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09578-C159-4293-9662-A2724DF47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2484A-774C-4551-92C0-D742DFC48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5CAD7-D788-4E76-98E9-08AA3DE8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2E1C7-119C-4C6A-8BBB-37CF686E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C15B1-8F51-4BE3-AED8-FC0DA2758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59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07135-DD5E-4854-AF78-064CA54C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ACFC5-B656-4559-A2DC-D80F6095F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CA37-8674-4A64-BF2D-3C95D960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59F26-C7A0-4C30-803F-4FB1B4CA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D4499-42B5-4985-AD0E-0C54D81B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6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7AF0DC-F3EC-4FE9-B9C2-B57C50276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CD3D7-3FE3-42C2-88EC-684DDAA6E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7456F-46BD-42EF-9831-2B4D43DB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5BFEF-2576-458D-B5C1-DB250237B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F1E25-380F-4A96-8B4B-6BDDD3F5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30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2FD56-AA40-40CF-90E4-EAEAA828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72ECC-BFE1-4609-A1F1-C26F19E9A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DCC4C-EE9B-49FC-B3D0-4751CA07E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4F774-848E-47BF-981C-BF885F44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0336F-1138-46F8-9761-ED8EEA72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89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1E87-EFA0-41E5-A8DC-78996062E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0F85B-24F1-4135-97B2-3E385037F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2B1BA-7630-4C8A-8668-DD1DCE76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89AF7-F3A5-41A3-BAC5-5A69E986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14A23-21BF-4F48-814F-D4E47211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45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D413E-B150-454A-9CC2-4E9D4667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62C23-BC12-48B5-BAF5-E3DA1830D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AA01B-60D8-4329-A692-6B75F4AAE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86E30-9857-42E2-982B-A4C4521E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F2567-86CF-46DC-A10B-4DDE17146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34D57-78D5-497D-918E-97B2C1E5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67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EFDF-DCF6-4054-91BB-4A3D72C62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203CE-05F7-4358-89B9-F496D85CB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B500F-CCB3-4566-90AE-8D6996E6C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AB4A-8B8F-4302-9804-9C9B9A4D3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06E145-1B8E-4DB9-AAC7-223F28BC5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C96283-065F-40B9-B78F-7E145EC5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915F-99A3-43FD-B8A2-84E203CA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B528C1-09E3-4CAC-91C7-42944194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16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3CB1-A97D-4B43-84B6-30B700EBA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6516F-06FD-49AA-9295-24811985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93F92-AFD3-42C9-99FB-1E089B44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CF7EB-6602-4ABA-913C-09234384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63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091527-31CC-4B7A-B75F-DDB795D7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3069F-612A-44F0-A552-B30D1FE3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90CEA-1B8D-425B-9C1A-758E0D14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44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4D76F-6449-4495-9BC2-A21001B2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AEA9-74CB-4770-A522-B490C9512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33EF5-BB29-4EE0-85BF-43AED8678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5EF1E-B9F1-4592-AB06-47819E1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6070D-7DAC-4A43-B5F4-54DD6FFB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2B2FC-817B-44D6-B558-BC175A8F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35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DA41-0DA6-4B6A-96ED-D53B08CE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00DBF3-E969-47A8-A206-01E0F8696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4B2F9-7C97-4598-8942-8CF2175FD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37001-C3EB-449F-992C-A87B0DCE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DD9B7-420A-4771-BC36-79009E37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36073-C589-4361-B20B-2D69AC854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72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5152A8-9ED1-408D-8A97-DD0BB2601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FB12C-BAA1-4E6E-A850-04F44594D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F02D4-AD2F-440B-8E55-96B789A66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7BD53-3560-41E1-B127-6C45A7E479BF}" type="datetimeFigureOut">
              <a:rPr lang="nl-NL" smtClean="0"/>
              <a:t>7-5-2021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FC4FF-E58A-4CA1-9024-E0175E68A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A628-D4FB-496E-9BD7-1B3263B8E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DF05-2593-415C-BF36-CDC9E0E0EA2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6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onfused person">
            <a:extLst>
              <a:ext uri="{FF2B5EF4-FFF2-40B4-BE49-F238E27FC236}">
                <a16:creationId xmlns:a16="http://schemas.microsoft.com/office/drawing/2014/main" id="{981E4CFE-0009-4047-88DC-7F9FC03DE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0791" y="1477158"/>
            <a:ext cx="1392619" cy="1392619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8D030AE-CDB3-4CDB-90C7-D96DCB666E94}"/>
              </a:ext>
            </a:extLst>
          </p:cNvPr>
          <p:cNvSpPr/>
          <p:nvPr/>
        </p:nvSpPr>
        <p:spPr>
          <a:xfrm>
            <a:off x="1285103" y="131573"/>
            <a:ext cx="9753600" cy="890464"/>
          </a:xfrm>
          <a:prstGeom prst="wedgeRectCallout">
            <a:avLst>
              <a:gd name="adj1" fmla="val -11762"/>
              <a:gd name="adj2" fmla="val 97158"/>
            </a:avLst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71EAAAE1-4FF2-43F7-BBF0-EF77A0802FFE}"/>
              </a:ext>
            </a:extLst>
          </p:cNvPr>
          <p:cNvSpPr/>
          <p:nvPr/>
        </p:nvSpPr>
        <p:spPr>
          <a:xfrm>
            <a:off x="7442885" y="2347223"/>
            <a:ext cx="3814118" cy="1725050"/>
          </a:xfrm>
          <a:prstGeom prst="wedgeRoundRectCallout">
            <a:avLst>
              <a:gd name="adj1" fmla="val -55813"/>
              <a:gd name="adj2" fmla="val -81406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DBB9C847-54EE-4907-80B7-910258CF4BDF}"/>
              </a:ext>
            </a:extLst>
          </p:cNvPr>
          <p:cNvSpPr/>
          <p:nvPr/>
        </p:nvSpPr>
        <p:spPr>
          <a:xfrm>
            <a:off x="263614" y="4849871"/>
            <a:ext cx="3814118" cy="1309817"/>
          </a:xfrm>
          <a:prstGeom prst="wedgeRectCallout">
            <a:avLst>
              <a:gd name="adj1" fmla="val -4358"/>
              <a:gd name="adj2" fmla="val -97249"/>
            </a:avLst>
          </a:prstGeom>
          <a:solidFill>
            <a:schemeClr val="bg1"/>
          </a:solidFill>
          <a:ln w="28575">
            <a:solidFill>
              <a:srgbClr val="0CB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0D2130A1-9AA4-4E85-AB98-44E36973C0A0}"/>
              </a:ext>
            </a:extLst>
          </p:cNvPr>
          <p:cNvSpPr/>
          <p:nvPr/>
        </p:nvSpPr>
        <p:spPr>
          <a:xfrm>
            <a:off x="263613" y="2347223"/>
            <a:ext cx="3814118" cy="1725050"/>
          </a:xfrm>
          <a:prstGeom prst="wedgeRoundRectCallout">
            <a:avLst>
              <a:gd name="adj1" fmla="val 45483"/>
              <a:gd name="adj2" fmla="val -6230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60CB0FFD-2C48-454D-9636-C146332EE17D}"/>
              </a:ext>
            </a:extLst>
          </p:cNvPr>
          <p:cNvSpPr/>
          <p:nvPr/>
        </p:nvSpPr>
        <p:spPr>
          <a:xfrm>
            <a:off x="7442885" y="4874357"/>
            <a:ext cx="3814118" cy="1309817"/>
          </a:xfrm>
          <a:prstGeom prst="wedgeRectCallout">
            <a:avLst>
              <a:gd name="adj1" fmla="val -42371"/>
              <a:gd name="adj2" fmla="val -7335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283A8400-CAD9-4151-9BA2-1DF3F2C244C6}"/>
              </a:ext>
            </a:extLst>
          </p:cNvPr>
          <p:cNvSpPr/>
          <p:nvPr/>
        </p:nvSpPr>
        <p:spPr>
          <a:xfrm>
            <a:off x="4232191" y="4434638"/>
            <a:ext cx="3056235" cy="1725050"/>
          </a:xfrm>
          <a:prstGeom prst="wedgeRoundRectCallout">
            <a:avLst>
              <a:gd name="adj1" fmla="val -6757"/>
              <a:gd name="adj2" fmla="val -70900"/>
              <a:gd name="adj3" fmla="val 16667"/>
            </a:avLst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3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Fem Windhorst</dc:creator>
  <cp:lastModifiedBy>Fem Windhorst</cp:lastModifiedBy>
  <cp:revision>3</cp:revision>
  <dcterms:created xsi:type="dcterms:W3CDTF">2021-05-07T09:44:18Z</dcterms:created>
  <dcterms:modified xsi:type="dcterms:W3CDTF">2021-05-07T10:09:50Z</dcterms:modified>
</cp:coreProperties>
</file>