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8" r:id="rId2"/>
    <p:sldId id="259" r:id="rId3"/>
    <p:sldId id="260" r:id="rId4"/>
    <p:sldId id="261" r:id="rId5"/>
    <p:sldId id="262" r:id="rId6"/>
    <p:sldId id="263" r:id="rId7"/>
    <p:sldId id="257" r:id="rId8"/>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330E39AC-EEBD-41A0-AE38-83CCCE5B4145}">
          <p14:sldIdLst>
            <p14:sldId id="258"/>
            <p14:sldId id="259"/>
            <p14:sldId id="260"/>
            <p14:sldId id="261"/>
            <p14:sldId id="262"/>
            <p14:sldId id="263"/>
            <p14:sldId id="257"/>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2" autoAdjust="0"/>
    <p:restoredTop sz="68928" autoAdjust="0"/>
  </p:normalViewPr>
  <p:slideViewPr>
    <p:cSldViewPr snapToGrid="0">
      <p:cViewPr varScale="1">
        <p:scale>
          <a:sx n="71" d="100"/>
          <a:sy n="71" d="100"/>
        </p:scale>
        <p:origin x="984"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bbert Goverts" userId="2a97a927-2e42-4c91-b5c2-c041ae686d69" providerId="ADAL" clId="{61090C80-C93C-4A1D-87AE-B914A0F2D635}"/>
    <pc:docChg chg="undo custSel modSld">
      <pc:chgData name="Robbert Goverts" userId="2a97a927-2e42-4c91-b5c2-c041ae686d69" providerId="ADAL" clId="{61090C80-C93C-4A1D-87AE-B914A0F2D635}" dt="2021-06-30T09:22:58.728" v="807" actId="20577"/>
      <pc:docMkLst>
        <pc:docMk/>
      </pc:docMkLst>
      <pc:sldChg chg="modSp mod modNotesTx">
        <pc:chgData name="Robbert Goverts" userId="2a97a927-2e42-4c91-b5c2-c041ae686d69" providerId="ADAL" clId="{61090C80-C93C-4A1D-87AE-B914A0F2D635}" dt="2021-06-30T09:00:05.658" v="71"/>
        <pc:sldMkLst>
          <pc:docMk/>
          <pc:sldMk cId="2173662233" sldId="258"/>
        </pc:sldMkLst>
        <pc:spChg chg="mod">
          <ac:chgData name="Robbert Goverts" userId="2a97a927-2e42-4c91-b5c2-c041ae686d69" providerId="ADAL" clId="{61090C80-C93C-4A1D-87AE-B914A0F2D635}" dt="2021-06-30T08:59:40.138" v="70" actId="20577"/>
          <ac:spMkLst>
            <pc:docMk/>
            <pc:sldMk cId="2173662233" sldId="258"/>
            <ac:spMk id="9" creationId="{9C73DE12-26A4-448C-B84B-FDBF30A6814A}"/>
          </ac:spMkLst>
        </pc:spChg>
      </pc:sldChg>
      <pc:sldChg chg="modSp mod">
        <pc:chgData name="Robbert Goverts" userId="2a97a927-2e42-4c91-b5c2-c041ae686d69" providerId="ADAL" clId="{61090C80-C93C-4A1D-87AE-B914A0F2D635}" dt="2021-06-30T09:03:33.749" v="85" actId="20577"/>
        <pc:sldMkLst>
          <pc:docMk/>
          <pc:sldMk cId="2807986418" sldId="259"/>
        </pc:sldMkLst>
        <pc:spChg chg="mod">
          <ac:chgData name="Robbert Goverts" userId="2a97a927-2e42-4c91-b5c2-c041ae686d69" providerId="ADAL" clId="{61090C80-C93C-4A1D-87AE-B914A0F2D635}" dt="2021-06-30T09:03:33.749" v="85" actId="20577"/>
          <ac:spMkLst>
            <pc:docMk/>
            <pc:sldMk cId="2807986418" sldId="259"/>
            <ac:spMk id="7" creationId="{A2B6B661-EDB0-464E-BA9F-3EB2C52BF18F}"/>
          </ac:spMkLst>
        </pc:spChg>
        <pc:spChg chg="mod">
          <ac:chgData name="Robbert Goverts" userId="2a97a927-2e42-4c91-b5c2-c041ae686d69" providerId="ADAL" clId="{61090C80-C93C-4A1D-87AE-B914A0F2D635}" dt="2021-06-30T09:03:25.729" v="81" actId="5793"/>
          <ac:spMkLst>
            <pc:docMk/>
            <pc:sldMk cId="2807986418" sldId="259"/>
            <ac:spMk id="9" creationId="{9C73DE12-26A4-448C-B84B-FDBF30A6814A}"/>
          </ac:spMkLst>
        </pc:spChg>
      </pc:sldChg>
      <pc:sldChg chg="modSp mod modNotesTx">
        <pc:chgData name="Robbert Goverts" userId="2a97a927-2e42-4c91-b5c2-c041ae686d69" providerId="ADAL" clId="{61090C80-C93C-4A1D-87AE-B914A0F2D635}" dt="2021-06-30T09:08:07.289" v="111" actId="20577"/>
        <pc:sldMkLst>
          <pc:docMk/>
          <pc:sldMk cId="916056893" sldId="260"/>
        </pc:sldMkLst>
        <pc:spChg chg="mod">
          <ac:chgData name="Robbert Goverts" userId="2a97a927-2e42-4c91-b5c2-c041ae686d69" providerId="ADAL" clId="{61090C80-C93C-4A1D-87AE-B914A0F2D635}" dt="2021-06-30T09:03:39.999" v="86" actId="20577"/>
          <ac:spMkLst>
            <pc:docMk/>
            <pc:sldMk cId="916056893" sldId="260"/>
            <ac:spMk id="9" creationId="{9C73DE12-26A4-448C-B84B-FDBF30A6814A}"/>
          </ac:spMkLst>
        </pc:spChg>
      </pc:sldChg>
      <pc:sldChg chg="modSp mod modNotesTx">
        <pc:chgData name="Robbert Goverts" userId="2a97a927-2e42-4c91-b5c2-c041ae686d69" providerId="ADAL" clId="{61090C80-C93C-4A1D-87AE-B914A0F2D635}" dt="2021-06-30T09:15:29.969" v="466" actId="20577"/>
        <pc:sldMkLst>
          <pc:docMk/>
          <pc:sldMk cId="2908671566" sldId="261"/>
        </pc:sldMkLst>
        <pc:spChg chg="mod">
          <ac:chgData name="Robbert Goverts" userId="2a97a927-2e42-4c91-b5c2-c041ae686d69" providerId="ADAL" clId="{61090C80-C93C-4A1D-87AE-B914A0F2D635}" dt="2021-06-30T09:10:48.559" v="332" actId="115"/>
          <ac:spMkLst>
            <pc:docMk/>
            <pc:sldMk cId="2908671566" sldId="261"/>
            <ac:spMk id="32" creationId="{0AA9F6AA-B166-4BDC-A30B-FB59E0560A26}"/>
          </ac:spMkLst>
        </pc:spChg>
        <pc:spChg chg="mod">
          <ac:chgData name="Robbert Goverts" userId="2a97a927-2e42-4c91-b5c2-c041ae686d69" providerId="ADAL" clId="{61090C80-C93C-4A1D-87AE-B914A0F2D635}" dt="2021-06-30T09:11:43.069" v="437" actId="1076"/>
          <ac:spMkLst>
            <pc:docMk/>
            <pc:sldMk cId="2908671566" sldId="261"/>
            <ac:spMk id="36" creationId="{0AD4CBA8-7A81-4966-86B1-50758ED980BD}"/>
          </ac:spMkLst>
        </pc:spChg>
        <pc:spChg chg="mod">
          <ac:chgData name="Robbert Goverts" userId="2a97a927-2e42-4c91-b5c2-c041ae686d69" providerId="ADAL" clId="{61090C80-C93C-4A1D-87AE-B914A0F2D635}" dt="2021-06-30T09:11:52.139" v="438" actId="1076"/>
          <ac:spMkLst>
            <pc:docMk/>
            <pc:sldMk cId="2908671566" sldId="261"/>
            <ac:spMk id="38" creationId="{BCF4889D-A4F7-4528-9BB0-65A945A2EE1A}"/>
          </ac:spMkLst>
        </pc:spChg>
        <pc:spChg chg="mod">
          <ac:chgData name="Robbert Goverts" userId="2a97a927-2e42-4c91-b5c2-c041ae686d69" providerId="ADAL" clId="{61090C80-C93C-4A1D-87AE-B914A0F2D635}" dt="2021-06-30T09:11:59.639" v="439" actId="1076"/>
          <ac:spMkLst>
            <pc:docMk/>
            <pc:sldMk cId="2908671566" sldId="261"/>
            <ac:spMk id="39" creationId="{ECEDB5EE-BC0E-4C79-8901-04A133E65535}"/>
          </ac:spMkLst>
        </pc:spChg>
        <pc:spChg chg="mod">
          <ac:chgData name="Robbert Goverts" userId="2a97a927-2e42-4c91-b5c2-c041ae686d69" providerId="ADAL" clId="{61090C80-C93C-4A1D-87AE-B914A0F2D635}" dt="2021-06-30T09:08:27.069" v="113" actId="20577"/>
          <ac:spMkLst>
            <pc:docMk/>
            <pc:sldMk cId="2908671566" sldId="261"/>
            <ac:spMk id="42" creationId="{6E1632CC-17CB-4DF8-9B9C-E89DC628FEDC}"/>
          </ac:spMkLst>
        </pc:spChg>
        <pc:spChg chg="mod">
          <ac:chgData name="Robbert Goverts" userId="2a97a927-2e42-4c91-b5c2-c041ae686d69" providerId="ADAL" clId="{61090C80-C93C-4A1D-87AE-B914A0F2D635}" dt="2021-06-30T09:09:07.759" v="223" actId="20577"/>
          <ac:spMkLst>
            <pc:docMk/>
            <pc:sldMk cId="2908671566" sldId="261"/>
            <ac:spMk id="43" creationId="{67376436-06D0-4DA6-87D7-E1F1DF13C5E9}"/>
          </ac:spMkLst>
        </pc:spChg>
      </pc:sldChg>
      <pc:sldChg chg="modSp mod">
        <pc:chgData name="Robbert Goverts" userId="2a97a927-2e42-4c91-b5c2-c041ae686d69" providerId="ADAL" clId="{61090C80-C93C-4A1D-87AE-B914A0F2D635}" dt="2021-06-30T09:18:07.468" v="617" actId="1076"/>
        <pc:sldMkLst>
          <pc:docMk/>
          <pc:sldMk cId="3382274161" sldId="262"/>
        </pc:sldMkLst>
        <pc:spChg chg="mod">
          <ac:chgData name="Robbert Goverts" userId="2a97a927-2e42-4c91-b5c2-c041ae686d69" providerId="ADAL" clId="{61090C80-C93C-4A1D-87AE-B914A0F2D635}" dt="2021-06-30T09:18:00.944" v="615" actId="20577"/>
          <ac:spMkLst>
            <pc:docMk/>
            <pc:sldMk cId="3382274161" sldId="262"/>
            <ac:spMk id="7" creationId="{A2B6B661-EDB0-464E-BA9F-3EB2C52BF18F}"/>
          </ac:spMkLst>
        </pc:spChg>
        <pc:spChg chg="mod">
          <ac:chgData name="Robbert Goverts" userId="2a97a927-2e42-4c91-b5c2-c041ae686d69" providerId="ADAL" clId="{61090C80-C93C-4A1D-87AE-B914A0F2D635}" dt="2021-06-30T09:16:26.229" v="467" actId="20577"/>
          <ac:spMkLst>
            <pc:docMk/>
            <pc:sldMk cId="3382274161" sldId="262"/>
            <ac:spMk id="9" creationId="{9C73DE12-26A4-448C-B84B-FDBF30A6814A}"/>
          </ac:spMkLst>
        </pc:spChg>
        <pc:picChg chg="mod">
          <ac:chgData name="Robbert Goverts" userId="2a97a927-2e42-4c91-b5c2-c041ae686d69" providerId="ADAL" clId="{61090C80-C93C-4A1D-87AE-B914A0F2D635}" dt="2021-06-30T09:17:28.226" v="561" actId="1076"/>
          <ac:picMkLst>
            <pc:docMk/>
            <pc:sldMk cId="3382274161" sldId="262"/>
            <ac:picMk id="8" creationId="{F913CAA3-08F7-4C2D-A047-C326FDD1C295}"/>
          </ac:picMkLst>
        </pc:picChg>
        <pc:picChg chg="mod">
          <ac:chgData name="Robbert Goverts" userId="2a97a927-2e42-4c91-b5c2-c041ae686d69" providerId="ADAL" clId="{61090C80-C93C-4A1D-87AE-B914A0F2D635}" dt="2021-06-30T09:18:03.279" v="616" actId="1076"/>
          <ac:picMkLst>
            <pc:docMk/>
            <pc:sldMk cId="3382274161" sldId="262"/>
            <ac:picMk id="11" creationId="{9D702EF5-1C08-49C1-91C2-3943863BE6FB}"/>
          </ac:picMkLst>
        </pc:picChg>
        <pc:picChg chg="mod">
          <ac:chgData name="Robbert Goverts" userId="2a97a927-2e42-4c91-b5c2-c041ae686d69" providerId="ADAL" clId="{61090C80-C93C-4A1D-87AE-B914A0F2D635}" dt="2021-06-30T09:18:07.468" v="617" actId="1076"/>
          <ac:picMkLst>
            <pc:docMk/>
            <pc:sldMk cId="3382274161" sldId="262"/>
            <ac:picMk id="14" creationId="{215EDCE9-CA1A-4720-8F25-383AF6DC91E0}"/>
          </ac:picMkLst>
        </pc:picChg>
      </pc:sldChg>
      <pc:sldChg chg="modSp mod modNotesTx">
        <pc:chgData name="Robbert Goverts" userId="2a97a927-2e42-4c91-b5c2-c041ae686d69" providerId="ADAL" clId="{61090C80-C93C-4A1D-87AE-B914A0F2D635}" dt="2021-06-30T09:22:58.728" v="807" actId="20577"/>
        <pc:sldMkLst>
          <pc:docMk/>
          <pc:sldMk cId="3183348000" sldId="263"/>
        </pc:sldMkLst>
        <pc:spChg chg="mod">
          <ac:chgData name="Robbert Goverts" userId="2a97a927-2e42-4c91-b5c2-c041ae686d69" providerId="ADAL" clId="{61090C80-C93C-4A1D-87AE-B914A0F2D635}" dt="2021-06-30T09:22:17.429" v="804" actId="114"/>
          <ac:spMkLst>
            <pc:docMk/>
            <pc:sldMk cId="3183348000" sldId="263"/>
            <ac:spMk id="6" creationId="{B7E45C16-941F-4820-81AB-97FC6AC4F760}"/>
          </ac:spMkLst>
        </pc:spChg>
        <pc:spChg chg="mod">
          <ac:chgData name="Robbert Goverts" userId="2a97a927-2e42-4c91-b5c2-c041ae686d69" providerId="ADAL" clId="{61090C80-C93C-4A1D-87AE-B914A0F2D635}" dt="2021-06-30T09:17:54.529" v="604" actId="20577"/>
          <ac:spMkLst>
            <pc:docMk/>
            <pc:sldMk cId="3183348000" sldId="263"/>
            <ac:spMk id="9" creationId="{9C73DE12-26A4-448C-B84B-FDBF30A6814A}"/>
          </ac:spMkLst>
        </pc:spChg>
        <pc:spChg chg="mod">
          <ac:chgData name="Robbert Goverts" userId="2a97a927-2e42-4c91-b5c2-c041ae686d69" providerId="ADAL" clId="{61090C80-C93C-4A1D-87AE-B914A0F2D635}" dt="2021-06-30T09:21:41.888" v="769" actId="20577"/>
          <ac:spMkLst>
            <pc:docMk/>
            <pc:sldMk cId="3183348000" sldId="263"/>
            <ac:spMk id="10" creationId="{4EAA560F-01BE-4C61-A6CF-5BB37EB7D133}"/>
          </ac:spMkLst>
        </pc:spChg>
      </pc:sldChg>
    </pc:docChg>
  </pc:docChgLst>
  <pc:docChgLst>
    <pc:chgData name="Robbert Goverts" userId="2a97a927-2e42-4c91-b5c2-c041ae686d69" providerId="ADAL" clId="{9E576A1F-1262-46A4-A1AF-9A8D3A3667A2}"/>
    <pc:docChg chg="modSld">
      <pc:chgData name="Robbert Goverts" userId="2a97a927-2e42-4c91-b5c2-c041ae686d69" providerId="ADAL" clId="{9E576A1F-1262-46A4-A1AF-9A8D3A3667A2}" dt="2022-06-09T10:13:30.412" v="14" actId="20577"/>
      <pc:docMkLst>
        <pc:docMk/>
      </pc:docMkLst>
      <pc:sldChg chg="modNotesTx">
        <pc:chgData name="Robbert Goverts" userId="2a97a927-2e42-4c91-b5c2-c041ae686d69" providerId="ADAL" clId="{9E576A1F-1262-46A4-A1AF-9A8D3A3667A2}" dt="2022-06-09T10:12:17.827" v="9" actId="20577"/>
        <pc:sldMkLst>
          <pc:docMk/>
          <pc:sldMk cId="916056893" sldId="260"/>
        </pc:sldMkLst>
      </pc:sldChg>
      <pc:sldChg chg="modSp mod">
        <pc:chgData name="Robbert Goverts" userId="2a97a927-2e42-4c91-b5c2-c041ae686d69" providerId="ADAL" clId="{9E576A1F-1262-46A4-A1AF-9A8D3A3667A2}" dt="2022-06-09T10:13:30.412" v="14" actId="20577"/>
        <pc:sldMkLst>
          <pc:docMk/>
          <pc:sldMk cId="3382274161" sldId="262"/>
        </pc:sldMkLst>
        <pc:spChg chg="mod">
          <ac:chgData name="Robbert Goverts" userId="2a97a927-2e42-4c91-b5c2-c041ae686d69" providerId="ADAL" clId="{9E576A1F-1262-46A4-A1AF-9A8D3A3667A2}" dt="2022-06-09T10:13:30.412" v="14" actId="20577"/>
          <ac:spMkLst>
            <pc:docMk/>
            <pc:sldMk cId="3382274161" sldId="262"/>
            <ac:spMk id="7" creationId="{A2B6B661-EDB0-464E-BA9F-3EB2C52BF18F}"/>
          </ac:spMkLst>
        </pc:spChg>
      </pc:sldChg>
    </pc:docChg>
  </pc:docChgLst>
  <pc:docChgLst>
    <pc:chgData name="Robbert Goverts" userId="2a97a927-2e42-4c91-b5c2-c041ae686d69" providerId="ADAL" clId="{B2632FC3-7D39-441E-904D-48DAD36B9937}"/>
    <pc:docChg chg="undo redo custSel addSld delSld modSld sldOrd addSection delSection modSection">
      <pc:chgData name="Robbert Goverts" userId="2a97a927-2e42-4c91-b5c2-c041ae686d69" providerId="ADAL" clId="{B2632FC3-7D39-441E-904D-48DAD36B9937}" dt="2021-06-24T11:16:54.722" v="9518" actId="20577"/>
      <pc:docMkLst>
        <pc:docMk/>
      </pc:docMkLst>
      <pc:sldChg chg="del">
        <pc:chgData name="Robbert Goverts" userId="2a97a927-2e42-4c91-b5c2-c041ae686d69" providerId="ADAL" clId="{B2632FC3-7D39-441E-904D-48DAD36B9937}" dt="2021-06-23T09:05:32.619" v="15" actId="47"/>
        <pc:sldMkLst>
          <pc:docMk/>
          <pc:sldMk cId="2525494700" sldId="256"/>
        </pc:sldMkLst>
      </pc:sldChg>
      <pc:sldChg chg="modSp mod">
        <pc:chgData name="Robbert Goverts" userId="2a97a927-2e42-4c91-b5c2-c041ae686d69" providerId="ADAL" clId="{B2632FC3-7D39-441E-904D-48DAD36B9937}" dt="2021-06-23T13:19:46.802" v="8601" actId="113"/>
        <pc:sldMkLst>
          <pc:docMk/>
          <pc:sldMk cId="2965373214" sldId="257"/>
        </pc:sldMkLst>
        <pc:spChg chg="mod">
          <ac:chgData name="Robbert Goverts" userId="2a97a927-2e42-4c91-b5c2-c041ae686d69" providerId="ADAL" clId="{B2632FC3-7D39-441E-904D-48DAD36B9937}" dt="2021-06-23T10:13:27.647" v="1701" actId="20577"/>
          <ac:spMkLst>
            <pc:docMk/>
            <pc:sldMk cId="2965373214" sldId="257"/>
            <ac:spMk id="2" creationId="{1213BEF7-6C18-4530-A8C1-84C5F3EFFC33}"/>
          </ac:spMkLst>
        </pc:spChg>
        <pc:spChg chg="mod">
          <ac:chgData name="Robbert Goverts" userId="2a97a927-2e42-4c91-b5c2-c041ae686d69" providerId="ADAL" clId="{B2632FC3-7D39-441E-904D-48DAD36B9937}" dt="2021-06-23T13:19:46.802" v="8601" actId="113"/>
          <ac:spMkLst>
            <pc:docMk/>
            <pc:sldMk cId="2965373214" sldId="257"/>
            <ac:spMk id="3" creationId="{A404D70A-486D-4B05-8B59-B9F4066D563F}"/>
          </ac:spMkLst>
        </pc:spChg>
      </pc:sldChg>
      <pc:sldChg chg="modSp add mod ord modNotesTx">
        <pc:chgData name="Robbert Goverts" userId="2a97a927-2e42-4c91-b5c2-c041ae686d69" providerId="ADAL" clId="{B2632FC3-7D39-441E-904D-48DAD36B9937}" dt="2021-06-23T09:30:31.672" v="1462" actId="20577"/>
        <pc:sldMkLst>
          <pc:docMk/>
          <pc:sldMk cId="2173662233" sldId="258"/>
        </pc:sldMkLst>
        <pc:spChg chg="mod">
          <ac:chgData name="Robbert Goverts" userId="2a97a927-2e42-4c91-b5c2-c041ae686d69" providerId="ADAL" clId="{B2632FC3-7D39-441E-904D-48DAD36B9937}" dt="2021-06-23T09:04:53.708" v="9" actId="1076"/>
          <ac:spMkLst>
            <pc:docMk/>
            <pc:sldMk cId="2173662233" sldId="258"/>
            <ac:spMk id="4" creationId="{B266DE93-2330-4E4B-8A59-7375268B7C43}"/>
          </ac:spMkLst>
        </pc:spChg>
        <pc:spChg chg="mod">
          <ac:chgData name="Robbert Goverts" userId="2a97a927-2e42-4c91-b5c2-c041ae686d69" providerId="ADAL" clId="{B2632FC3-7D39-441E-904D-48DAD36B9937}" dt="2021-06-23T09:05:11.639" v="11" actId="1076"/>
          <ac:spMkLst>
            <pc:docMk/>
            <pc:sldMk cId="2173662233" sldId="258"/>
            <ac:spMk id="6" creationId="{174B1B54-06D3-467D-A9ED-08E845F6D5F2}"/>
          </ac:spMkLst>
        </pc:spChg>
        <pc:spChg chg="mod">
          <ac:chgData name="Robbert Goverts" userId="2a97a927-2e42-4c91-b5c2-c041ae686d69" providerId="ADAL" clId="{B2632FC3-7D39-441E-904D-48DAD36B9937}" dt="2021-06-23T09:05:27.657" v="14" actId="1076"/>
          <ac:spMkLst>
            <pc:docMk/>
            <pc:sldMk cId="2173662233" sldId="258"/>
            <ac:spMk id="8" creationId="{7E2A9610-8F4E-413E-B04E-F90A856D9D90}"/>
          </ac:spMkLst>
        </pc:spChg>
        <pc:spChg chg="mod">
          <ac:chgData name="Robbert Goverts" userId="2a97a927-2e42-4c91-b5c2-c041ae686d69" providerId="ADAL" clId="{B2632FC3-7D39-441E-904D-48DAD36B9937}" dt="2021-06-23T09:04:59.982" v="10" actId="1076"/>
          <ac:spMkLst>
            <pc:docMk/>
            <pc:sldMk cId="2173662233" sldId="258"/>
            <ac:spMk id="9" creationId="{9C73DE12-26A4-448C-B84B-FDBF30A6814A}"/>
          </ac:spMkLst>
        </pc:spChg>
        <pc:spChg chg="mod">
          <ac:chgData name="Robbert Goverts" userId="2a97a927-2e42-4c91-b5c2-c041ae686d69" providerId="ADAL" clId="{B2632FC3-7D39-441E-904D-48DAD36B9937}" dt="2021-06-23T09:05:17.480" v="12" actId="1076"/>
          <ac:spMkLst>
            <pc:docMk/>
            <pc:sldMk cId="2173662233" sldId="258"/>
            <ac:spMk id="10" creationId="{F7C3B828-C2DB-4572-A828-E066E30CD4FE}"/>
          </ac:spMkLst>
        </pc:spChg>
      </pc:sldChg>
      <pc:sldChg chg="addSp delSp modSp add mod modClrScheme chgLayout">
        <pc:chgData name="Robbert Goverts" userId="2a97a927-2e42-4c91-b5c2-c041ae686d69" providerId="ADAL" clId="{B2632FC3-7D39-441E-904D-48DAD36B9937}" dt="2021-06-23T11:05:19.368" v="1768" actId="5793"/>
        <pc:sldMkLst>
          <pc:docMk/>
          <pc:sldMk cId="2807986418" sldId="259"/>
        </pc:sldMkLst>
        <pc:spChg chg="del mod ord">
          <ac:chgData name="Robbert Goverts" userId="2a97a927-2e42-4c91-b5c2-c041ae686d69" providerId="ADAL" clId="{B2632FC3-7D39-441E-904D-48DAD36B9937}" dt="2021-06-23T09:08:02.776" v="32" actId="700"/>
          <ac:spMkLst>
            <pc:docMk/>
            <pc:sldMk cId="2807986418" sldId="259"/>
            <ac:spMk id="2" creationId="{25374025-FBF1-4D9A-B644-4EDEADF43643}"/>
          </ac:spMkLst>
        </pc:spChg>
        <pc:spChg chg="del mod ord">
          <ac:chgData name="Robbert Goverts" userId="2a97a927-2e42-4c91-b5c2-c041ae686d69" providerId="ADAL" clId="{B2632FC3-7D39-441E-904D-48DAD36B9937}" dt="2021-06-23T09:08:02.776" v="32" actId="700"/>
          <ac:spMkLst>
            <pc:docMk/>
            <pc:sldMk cId="2807986418" sldId="259"/>
            <ac:spMk id="3" creationId="{D0170BDB-4120-4617-B808-5DD7059AEF4F}"/>
          </ac:spMkLst>
        </pc:spChg>
        <pc:spChg chg="add mod ord">
          <ac:chgData name="Robbert Goverts" userId="2a97a927-2e42-4c91-b5c2-c041ae686d69" providerId="ADAL" clId="{B2632FC3-7D39-441E-904D-48DAD36B9937}" dt="2021-06-23T09:08:02.776" v="32" actId="700"/>
          <ac:spMkLst>
            <pc:docMk/>
            <pc:sldMk cId="2807986418" sldId="259"/>
            <ac:spMk id="5" creationId="{5158B783-3C30-405F-953D-1F3DF61008B6}"/>
          </ac:spMkLst>
        </pc:spChg>
        <pc:spChg chg="del">
          <ac:chgData name="Robbert Goverts" userId="2a97a927-2e42-4c91-b5c2-c041ae686d69" providerId="ADAL" clId="{B2632FC3-7D39-441E-904D-48DAD36B9937}" dt="2021-06-23T09:06:46.763" v="17" actId="478"/>
          <ac:spMkLst>
            <pc:docMk/>
            <pc:sldMk cId="2807986418" sldId="259"/>
            <ac:spMk id="6" creationId="{174B1B54-06D3-467D-A9ED-08E845F6D5F2}"/>
          </ac:spMkLst>
        </pc:spChg>
        <pc:spChg chg="add mod ord">
          <ac:chgData name="Robbert Goverts" userId="2a97a927-2e42-4c91-b5c2-c041ae686d69" providerId="ADAL" clId="{B2632FC3-7D39-441E-904D-48DAD36B9937}" dt="2021-06-23T11:05:19.368" v="1768" actId="5793"/>
          <ac:spMkLst>
            <pc:docMk/>
            <pc:sldMk cId="2807986418" sldId="259"/>
            <ac:spMk id="7" creationId="{A2B6B661-EDB0-464E-BA9F-3EB2C52BF18F}"/>
          </ac:spMkLst>
        </pc:spChg>
        <pc:spChg chg="del">
          <ac:chgData name="Robbert Goverts" userId="2a97a927-2e42-4c91-b5c2-c041ae686d69" providerId="ADAL" clId="{B2632FC3-7D39-441E-904D-48DAD36B9937}" dt="2021-06-23T09:06:54.675" v="22" actId="478"/>
          <ac:spMkLst>
            <pc:docMk/>
            <pc:sldMk cId="2807986418" sldId="259"/>
            <ac:spMk id="8" creationId="{7E2A9610-8F4E-413E-B04E-F90A856D9D90}"/>
          </ac:spMkLst>
        </pc:spChg>
        <pc:spChg chg="mod">
          <ac:chgData name="Robbert Goverts" userId="2a97a927-2e42-4c91-b5c2-c041ae686d69" providerId="ADAL" clId="{B2632FC3-7D39-441E-904D-48DAD36B9937}" dt="2021-06-23T09:07:32.448" v="31" actId="1076"/>
          <ac:spMkLst>
            <pc:docMk/>
            <pc:sldMk cId="2807986418" sldId="259"/>
            <ac:spMk id="9" creationId="{9C73DE12-26A4-448C-B84B-FDBF30A6814A}"/>
          </ac:spMkLst>
        </pc:spChg>
        <pc:spChg chg="del mod">
          <ac:chgData name="Robbert Goverts" userId="2a97a927-2e42-4c91-b5c2-c041ae686d69" providerId="ADAL" clId="{B2632FC3-7D39-441E-904D-48DAD36B9937}" dt="2021-06-23T09:06:50.028" v="19" actId="478"/>
          <ac:spMkLst>
            <pc:docMk/>
            <pc:sldMk cId="2807986418" sldId="259"/>
            <ac:spMk id="10" creationId="{F7C3B828-C2DB-4572-A828-E066E30CD4FE}"/>
          </ac:spMkLst>
        </pc:spChg>
        <pc:spChg chg="del mod">
          <ac:chgData name="Robbert Goverts" userId="2a97a927-2e42-4c91-b5c2-c041ae686d69" providerId="ADAL" clId="{B2632FC3-7D39-441E-904D-48DAD36B9937}" dt="2021-06-23T09:06:53.266" v="21" actId="478"/>
          <ac:spMkLst>
            <pc:docMk/>
            <pc:sldMk cId="2807986418" sldId="259"/>
            <ac:spMk id="12" creationId="{B70EB23C-EF33-411B-BD3F-34F43D7A0D68}"/>
          </ac:spMkLst>
        </pc:spChg>
        <pc:picChg chg="del">
          <ac:chgData name="Robbert Goverts" userId="2a97a927-2e42-4c91-b5c2-c041ae686d69" providerId="ADAL" clId="{B2632FC3-7D39-441E-904D-48DAD36B9937}" dt="2021-06-23T09:06:58.361" v="23" actId="478"/>
          <ac:picMkLst>
            <pc:docMk/>
            <pc:sldMk cId="2807986418" sldId="259"/>
            <ac:picMk id="16" creationId="{783EE59D-241E-4BE9-B9A1-D4599E1BE901}"/>
          </ac:picMkLst>
        </pc:picChg>
      </pc:sldChg>
      <pc:sldChg chg="addSp delSp modSp add mod modNotesTx">
        <pc:chgData name="Robbert Goverts" userId="2a97a927-2e42-4c91-b5c2-c041ae686d69" providerId="ADAL" clId="{B2632FC3-7D39-441E-904D-48DAD36B9937}" dt="2021-06-23T11:20:50.729" v="3744" actId="20577"/>
        <pc:sldMkLst>
          <pc:docMk/>
          <pc:sldMk cId="916056893" sldId="260"/>
        </pc:sldMkLst>
        <pc:spChg chg="add del mod">
          <ac:chgData name="Robbert Goverts" userId="2a97a927-2e42-4c91-b5c2-c041ae686d69" providerId="ADAL" clId="{B2632FC3-7D39-441E-904D-48DAD36B9937}" dt="2021-06-23T09:11:26.963" v="102" actId="478"/>
          <ac:spMkLst>
            <pc:docMk/>
            <pc:sldMk cId="916056893" sldId="260"/>
            <ac:spMk id="2" creationId="{374992F4-3A34-4561-BDD2-AD4E72093D49}"/>
          </ac:spMkLst>
        </pc:spChg>
        <pc:spChg chg="mod">
          <ac:chgData name="Robbert Goverts" userId="2a97a927-2e42-4c91-b5c2-c041ae686d69" providerId="ADAL" clId="{B2632FC3-7D39-441E-904D-48DAD36B9937}" dt="2021-06-23T09:21:43.427" v="393" actId="20577"/>
          <ac:spMkLst>
            <pc:docMk/>
            <pc:sldMk cId="916056893" sldId="260"/>
            <ac:spMk id="7" creationId="{A2B6B661-EDB0-464E-BA9F-3EB2C52BF18F}"/>
          </ac:spMkLst>
        </pc:spChg>
        <pc:spChg chg="mod">
          <ac:chgData name="Robbert Goverts" userId="2a97a927-2e42-4c91-b5c2-c041ae686d69" providerId="ADAL" clId="{B2632FC3-7D39-441E-904D-48DAD36B9937}" dt="2021-06-23T09:10:03.546" v="99" actId="20577"/>
          <ac:spMkLst>
            <pc:docMk/>
            <pc:sldMk cId="916056893" sldId="260"/>
            <ac:spMk id="9" creationId="{9C73DE12-26A4-448C-B84B-FDBF30A6814A}"/>
          </ac:spMkLst>
        </pc:spChg>
        <pc:spChg chg="add del mod">
          <ac:chgData name="Robbert Goverts" userId="2a97a927-2e42-4c91-b5c2-c041ae686d69" providerId="ADAL" clId="{B2632FC3-7D39-441E-904D-48DAD36B9937}" dt="2021-06-23T09:12:15.841" v="110" actId="11529"/>
          <ac:spMkLst>
            <pc:docMk/>
            <pc:sldMk cId="916056893" sldId="260"/>
            <ac:spMk id="10" creationId="{AE2A0FB2-7A44-4ED1-B207-A46542876D07}"/>
          </ac:spMkLst>
        </pc:spChg>
        <pc:picChg chg="add mod ord">
          <ac:chgData name="Robbert Goverts" userId="2a97a927-2e42-4c91-b5c2-c041ae686d69" providerId="ADAL" clId="{B2632FC3-7D39-441E-904D-48DAD36B9937}" dt="2021-06-23T11:17:04.407" v="3150" actId="14100"/>
          <ac:picMkLst>
            <pc:docMk/>
            <pc:sldMk cId="916056893" sldId="260"/>
            <ac:picMk id="12" creationId="{4D8252D9-C35D-493B-9472-5D31254BD3AB}"/>
          </ac:picMkLst>
        </pc:picChg>
        <pc:cxnChg chg="add del mod">
          <ac:chgData name="Robbert Goverts" userId="2a97a927-2e42-4c91-b5c2-c041ae686d69" providerId="ADAL" clId="{B2632FC3-7D39-441E-904D-48DAD36B9937}" dt="2021-06-23T09:11:55.716" v="106" actId="11529"/>
          <ac:cxnSpMkLst>
            <pc:docMk/>
            <pc:sldMk cId="916056893" sldId="260"/>
            <ac:cxnSpMk id="6" creationId="{3E36AD60-FC52-4A59-BC34-F18A0F91D05D}"/>
          </ac:cxnSpMkLst>
        </pc:cxnChg>
      </pc:sldChg>
      <pc:sldChg chg="addSp delSp modSp new mod modAnim modNotesTx">
        <pc:chgData name="Robbert Goverts" userId="2a97a927-2e42-4c91-b5c2-c041ae686d69" providerId="ADAL" clId="{B2632FC3-7D39-441E-904D-48DAD36B9937}" dt="2021-06-23T13:00:39.780" v="7998"/>
        <pc:sldMkLst>
          <pc:docMk/>
          <pc:sldMk cId="2908671566" sldId="261"/>
        </pc:sldMkLst>
        <pc:spChg chg="add del">
          <ac:chgData name="Robbert Goverts" userId="2a97a927-2e42-4c91-b5c2-c041ae686d69" providerId="ADAL" clId="{B2632FC3-7D39-441E-904D-48DAD36B9937}" dt="2021-06-23T11:59:50.027" v="3776" actId="11529"/>
          <ac:spMkLst>
            <pc:docMk/>
            <pc:sldMk cId="2908671566" sldId="261"/>
            <ac:spMk id="20" creationId="{9722ABD4-BB72-4636-9F5E-EEAD18E42A98}"/>
          </ac:spMkLst>
        </pc:spChg>
        <pc:spChg chg="add mod">
          <ac:chgData name="Robbert Goverts" userId="2a97a927-2e42-4c91-b5c2-c041ae686d69" providerId="ADAL" clId="{B2632FC3-7D39-441E-904D-48DAD36B9937}" dt="2021-06-23T12:07:48.737" v="4061" actId="20577"/>
          <ac:spMkLst>
            <pc:docMk/>
            <pc:sldMk cId="2908671566" sldId="261"/>
            <ac:spMk id="32" creationId="{0AA9F6AA-B166-4BDC-A30B-FB59E0560A26}"/>
          </ac:spMkLst>
        </pc:spChg>
        <pc:spChg chg="add del mod">
          <ac:chgData name="Robbert Goverts" userId="2a97a927-2e42-4c91-b5c2-c041ae686d69" providerId="ADAL" clId="{B2632FC3-7D39-441E-904D-48DAD36B9937}" dt="2021-06-23T12:06:15.034" v="3871" actId="478"/>
          <ac:spMkLst>
            <pc:docMk/>
            <pc:sldMk cId="2908671566" sldId="261"/>
            <ac:spMk id="33" creationId="{A71D7173-F4ED-41DA-877F-0C5B11A01E18}"/>
          </ac:spMkLst>
        </pc:spChg>
        <pc:spChg chg="add del mod">
          <ac:chgData name="Robbert Goverts" userId="2a97a927-2e42-4c91-b5c2-c041ae686d69" providerId="ADAL" clId="{B2632FC3-7D39-441E-904D-48DAD36B9937}" dt="2021-06-23T12:06:16.920" v="3872" actId="478"/>
          <ac:spMkLst>
            <pc:docMk/>
            <pc:sldMk cId="2908671566" sldId="261"/>
            <ac:spMk id="35" creationId="{27EAA92B-80B7-4678-AF54-80724E5BD81B}"/>
          </ac:spMkLst>
        </pc:spChg>
        <pc:spChg chg="add mod">
          <ac:chgData name="Robbert Goverts" userId="2a97a927-2e42-4c91-b5c2-c041ae686d69" providerId="ADAL" clId="{B2632FC3-7D39-441E-904D-48DAD36B9937}" dt="2021-06-23T12:08:58.108" v="4102" actId="1076"/>
          <ac:spMkLst>
            <pc:docMk/>
            <pc:sldMk cId="2908671566" sldId="261"/>
            <ac:spMk id="36" creationId="{0AD4CBA8-7A81-4966-86B1-50758ED980BD}"/>
          </ac:spMkLst>
        </pc:spChg>
        <pc:spChg chg="add del mod">
          <ac:chgData name="Robbert Goverts" userId="2a97a927-2e42-4c91-b5c2-c041ae686d69" providerId="ADAL" clId="{B2632FC3-7D39-441E-904D-48DAD36B9937}" dt="2021-06-23T12:09:09.847" v="4105"/>
          <ac:spMkLst>
            <pc:docMk/>
            <pc:sldMk cId="2908671566" sldId="261"/>
            <ac:spMk id="37" creationId="{2B7E7444-7C28-4A53-9E3E-648DD5792B2A}"/>
          </ac:spMkLst>
        </pc:spChg>
        <pc:spChg chg="add mod">
          <ac:chgData name="Robbert Goverts" userId="2a97a927-2e42-4c91-b5c2-c041ae686d69" providerId="ADAL" clId="{B2632FC3-7D39-441E-904D-48DAD36B9937}" dt="2021-06-23T12:20:50.714" v="5400" actId="20577"/>
          <ac:spMkLst>
            <pc:docMk/>
            <pc:sldMk cId="2908671566" sldId="261"/>
            <ac:spMk id="38" creationId="{BCF4889D-A4F7-4528-9BB0-65A945A2EE1A}"/>
          </ac:spMkLst>
        </pc:spChg>
        <pc:spChg chg="add mod">
          <ac:chgData name="Robbert Goverts" userId="2a97a927-2e42-4c91-b5c2-c041ae686d69" providerId="ADAL" clId="{B2632FC3-7D39-441E-904D-48DAD36B9937}" dt="2021-06-23T12:12:04.535" v="4286" actId="14100"/>
          <ac:spMkLst>
            <pc:docMk/>
            <pc:sldMk cId="2908671566" sldId="261"/>
            <ac:spMk id="39" creationId="{ECEDB5EE-BC0E-4C79-8901-04A133E65535}"/>
          </ac:spMkLst>
        </pc:spChg>
        <pc:spChg chg="add del mod">
          <ac:chgData name="Robbert Goverts" userId="2a97a927-2e42-4c91-b5c2-c041ae686d69" providerId="ADAL" clId="{B2632FC3-7D39-441E-904D-48DAD36B9937}" dt="2021-06-23T12:13:09.700" v="4309" actId="478"/>
          <ac:spMkLst>
            <pc:docMk/>
            <pc:sldMk cId="2908671566" sldId="261"/>
            <ac:spMk id="40" creationId="{A5356381-2CEC-43B2-86DC-EA54749C780B}"/>
          </ac:spMkLst>
        </pc:spChg>
        <pc:spChg chg="add mod">
          <ac:chgData name="Robbert Goverts" userId="2a97a927-2e42-4c91-b5c2-c041ae686d69" providerId="ADAL" clId="{B2632FC3-7D39-441E-904D-48DAD36B9937}" dt="2021-06-23T12:13:16.384" v="4310"/>
          <ac:spMkLst>
            <pc:docMk/>
            <pc:sldMk cId="2908671566" sldId="261"/>
            <ac:spMk id="41" creationId="{063423EC-A45A-42C8-A16D-0FB12DBA58A6}"/>
          </ac:spMkLst>
        </pc:spChg>
        <pc:spChg chg="add mod">
          <ac:chgData name="Robbert Goverts" userId="2a97a927-2e42-4c91-b5c2-c041ae686d69" providerId="ADAL" clId="{B2632FC3-7D39-441E-904D-48DAD36B9937}" dt="2021-06-23T12:13:29.949" v="4334" actId="20577"/>
          <ac:spMkLst>
            <pc:docMk/>
            <pc:sldMk cId="2908671566" sldId="261"/>
            <ac:spMk id="42" creationId="{6E1632CC-17CB-4DF8-9B9C-E89DC628FEDC}"/>
          </ac:spMkLst>
        </pc:spChg>
        <pc:spChg chg="add mod">
          <ac:chgData name="Robbert Goverts" userId="2a97a927-2e42-4c91-b5c2-c041ae686d69" providerId="ADAL" clId="{B2632FC3-7D39-441E-904D-48DAD36B9937}" dt="2021-06-23T13:00:32.373" v="7997" actId="20577"/>
          <ac:spMkLst>
            <pc:docMk/>
            <pc:sldMk cId="2908671566" sldId="261"/>
            <ac:spMk id="43" creationId="{67376436-06D0-4DA6-87D7-E1F1DF13C5E9}"/>
          </ac:spMkLst>
        </pc:spChg>
        <pc:picChg chg="add del mod">
          <ac:chgData name="Robbert Goverts" userId="2a97a927-2e42-4c91-b5c2-c041ae686d69" providerId="ADAL" clId="{B2632FC3-7D39-441E-904D-48DAD36B9937}" dt="2021-06-23T11:57:54.878" v="3762" actId="478"/>
          <ac:picMkLst>
            <pc:docMk/>
            <pc:sldMk cId="2908671566" sldId="261"/>
            <ac:picMk id="3" creationId="{1716F286-B461-4D61-812A-C6BF45BB8B41}"/>
          </ac:picMkLst>
        </pc:picChg>
        <pc:picChg chg="add del mod">
          <ac:chgData name="Robbert Goverts" userId="2a97a927-2e42-4c91-b5c2-c041ae686d69" providerId="ADAL" clId="{B2632FC3-7D39-441E-904D-48DAD36B9937}" dt="2021-06-23T11:57:54.878" v="3762" actId="478"/>
          <ac:picMkLst>
            <pc:docMk/>
            <pc:sldMk cId="2908671566" sldId="261"/>
            <ac:picMk id="5" creationId="{6C4E2556-E6F4-45C1-9EF3-DE45C24E64B1}"/>
          </ac:picMkLst>
        </pc:picChg>
        <pc:picChg chg="add del mod">
          <ac:chgData name="Robbert Goverts" userId="2a97a927-2e42-4c91-b5c2-c041ae686d69" providerId="ADAL" clId="{B2632FC3-7D39-441E-904D-48DAD36B9937}" dt="2021-06-23T11:57:54.878" v="3762" actId="478"/>
          <ac:picMkLst>
            <pc:docMk/>
            <pc:sldMk cId="2908671566" sldId="261"/>
            <ac:picMk id="7" creationId="{8A9F62EA-5475-4C6E-9A1B-97E77D0E4CDB}"/>
          </ac:picMkLst>
        </pc:picChg>
        <pc:picChg chg="add del mod">
          <ac:chgData name="Robbert Goverts" userId="2a97a927-2e42-4c91-b5c2-c041ae686d69" providerId="ADAL" clId="{B2632FC3-7D39-441E-904D-48DAD36B9937}" dt="2021-06-23T11:57:54.878" v="3762" actId="478"/>
          <ac:picMkLst>
            <pc:docMk/>
            <pc:sldMk cId="2908671566" sldId="261"/>
            <ac:picMk id="9" creationId="{23895FD8-FC34-485A-87E2-86F11AF35A73}"/>
          </ac:picMkLst>
        </pc:picChg>
        <pc:picChg chg="add del mod">
          <ac:chgData name="Robbert Goverts" userId="2a97a927-2e42-4c91-b5c2-c041ae686d69" providerId="ADAL" clId="{B2632FC3-7D39-441E-904D-48DAD36B9937}" dt="2021-06-23T11:57:54.878" v="3762" actId="478"/>
          <ac:picMkLst>
            <pc:docMk/>
            <pc:sldMk cId="2908671566" sldId="261"/>
            <ac:picMk id="11" creationId="{853F0B4F-9B1D-47C5-B1E8-BF594996CA22}"/>
          </ac:picMkLst>
        </pc:picChg>
        <pc:picChg chg="add del mod">
          <ac:chgData name="Robbert Goverts" userId="2a97a927-2e42-4c91-b5c2-c041ae686d69" providerId="ADAL" clId="{B2632FC3-7D39-441E-904D-48DAD36B9937}" dt="2021-06-23T11:57:54.878" v="3762" actId="478"/>
          <ac:picMkLst>
            <pc:docMk/>
            <pc:sldMk cId="2908671566" sldId="261"/>
            <ac:picMk id="13" creationId="{AB79703E-2653-4946-82E0-E2E611960445}"/>
          </ac:picMkLst>
        </pc:picChg>
        <pc:picChg chg="add mod">
          <ac:chgData name="Robbert Goverts" userId="2a97a927-2e42-4c91-b5c2-c041ae686d69" providerId="ADAL" clId="{B2632FC3-7D39-441E-904D-48DAD36B9937}" dt="2021-06-23T12:07:57.370" v="4062" actId="1076"/>
          <ac:picMkLst>
            <pc:docMk/>
            <pc:sldMk cId="2908671566" sldId="261"/>
            <ac:picMk id="14" creationId="{AFF6D0C4-C258-4FCE-B0D1-F73807C09BA8}"/>
          </ac:picMkLst>
        </pc:picChg>
        <pc:picChg chg="add mod">
          <ac:chgData name="Robbert Goverts" userId="2a97a927-2e42-4c91-b5c2-c041ae686d69" providerId="ADAL" clId="{B2632FC3-7D39-441E-904D-48DAD36B9937}" dt="2021-06-23T12:03:09.384" v="3820" actId="1076"/>
          <ac:picMkLst>
            <pc:docMk/>
            <pc:sldMk cId="2908671566" sldId="261"/>
            <ac:picMk id="15" creationId="{BC31E542-BFB7-491F-8C57-6F1765281291}"/>
          </ac:picMkLst>
        </pc:picChg>
        <pc:picChg chg="add mod">
          <ac:chgData name="Robbert Goverts" userId="2a97a927-2e42-4c91-b5c2-c041ae686d69" providerId="ADAL" clId="{B2632FC3-7D39-441E-904D-48DAD36B9937}" dt="2021-06-23T12:03:01.367" v="3819" actId="1076"/>
          <ac:picMkLst>
            <pc:docMk/>
            <pc:sldMk cId="2908671566" sldId="261"/>
            <ac:picMk id="16" creationId="{7AF71AEC-F54F-4ADC-B7CA-3F926009F338}"/>
          </ac:picMkLst>
        </pc:picChg>
        <pc:picChg chg="add mod">
          <ac:chgData name="Robbert Goverts" userId="2a97a927-2e42-4c91-b5c2-c041ae686d69" providerId="ADAL" clId="{B2632FC3-7D39-441E-904D-48DAD36B9937}" dt="2021-06-23T12:02:47.589" v="3817" actId="1076"/>
          <ac:picMkLst>
            <pc:docMk/>
            <pc:sldMk cId="2908671566" sldId="261"/>
            <ac:picMk id="17" creationId="{70D200DC-B451-4870-AE77-AEC1552975B3}"/>
          </ac:picMkLst>
        </pc:picChg>
        <pc:picChg chg="add mod">
          <ac:chgData name="Robbert Goverts" userId="2a97a927-2e42-4c91-b5c2-c041ae686d69" providerId="ADAL" clId="{B2632FC3-7D39-441E-904D-48DAD36B9937}" dt="2021-06-23T12:08:00.206" v="4063" actId="1076"/>
          <ac:picMkLst>
            <pc:docMk/>
            <pc:sldMk cId="2908671566" sldId="261"/>
            <ac:picMk id="18" creationId="{74D1C80F-E33B-4443-B264-6097FDFC6C40}"/>
          </ac:picMkLst>
        </pc:picChg>
        <pc:picChg chg="add del mod">
          <ac:chgData name="Robbert Goverts" userId="2a97a927-2e42-4c91-b5c2-c041ae686d69" providerId="ADAL" clId="{B2632FC3-7D39-441E-904D-48DAD36B9937}" dt="2021-06-23T11:58:49.189" v="3772" actId="478"/>
          <ac:picMkLst>
            <pc:docMk/>
            <pc:sldMk cId="2908671566" sldId="261"/>
            <ac:picMk id="19" creationId="{D18D1777-02EA-4D4E-9548-9A5387EC1BB4}"/>
          </ac:picMkLst>
        </pc:picChg>
        <pc:cxnChg chg="add del mod">
          <ac:chgData name="Robbert Goverts" userId="2a97a927-2e42-4c91-b5c2-c041ae686d69" providerId="ADAL" clId="{B2632FC3-7D39-441E-904D-48DAD36B9937}" dt="2021-06-23T12:01:46.116" v="3810" actId="11529"/>
          <ac:cxnSpMkLst>
            <pc:docMk/>
            <pc:sldMk cId="2908671566" sldId="261"/>
            <ac:cxnSpMk id="22" creationId="{1C8393AA-46FA-4942-BA04-24B15ECA33C8}"/>
          </ac:cxnSpMkLst>
        </pc:cxnChg>
        <pc:cxnChg chg="add del mod">
          <ac:chgData name="Robbert Goverts" userId="2a97a927-2e42-4c91-b5c2-c041ae686d69" providerId="ADAL" clId="{B2632FC3-7D39-441E-904D-48DAD36B9937}" dt="2021-06-23T12:01:42.368" v="3802"/>
          <ac:cxnSpMkLst>
            <pc:docMk/>
            <pc:sldMk cId="2908671566" sldId="261"/>
            <ac:cxnSpMk id="25" creationId="{CA27787C-ACD2-4CB8-88F8-EDA4E6E8187E}"/>
          </ac:cxnSpMkLst>
        </pc:cxnChg>
        <pc:cxnChg chg="add del mod">
          <ac:chgData name="Robbert Goverts" userId="2a97a927-2e42-4c91-b5c2-c041ae686d69" providerId="ADAL" clId="{B2632FC3-7D39-441E-904D-48DAD36B9937}" dt="2021-06-23T12:01:40.531" v="3797"/>
          <ac:cxnSpMkLst>
            <pc:docMk/>
            <pc:sldMk cId="2908671566" sldId="261"/>
            <ac:cxnSpMk id="29" creationId="{E0AD981E-D00C-4095-99A6-EA89A0DB642F}"/>
          </ac:cxnSpMkLst>
        </pc:cxnChg>
        <pc:cxnChg chg="add del mod">
          <ac:chgData name="Robbert Goverts" userId="2a97a927-2e42-4c91-b5c2-c041ae686d69" providerId="ADAL" clId="{B2632FC3-7D39-441E-904D-48DAD36B9937}" dt="2021-06-23T12:05:41.366" v="3858"/>
          <ac:cxnSpMkLst>
            <pc:docMk/>
            <pc:sldMk cId="2908671566" sldId="261"/>
            <ac:cxnSpMk id="34" creationId="{2117692E-D422-4BE5-9707-84F63FF6761B}"/>
          </ac:cxnSpMkLst>
        </pc:cxnChg>
      </pc:sldChg>
      <pc:sldChg chg="addSp delSp modSp add mod ord modNotesTx">
        <pc:chgData name="Robbert Goverts" userId="2a97a927-2e42-4c91-b5c2-c041ae686d69" providerId="ADAL" clId="{B2632FC3-7D39-441E-904D-48DAD36B9937}" dt="2021-06-24T11:16:54.722" v="9518" actId="20577"/>
        <pc:sldMkLst>
          <pc:docMk/>
          <pc:sldMk cId="3382274161" sldId="262"/>
        </pc:sldMkLst>
        <pc:spChg chg="mod">
          <ac:chgData name="Robbert Goverts" userId="2a97a927-2e42-4c91-b5c2-c041ae686d69" providerId="ADAL" clId="{B2632FC3-7D39-441E-904D-48DAD36B9937}" dt="2021-06-24T11:16:54.722" v="9518" actId="20577"/>
          <ac:spMkLst>
            <pc:docMk/>
            <pc:sldMk cId="3382274161" sldId="262"/>
            <ac:spMk id="7" creationId="{A2B6B661-EDB0-464E-BA9F-3EB2C52BF18F}"/>
          </ac:spMkLst>
        </pc:spChg>
        <pc:spChg chg="mod">
          <ac:chgData name="Robbert Goverts" userId="2a97a927-2e42-4c91-b5c2-c041ae686d69" providerId="ADAL" clId="{B2632FC3-7D39-441E-904D-48DAD36B9937}" dt="2021-06-23T13:04:10.732" v="8029" actId="20577"/>
          <ac:spMkLst>
            <pc:docMk/>
            <pc:sldMk cId="3382274161" sldId="262"/>
            <ac:spMk id="9" creationId="{9C73DE12-26A4-448C-B84B-FDBF30A6814A}"/>
          </ac:spMkLst>
        </pc:spChg>
        <pc:picChg chg="add mod">
          <ac:chgData name="Robbert Goverts" userId="2a97a927-2e42-4c91-b5c2-c041ae686d69" providerId="ADAL" clId="{B2632FC3-7D39-441E-904D-48DAD36B9937}" dt="2021-06-23T13:11:36.491" v="8369" actId="1076"/>
          <ac:picMkLst>
            <pc:docMk/>
            <pc:sldMk cId="3382274161" sldId="262"/>
            <ac:picMk id="3" creationId="{736B93D8-4D7A-4FF2-A3A6-76BF663FDD76}"/>
          </ac:picMkLst>
        </pc:picChg>
        <pc:picChg chg="add mod">
          <ac:chgData name="Robbert Goverts" userId="2a97a927-2e42-4c91-b5c2-c041ae686d69" providerId="ADAL" clId="{B2632FC3-7D39-441E-904D-48DAD36B9937}" dt="2021-06-23T13:11:26.171" v="8367" actId="1076"/>
          <ac:picMkLst>
            <pc:docMk/>
            <pc:sldMk cId="3382274161" sldId="262"/>
            <ac:picMk id="8" creationId="{F913CAA3-08F7-4C2D-A047-C326FDD1C295}"/>
          </ac:picMkLst>
        </pc:picChg>
        <pc:picChg chg="add mod">
          <ac:chgData name="Robbert Goverts" userId="2a97a927-2e42-4c91-b5c2-c041ae686d69" providerId="ADAL" clId="{B2632FC3-7D39-441E-904D-48DAD36B9937}" dt="2021-06-23T13:11:31.843" v="8368" actId="1076"/>
          <ac:picMkLst>
            <pc:docMk/>
            <pc:sldMk cId="3382274161" sldId="262"/>
            <ac:picMk id="11" creationId="{9D702EF5-1C08-49C1-91C2-3943863BE6FB}"/>
          </ac:picMkLst>
        </pc:picChg>
        <pc:picChg chg="del">
          <ac:chgData name="Robbert Goverts" userId="2a97a927-2e42-4c91-b5c2-c041ae686d69" providerId="ADAL" clId="{B2632FC3-7D39-441E-904D-48DAD36B9937}" dt="2021-06-23T13:04:13.908" v="8030" actId="478"/>
          <ac:picMkLst>
            <pc:docMk/>
            <pc:sldMk cId="3382274161" sldId="262"/>
            <ac:picMk id="12" creationId="{4D8252D9-C35D-493B-9472-5D31254BD3AB}"/>
          </ac:picMkLst>
        </pc:picChg>
        <pc:picChg chg="add mod">
          <ac:chgData name="Robbert Goverts" userId="2a97a927-2e42-4c91-b5c2-c041ae686d69" providerId="ADAL" clId="{B2632FC3-7D39-441E-904D-48DAD36B9937}" dt="2021-06-23T13:12:08.962" v="8371" actId="1076"/>
          <ac:picMkLst>
            <pc:docMk/>
            <pc:sldMk cId="3382274161" sldId="262"/>
            <ac:picMk id="14" creationId="{215EDCE9-CA1A-4720-8F25-383AF6DC91E0}"/>
          </ac:picMkLst>
        </pc:picChg>
      </pc:sldChg>
      <pc:sldChg chg="addSp delSp modSp add mod modClrScheme chgLayout modNotesTx">
        <pc:chgData name="Robbert Goverts" userId="2a97a927-2e42-4c91-b5c2-c041ae686d69" providerId="ADAL" clId="{B2632FC3-7D39-441E-904D-48DAD36B9937}" dt="2021-06-24T11:16:41.969" v="9517" actId="20577"/>
        <pc:sldMkLst>
          <pc:docMk/>
          <pc:sldMk cId="3183348000" sldId="263"/>
        </pc:sldMkLst>
        <pc:spChg chg="add mod ord">
          <ac:chgData name="Robbert Goverts" userId="2a97a927-2e42-4c91-b5c2-c041ae686d69" providerId="ADAL" clId="{B2632FC3-7D39-441E-904D-48DAD36B9937}" dt="2021-06-24T11:05:15.085" v="8912" actId="700"/>
          <ac:spMkLst>
            <pc:docMk/>
            <pc:sldMk cId="3183348000" sldId="263"/>
            <ac:spMk id="2" creationId="{1B9087F4-B194-4150-B2EE-0175332D79C9}"/>
          </ac:spMkLst>
        </pc:spChg>
        <pc:spChg chg="del mod ord">
          <ac:chgData name="Robbert Goverts" userId="2a97a927-2e42-4c91-b5c2-c041ae686d69" providerId="ADAL" clId="{B2632FC3-7D39-441E-904D-48DAD36B9937}" dt="2021-06-24T11:05:15.085" v="8912" actId="700"/>
          <ac:spMkLst>
            <pc:docMk/>
            <pc:sldMk cId="3183348000" sldId="263"/>
            <ac:spMk id="5" creationId="{5158B783-3C30-405F-953D-1F3DF61008B6}"/>
          </ac:spMkLst>
        </pc:spChg>
        <pc:spChg chg="add mod ord">
          <ac:chgData name="Robbert Goverts" userId="2a97a927-2e42-4c91-b5c2-c041ae686d69" providerId="ADAL" clId="{B2632FC3-7D39-441E-904D-48DAD36B9937}" dt="2021-06-24T11:16:41.969" v="9517" actId="20577"/>
          <ac:spMkLst>
            <pc:docMk/>
            <pc:sldMk cId="3183348000" sldId="263"/>
            <ac:spMk id="6" creationId="{B7E45C16-941F-4820-81AB-97FC6AC4F760}"/>
          </ac:spMkLst>
        </pc:spChg>
        <pc:spChg chg="del mod ord">
          <ac:chgData name="Robbert Goverts" userId="2a97a927-2e42-4c91-b5c2-c041ae686d69" providerId="ADAL" clId="{B2632FC3-7D39-441E-904D-48DAD36B9937}" dt="2021-06-24T11:05:15.085" v="8912" actId="700"/>
          <ac:spMkLst>
            <pc:docMk/>
            <pc:sldMk cId="3183348000" sldId="263"/>
            <ac:spMk id="7" creationId="{A2B6B661-EDB0-464E-BA9F-3EB2C52BF18F}"/>
          </ac:spMkLst>
        </pc:spChg>
        <pc:spChg chg="mod">
          <ac:chgData name="Robbert Goverts" userId="2a97a927-2e42-4c91-b5c2-c041ae686d69" providerId="ADAL" clId="{B2632FC3-7D39-441E-904D-48DAD36B9937}" dt="2021-06-24T11:02:45.754" v="8623" actId="20577"/>
          <ac:spMkLst>
            <pc:docMk/>
            <pc:sldMk cId="3183348000" sldId="263"/>
            <ac:spMk id="9" creationId="{9C73DE12-26A4-448C-B84B-FDBF30A6814A}"/>
          </ac:spMkLst>
        </pc:spChg>
        <pc:spChg chg="add mod ord">
          <ac:chgData name="Robbert Goverts" userId="2a97a927-2e42-4c91-b5c2-c041ae686d69" providerId="ADAL" clId="{B2632FC3-7D39-441E-904D-48DAD36B9937}" dt="2021-06-24T11:13:54.643" v="9431" actId="113"/>
          <ac:spMkLst>
            <pc:docMk/>
            <pc:sldMk cId="3183348000" sldId="263"/>
            <ac:spMk id="10" creationId="{4EAA560F-01BE-4C61-A6CF-5BB37EB7D133}"/>
          </ac:spMkLst>
        </pc:spChg>
        <pc:picChg chg="del">
          <ac:chgData name="Robbert Goverts" userId="2a97a927-2e42-4c91-b5c2-c041ae686d69" providerId="ADAL" clId="{B2632FC3-7D39-441E-904D-48DAD36B9937}" dt="2021-06-24T11:02:51.277" v="8624" actId="478"/>
          <ac:picMkLst>
            <pc:docMk/>
            <pc:sldMk cId="3183348000" sldId="263"/>
            <ac:picMk id="3" creationId="{736B93D8-4D7A-4FF2-A3A6-76BF663FDD76}"/>
          </ac:picMkLst>
        </pc:picChg>
        <pc:picChg chg="del">
          <ac:chgData name="Robbert Goverts" userId="2a97a927-2e42-4c91-b5c2-c041ae686d69" providerId="ADAL" clId="{B2632FC3-7D39-441E-904D-48DAD36B9937}" dt="2021-06-24T11:02:51.277" v="8624" actId="478"/>
          <ac:picMkLst>
            <pc:docMk/>
            <pc:sldMk cId="3183348000" sldId="263"/>
            <ac:picMk id="8" creationId="{F913CAA3-08F7-4C2D-A047-C326FDD1C295}"/>
          </ac:picMkLst>
        </pc:picChg>
        <pc:picChg chg="del">
          <ac:chgData name="Robbert Goverts" userId="2a97a927-2e42-4c91-b5c2-c041ae686d69" providerId="ADAL" clId="{B2632FC3-7D39-441E-904D-48DAD36B9937}" dt="2021-06-24T11:02:51.277" v="8624" actId="478"/>
          <ac:picMkLst>
            <pc:docMk/>
            <pc:sldMk cId="3183348000" sldId="263"/>
            <ac:picMk id="11" creationId="{9D702EF5-1C08-49C1-91C2-3943863BE6FB}"/>
          </ac:picMkLst>
        </pc:picChg>
        <pc:picChg chg="del">
          <ac:chgData name="Robbert Goverts" userId="2a97a927-2e42-4c91-b5c2-c041ae686d69" providerId="ADAL" clId="{B2632FC3-7D39-441E-904D-48DAD36B9937}" dt="2021-06-24T11:02:51.277" v="8624" actId="478"/>
          <ac:picMkLst>
            <pc:docMk/>
            <pc:sldMk cId="3183348000" sldId="263"/>
            <ac:picMk id="14" creationId="{215EDCE9-CA1A-4720-8F25-383AF6DC91E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AE8948F-AAA1-4078-8C57-2F6C63E0945C}" type="datetimeFigureOut">
              <a:rPr lang="nl-NL" smtClean="0"/>
              <a:t>9-6-2022</a:t>
            </a:fld>
            <a:endParaRPr lang="nl-NL"/>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3020B8-5F0D-45BA-8E40-6DB7A4E41097}" type="slidenum">
              <a:rPr lang="nl-NL" smtClean="0"/>
              <a:t>‹#›</a:t>
            </a:fld>
            <a:endParaRPr lang="nl-NL"/>
          </a:p>
        </p:txBody>
      </p:sp>
    </p:spTree>
    <p:extLst>
      <p:ext uri="{BB962C8B-B14F-4D97-AF65-F5344CB8AC3E}">
        <p14:creationId xmlns:p14="http://schemas.microsoft.com/office/powerpoint/2010/main" val="27715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[enter your own e-mail address in the black bar]</a:t>
            </a:r>
          </a:p>
          <a:p>
            <a:endParaRPr lang="en-US" dirty="0"/>
          </a:p>
          <a:p>
            <a:r>
              <a:rPr lang="en-US" dirty="0"/>
              <a:t>[The aim of this presentation is to make it clear to students how useful feedback is within a (university) study program and how it contributes to their own development. This presentation is part of three instructions addressed to students about feedback, namely: 1. What is feedback? 2. Peer feedback fact sheet. 3. Presentation.]</a:t>
            </a:r>
          </a:p>
          <a:p>
            <a:endParaRPr lang="en-US" dirty="0"/>
          </a:p>
          <a:p>
            <a:r>
              <a:rPr lang="en-US" dirty="0"/>
              <a:t>During your training, feedback will be an important part of your development. Prior to this meeting you have already read two documents about feedback in General and peer feedback in particular. This information will be further explained in this presentation. You can ask questions, also about the documents, afterwards or when you think this is relevant during the presentation.</a:t>
            </a:r>
            <a:endParaRPr lang="nl-NL" dirty="0"/>
          </a:p>
        </p:txBody>
      </p:sp>
      <p:sp>
        <p:nvSpPr>
          <p:cNvPr id="4" name="Slide Number Placeholder 3"/>
          <p:cNvSpPr>
            <a:spLocks noGrp="1"/>
          </p:cNvSpPr>
          <p:nvPr>
            <p:ph type="sldNum" sz="quarter" idx="5"/>
          </p:nvPr>
        </p:nvSpPr>
        <p:spPr/>
        <p:txBody>
          <a:bodyPr/>
          <a:lstStyle/>
          <a:p>
            <a:fld id="{0A3020B8-5F0D-45BA-8E40-6DB7A4E41097}" type="slidenum">
              <a:rPr lang="nl-NL" smtClean="0"/>
              <a:t>1</a:t>
            </a:fld>
            <a:endParaRPr lang="nl-NL"/>
          </a:p>
        </p:txBody>
      </p:sp>
    </p:spTree>
    <p:extLst>
      <p:ext uri="{BB962C8B-B14F-4D97-AF65-F5344CB8AC3E}">
        <p14:creationId xmlns:p14="http://schemas.microsoft.com/office/powerpoint/2010/main" val="4575336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start with: what exactly is feedback? Feedback is a process in which feedback takes place on a specific event, action or task. In that feedback you get information that is aimed at learning and closing the gap between what the current level of understanding is and what the final understanding should be. For that reason, it is also a 'tool' that is frequently used in (higher) education, including here at DPAS.</a:t>
            </a:r>
          </a:p>
          <a:p>
            <a:endParaRPr lang="en-US" dirty="0"/>
          </a:p>
          <a:p>
            <a:r>
              <a:rPr lang="en-US" dirty="0"/>
              <a:t>Our bachelor's program lasts three years (if you put in a little effort). That period is divided into three separate years, bachelor 1, bachelor 2 and bachelor 3. And each bachelor year is divided into blocks (1 to 8). And I don't want to discount anyone directly, but I think we can say with a probability bordering on certainty that most people are not yet at the desired final level of bachelor 3; there is therefore a gap between 'the current understanding' and the ultimate 'goal'. Fortunately, that's not a bad thing at all. The intention is that you (the students) will develop yourself in such a way that you will meet the intended goals in three years' time.</a:t>
            </a:r>
          </a:p>
          <a:p>
            <a:endParaRPr lang="en-US" dirty="0"/>
          </a:p>
          <a:p>
            <a:r>
              <a:rPr lang="en-US" dirty="0"/>
              <a:t>Feedback will play an important role during this development. With the help of your fellow students, teachers and yourself (sources of feedback), you will critically monitor your own development, your own understanding of the material and see where there are opportunities to improve yourself, so that you can ultimately meet the goals.</a:t>
            </a:r>
          </a:p>
          <a:p>
            <a:endParaRPr lang="en-US" dirty="0"/>
          </a:p>
          <a:p>
            <a:r>
              <a:rPr lang="en-US" dirty="0"/>
              <a:t>It is important to remember that:</a:t>
            </a:r>
          </a:p>
          <a:p>
            <a:r>
              <a:rPr lang="en-US" dirty="0"/>
              <a:t>Feedback is a process</a:t>
            </a:r>
          </a:p>
          <a:p>
            <a:r>
              <a:rPr lang="en-US" dirty="0"/>
              <a:t>You don't do feedback alone or in isolation</a:t>
            </a:r>
          </a:p>
          <a:p>
            <a:r>
              <a:rPr lang="en-US" dirty="0"/>
              <a:t>Feedback is focused on development</a:t>
            </a:r>
          </a:p>
          <a:p>
            <a:endParaRPr lang="en-US" dirty="0"/>
          </a:p>
          <a:p>
            <a:r>
              <a:rPr lang="en-US" dirty="0"/>
              <a:t>During the </a:t>
            </a:r>
            <a:r>
              <a:rPr lang="en-US" dirty="0" err="1"/>
              <a:t>practicalsyou</a:t>
            </a:r>
            <a:r>
              <a:rPr lang="en-US" dirty="0"/>
              <a:t> will have to do many assignments. To understand what such a feedback process looks like more concretely, let's look at the following diagram.</a:t>
            </a:r>
          </a:p>
        </p:txBody>
      </p:sp>
      <p:sp>
        <p:nvSpPr>
          <p:cNvPr id="4" name="Slide Number Placeholder 3"/>
          <p:cNvSpPr>
            <a:spLocks noGrp="1"/>
          </p:cNvSpPr>
          <p:nvPr>
            <p:ph type="sldNum" sz="quarter" idx="5"/>
          </p:nvPr>
        </p:nvSpPr>
        <p:spPr/>
        <p:txBody>
          <a:bodyPr/>
          <a:lstStyle/>
          <a:p>
            <a:fld id="{0A3020B8-5F0D-45BA-8E40-6DB7A4E41097}" type="slidenum">
              <a:rPr lang="nl-NL" smtClean="0"/>
              <a:t>3</a:t>
            </a:fld>
            <a:endParaRPr lang="nl-NL"/>
          </a:p>
        </p:txBody>
      </p:sp>
    </p:spTree>
    <p:extLst>
      <p:ext uri="{BB962C8B-B14F-4D97-AF65-F5344CB8AC3E}">
        <p14:creationId xmlns:p14="http://schemas.microsoft.com/office/powerpoint/2010/main" val="17881910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feedback process takes several steps. Several models with multiple steps, jumps, loops and repetitions can be found in the scientific literature. But in short it comes down to the above steps (especially with our practical education). We start a block with a certain starting level (1) and the intention is that at the end of the block we take a test in which the learning objectives are tested (5).</a:t>
            </a:r>
          </a:p>
          <a:p>
            <a:endParaRPr lang="en-US" dirty="0"/>
          </a:p>
          <a:p>
            <a:r>
              <a:rPr lang="en-US" dirty="0"/>
              <a:t>Because we don't want to throw students in the deep end with new skills, we first give them practice. We do this by having a home assignment (2). This home assignment is provided with certain guidelines and expectations, which can be found in the course guide, in the rubric and/or discussed in class. Between steps 2 and 3, the students hand in the assignment and we will see how they did (3). That is the feedback moment. Here students receive general feedback from their trainer, peer feedback from a fellow student or in the case of key assignments (important assignments during the course) individual feedback from the trainer. In addition, they can look critically at their own work, because they themselves have the best idea of ​​their development, strengths and weaknesses. Finally, it is also possible that a layperson (boyfriend, girlfriend, partner, father, mother, etc.) can give feedback on the assignment (spelling, writing style, clarity, etc.). All of these sources can be important, depending on the assignment.</a:t>
            </a:r>
          </a:p>
          <a:p>
            <a:endParaRPr lang="en-US" dirty="0"/>
          </a:p>
          <a:p>
            <a:r>
              <a:rPr lang="en-US" dirty="0"/>
              <a:t>The feedback you get shows the gap between your current understanding and the ultimate goal. What are you still lacking? What do you still need to tackle? But also: what have you already mastered?</a:t>
            </a:r>
          </a:p>
          <a:p>
            <a:endParaRPr lang="en-US" dirty="0"/>
          </a:p>
          <a:p>
            <a:r>
              <a:rPr lang="en-US" dirty="0"/>
              <a:t>It doesn't stop after you get feedback (because we were only at step 3 out of 5). It is then the intention that you actively get started with this. What feedback is helpful for improving your assignment? And how do you plan to improve or learn for the final assignment (4)? In other words, how do you plan to get to the end goal? Implement the planned improvements and submit the final assignment (5).</a:t>
            </a:r>
          </a:p>
          <a:p>
            <a:endParaRPr lang="en-US" dirty="0"/>
          </a:p>
          <a:p>
            <a:r>
              <a:rPr lang="en-US" dirty="0"/>
              <a:t>Note: step 5 is a provisional end station, for example at the end of a block. In a next course we will continue to embroider on that level and you start again at step 1. It is also possible that during a course steps 2 to 4 have to be completed a few times before you can go to step 5.</a:t>
            </a:r>
          </a:p>
          <a:p>
            <a:endParaRPr lang="en-US" dirty="0"/>
          </a:p>
          <a:p>
            <a:r>
              <a:rPr lang="en-US" dirty="0"/>
              <a:t>Once again:</a:t>
            </a:r>
          </a:p>
          <a:p>
            <a:r>
              <a:rPr lang="en-US" dirty="0"/>
              <a:t>Feedback is a process</a:t>
            </a:r>
          </a:p>
          <a:p>
            <a:r>
              <a:rPr lang="en-US" dirty="0"/>
              <a:t>You don't do feedback alone or in isolation</a:t>
            </a:r>
          </a:p>
          <a:p>
            <a:r>
              <a:rPr lang="en-US" dirty="0"/>
              <a:t>Feedback is focused on development</a:t>
            </a:r>
          </a:p>
          <a:p>
            <a:endParaRPr lang="en-US" dirty="0"/>
          </a:p>
          <a:p>
            <a:r>
              <a:rPr lang="en-US" dirty="0"/>
              <a:t>And ~*</a:t>
            </a:r>
            <a:r>
              <a:rPr lang="en-US" dirty="0" err="1"/>
              <a:t>AnimAtIon</a:t>
            </a:r>
            <a:r>
              <a:rPr lang="en-US" dirty="0"/>
              <a:t>*~ …</a:t>
            </a:r>
          </a:p>
          <a:p>
            <a:r>
              <a:rPr lang="en-US" dirty="0"/>
              <a:t>Have an open attitude towards others (be open to constructive criticism, a different opinion and tips to learn from)</a:t>
            </a:r>
          </a:p>
          <a:p>
            <a:r>
              <a:rPr lang="en-US" dirty="0"/>
              <a:t>Have a critical attitude towards your own work (there are few or no people who do it perfectly the first time, you can also improve)</a:t>
            </a:r>
          </a:p>
          <a:p>
            <a:r>
              <a:rPr lang="en-US" dirty="0"/>
              <a:t>Have the will to improve! (because in the end it is up to the student to implement improvements, to learn and to develop. And that is hard work, but that's what you are at the University for).</a:t>
            </a:r>
            <a:endParaRPr lang="nl-NL" dirty="0"/>
          </a:p>
        </p:txBody>
      </p:sp>
      <p:sp>
        <p:nvSpPr>
          <p:cNvPr id="4" name="Slide Number Placeholder 3"/>
          <p:cNvSpPr>
            <a:spLocks noGrp="1"/>
          </p:cNvSpPr>
          <p:nvPr>
            <p:ph type="sldNum" sz="quarter" idx="5"/>
          </p:nvPr>
        </p:nvSpPr>
        <p:spPr/>
        <p:txBody>
          <a:bodyPr/>
          <a:lstStyle/>
          <a:p>
            <a:fld id="{0A3020B8-5F0D-45BA-8E40-6DB7A4E41097}" type="slidenum">
              <a:rPr lang="nl-NL" smtClean="0"/>
              <a:t>4</a:t>
            </a:fld>
            <a:endParaRPr lang="nl-NL"/>
          </a:p>
        </p:txBody>
      </p:sp>
    </p:spTree>
    <p:extLst>
      <p:ext uri="{BB962C8B-B14F-4D97-AF65-F5344CB8AC3E}">
        <p14:creationId xmlns:p14="http://schemas.microsoft.com/office/powerpoint/2010/main" val="16962371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A3020B8-5F0D-45BA-8E40-6DB7A4E41097}" type="slidenum">
              <a:rPr lang="nl-NL" smtClean="0"/>
              <a:t>5</a:t>
            </a:fld>
            <a:endParaRPr lang="nl-NL"/>
          </a:p>
        </p:txBody>
      </p:sp>
    </p:spTree>
    <p:extLst>
      <p:ext uri="{BB962C8B-B14F-4D97-AF65-F5344CB8AC3E}">
        <p14:creationId xmlns:p14="http://schemas.microsoft.com/office/powerpoint/2010/main" val="5682353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800" b="0" i="0" u="none" strike="noStrike" baseline="0" dirty="0">
                <a:latin typeface="AdelleSans-Light"/>
              </a:rPr>
              <a:t>Below are the do's and don'ts when giving feedback (these are of course also relevant for trainers! Practice what you preach!). Students can also find these, including examples, in the fact sheet.</a:t>
            </a:r>
          </a:p>
          <a:p>
            <a:pPr algn="l"/>
            <a:endParaRPr lang="en-US" sz="1800" b="0" i="0" u="none" strike="noStrike" baseline="0">
              <a:latin typeface="AdelleSans-Light"/>
            </a:endParaRPr>
          </a:p>
          <a:p>
            <a:pPr algn="l"/>
            <a:r>
              <a:rPr lang="en-US" sz="1800" b="0" i="0" u="none" strike="noStrike" baseline="0">
                <a:latin typeface="AdelleSans-Light"/>
              </a:rPr>
              <a:t>WEL </a:t>
            </a:r>
            <a:r>
              <a:rPr lang="en-US" sz="1800" b="0" i="0" u="none" strike="noStrike" baseline="0" dirty="0">
                <a:latin typeface="AdelleSans-Light"/>
              </a:rPr>
              <a:t>DOEN</a:t>
            </a:r>
          </a:p>
          <a:p>
            <a:pPr algn="l"/>
            <a:r>
              <a:rPr lang="en-US" sz="1800" b="0" i="0" u="none" strike="noStrike" baseline="0" dirty="0">
                <a:latin typeface="AdelleSans-Light"/>
              </a:rPr>
              <a:t>1. Focus your feedback on the task,</a:t>
            </a:r>
          </a:p>
          <a:p>
            <a:pPr algn="l"/>
            <a:r>
              <a:rPr lang="nl-NL" sz="1800" b="0" i="0" u="none" strike="noStrike" baseline="0" dirty="0" err="1">
                <a:latin typeface="AdelleSans-Light"/>
              </a:rPr>
              <a:t>not</a:t>
            </a:r>
            <a:r>
              <a:rPr lang="nl-NL" sz="1800" b="0" i="0" u="none" strike="noStrike" baseline="0" dirty="0">
                <a:latin typeface="AdelleSans-Light"/>
              </a:rPr>
              <a:t> </a:t>
            </a:r>
            <a:r>
              <a:rPr lang="nl-NL" sz="1800" b="0" i="0" u="none" strike="noStrike" baseline="0" dirty="0" err="1">
                <a:latin typeface="AdelleSans-Light"/>
              </a:rPr>
              <a:t>the</a:t>
            </a:r>
            <a:r>
              <a:rPr lang="nl-NL" sz="1800" b="0" i="0" u="none" strike="noStrike" baseline="0" dirty="0">
                <a:latin typeface="AdelleSans-Light"/>
              </a:rPr>
              <a:t> </a:t>
            </a:r>
            <a:r>
              <a:rPr lang="nl-NL" sz="1800" b="0" i="0" u="none" strike="noStrike" baseline="0" dirty="0" err="1">
                <a:latin typeface="AdelleSans-Light"/>
              </a:rPr>
              <a:t>learner</a:t>
            </a:r>
            <a:r>
              <a:rPr lang="nl-NL" sz="1800" b="0" i="0" u="none" strike="noStrike" baseline="0" dirty="0">
                <a:latin typeface="AdelleSans-Light"/>
              </a:rPr>
              <a:t>.</a:t>
            </a:r>
          </a:p>
          <a:p>
            <a:pPr algn="l"/>
            <a:r>
              <a:rPr lang="en-US" sz="1800" b="0" i="0" u="none" strike="noStrike" baseline="0" dirty="0">
                <a:latin typeface="AdelleSans-Light"/>
              </a:rPr>
              <a:t>“You reach a conclusion without elaborating on</a:t>
            </a:r>
          </a:p>
          <a:p>
            <a:pPr algn="l"/>
            <a:r>
              <a:rPr lang="en-US" sz="1800" b="0" i="0" u="none" strike="noStrike" baseline="0" dirty="0">
                <a:latin typeface="AdelleSans-Light"/>
              </a:rPr>
              <a:t>step X and Y.” instead of “You are always jumping</a:t>
            </a:r>
          </a:p>
          <a:p>
            <a:pPr algn="l"/>
            <a:r>
              <a:rPr lang="en-US" sz="1800" b="0" i="0" u="none" strike="noStrike" baseline="0" dirty="0">
                <a:latin typeface="AdelleSans-Light"/>
              </a:rPr>
              <a:t>to conclusions without explaining anything.”</a:t>
            </a:r>
          </a:p>
          <a:p>
            <a:pPr algn="l"/>
            <a:endParaRPr lang="en-US" sz="1800" b="0" i="0" u="none" strike="noStrike" baseline="0" dirty="0">
              <a:latin typeface="AdelleSans-Light"/>
            </a:endParaRPr>
          </a:p>
          <a:p>
            <a:pPr algn="l"/>
            <a:r>
              <a:rPr lang="en-US" sz="1800" b="0" i="0" u="none" strike="noStrike" baseline="0" dirty="0">
                <a:latin typeface="AdelleSans-Light"/>
              </a:rPr>
              <a:t>2. Elaborate on why you are giving this</a:t>
            </a:r>
          </a:p>
          <a:p>
            <a:pPr algn="l"/>
            <a:r>
              <a:rPr lang="nl-NL" sz="1800" b="0" i="0" u="none" strike="noStrike" baseline="0" dirty="0">
                <a:latin typeface="AdelleSans-Light"/>
              </a:rPr>
              <a:t>feedback.</a:t>
            </a:r>
          </a:p>
          <a:p>
            <a:pPr algn="l"/>
            <a:r>
              <a:rPr lang="en-US" sz="1800" b="0" i="0" u="none" strike="noStrike" baseline="0" dirty="0">
                <a:latin typeface="AdelleSans-Light"/>
              </a:rPr>
              <a:t>“Your title gives good insight in what the text</a:t>
            </a:r>
          </a:p>
          <a:p>
            <a:pPr algn="l"/>
            <a:r>
              <a:rPr lang="en-US" sz="1800" b="0" i="0" u="none" strike="noStrike" baseline="0" dirty="0">
                <a:latin typeface="AdelleSans-Light"/>
              </a:rPr>
              <a:t>will be about!” instead of “Great title!”</a:t>
            </a:r>
          </a:p>
          <a:p>
            <a:pPr algn="l"/>
            <a:endParaRPr lang="nl-NL" sz="1800" b="0" i="0" u="none" strike="noStrike" baseline="0" dirty="0">
              <a:latin typeface="AdelleSans-Light"/>
            </a:endParaRPr>
          </a:p>
          <a:p>
            <a:pPr algn="l"/>
            <a:r>
              <a:rPr lang="nl-NL" sz="1800" b="0" i="0" u="none" strike="noStrike" baseline="0" dirty="0">
                <a:latin typeface="AdelleSans-Light"/>
              </a:rPr>
              <a:t>3. Present </a:t>
            </a:r>
            <a:r>
              <a:rPr lang="nl-NL" sz="1800" b="0" i="0" u="none" strike="noStrike" baseline="0" dirty="0" err="1">
                <a:latin typeface="AdelleSans-Light"/>
              </a:rPr>
              <a:t>elaborated</a:t>
            </a:r>
            <a:r>
              <a:rPr lang="nl-NL" sz="1800" b="0" i="0" u="none" strike="noStrike" baseline="0" dirty="0">
                <a:latin typeface="AdelleSans-Light"/>
              </a:rPr>
              <a:t> feedback in</a:t>
            </a:r>
          </a:p>
          <a:p>
            <a:pPr algn="l"/>
            <a:r>
              <a:rPr lang="nl-NL" sz="1800" b="0" i="0" u="none" strike="noStrike" baseline="0" dirty="0" err="1">
                <a:latin typeface="AdelleSans-Light"/>
              </a:rPr>
              <a:t>manageable</a:t>
            </a:r>
            <a:r>
              <a:rPr lang="nl-NL" sz="1800" b="0" i="0" u="none" strike="noStrike" baseline="0" dirty="0">
                <a:latin typeface="AdelleSans-Light"/>
              </a:rPr>
              <a:t> units.</a:t>
            </a:r>
          </a:p>
          <a:p>
            <a:pPr algn="l"/>
            <a:r>
              <a:rPr lang="en-US" sz="1800" b="0" i="0" u="none" strike="noStrike" baseline="0" dirty="0">
                <a:latin typeface="AdelleSans-Light"/>
              </a:rPr>
              <a:t>“I would move this paragraph to the beginning</a:t>
            </a:r>
          </a:p>
          <a:p>
            <a:pPr algn="l"/>
            <a:r>
              <a:rPr lang="en-US" sz="1800" b="0" i="0" u="none" strike="noStrike" baseline="0" dirty="0">
                <a:latin typeface="AdelleSans-Light"/>
              </a:rPr>
              <a:t>to make the structure of the discussion clearer.”</a:t>
            </a:r>
          </a:p>
          <a:p>
            <a:pPr algn="l"/>
            <a:r>
              <a:rPr lang="en-US" sz="1800" b="0" i="0" u="none" strike="noStrike" baseline="0" dirty="0">
                <a:latin typeface="AdelleSans-Light"/>
              </a:rPr>
              <a:t>instead of “Your discussion is missing structure,</a:t>
            </a:r>
          </a:p>
          <a:p>
            <a:pPr algn="l"/>
            <a:r>
              <a:rPr lang="nl-NL" sz="1800" b="0" i="0" u="none" strike="noStrike" baseline="0" dirty="0" err="1">
                <a:latin typeface="AdelleSans-Light"/>
              </a:rPr>
              <a:t>please</a:t>
            </a:r>
            <a:r>
              <a:rPr lang="nl-NL" sz="1800" b="0" i="0" u="none" strike="noStrike" baseline="0" dirty="0">
                <a:latin typeface="AdelleSans-Light"/>
              </a:rPr>
              <a:t> </a:t>
            </a:r>
            <a:r>
              <a:rPr lang="nl-NL" sz="1800" b="0" i="0" u="none" strike="noStrike" baseline="0" dirty="0" err="1">
                <a:latin typeface="AdelleSans-Light"/>
              </a:rPr>
              <a:t>rewrite</a:t>
            </a:r>
            <a:r>
              <a:rPr lang="nl-NL" sz="1800" b="0" i="0" u="none" strike="noStrike" baseline="0" dirty="0">
                <a:latin typeface="AdelleSans-Light"/>
              </a:rPr>
              <a:t>.”</a:t>
            </a:r>
          </a:p>
          <a:p>
            <a:pPr algn="l"/>
            <a:r>
              <a:rPr lang="en-US" sz="1800" b="0" i="0" u="none" strike="noStrike" baseline="0" dirty="0">
                <a:latin typeface="AdelleSans-Light"/>
              </a:rPr>
              <a:t> </a:t>
            </a:r>
          </a:p>
          <a:p>
            <a:pPr algn="l"/>
            <a:r>
              <a:rPr lang="en-US" sz="1800" b="0" i="0" u="none" strike="noStrike" baseline="0" dirty="0">
                <a:latin typeface="AdelleSans-Light"/>
              </a:rPr>
              <a:t>4. Be specific and clear with feedback</a:t>
            </a:r>
          </a:p>
          <a:p>
            <a:pPr algn="l"/>
            <a:r>
              <a:rPr lang="nl-NL" sz="1800" b="0" i="0" u="none" strike="noStrike" baseline="0" dirty="0" err="1">
                <a:latin typeface="AdelleSans-Light"/>
              </a:rPr>
              <a:t>message</a:t>
            </a:r>
            <a:r>
              <a:rPr lang="nl-NL" sz="1800" b="0" i="0" u="none" strike="noStrike" baseline="0" dirty="0">
                <a:latin typeface="AdelleSans-Light"/>
              </a:rPr>
              <a:t>, </a:t>
            </a:r>
            <a:r>
              <a:rPr lang="nl-NL" sz="1800" b="0" i="0" u="none" strike="noStrike" baseline="0" dirty="0" err="1">
                <a:latin typeface="AdelleSans-Light"/>
              </a:rPr>
              <a:t>preferably</a:t>
            </a:r>
            <a:r>
              <a:rPr lang="nl-NL" sz="1800" b="0" i="0" u="none" strike="noStrike" baseline="0" dirty="0">
                <a:latin typeface="AdelleSans-Light"/>
              </a:rPr>
              <a:t> </a:t>
            </a:r>
            <a:r>
              <a:rPr lang="nl-NL" sz="1800" b="0" i="0" u="none" strike="noStrike" baseline="0" dirty="0" err="1">
                <a:latin typeface="AdelleSans-Light"/>
              </a:rPr>
              <a:t>linking</a:t>
            </a:r>
            <a:r>
              <a:rPr lang="nl-NL" sz="1800" b="0" i="0" u="none" strike="noStrike" baseline="0" dirty="0">
                <a:latin typeface="AdelleSans-Light"/>
              </a:rPr>
              <a:t> </a:t>
            </a:r>
            <a:r>
              <a:rPr lang="nl-NL" sz="1800" b="0" i="0" u="none" strike="noStrike" baseline="0" dirty="0" err="1">
                <a:latin typeface="AdelleSans-Light"/>
              </a:rPr>
              <a:t>your</a:t>
            </a:r>
            <a:endParaRPr lang="nl-NL" sz="1800" b="0" i="0" u="none" strike="noStrike" baseline="0" dirty="0">
              <a:latin typeface="AdelleSans-Light"/>
            </a:endParaRPr>
          </a:p>
          <a:p>
            <a:pPr algn="l"/>
            <a:r>
              <a:rPr lang="nl-NL" sz="1800" b="0" i="0" u="none" strike="noStrike" baseline="0" dirty="0">
                <a:latin typeface="AdelleSans-Light"/>
              </a:rPr>
              <a:t>feedback </a:t>
            </a:r>
            <a:r>
              <a:rPr lang="nl-NL" sz="1800" b="0" i="0" u="none" strike="noStrike" baseline="0" dirty="0" err="1">
                <a:latin typeface="AdelleSans-Light"/>
              </a:rPr>
              <a:t>to</a:t>
            </a:r>
            <a:r>
              <a:rPr lang="nl-NL" sz="1800" b="0" i="0" u="none" strike="noStrike" baseline="0" dirty="0">
                <a:latin typeface="AdelleSans-Light"/>
              </a:rPr>
              <a:t> </a:t>
            </a:r>
            <a:r>
              <a:rPr lang="nl-NL" sz="1800" b="0" i="0" u="none" strike="noStrike" baseline="0" dirty="0" err="1">
                <a:latin typeface="AdelleSans-Light"/>
              </a:rPr>
              <a:t>the</a:t>
            </a:r>
            <a:r>
              <a:rPr lang="nl-NL" sz="1800" b="0" i="0" u="none" strike="noStrike" baseline="0" dirty="0">
                <a:latin typeface="AdelleSans-Light"/>
              </a:rPr>
              <a:t> criteria.</a:t>
            </a:r>
          </a:p>
          <a:p>
            <a:pPr algn="l"/>
            <a:r>
              <a:rPr lang="en-US" sz="1800" b="0" i="0" u="none" strike="noStrike" baseline="0" dirty="0">
                <a:latin typeface="AdelleSans-Light"/>
              </a:rPr>
              <a:t>“One of our criteria is about spelling. I saw</a:t>
            </a:r>
          </a:p>
          <a:p>
            <a:pPr algn="l"/>
            <a:r>
              <a:rPr lang="en-US" sz="1800" b="0" i="0" u="none" strike="noStrike" baseline="0" dirty="0">
                <a:latin typeface="AdelleSans-Light"/>
              </a:rPr>
              <a:t>some mistakes in the introduction (example).</a:t>
            </a:r>
          </a:p>
          <a:p>
            <a:pPr algn="l"/>
            <a:r>
              <a:rPr lang="en-US" sz="1800" b="0" i="0" u="none" strike="noStrike" baseline="0" dirty="0">
                <a:latin typeface="AdelleSans-Light"/>
              </a:rPr>
              <a:t>Don’t forget to spell check your text.”</a:t>
            </a:r>
          </a:p>
          <a:p>
            <a:pPr algn="l"/>
            <a:endParaRPr lang="en-US" sz="1800" b="0" i="0" u="none" strike="noStrike" baseline="0" dirty="0">
              <a:latin typeface="AdelleSans-Light"/>
            </a:endParaRPr>
          </a:p>
          <a:p>
            <a:pPr algn="l"/>
            <a:r>
              <a:rPr lang="en-US" sz="1800" b="0" i="0" u="none" strike="noStrike" baseline="0" dirty="0">
                <a:latin typeface="AdelleSans-Light"/>
              </a:rPr>
              <a:t>5. Promote a learning goal orientation</a:t>
            </a:r>
          </a:p>
          <a:p>
            <a:pPr algn="l"/>
            <a:r>
              <a:rPr lang="nl-NL" sz="1800" b="0" i="0" u="none" strike="noStrike" baseline="0" dirty="0">
                <a:latin typeface="AdelleSans-Light"/>
              </a:rPr>
              <a:t>via feedback.</a:t>
            </a:r>
          </a:p>
          <a:p>
            <a:pPr algn="l"/>
            <a:r>
              <a:rPr lang="en-US" sz="1800" b="0" i="0" u="none" strike="noStrike" baseline="0" dirty="0">
                <a:latin typeface="AdelleSans-Light"/>
              </a:rPr>
              <a:t>“I think Hattie is using a different definition of</a:t>
            </a:r>
          </a:p>
          <a:p>
            <a:pPr algn="l"/>
            <a:r>
              <a:rPr lang="en-US" sz="1800" b="0" i="0" u="none" strike="noStrike" baseline="0" dirty="0">
                <a:latin typeface="AdelleSans-Light"/>
              </a:rPr>
              <a:t>efficient feedback.” instead of “Please look at</a:t>
            </a:r>
          </a:p>
          <a:p>
            <a:pPr algn="l"/>
            <a:r>
              <a:rPr lang="en-US" sz="1800" b="0" i="0" u="none" strike="noStrike" baseline="0" dirty="0">
                <a:latin typeface="AdelleSans-Light"/>
              </a:rPr>
              <a:t>page 187 of Hattie’s book for the right definition</a:t>
            </a:r>
          </a:p>
          <a:p>
            <a:pPr algn="l"/>
            <a:r>
              <a:rPr lang="nl-NL" sz="1800" b="0" i="0" u="none" strike="noStrike" baseline="0" dirty="0">
                <a:latin typeface="AdelleSans-Light"/>
              </a:rPr>
              <a:t>of feedback.”</a:t>
            </a:r>
          </a:p>
          <a:p>
            <a:pPr algn="l"/>
            <a:endParaRPr lang="nl-NL" sz="1800" b="0" i="0" u="none" strike="noStrike" baseline="0" dirty="0">
              <a:latin typeface="AdelleSans-Light"/>
            </a:endParaRPr>
          </a:p>
          <a:p>
            <a:pPr algn="l"/>
            <a:r>
              <a:rPr lang="nl-NL" sz="1800" b="0" i="0" u="none" strike="noStrike" baseline="0" dirty="0">
                <a:latin typeface="AdelleSans-Light"/>
              </a:rPr>
              <a:t>NIET DOEN:</a:t>
            </a:r>
          </a:p>
          <a:p>
            <a:pPr algn="l"/>
            <a:r>
              <a:rPr lang="en-US" sz="1800" b="0" i="0" u="none" strike="noStrike" baseline="0" dirty="0">
                <a:latin typeface="AdelleSans-Light"/>
              </a:rPr>
              <a:t>1. Do not present feedback that discourages</a:t>
            </a:r>
          </a:p>
          <a:p>
            <a:pPr algn="l"/>
            <a:r>
              <a:rPr lang="nl-NL" sz="1800" b="0" i="0" u="none" strike="noStrike" baseline="0" dirty="0" err="1">
                <a:latin typeface="AdelleSans-Light"/>
              </a:rPr>
              <a:t>the</a:t>
            </a:r>
            <a:r>
              <a:rPr lang="nl-NL" sz="1800" b="0" i="0" u="none" strike="noStrike" baseline="0" dirty="0">
                <a:latin typeface="AdelleSans-Light"/>
              </a:rPr>
              <a:t> </a:t>
            </a:r>
            <a:r>
              <a:rPr lang="nl-NL" sz="1800" b="0" i="0" u="none" strike="noStrike" baseline="0" dirty="0" err="1">
                <a:latin typeface="AdelleSans-Light"/>
              </a:rPr>
              <a:t>learner</a:t>
            </a:r>
            <a:r>
              <a:rPr lang="nl-NL" sz="1800" b="0" i="0" u="none" strike="noStrike" baseline="0" dirty="0">
                <a:latin typeface="AdelleSans-Light"/>
              </a:rPr>
              <a:t> or </a:t>
            </a:r>
            <a:r>
              <a:rPr lang="nl-NL" sz="1800" b="0" i="0" u="none" strike="noStrike" baseline="0" dirty="0" err="1">
                <a:latin typeface="AdelleSans-Light"/>
              </a:rPr>
              <a:t>threatens</a:t>
            </a:r>
            <a:endParaRPr lang="nl-NL" sz="1800" b="0" i="0" u="none" strike="noStrike" baseline="0" dirty="0">
              <a:latin typeface="AdelleSans-Light"/>
            </a:endParaRPr>
          </a:p>
          <a:p>
            <a:pPr algn="l"/>
            <a:r>
              <a:rPr lang="nl-NL" sz="1800" b="0" i="0" u="none" strike="noStrike" baseline="0" dirty="0" err="1">
                <a:latin typeface="AdelleSans-Light"/>
              </a:rPr>
              <a:t>the</a:t>
            </a:r>
            <a:r>
              <a:rPr lang="nl-NL" sz="1800" b="0" i="0" u="none" strike="noStrike" baseline="0" dirty="0">
                <a:latin typeface="AdelleSans-Light"/>
              </a:rPr>
              <a:t> </a:t>
            </a:r>
            <a:r>
              <a:rPr lang="nl-NL" sz="1800" b="0" i="0" u="none" strike="noStrike" baseline="0" dirty="0" err="1">
                <a:latin typeface="AdelleSans-Light"/>
              </a:rPr>
              <a:t>learner’s</a:t>
            </a:r>
            <a:r>
              <a:rPr lang="nl-NL" sz="1800" b="0" i="0" u="none" strike="noStrike" baseline="0" dirty="0">
                <a:latin typeface="AdelleSans-Light"/>
              </a:rPr>
              <a:t> </a:t>
            </a:r>
            <a:r>
              <a:rPr lang="nl-NL" sz="1800" b="0" i="0" u="none" strike="noStrike" baseline="0" dirty="0" err="1">
                <a:latin typeface="AdelleSans-Light"/>
              </a:rPr>
              <a:t>self-esteem</a:t>
            </a:r>
            <a:r>
              <a:rPr lang="nl-NL" sz="1800" b="0" i="0" u="none" strike="noStrike" baseline="0" dirty="0">
                <a:latin typeface="AdelleSans-Light"/>
              </a:rPr>
              <a:t>.</a:t>
            </a:r>
          </a:p>
          <a:p>
            <a:pPr algn="l"/>
            <a:r>
              <a:rPr lang="en-US" sz="1800" b="0" i="0" u="none" strike="noStrike" baseline="0" dirty="0">
                <a:latin typeface="AdelleSans-Light"/>
              </a:rPr>
              <a:t>“Did you actually understand the assignment?”</a:t>
            </a:r>
          </a:p>
          <a:p>
            <a:pPr algn="l"/>
            <a:endParaRPr lang="en-US" sz="1800" b="0" i="0" u="none" strike="noStrike" baseline="0" dirty="0">
              <a:latin typeface="AdelleSans-Light"/>
            </a:endParaRPr>
          </a:p>
          <a:p>
            <a:pPr algn="l"/>
            <a:r>
              <a:rPr lang="en-US" sz="1800" b="0" i="0" u="none" strike="noStrike" baseline="0" dirty="0">
                <a:latin typeface="AdelleSans-Light"/>
              </a:rPr>
              <a:t>2. Avoid using unexplained praise. Instead of “This looks great!”, try to indicate</a:t>
            </a:r>
          </a:p>
          <a:p>
            <a:pPr algn="l"/>
            <a:r>
              <a:rPr lang="en-US" sz="1800" b="0" i="0" u="none" strike="noStrike" baseline="0" dirty="0">
                <a:latin typeface="AdelleSans-Light"/>
              </a:rPr>
              <a:t>what is good, such as: “The format you used</a:t>
            </a:r>
          </a:p>
          <a:p>
            <a:pPr algn="l"/>
            <a:r>
              <a:rPr lang="en-US" sz="1800" b="0" i="0" u="none" strike="noStrike" baseline="0" dirty="0">
                <a:latin typeface="AdelleSans-Light"/>
              </a:rPr>
              <a:t>really supports the flow of the text.”</a:t>
            </a:r>
          </a:p>
          <a:p>
            <a:pPr algn="l"/>
            <a:endParaRPr lang="en-US" sz="1800" b="0" i="0" u="none" strike="noStrike" baseline="0" dirty="0">
              <a:latin typeface="AdelleSans-Light"/>
            </a:endParaRPr>
          </a:p>
          <a:p>
            <a:pPr algn="l"/>
            <a:r>
              <a:rPr lang="en-US" sz="1800" b="0" i="0" u="none" strike="noStrike" baseline="0" dirty="0">
                <a:latin typeface="AdelleSans-Light"/>
              </a:rPr>
              <a:t>3. Avoid using progressive hints that</a:t>
            </a:r>
          </a:p>
          <a:p>
            <a:pPr algn="l"/>
            <a:r>
              <a:rPr lang="en-US" sz="1800" b="0" i="0" u="none" strike="noStrike" baseline="0" dirty="0">
                <a:latin typeface="AdelleSans-Light"/>
              </a:rPr>
              <a:t>always terminate with the correct</a:t>
            </a:r>
          </a:p>
          <a:p>
            <a:pPr algn="l"/>
            <a:r>
              <a:rPr lang="nl-NL" sz="1800" b="0" i="0" u="none" strike="noStrike" baseline="0" dirty="0" err="1">
                <a:latin typeface="AdelleSans-Light"/>
              </a:rPr>
              <a:t>answer</a:t>
            </a:r>
            <a:r>
              <a:rPr lang="nl-NL" sz="1800" b="0" i="0" u="none" strike="noStrike" baseline="0" dirty="0">
                <a:latin typeface="AdelleSans-Light"/>
              </a:rPr>
              <a:t>.</a:t>
            </a:r>
          </a:p>
          <a:p>
            <a:pPr algn="l"/>
            <a:r>
              <a:rPr lang="en-US" sz="1800" b="0" i="0" u="none" strike="noStrike" baseline="0" dirty="0">
                <a:latin typeface="AdelleSans-Light"/>
              </a:rPr>
              <a:t>“You used a wrong quote. It should be</a:t>
            </a:r>
          </a:p>
          <a:p>
            <a:pPr algn="l"/>
            <a:r>
              <a:rPr lang="nl-NL" sz="1800" b="0" i="0" u="none" strike="noStrike" baseline="0" dirty="0">
                <a:latin typeface="AdelleSans-Light"/>
              </a:rPr>
              <a:t>[correct </a:t>
            </a:r>
            <a:r>
              <a:rPr lang="nl-NL" sz="1800" b="0" i="0" u="none" strike="noStrike" baseline="0" dirty="0" err="1">
                <a:latin typeface="AdelleSans-Light"/>
              </a:rPr>
              <a:t>answer</a:t>
            </a:r>
            <a:r>
              <a:rPr lang="nl-NL" sz="1800" b="0" i="0" u="none" strike="noStrike" baseline="0" dirty="0">
                <a:latin typeface="AdelleSans-Light"/>
              </a:rPr>
              <a:t>].”</a:t>
            </a:r>
          </a:p>
          <a:p>
            <a:pPr algn="l"/>
            <a:endParaRPr lang="en-US" sz="1800" b="0" i="0" u="none" strike="noStrike" baseline="0" dirty="0">
              <a:latin typeface="AdelleSans-Light"/>
            </a:endParaRPr>
          </a:p>
          <a:p>
            <a:pPr algn="l"/>
            <a:r>
              <a:rPr lang="en-US" sz="1800" b="0" i="0" u="none" strike="noStrike" baseline="0" dirty="0">
                <a:latin typeface="AdelleSans-Light"/>
              </a:rPr>
              <a:t>4. (</a:t>
            </a:r>
            <a:r>
              <a:rPr lang="en-US" sz="1800" b="0" i="0" u="none" strike="noStrike" baseline="0" dirty="0" err="1">
                <a:latin typeface="AdelleSans-Light"/>
              </a:rPr>
              <a:t>niet</a:t>
            </a:r>
            <a:r>
              <a:rPr lang="en-US" sz="1800" b="0" i="0" u="none" strike="noStrike" baseline="0" dirty="0">
                <a:latin typeface="AdelleSans-Light"/>
              </a:rPr>
              <a:t> </a:t>
            </a:r>
            <a:r>
              <a:rPr lang="en-US" sz="1800" b="0" i="0" u="none" strike="noStrike" baseline="0" dirty="0" err="1">
                <a:latin typeface="AdelleSans-Light"/>
              </a:rPr>
              <a:t>opgenomen</a:t>
            </a:r>
            <a:r>
              <a:rPr lang="en-US" sz="1800" b="0" i="0" u="none" strike="noStrike" baseline="0" dirty="0">
                <a:latin typeface="AdelleSans-Light"/>
              </a:rPr>
              <a:t> in de table, want </a:t>
            </a:r>
            <a:r>
              <a:rPr lang="en-US" sz="1800" b="0" i="0" u="none" strike="noStrike" baseline="0" dirty="0" err="1">
                <a:latin typeface="AdelleSans-Light"/>
              </a:rPr>
              <a:t>kan</a:t>
            </a:r>
            <a:r>
              <a:rPr lang="en-US" sz="1800" b="0" i="0" u="none" strike="noStrike" baseline="0" dirty="0">
                <a:latin typeface="AdelleSans-Light"/>
              </a:rPr>
              <a:t> </a:t>
            </a:r>
            <a:r>
              <a:rPr lang="en-US" sz="1800" b="0" i="0" u="none" strike="noStrike" baseline="0" dirty="0" err="1">
                <a:latin typeface="AdelleSans-Light"/>
              </a:rPr>
              <a:t>ook</a:t>
            </a:r>
            <a:r>
              <a:rPr lang="en-US" sz="1800" b="0" i="0" u="none" strike="noStrike" baseline="0" dirty="0">
                <a:latin typeface="AdelleSans-Light"/>
              </a:rPr>
              <a:t> </a:t>
            </a:r>
            <a:r>
              <a:rPr lang="en-US" sz="1800" b="0" i="0" u="none" strike="noStrike" baseline="0" dirty="0" err="1">
                <a:latin typeface="AdelleSans-Light"/>
              </a:rPr>
              <a:t>verwarrend</a:t>
            </a:r>
            <a:r>
              <a:rPr lang="en-US" sz="1800" b="0" i="0" u="none" strike="noStrike" baseline="0" dirty="0">
                <a:latin typeface="AdelleSans-Light"/>
              </a:rPr>
              <a:t> </a:t>
            </a:r>
            <a:r>
              <a:rPr lang="en-US" sz="1800" b="0" i="0" u="none" strike="noStrike" baseline="0" dirty="0" err="1">
                <a:latin typeface="AdelleSans-Light"/>
              </a:rPr>
              <a:t>werken</a:t>
            </a:r>
            <a:r>
              <a:rPr lang="en-US" sz="1800" b="0" i="0" u="none" strike="noStrike" baseline="0" dirty="0">
                <a:latin typeface="AdelleSans-Light"/>
              </a:rPr>
              <a:t> nu). Minimize use of extensive error</a:t>
            </a:r>
          </a:p>
          <a:p>
            <a:pPr algn="l"/>
            <a:r>
              <a:rPr lang="nl-NL" sz="1800" b="0" i="0" u="none" strike="noStrike" baseline="0" dirty="0">
                <a:latin typeface="AdelleSans-Light"/>
              </a:rPr>
              <a:t>analyses and diagnosis.</a:t>
            </a:r>
          </a:p>
          <a:p>
            <a:pPr algn="l"/>
            <a:r>
              <a:rPr lang="en-US" sz="1800" b="0" i="0" u="none" strike="noStrike" baseline="0" dirty="0">
                <a:latin typeface="AdelleSans-Light"/>
              </a:rPr>
              <a:t>Instead of changing words in the text or commenting</a:t>
            </a:r>
          </a:p>
          <a:p>
            <a:pPr algn="l"/>
            <a:r>
              <a:rPr lang="en-US" sz="1800" b="0" i="0" u="none" strike="noStrike" baseline="0" dirty="0">
                <a:latin typeface="AdelleSans-Light"/>
              </a:rPr>
              <a:t>on every sentence, try to summarize</a:t>
            </a:r>
          </a:p>
          <a:p>
            <a:pPr algn="l"/>
            <a:r>
              <a:rPr lang="en-US" sz="1800" b="0" i="0" u="none" strike="noStrike" baseline="0" dirty="0">
                <a:latin typeface="AdelleSans-Light"/>
              </a:rPr>
              <a:t>small but comparable mistakes with an overarching</a:t>
            </a:r>
          </a:p>
          <a:p>
            <a:pPr algn="l"/>
            <a:r>
              <a:rPr lang="nl-NL" sz="1800" b="0" i="0" u="none" strike="noStrike" baseline="0" dirty="0" err="1">
                <a:latin typeface="AdelleSans-Light"/>
              </a:rPr>
              <a:t>advise</a:t>
            </a:r>
            <a:r>
              <a:rPr lang="nl-NL" sz="1800" b="0" i="0" u="none" strike="noStrike" baseline="0" dirty="0">
                <a:latin typeface="AdelleSans-Light"/>
              </a:rPr>
              <a:t>.</a:t>
            </a:r>
            <a:endParaRPr lang="en-US" dirty="0"/>
          </a:p>
        </p:txBody>
      </p:sp>
      <p:sp>
        <p:nvSpPr>
          <p:cNvPr id="4" name="Slide Number Placeholder 3"/>
          <p:cNvSpPr>
            <a:spLocks noGrp="1"/>
          </p:cNvSpPr>
          <p:nvPr>
            <p:ph type="sldNum" sz="quarter" idx="5"/>
          </p:nvPr>
        </p:nvSpPr>
        <p:spPr/>
        <p:txBody>
          <a:bodyPr/>
          <a:lstStyle/>
          <a:p>
            <a:fld id="{0A3020B8-5F0D-45BA-8E40-6DB7A4E41097}" type="slidenum">
              <a:rPr lang="nl-NL" smtClean="0"/>
              <a:t>6</a:t>
            </a:fld>
            <a:endParaRPr lang="nl-NL"/>
          </a:p>
        </p:txBody>
      </p:sp>
    </p:spTree>
    <p:extLst>
      <p:ext uri="{BB962C8B-B14F-4D97-AF65-F5344CB8AC3E}">
        <p14:creationId xmlns:p14="http://schemas.microsoft.com/office/powerpoint/2010/main" val="1963118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0E308D-4F54-4862-96BA-F4DFEA1C9E7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nl-NL"/>
          </a:p>
        </p:txBody>
      </p:sp>
      <p:sp>
        <p:nvSpPr>
          <p:cNvPr id="3" name="Subtitle 2">
            <a:extLst>
              <a:ext uri="{FF2B5EF4-FFF2-40B4-BE49-F238E27FC236}">
                <a16:creationId xmlns:a16="http://schemas.microsoft.com/office/drawing/2014/main" id="{9EE47841-BB48-48F4-9D1B-C0F1060EF60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nl-NL"/>
          </a:p>
        </p:txBody>
      </p:sp>
      <p:sp>
        <p:nvSpPr>
          <p:cNvPr id="4" name="Date Placeholder 3">
            <a:extLst>
              <a:ext uri="{FF2B5EF4-FFF2-40B4-BE49-F238E27FC236}">
                <a16:creationId xmlns:a16="http://schemas.microsoft.com/office/drawing/2014/main" id="{85FC4E43-DA34-4F94-A3C8-B8026864041C}"/>
              </a:ext>
            </a:extLst>
          </p:cNvPr>
          <p:cNvSpPr>
            <a:spLocks noGrp="1"/>
          </p:cNvSpPr>
          <p:nvPr>
            <p:ph type="dt" sz="half" idx="10"/>
          </p:nvPr>
        </p:nvSpPr>
        <p:spPr/>
        <p:txBody>
          <a:bodyPr/>
          <a:lstStyle/>
          <a:p>
            <a:fld id="{1AC36D35-2383-4E38-B467-8363D6D68B95}" type="datetimeFigureOut">
              <a:rPr lang="nl-NL" smtClean="0"/>
              <a:t>9-6-2022</a:t>
            </a:fld>
            <a:endParaRPr lang="nl-NL"/>
          </a:p>
        </p:txBody>
      </p:sp>
      <p:sp>
        <p:nvSpPr>
          <p:cNvPr id="5" name="Footer Placeholder 4">
            <a:extLst>
              <a:ext uri="{FF2B5EF4-FFF2-40B4-BE49-F238E27FC236}">
                <a16:creationId xmlns:a16="http://schemas.microsoft.com/office/drawing/2014/main" id="{CCC61114-D0C4-45BD-B2DF-EA2ABB94D302}"/>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id="{53FAD7FC-4E46-4DBD-B607-0D6697820771}"/>
              </a:ext>
            </a:extLst>
          </p:cNvPr>
          <p:cNvSpPr>
            <a:spLocks noGrp="1"/>
          </p:cNvSpPr>
          <p:nvPr>
            <p:ph type="sldNum" sz="quarter" idx="12"/>
          </p:nvPr>
        </p:nvSpPr>
        <p:spPr/>
        <p:txBody>
          <a:bodyPr/>
          <a:lstStyle/>
          <a:p>
            <a:fld id="{1568A736-AEB5-48C7-B539-340F6413ACFD}" type="slidenum">
              <a:rPr lang="nl-NL" smtClean="0"/>
              <a:t>‹#›</a:t>
            </a:fld>
            <a:endParaRPr lang="nl-NL"/>
          </a:p>
        </p:txBody>
      </p:sp>
    </p:spTree>
    <p:extLst>
      <p:ext uri="{BB962C8B-B14F-4D97-AF65-F5344CB8AC3E}">
        <p14:creationId xmlns:p14="http://schemas.microsoft.com/office/powerpoint/2010/main" val="29203056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1E56B2-7EEC-4B48-B64A-1E83E28A4858}"/>
              </a:ext>
            </a:extLst>
          </p:cNvPr>
          <p:cNvSpPr>
            <a:spLocks noGrp="1"/>
          </p:cNvSpPr>
          <p:nvPr>
            <p:ph type="title"/>
          </p:nvPr>
        </p:nvSpPr>
        <p:spPr/>
        <p:txBody>
          <a:bodyPr/>
          <a:lstStyle/>
          <a:p>
            <a:r>
              <a:rPr lang="en-US"/>
              <a:t>Click to edit Master title style</a:t>
            </a:r>
            <a:endParaRPr lang="nl-NL"/>
          </a:p>
        </p:txBody>
      </p:sp>
      <p:sp>
        <p:nvSpPr>
          <p:cNvPr id="3" name="Vertical Text Placeholder 2">
            <a:extLst>
              <a:ext uri="{FF2B5EF4-FFF2-40B4-BE49-F238E27FC236}">
                <a16:creationId xmlns:a16="http://schemas.microsoft.com/office/drawing/2014/main" id="{98F9ECF8-1847-447D-A09C-F1E87470CA1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a:extLst>
              <a:ext uri="{FF2B5EF4-FFF2-40B4-BE49-F238E27FC236}">
                <a16:creationId xmlns:a16="http://schemas.microsoft.com/office/drawing/2014/main" id="{C26A8554-EB1C-4581-AE0C-9FA9EB1070BA}"/>
              </a:ext>
            </a:extLst>
          </p:cNvPr>
          <p:cNvSpPr>
            <a:spLocks noGrp="1"/>
          </p:cNvSpPr>
          <p:nvPr>
            <p:ph type="dt" sz="half" idx="10"/>
          </p:nvPr>
        </p:nvSpPr>
        <p:spPr/>
        <p:txBody>
          <a:bodyPr/>
          <a:lstStyle/>
          <a:p>
            <a:fld id="{1AC36D35-2383-4E38-B467-8363D6D68B95}" type="datetimeFigureOut">
              <a:rPr lang="nl-NL" smtClean="0"/>
              <a:t>9-6-2022</a:t>
            </a:fld>
            <a:endParaRPr lang="nl-NL"/>
          </a:p>
        </p:txBody>
      </p:sp>
      <p:sp>
        <p:nvSpPr>
          <p:cNvPr id="5" name="Footer Placeholder 4">
            <a:extLst>
              <a:ext uri="{FF2B5EF4-FFF2-40B4-BE49-F238E27FC236}">
                <a16:creationId xmlns:a16="http://schemas.microsoft.com/office/drawing/2014/main" id="{84279D2A-6756-4267-86B0-5EAAAA1AB7E4}"/>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id="{700DB6F2-0F5A-4541-AE60-6995AEB29241}"/>
              </a:ext>
            </a:extLst>
          </p:cNvPr>
          <p:cNvSpPr>
            <a:spLocks noGrp="1"/>
          </p:cNvSpPr>
          <p:nvPr>
            <p:ph type="sldNum" sz="quarter" idx="12"/>
          </p:nvPr>
        </p:nvSpPr>
        <p:spPr/>
        <p:txBody>
          <a:bodyPr/>
          <a:lstStyle/>
          <a:p>
            <a:fld id="{1568A736-AEB5-48C7-B539-340F6413ACFD}" type="slidenum">
              <a:rPr lang="nl-NL" smtClean="0"/>
              <a:t>‹#›</a:t>
            </a:fld>
            <a:endParaRPr lang="nl-NL"/>
          </a:p>
        </p:txBody>
      </p:sp>
    </p:spTree>
    <p:extLst>
      <p:ext uri="{BB962C8B-B14F-4D97-AF65-F5344CB8AC3E}">
        <p14:creationId xmlns:p14="http://schemas.microsoft.com/office/powerpoint/2010/main" val="17433890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E89F30C-01CA-44D3-BAC8-6789782441D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nl-NL"/>
          </a:p>
        </p:txBody>
      </p:sp>
      <p:sp>
        <p:nvSpPr>
          <p:cNvPr id="3" name="Vertical Text Placeholder 2">
            <a:extLst>
              <a:ext uri="{FF2B5EF4-FFF2-40B4-BE49-F238E27FC236}">
                <a16:creationId xmlns:a16="http://schemas.microsoft.com/office/drawing/2014/main" id="{0E1C9E1C-5F85-4DDB-A08E-4ADDBB3F99D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a:extLst>
              <a:ext uri="{FF2B5EF4-FFF2-40B4-BE49-F238E27FC236}">
                <a16:creationId xmlns:a16="http://schemas.microsoft.com/office/drawing/2014/main" id="{45A923C2-0311-4028-8BEC-9D29DB39A1AA}"/>
              </a:ext>
            </a:extLst>
          </p:cNvPr>
          <p:cNvSpPr>
            <a:spLocks noGrp="1"/>
          </p:cNvSpPr>
          <p:nvPr>
            <p:ph type="dt" sz="half" idx="10"/>
          </p:nvPr>
        </p:nvSpPr>
        <p:spPr/>
        <p:txBody>
          <a:bodyPr/>
          <a:lstStyle/>
          <a:p>
            <a:fld id="{1AC36D35-2383-4E38-B467-8363D6D68B95}" type="datetimeFigureOut">
              <a:rPr lang="nl-NL" smtClean="0"/>
              <a:t>9-6-2022</a:t>
            </a:fld>
            <a:endParaRPr lang="nl-NL"/>
          </a:p>
        </p:txBody>
      </p:sp>
      <p:sp>
        <p:nvSpPr>
          <p:cNvPr id="5" name="Footer Placeholder 4">
            <a:extLst>
              <a:ext uri="{FF2B5EF4-FFF2-40B4-BE49-F238E27FC236}">
                <a16:creationId xmlns:a16="http://schemas.microsoft.com/office/drawing/2014/main" id="{42B1134E-BE4E-40D3-B519-2613EAD94854}"/>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id="{B538D6C9-5D5F-4E7B-B782-271E476D5840}"/>
              </a:ext>
            </a:extLst>
          </p:cNvPr>
          <p:cNvSpPr>
            <a:spLocks noGrp="1"/>
          </p:cNvSpPr>
          <p:nvPr>
            <p:ph type="sldNum" sz="quarter" idx="12"/>
          </p:nvPr>
        </p:nvSpPr>
        <p:spPr/>
        <p:txBody>
          <a:bodyPr/>
          <a:lstStyle/>
          <a:p>
            <a:fld id="{1568A736-AEB5-48C7-B539-340F6413ACFD}" type="slidenum">
              <a:rPr lang="nl-NL" smtClean="0"/>
              <a:t>‹#›</a:t>
            </a:fld>
            <a:endParaRPr lang="nl-NL"/>
          </a:p>
        </p:txBody>
      </p:sp>
    </p:spTree>
    <p:extLst>
      <p:ext uri="{BB962C8B-B14F-4D97-AF65-F5344CB8AC3E}">
        <p14:creationId xmlns:p14="http://schemas.microsoft.com/office/powerpoint/2010/main" val="3666387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A848F1-E811-4ABC-9230-489273FC7ADE}"/>
              </a:ext>
            </a:extLst>
          </p:cNvPr>
          <p:cNvSpPr>
            <a:spLocks noGrp="1"/>
          </p:cNvSpPr>
          <p:nvPr>
            <p:ph type="title"/>
          </p:nvPr>
        </p:nvSpPr>
        <p:spPr/>
        <p:txBody>
          <a:bodyPr/>
          <a:lstStyle/>
          <a:p>
            <a:r>
              <a:rPr lang="en-US"/>
              <a:t>Click to edit Master title style</a:t>
            </a:r>
            <a:endParaRPr lang="nl-NL"/>
          </a:p>
        </p:txBody>
      </p:sp>
      <p:sp>
        <p:nvSpPr>
          <p:cNvPr id="3" name="Content Placeholder 2">
            <a:extLst>
              <a:ext uri="{FF2B5EF4-FFF2-40B4-BE49-F238E27FC236}">
                <a16:creationId xmlns:a16="http://schemas.microsoft.com/office/drawing/2014/main" id="{7E36DCE2-BBE0-4511-B606-5104C7976B6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a:extLst>
              <a:ext uri="{FF2B5EF4-FFF2-40B4-BE49-F238E27FC236}">
                <a16:creationId xmlns:a16="http://schemas.microsoft.com/office/drawing/2014/main" id="{191F29B4-97EF-4B97-8D44-4CD63E0629C1}"/>
              </a:ext>
            </a:extLst>
          </p:cNvPr>
          <p:cNvSpPr>
            <a:spLocks noGrp="1"/>
          </p:cNvSpPr>
          <p:nvPr>
            <p:ph type="dt" sz="half" idx="10"/>
          </p:nvPr>
        </p:nvSpPr>
        <p:spPr/>
        <p:txBody>
          <a:bodyPr/>
          <a:lstStyle/>
          <a:p>
            <a:fld id="{1AC36D35-2383-4E38-B467-8363D6D68B95}" type="datetimeFigureOut">
              <a:rPr lang="nl-NL" smtClean="0"/>
              <a:t>9-6-2022</a:t>
            </a:fld>
            <a:endParaRPr lang="nl-NL"/>
          </a:p>
        </p:txBody>
      </p:sp>
      <p:sp>
        <p:nvSpPr>
          <p:cNvPr id="5" name="Footer Placeholder 4">
            <a:extLst>
              <a:ext uri="{FF2B5EF4-FFF2-40B4-BE49-F238E27FC236}">
                <a16:creationId xmlns:a16="http://schemas.microsoft.com/office/drawing/2014/main" id="{F113101C-0295-40CF-A80F-BCB9C5E01466}"/>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id="{5D934DCC-F004-4CF5-8F1B-78914812CF04}"/>
              </a:ext>
            </a:extLst>
          </p:cNvPr>
          <p:cNvSpPr>
            <a:spLocks noGrp="1"/>
          </p:cNvSpPr>
          <p:nvPr>
            <p:ph type="sldNum" sz="quarter" idx="12"/>
          </p:nvPr>
        </p:nvSpPr>
        <p:spPr/>
        <p:txBody>
          <a:bodyPr/>
          <a:lstStyle/>
          <a:p>
            <a:fld id="{1568A736-AEB5-48C7-B539-340F6413ACFD}" type="slidenum">
              <a:rPr lang="nl-NL" smtClean="0"/>
              <a:t>‹#›</a:t>
            </a:fld>
            <a:endParaRPr lang="nl-NL"/>
          </a:p>
        </p:txBody>
      </p:sp>
    </p:spTree>
    <p:extLst>
      <p:ext uri="{BB962C8B-B14F-4D97-AF65-F5344CB8AC3E}">
        <p14:creationId xmlns:p14="http://schemas.microsoft.com/office/powerpoint/2010/main" val="12136396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6DAF68-E018-4A3E-98F9-0438AAF6E76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nl-NL"/>
          </a:p>
        </p:txBody>
      </p:sp>
      <p:sp>
        <p:nvSpPr>
          <p:cNvPr id="3" name="Text Placeholder 2">
            <a:extLst>
              <a:ext uri="{FF2B5EF4-FFF2-40B4-BE49-F238E27FC236}">
                <a16:creationId xmlns:a16="http://schemas.microsoft.com/office/drawing/2014/main" id="{31D3D86D-41CF-46D2-BD11-61F810AA2D3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511699F-91E9-4061-BD54-DCD96535EC7D}"/>
              </a:ext>
            </a:extLst>
          </p:cNvPr>
          <p:cNvSpPr>
            <a:spLocks noGrp="1"/>
          </p:cNvSpPr>
          <p:nvPr>
            <p:ph type="dt" sz="half" idx="10"/>
          </p:nvPr>
        </p:nvSpPr>
        <p:spPr/>
        <p:txBody>
          <a:bodyPr/>
          <a:lstStyle/>
          <a:p>
            <a:fld id="{1AC36D35-2383-4E38-B467-8363D6D68B95}" type="datetimeFigureOut">
              <a:rPr lang="nl-NL" smtClean="0"/>
              <a:t>9-6-2022</a:t>
            </a:fld>
            <a:endParaRPr lang="nl-NL"/>
          </a:p>
        </p:txBody>
      </p:sp>
      <p:sp>
        <p:nvSpPr>
          <p:cNvPr id="5" name="Footer Placeholder 4">
            <a:extLst>
              <a:ext uri="{FF2B5EF4-FFF2-40B4-BE49-F238E27FC236}">
                <a16:creationId xmlns:a16="http://schemas.microsoft.com/office/drawing/2014/main" id="{2C7BB7B2-88EB-4B7F-9AB3-C374989EC1E8}"/>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id="{B7BF09A1-08A4-4AEE-A7CD-CEEB4F13612B}"/>
              </a:ext>
            </a:extLst>
          </p:cNvPr>
          <p:cNvSpPr>
            <a:spLocks noGrp="1"/>
          </p:cNvSpPr>
          <p:nvPr>
            <p:ph type="sldNum" sz="quarter" idx="12"/>
          </p:nvPr>
        </p:nvSpPr>
        <p:spPr/>
        <p:txBody>
          <a:bodyPr/>
          <a:lstStyle/>
          <a:p>
            <a:fld id="{1568A736-AEB5-48C7-B539-340F6413ACFD}" type="slidenum">
              <a:rPr lang="nl-NL" smtClean="0"/>
              <a:t>‹#›</a:t>
            </a:fld>
            <a:endParaRPr lang="nl-NL"/>
          </a:p>
        </p:txBody>
      </p:sp>
    </p:spTree>
    <p:extLst>
      <p:ext uri="{BB962C8B-B14F-4D97-AF65-F5344CB8AC3E}">
        <p14:creationId xmlns:p14="http://schemas.microsoft.com/office/powerpoint/2010/main" val="6713851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F2F5CD-3056-4632-A160-9198F4E98C64}"/>
              </a:ext>
            </a:extLst>
          </p:cNvPr>
          <p:cNvSpPr>
            <a:spLocks noGrp="1"/>
          </p:cNvSpPr>
          <p:nvPr>
            <p:ph type="title"/>
          </p:nvPr>
        </p:nvSpPr>
        <p:spPr/>
        <p:txBody>
          <a:bodyPr/>
          <a:lstStyle/>
          <a:p>
            <a:r>
              <a:rPr lang="en-US"/>
              <a:t>Click to edit Master title style</a:t>
            </a:r>
            <a:endParaRPr lang="nl-NL"/>
          </a:p>
        </p:txBody>
      </p:sp>
      <p:sp>
        <p:nvSpPr>
          <p:cNvPr id="3" name="Content Placeholder 2">
            <a:extLst>
              <a:ext uri="{FF2B5EF4-FFF2-40B4-BE49-F238E27FC236}">
                <a16:creationId xmlns:a16="http://schemas.microsoft.com/office/drawing/2014/main" id="{8818E55C-A6C8-4B57-B6D6-21D55E99134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Content Placeholder 3">
            <a:extLst>
              <a:ext uri="{FF2B5EF4-FFF2-40B4-BE49-F238E27FC236}">
                <a16:creationId xmlns:a16="http://schemas.microsoft.com/office/drawing/2014/main" id="{CB62A955-CE7D-4A3D-A5CC-20AD9410D61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5" name="Date Placeholder 4">
            <a:extLst>
              <a:ext uri="{FF2B5EF4-FFF2-40B4-BE49-F238E27FC236}">
                <a16:creationId xmlns:a16="http://schemas.microsoft.com/office/drawing/2014/main" id="{D30D1165-2B3E-4528-A693-71583494C94E}"/>
              </a:ext>
            </a:extLst>
          </p:cNvPr>
          <p:cNvSpPr>
            <a:spLocks noGrp="1"/>
          </p:cNvSpPr>
          <p:nvPr>
            <p:ph type="dt" sz="half" idx="10"/>
          </p:nvPr>
        </p:nvSpPr>
        <p:spPr/>
        <p:txBody>
          <a:bodyPr/>
          <a:lstStyle/>
          <a:p>
            <a:fld id="{1AC36D35-2383-4E38-B467-8363D6D68B95}" type="datetimeFigureOut">
              <a:rPr lang="nl-NL" smtClean="0"/>
              <a:t>9-6-2022</a:t>
            </a:fld>
            <a:endParaRPr lang="nl-NL"/>
          </a:p>
        </p:txBody>
      </p:sp>
      <p:sp>
        <p:nvSpPr>
          <p:cNvPr id="6" name="Footer Placeholder 5">
            <a:extLst>
              <a:ext uri="{FF2B5EF4-FFF2-40B4-BE49-F238E27FC236}">
                <a16:creationId xmlns:a16="http://schemas.microsoft.com/office/drawing/2014/main" id="{4A316ABD-FD2C-4173-B066-F1C71BCC8536}"/>
              </a:ext>
            </a:extLst>
          </p:cNvPr>
          <p:cNvSpPr>
            <a:spLocks noGrp="1"/>
          </p:cNvSpPr>
          <p:nvPr>
            <p:ph type="ftr" sz="quarter" idx="11"/>
          </p:nvPr>
        </p:nvSpPr>
        <p:spPr/>
        <p:txBody>
          <a:bodyPr/>
          <a:lstStyle/>
          <a:p>
            <a:endParaRPr lang="nl-NL"/>
          </a:p>
        </p:txBody>
      </p:sp>
      <p:sp>
        <p:nvSpPr>
          <p:cNvPr id="7" name="Slide Number Placeholder 6">
            <a:extLst>
              <a:ext uri="{FF2B5EF4-FFF2-40B4-BE49-F238E27FC236}">
                <a16:creationId xmlns:a16="http://schemas.microsoft.com/office/drawing/2014/main" id="{34C3F76D-3113-402A-AD56-AAFCF9934D6C}"/>
              </a:ext>
            </a:extLst>
          </p:cNvPr>
          <p:cNvSpPr>
            <a:spLocks noGrp="1"/>
          </p:cNvSpPr>
          <p:nvPr>
            <p:ph type="sldNum" sz="quarter" idx="12"/>
          </p:nvPr>
        </p:nvSpPr>
        <p:spPr/>
        <p:txBody>
          <a:bodyPr/>
          <a:lstStyle/>
          <a:p>
            <a:fld id="{1568A736-AEB5-48C7-B539-340F6413ACFD}" type="slidenum">
              <a:rPr lang="nl-NL" smtClean="0"/>
              <a:t>‹#›</a:t>
            </a:fld>
            <a:endParaRPr lang="nl-NL"/>
          </a:p>
        </p:txBody>
      </p:sp>
    </p:spTree>
    <p:extLst>
      <p:ext uri="{BB962C8B-B14F-4D97-AF65-F5344CB8AC3E}">
        <p14:creationId xmlns:p14="http://schemas.microsoft.com/office/powerpoint/2010/main" val="8141270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0B2D2F-5E1D-4FE1-AE41-0DF86EA2D69A}"/>
              </a:ext>
            </a:extLst>
          </p:cNvPr>
          <p:cNvSpPr>
            <a:spLocks noGrp="1"/>
          </p:cNvSpPr>
          <p:nvPr>
            <p:ph type="title"/>
          </p:nvPr>
        </p:nvSpPr>
        <p:spPr>
          <a:xfrm>
            <a:off x="839788" y="365125"/>
            <a:ext cx="10515600" cy="1325563"/>
          </a:xfrm>
        </p:spPr>
        <p:txBody>
          <a:bodyPr/>
          <a:lstStyle/>
          <a:p>
            <a:r>
              <a:rPr lang="en-US"/>
              <a:t>Click to edit Master title style</a:t>
            </a:r>
            <a:endParaRPr lang="nl-NL"/>
          </a:p>
        </p:txBody>
      </p:sp>
      <p:sp>
        <p:nvSpPr>
          <p:cNvPr id="3" name="Text Placeholder 2">
            <a:extLst>
              <a:ext uri="{FF2B5EF4-FFF2-40B4-BE49-F238E27FC236}">
                <a16:creationId xmlns:a16="http://schemas.microsoft.com/office/drawing/2014/main" id="{5A6ED908-CFA1-43A5-A601-B3049F9BC19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ABA2E8F-262A-4434-B11A-74F6FC34BD2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5" name="Text Placeholder 4">
            <a:extLst>
              <a:ext uri="{FF2B5EF4-FFF2-40B4-BE49-F238E27FC236}">
                <a16:creationId xmlns:a16="http://schemas.microsoft.com/office/drawing/2014/main" id="{051CFA9C-2B3F-45BA-9FFC-68C5E58339C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2D7D1AF-1282-42A1-BB11-58F2C6FB4C7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7" name="Date Placeholder 6">
            <a:extLst>
              <a:ext uri="{FF2B5EF4-FFF2-40B4-BE49-F238E27FC236}">
                <a16:creationId xmlns:a16="http://schemas.microsoft.com/office/drawing/2014/main" id="{A2149715-8E0D-4007-9FE1-58BA7875D4A3}"/>
              </a:ext>
            </a:extLst>
          </p:cNvPr>
          <p:cNvSpPr>
            <a:spLocks noGrp="1"/>
          </p:cNvSpPr>
          <p:nvPr>
            <p:ph type="dt" sz="half" idx="10"/>
          </p:nvPr>
        </p:nvSpPr>
        <p:spPr/>
        <p:txBody>
          <a:bodyPr/>
          <a:lstStyle/>
          <a:p>
            <a:fld id="{1AC36D35-2383-4E38-B467-8363D6D68B95}" type="datetimeFigureOut">
              <a:rPr lang="nl-NL" smtClean="0"/>
              <a:t>9-6-2022</a:t>
            </a:fld>
            <a:endParaRPr lang="nl-NL"/>
          </a:p>
        </p:txBody>
      </p:sp>
      <p:sp>
        <p:nvSpPr>
          <p:cNvPr id="8" name="Footer Placeholder 7">
            <a:extLst>
              <a:ext uri="{FF2B5EF4-FFF2-40B4-BE49-F238E27FC236}">
                <a16:creationId xmlns:a16="http://schemas.microsoft.com/office/drawing/2014/main" id="{9A0D4E80-2009-489F-B093-0B3F3B644CB1}"/>
              </a:ext>
            </a:extLst>
          </p:cNvPr>
          <p:cNvSpPr>
            <a:spLocks noGrp="1"/>
          </p:cNvSpPr>
          <p:nvPr>
            <p:ph type="ftr" sz="quarter" idx="11"/>
          </p:nvPr>
        </p:nvSpPr>
        <p:spPr/>
        <p:txBody>
          <a:bodyPr/>
          <a:lstStyle/>
          <a:p>
            <a:endParaRPr lang="nl-NL"/>
          </a:p>
        </p:txBody>
      </p:sp>
      <p:sp>
        <p:nvSpPr>
          <p:cNvPr id="9" name="Slide Number Placeholder 8">
            <a:extLst>
              <a:ext uri="{FF2B5EF4-FFF2-40B4-BE49-F238E27FC236}">
                <a16:creationId xmlns:a16="http://schemas.microsoft.com/office/drawing/2014/main" id="{4CC9BDFA-4B4A-4E01-9FF9-334BE04943A4}"/>
              </a:ext>
            </a:extLst>
          </p:cNvPr>
          <p:cNvSpPr>
            <a:spLocks noGrp="1"/>
          </p:cNvSpPr>
          <p:nvPr>
            <p:ph type="sldNum" sz="quarter" idx="12"/>
          </p:nvPr>
        </p:nvSpPr>
        <p:spPr/>
        <p:txBody>
          <a:bodyPr/>
          <a:lstStyle/>
          <a:p>
            <a:fld id="{1568A736-AEB5-48C7-B539-340F6413ACFD}" type="slidenum">
              <a:rPr lang="nl-NL" smtClean="0"/>
              <a:t>‹#›</a:t>
            </a:fld>
            <a:endParaRPr lang="nl-NL"/>
          </a:p>
        </p:txBody>
      </p:sp>
    </p:spTree>
    <p:extLst>
      <p:ext uri="{BB962C8B-B14F-4D97-AF65-F5344CB8AC3E}">
        <p14:creationId xmlns:p14="http://schemas.microsoft.com/office/powerpoint/2010/main" val="21395127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0F9607-50FD-463C-B2C0-35150E0EAE31}"/>
              </a:ext>
            </a:extLst>
          </p:cNvPr>
          <p:cNvSpPr>
            <a:spLocks noGrp="1"/>
          </p:cNvSpPr>
          <p:nvPr>
            <p:ph type="title"/>
          </p:nvPr>
        </p:nvSpPr>
        <p:spPr/>
        <p:txBody>
          <a:bodyPr/>
          <a:lstStyle/>
          <a:p>
            <a:r>
              <a:rPr lang="en-US"/>
              <a:t>Click to edit Master title style</a:t>
            </a:r>
            <a:endParaRPr lang="nl-NL"/>
          </a:p>
        </p:txBody>
      </p:sp>
      <p:sp>
        <p:nvSpPr>
          <p:cNvPr id="3" name="Date Placeholder 2">
            <a:extLst>
              <a:ext uri="{FF2B5EF4-FFF2-40B4-BE49-F238E27FC236}">
                <a16:creationId xmlns:a16="http://schemas.microsoft.com/office/drawing/2014/main" id="{2E3BBF32-F5C9-43FE-89FA-8A7723E45C90}"/>
              </a:ext>
            </a:extLst>
          </p:cNvPr>
          <p:cNvSpPr>
            <a:spLocks noGrp="1"/>
          </p:cNvSpPr>
          <p:nvPr>
            <p:ph type="dt" sz="half" idx="10"/>
          </p:nvPr>
        </p:nvSpPr>
        <p:spPr/>
        <p:txBody>
          <a:bodyPr/>
          <a:lstStyle/>
          <a:p>
            <a:fld id="{1AC36D35-2383-4E38-B467-8363D6D68B95}" type="datetimeFigureOut">
              <a:rPr lang="nl-NL" smtClean="0"/>
              <a:t>9-6-2022</a:t>
            </a:fld>
            <a:endParaRPr lang="nl-NL"/>
          </a:p>
        </p:txBody>
      </p:sp>
      <p:sp>
        <p:nvSpPr>
          <p:cNvPr id="4" name="Footer Placeholder 3">
            <a:extLst>
              <a:ext uri="{FF2B5EF4-FFF2-40B4-BE49-F238E27FC236}">
                <a16:creationId xmlns:a16="http://schemas.microsoft.com/office/drawing/2014/main" id="{70983785-87FA-43DC-916C-AE5BF52168FE}"/>
              </a:ext>
            </a:extLst>
          </p:cNvPr>
          <p:cNvSpPr>
            <a:spLocks noGrp="1"/>
          </p:cNvSpPr>
          <p:nvPr>
            <p:ph type="ftr" sz="quarter" idx="11"/>
          </p:nvPr>
        </p:nvSpPr>
        <p:spPr/>
        <p:txBody>
          <a:bodyPr/>
          <a:lstStyle/>
          <a:p>
            <a:endParaRPr lang="nl-NL"/>
          </a:p>
        </p:txBody>
      </p:sp>
      <p:sp>
        <p:nvSpPr>
          <p:cNvPr id="5" name="Slide Number Placeholder 4">
            <a:extLst>
              <a:ext uri="{FF2B5EF4-FFF2-40B4-BE49-F238E27FC236}">
                <a16:creationId xmlns:a16="http://schemas.microsoft.com/office/drawing/2014/main" id="{5E2DEC9C-53EA-4006-BA03-65A23ECA459D}"/>
              </a:ext>
            </a:extLst>
          </p:cNvPr>
          <p:cNvSpPr>
            <a:spLocks noGrp="1"/>
          </p:cNvSpPr>
          <p:nvPr>
            <p:ph type="sldNum" sz="quarter" idx="12"/>
          </p:nvPr>
        </p:nvSpPr>
        <p:spPr/>
        <p:txBody>
          <a:bodyPr/>
          <a:lstStyle/>
          <a:p>
            <a:fld id="{1568A736-AEB5-48C7-B539-340F6413ACFD}" type="slidenum">
              <a:rPr lang="nl-NL" smtClean="0"/>
              <a:t>‹#›</a:t>
            </a:fld>
            <a:endParaRPr lang="nl-NL"/>
          </a:p>
        </p:txBody>
      </p:sp>
    </p:spTree>
    <p:extLst>
      <p:ext uri="{BB962C8B-B14F-4D97-AF65-F5344CB8AC3E}">
        <p14:creationId xmlns:p14="http://schemas.microsoft.com/office/powerpoint/2010/main" val="34552111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BCD4136-2924-4DF9-A15D-2D6DFE44421D}"/>
              </a:ext>
            </a:extLst>
          </p:cNvPr>
          <p:cNvSpPr>
            <a:spLocks noGrp="1"/>
          </p:cNvSpPr>
          <p:nvPr>
            <p:ph type="dt" sz="half" idx="10"/>
          </p:nvPr>
        </p:nvSpPr>
        <p:spPr/>
        <p:txBody>
          <a:bodyPr/>
          <a:lstStyle/>
          <a:p>
            <a:fld id="{1AC36D35-2383-4E38-B467-8363D6D68B95}" type="datetimeFigureOut">
              <a:rPr lang="nl-NL" smtClean="0"/>
              <a:t>9-6-2022</a:t>
            </a:fld>
            <a:endParaRPr lang="nl-NL"/>
          </a:p>
        </p:txBody>
      </p:sp>
      <p:sp>
        <p:nvSpPr>
          <p:cNvPr id="3" name="Footer Placeholder 2">
            <a:extLst>
              <a:ext uri="{FF2B5EF4-FFF2-40B4-BE49-F238E27FC236}">
                <a16:creationId xmlns:a16="http://schemas.microsoft.com/office/drawing/2014/main" id="{86205DE5-7C1C-47E4-AF0D-830EA8FB39E5}"/>
              </a:ext>
            </a:extLst>
          </p:cNvPr>
          <p:cNvSpPr>
            <a:spLocks noGrp="1"/>
          </p:cNvSpPr>
          <p:nvPr>
            <p:ph type="ftr" sz="quarter" idx="11"/>
          </p:nvPr>
        </p:nvSpPr>
        <p:spPr/>
        <p:txBody>
          <a:bodyPr/>
          <a:lstStyle/>
          <a:p>
            <a:endParaRPr lang="nl-NL"/>
          </a:p>
        </p:txBody>
      </p:sp>
      <p:sp>
        <p:nvSpPr>
          <p:cNvPr id="4" name="Slide Number Placeholder 3">
            <a:extLst>
              <a:ext uri="{FF2B5EF4-FFF2-40B4-BE49-F238E27FC236}">
                <a16:creationId xmlns:a16="http://schemas.microsoft.com/office/drawing/2014/main" id="{980AD2DA-CE19-46C0-A236-E94491966E4E}"/>
              </a:ext>
            </a:extLst>
          </p:cNvPr>
          <p:cNvSpPr>
            <a:spLocks noGrp="1"/>
          </p:cNvSpPr>
          <p:nvPr>
            <p:ph type="sldNum" sz="quarter" idx="12"/>
          </p:nvPr>
        </p:nvSpPr>
        <p:spPr/>
        <p:txBody>
          <a:bodyPr/>
          <a:lstStyle/>
          <a:p>
            <a:fld id="{1568A736-AEB5-48C7-B539-340F6413ACFD}" type="slidenum">
              <a:rPr lang="nl-NL" smtClean="0"/>
              <a:t>‹#›</a:t>
            </a:fld>
            <a:endParaRPr lang="nl-NL"/>
          </a:p>
        </p:txBody>
      </p:sp>
    </p:spTree>
    <p:extLst>
      <p:ext uri="{BB962C8B-B14F-4D97-AF65-F5344CB8AC3E}">
        <p14:creationId xmlns:p14="http://schemas.microsoft.com/office/powerpoint/2010/main" val="26397744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2D003A-6555-45A6-A8D3-796AF21CD54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nl-NL"/>
          </a:p>
        </p:txBody>
      </p:sp>
      <p:sp>
        <p:nvSpPr>
          <p:cNvPr id="3" name="Content Placeholder 2">
            <a:extLst>
              <a:ext uri="{FF2B5EF4-FFF2-40B4-BE49-F238E27FC236}">
                <a16:creationId xmlns:a16="http://schemas.microsoft.com/office/drawing/2014/main" id="{8CDB3837-2665-4E14-A861-C7D97D217DD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Text Placeholder 3">
            <a:extLst>
              <a:ext uri="{FF2B5EF4-FFF2-40B4-BE49-F238E27FC236}">
                <a16:creationId xmlns:a16="http://schemas.microsoft.com/office/drawing/2014/main" id="{8F3332C8-64B8-49A3-89C7-0A59CAF5F0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B80A10A-9E6F-49C2-A758-CF5A7F3794D0}"/>
              </a:ext>
            </a:extLst>
          </p:cNvPr>
          <p:cNvSpPr>
            <a:spLocks noGrp="1"/>
          </p:cNvSpPr>
          <p:nvPr>
            <p:ph type="dt" sz="half" idx="10"/>
          </p:nvPr>
        </p:nvSpPr>
        <p:spPr/>
        <p:txBody>
          <a:bodyPr/>
          <a:lstStyle/>
          <a:p>
            <a:fld id="{1AC36D35-2383-4E38-B467-8363D6D68B95}" type="datetimeFigureOut">
              <a:rPr lang="nl-NL" smtClean="0"/>
              <a:t>9-6-2022</a:t>
            </a:fld>
            <a:endParaRPr lang="nl-NL"/>
          </a:p>
        </p:txBody>
      </p:sp>
      <p:sp>
        <p:nvSpPr>
          <p:cNvPr id="6" name="Footer Placeholder 5">
            <a:extLst>
              <a:ext uri="{FF2B5EF4-FFF2-40B4-BE49-F238E27FC236}">
                <a16:creationId xmlns:a16="http://schemas.microsoft.com/office/drawing/2014/main" id="{12AC090D-E689-4AA0-88E0-4BDF41E82B84}"/>
              </a:ext>
            </a:extLst>
          </p:cNvPr>
          <p:cNvSpPr>
            <a:spLocks noGrp="1"/>
          </p:cNvSpPr>
          <p:nvPr>
            <p:ph type="ftr" sz="quarter" idx="11"/>
          </p:nvPr>
        </p:nvSpPr>
        <p:spPr/>
        <p:txBody>
          <a:bodyPr/>
          <a:lstStyle/>
          <a:p>
            <a:endParaRPr lang="nl-NL"/>
          </a:p>
        </p:txBody>
      </p:sp>
      <p:sp>
        <p:nvSpPr>
          <p:cNvPr id="7" name="Slide Number Placeholder 6">
            <a:extLst>
              <a:ext uri="{FF2B5EF4-FFF2-40B4-BE49-F238E27FC236}">
                <a16:creationId xmlns:a16="http://schemas.microsoft.com/office/drawing/2014/main" id="{F9188550-6F74-46AE-8108-788CAFAA65A9}"/>
              </a:ext>
            </a:extLst>
          </p:cNvPr>
          <p:cNvSpPr>
            <a:spLocks noGrp="1"/>
          </p:cNvSpPr>
          <p:nvPr>
            <p:ph type="sldNum" sz="quarter" idx="12"/>
          </p:nvPr>
        </p:nvSpPr>
        <p:spPr/>
        <p:txBody>
          <a:bodyPr/>
          <a:lstStyle/>
          <a:p>
            <a:fld id="{1568A736-AEB5-48C7-B539-340F6413ACFD}" type="slidenum">
              <a:rPr lang="nl-NL" smtClean="0"/>
              <a:t>‹#›</a:t>
            </a:fld>
            <a:endParaRPr lang="nl-NL"/>
          </a:p>
        </p:txBody>
      </p:sp>
    </p:spTree>
    <p:extLst>
      <p:ext uri="{BB962C8B-B14F-4D97-AF65-F5344CB8AC3E}">
        <p14:creationId xmlns:p14="http://schemas.microsoft.com/office/powerpoint/2010/main" val="4226975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8134B4-4C7B-406A-B0AD-99BE296E8B9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nl-NL"/>
          </a:p>
        </p:txBody>
      </p:sp>
      <p:sp>
        <p:nvSpPr>
          <p:cNvPr id="3" name="Picture Placeholder 2">
            <a:extLst>
              <a:ext uri="{FF2B5EF4-FFF2-40B4-BE49-F238E27FC236}">
                <a16:creationId xmlns:a16="http://schemas.microsoft.com/office/drawing/2014/main" id="{15F5B6F1-DEDB-4C9F-84EE-B1731346556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ext Placeholder 3">
            <a:extLst>
              <a:ext uri="{FF2B5EF4-FFF2-40B4-BE49-F238E27FC236}">
                <a16:creationId xmlns:a16="http://schemas.microsoft.com/office/drawing/2014/main" id="{754AEA4B-8646-48D5-BDA4-5E5112B25D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3CEA97D-5A69-4507-A237-85817AB75A54}"/>
              </a:ext>
            </a:extLst>
          </p:cNvPr>
          <p:cNvSpPr>
            <a:spLocks noGrp="1"/>
          </p:cNvSpPr>
          <p:nvPr>
            <p:ph type="dt" sz="half" idx="10"/>
          </p:nvPr>
        </p:nvSpPr>
        <p:spPr/>
        <p:txBody>
          <a:bodyPr/>
          <a:lstStyle/>
          <a:p>
            <a:fld id="{1AC36D35-2383-4E38-B467-8363D6D68B95}" type="datetimeFigureOut">
              <a:rPr lang="nl-NL" smtClean="0"/>
              <a:t>9-6-2022</a:t>
            </a:fld>
            <a:endParaRPr lang="nl-NL"/>
          </a:p>
        </p:txBody>
      </p:sp>
      <p:sp>
        <p:nvSpPr>
          <p:cNvPr id="6" name="Footer Placeholder 5">
            <a:extLst>
              <a:ext uri="{FF2B5EF4-FFF2-40B4-BE49-F238E27FC236}">
                <a16:creationId xmlns:a16="http://schemas.microsoft.com/office/drawing/2014/main" id="{ED7FAC2A-43D9-4EA2-91F8-842FDD5CE7DE}"/>
              </a:ext>
            </a:extLst>
          </p:cNvPr>
          <p:cNvSpPr>
            <a:spLocks noGrp="1"/>
          </p:cNvSpPr>
          <p:nvPr>
            <p:ph type="ftr" sz="quarter" idx="11"/>
          </p:nvPr>
        </p:nvSpPr>
        <p:spPr/>
        <p:txBody>
          <a:bodyPr/>
          <a:lstStyle/>
          <a:p>
            <a:endParaRPr lang="nl-NL"/>
          </a:p>
        </p:txBody>
      </p:sp>
      <p:sp>
        <p:nvSpPr>
          <p:cNvPr id="7" name="Slide Number Placeholder 6">
            <a:extLst>
              <a:ext uri="{FF2B5EF4-FFF2-40B4-BE49-F238E27FC236}">
                <a16:creationId xmlns:a16="http://schemas.microsoft.com/office/drawing/2014/main" id="{8DA5AA78-34AA-4267-BB5F-1D04501B61C9}"/>
              </a:ext>
            </a:extLst>
          </p:cNvPr>
          <p:cNvSpPr>
            <a:spLocks noGrp="1"/>
          </p:cNvSpPr>
          <p:nvPr>
            <p:ph type="sldNum" sz="quarter" idx="12"/>
          </p:nvPr>
        </p:nvSpPr>
        <p:spPr/>
        <p:txBody>
          <a:bodyPr/>
          <a:lstStyle/>
          <a:p>
            <a:fld id="{1568A736-AEB5-48C7-B539-340F6413ACFD}" type="slidenum">
              <a:rPr lang="nl-NL" smtClean="0"/>
              <a:t>‹#›</a:t>
            </a:fld>
            <a:endParaRPr lang="nl-NL"/>
          </a:p>
        </p:txBody>
      </p:sp>
    </p:spTree>
    <p:extLst>
      <p:ext uri="{BB962C8B-B14F-4D97-AF65-F5344CB8AC3E}">
        <p14:creationId xmlns:p14="http://schemas.microsoft.com/office/powerpoint/2010/main" val="23741201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6E2492B-7314-4902-B555-022B74F9093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nl-NL"/>
          </a:p>
        </p:txBody>
      </p:sp>
      <p:sp>
        <p:nvSpPr>
          <p:cNvPr id="3" name="Text Placeholder 2">
            <a:extLst>
              <a:ext uri="{FF2B5EF4-FFF2-40B4-BE49-F238E27FC236}">
                <a16:creationId xmlns:a16="http://schemas.microsoft.com/office/drawing/2014/main" id="{206F0854-5A84-4122-B87B-2B2EF7FC15E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a:extLst>
              <a:ext uri="{FF2B5EF4-FFF2-40B4-BE49-F238E27FC236}">
                <a16:creationId xmlns:a16="http://schemas.microsoft.com/office/drawing/2014/main" id="{4D2257C4-4841-45F7-8D92-A1A505B82FB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C36D35-2383-4E38-B467-8363D6D68B95}" type="datetimeFigureOut">
              <a:rPr lang="nl-NL" smtClean="0"/>
              <a:t>9-6-2022</a:t>
            </a:fld>
            <a:endParaRPr lang="nl-NL"/>
          </a:p>
        </p:txBody>
      </p:sp>
      <p:sp>
        <p:nvSpPr>
          <p:cNvPr id="5" name="Footer Placeholder 4">
            <a:extLst>
              <a:ext uri="{FF2B5EF4-FFF2-40B4-BE49-F238E27FC236}">
                <a16:creationId xmlns:a16="http://schemas.microsoft.com/office/drawing/2014/main" id="{936BA055-281A-4C82-9079-A261A32A1F0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Slide Number Placeholder 5">
            <a:extLst>
              <a:ext uri="{FF2B5EF4-FFF2-40B4-BE49-F238E27FC236}">
                <a16:creationId xmlns:a16="http://schemas.microsoft.com/office/drawing/2014/main" id="{5590B805-D6CD-4DDC-99EF-7FFEA2A5A3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68A736-AEB5-48C7-B539-340F6413ACFD}" type="slidenum">
              <a:rPr lang="nl-NL" smtClean="0"/>
              <a:t>‹#›</a:t>
            </a:fld>
            <a:endParaRPr lang="nl-NL"/>
          </a:p>
        </p:txBody>
      </p:sp>
    </p:spTree>
    <p:extLst>
      <p:ext uri="{BB962C8B-B14F-4D97-AF65-F5344CB8AC3E}">
        <p14:creationId xmlns:p14="http://schemas.microsoft.com/office/powerpoint/2010/main" val="31049745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sv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6.sv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svg"/><Relationship Id="rId4" Type="http://schemas.openxmlformats.org/officeDocument/2006/relationships/image" Target="../media/image4.svg"/><Relationship Id="rId9" Type="http://schemas.openxmlformats.org/officeDocument/2006/relationships/image" Target="../media/image9.png"/></Relationships>
</file>

<file path=ppt/slides/_rels/slide5.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6.svg"/><Relationship Id="rId5" Type="http://schemas.openxmlformats.org/officeDocument/2006/relationships/image" Target="../media/image15.png"/><Relationship Id="rId10" Type="http://schemas.openxmlformats.org/officeDocument/2006/relationships/image" Target="../media/image20.svg"/><Relationship Id="rId4" Type="http://schemas.openxmlformats.org/officeDocument/2006/relationships/image" Target="../media/image14.svg"/><Relationship Id="rId9" Type="http://schemas.openxmlformats.org/officeDocument/2006/relationships/image" Target="../media/image19.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374025-FBF1-4D9A-B644-4EDEADF43643}"/>
              </a:ext>
            </a:extLst>
          </p:cNvPr>
          <p:cNvSpPr>
            <a:spLocks noGrp="1"/>
          </p:cNvSpPr>
          <p:nvPr>
            <p:ph type="ctrTitle"/>
          </p:nvPr>
        </p:nvSpPr>
        <p:spPr/>
        <p:txBody>
          <a:bodyPr/>
          <a:lstStyle/>
          <a:p>
            <a:endParaRPr lang="nl-NL" dirty="0"/>
          </a:p>
        </p:txBody>
      </p:sp>
      <p:sp>
        <p:nvSpPr>
          <p:cNvPr id="3" name="Subtitle 2">
            <a:extLst>
              <a:ext uri="{FF2B5EF4-FFF2-40B4-BE49-F238E27FC236}">
                <a16:creationId xmlns:a16="http://schemas.microsoft.com/office/drawing/2014/main" id="{D0170BDB-4120-4617-B808-5DD7059AEF4F}"/>
              </a:ext>
            </a:extLst>
          </p:cNvPr>
          <p:cNvSpPr>
            <a:spLocks noGrp="1"/>
          </p:cNvSpPr>
          <p:nvPr>
            <p:ph type="subTitle" idx="1"/>
          </p:nvPr>
        </p:nvSpPr>
        <p:spPr/>
        <p:txBody>
          <a:bodyPr/>
          <a:lstStyle/>
          <a:p>
            <a:endParaRPr lang="nl-NL" dirty="0"/>
          </a:p>
        </p:txBody>
      </p:sp>
      <p:sp>
        <p:nvSpPr>
          <p:cNvPr id="4" name="Flowchart: Data 3">
            <a:extLst>
              <a:ext uri="{FF2B5EF4-FFF2-40B4-BE49-F238E27FC236}">
                <a16:creationId xmlns:a16="http://schemas.microsoft.com/office/drawing/2014/main" id="{B266DE93-2330-4E4B-8A59-7375268B7C43}"/>
              </a:ext>
            </a:extLst>
          </p:cNvPr>
          <p:cNvSpPr/>
          <p:nvPr/>
        </p:nvSpPr>
        <p:spPr>
          <a:xfrm>
            <a:off x="-2063180" y="306836"/>
            <a:ext cx="10292780" cy="1143000"/>
          </a:xfrm>
          <a:prstGeom prst="flowChartInputOutpu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3200" dirty="0"/>
          </a:p>
        </p:txBody>
      </p:sp>
      <p:sp>
        <p:nvSpPr>
          <p:cNvPr id="6" name="Flowchart: Data 5">
            <a:extLst>
              <a:ext uri="{FF2B5EF4-FFF2-40B4-BE49-F238E27FC236}">
                <a16:creationId xmlns:a16="http://schemas.microsoft.com/office/drawing/2014/main" id="{174B1B54-06D3-467D-A9ED-08E845F6D5F2}"/>
              </a:ext>
            </a:extLst>
          </p:cNvPr>
          <p:cNvSpPr/>
          <p:nvPr/>
        </p:nvSpPr>
        <p:spPr>
          <a:xfrm>
            <a:off x="-4294751" y="1589607"/>
            <a:ext cx="10292780" cy="1143000"/>
          </a:xfrm>
          <a:prstGeom prst="flowChartInputOutpu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8" name="Flowchart: Data 7">
            <a:extLst>
              <a:ext uri="{FF2B5EF4-FFF2-40B4-BE49-F238E27FC236}">
                <a16:creationId xmlns:a16="http://schemas.microsoft.com/office/drawing/2014/main" id="{7E2A9610-8F4E-413E-B04E-F90A856D9D90}"/>
              </a:ext>
            </a:extLst>
          </p:cNvPr>
          <p:cNvSpPr/>
          <p:nvPr/>
        </p:nvSpPr>
        <p:spPr>
          <a:xfrm>
            <a:off x="6183085" y="5309748"/>
            <a:ext cx="9596094" cy="1143000"/>
          </a:xfrm>
          <a:prstGeom prst="flowChartInputOutpu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2400" dirty="0"/>
          </a:p>
        </p:txBody>
      </p:sp>
      <p:sp>
        <p:nvSpPr>
          <p:cNvPr id="9" name="TextBox 8">
            <a:extLst>
              <a:ext uri="{FF2B5EF4-FFF2-40B4-BE49-F238E27FC236}">
                <a16:creationId xmlns:a16="http://schemas.microsoft.com/office/drawing/2014/main" id="{9C73DE12-26A4-448C-B84B-FDBF30A6814A}"/>
              </a:ext>
            </a:extLst>
          </p:cNvPr>
          <p:cNvSpPr txBox="1"/>
          <p:nvPr/>
        </p:nvSpPr>
        <p:spPr>
          <a:xfrm>
            <a:off x="381489" y="426217"/>
            <a:ext cx="6248074" cy="954107"/>
          </a:xfrm>
          <a:prstGeom prst="rect">
            <a:avLst/>
          </a:prstGeom>
          <a:noFill/>
        </p:spPr>
        <p:txBody>
          <a:bodyPr wrap="square" rtlCol="0">
            <a:spAutoFit/>
          </a:bodyPr>
          <a:lstStyle/>
          <a:p>
            <a:r>
              <a:rPr lang="en-US" sz="2800" b="1" dirty="0">
                <a:solidFill>
                  <a:schemeClr val="bg1"/>
                </a:solidFill>
              </a:rPr>
              <a:t>1.1 Introduction Academic Skills</a:t>
            </a:r>
          </a:p>
          <a:p>
            <a:r>
              <a:rPr lang="en-US" sz="2800" b="1" dirty="0">
                <a:solidFill>
                  <a:schemeClr val="bg1"/>
                </a:solidFill>
              </a:rPr>
              <a:t>Meeting 3</a:t>
            </a:r>
            <a:endParaRPr lang="nl-NL" sz="2800" b="1" dirty="0">
              <a:solidFill>
                <a:schemeClr val="bg1"/>
              </a:solidFill>
            </a:endParaRPr>
          </a:p>
        </p:txBody>
      </p:sp>
      <p:sp>
        <p:nvSpPr>
          <p:cNvPr id="10" name="TextBox 9">
            <a:extLst>
              <a:ext uri="{FF2B5EF4-FFF2-40B4-BE49-F238E27FC236}">
                <a16:creationId xmlns:a16="http://schemas.microsoft.com/office/drawing/2014/main" id="{F7C3B828-C2DB-4572-A828-E066E30CD4FE}"/>
              </a:ext>
            </a:extLst>
          </p:cNvPr>
          <p:cNvSpPr txBox="1"/>
          <p:nvPr/>
        </p:nvSpPr>
        <p:spPr>
          <a:xfrm>
            <a:off x="381489" y="1884372"/>
            <a:ext cx="6248074" cy="523220"/>
          </a:xfrm>
          <a:prstGeom prst="rect">
            <a:avLst/>
          </a:prstGeom>
          <a:noFill/>
        </p:spPr>
        <p:txBody>
          <a:bodyPr wrap="square" rtlCol="0">
            <a:spAutoFit/>
          </a:bodyPr>
          <a:lstStyle/>
          <a:p>
            <a:r>
              <a:rPr lang="en-US" sz="2800" b="1" dirty="0">
                <a:solidFill>
                  <a:schemeClr val="bg1"/>
                </a:solidFill>
              </a:rPr>
              <a:t>Feedback</a:t>
            </a:r>
            <a:endParaRPr lang="nl-NL" sz="2800" b="1" dirty="0">
              <a:solidFill>
                <a:schemeClr val="bg1"/>
              </a:solidFill>
            </a:endParaRPr>
          </a:p>
        </p:txBody>
      </p:sp>
      <p:sp>
        <p:nvSpPr>
          <p:cNvPr id="12" name="TextBox 11">
            <a:extLst>
              <a:ext uri="{FF2B5EF4-FFF2-40B4-BE49-F238E27FC236}">
                <a16:creationId xmlns:a16="http://schemas.microsoft.com/office/drawing/2014/main" id="{B70EB23C-EF33-411B-BD3F-34F43D7A0D68}"/>
              </a:ext>
            </a:extLst>
          </p:cNvPr>
          <p:cNvSpPr txBox="1"/>
          <p:nvPr/>
        </p:nvSpPr>
        <p:spPr>
          <a:xfrm>
            <a:off x="7772888" y="5583565"/>
            <a:ext cx="6248074" cy="523220"/>
          </a:xfrm>
          <a:prstGeom prst="rect">
            <a:avLst/>
          </a:prstGeom>
          <a:noFill/>
        </p:spPr>
        <p:txBody>
          <a:bodyPr wrap="square" rtlCol="0">
            <a:spAutoFit/>
          </a:bodyPr>
          <a:lstStyle/>
          <a:p>
            <a:r>
              <a:rPr lang="en-US" sz="2800" dirty="0">
                <a:solidFill>
                  <a:schemeClr val="bg1"/>
                </a:solidFill>
              </a:rPr>
              <a:t>E-mail: goverts@essb.eur.nl</a:t>
            </a:r>
            <a:endParaRPr lang="nl-NL" sz="2800" dirty="0">
              <a:solidFill>
                <a:schemeClr val="bg1"/>
              </a:solidFill>
            </a:endParaRPr>
          </a:p>
        </p:txBody>
      </p:sp>
      <p:pic>
        <p:nvPicPr>
          <p:cNvPr id="16" name="Picture 15" descr="Text, letter&#10;&#10;Description automatically generated">
            <a:extLst>
              <a:ext uri="{FF2B5EF4-FFF2-40B4-BE49-F238E27FC236}">
                <a16:creationId xmlns:a16="http://schemas.microsoft.com/office/drawing/2014/main" id="{783EE59D-241E-4BE9-B9A1-D4599E1BE90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709429"/>
            <a:ext cx="2759116" cy="1655762"/>
          </a:xfrm>
          <a:prstGeom prst="rect">
            <a:avLst/>
          </a:prstGeom>
        </p:spPr>
      </p:pic>
    </p:spTree>
    <p:extLst>
      <p:ext uri="{BB962C8B-B14F-4D97-AF65-F5344CB8AC3E}">
        <p14:creationId xmlns:p14="http://schemas.microsoft.com/office/powerpoint/2010/main" val="21736622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158B783-3C30-405F-953D-1F3DF61008B6}"/>
              </a:ext>
            </a:extLst>
          </p:cNvPr>
          <p:cNvSpPr>
            <a:spLocks noGrp="1"/>
          </p:cNvSpPr>
          <p:nvPr>
            <p:ph type="title"/>
          </p:nvPr>
        </p:nvSpPr>
        <p:spPr/>
        <p:txBody>
          <a:bodyPr/>
          <a:lstStyle/>
          <a:p>
            <a:endParaRPr lang="nl-NL"/>
          </a:p>
        </p:txBody>
      </p:sp>
      <p:sp>
        <p:nvSpPr>
          <p:cNvPr id="7" name="Content Placeholder 6">
            <a:extLst>
              <a:ext uri="{FF2B5EF4-FFF2-40B4-BE49-F238E27FC236}">
                <a16:creationId xmlns:a16="http://schemas.microsoft.com/office/drawing/2014/main" id="{A2B6B661-EDB0-464E-BA9F-3EB2C52BF18F}"/>
              </a:ext>
            </a:extLst>
          </p:cNvPr>
          <p:cNvSpPr>
            <a:spLocks noGrp="1"/>
          </p:cNvSpPr>
          <p:nvPr>
            <p:ph idx="1"/>
          </p:nvPr>
        </p:nvSpPr>
        <p:spPr>
          <a:xfrm>
            <a:off x="838200" y="4613097"/>
            <a:ext cx="10515600" cy="1563866"/>
          </a:xfrm>
        </p:spPr>
        <p:txBody>
          <a:bodyPr/>
          <a:lstStyle/>
          <a:p>
            <a:pPr marL="0" indent="0" algn="r">
              <a:buNone/>
            </a:pPr>
            <a:r>
              <a:rPr lang="en-US" b="1" dirty="0"/>
              <a:t>What is feedback?</a:t>
            </a:r>
          </a:p>
          <a:p>
            <a:pPr marL="0" indent="0" algn="r">
              <a:buNone/>
            </a:pPr>
            <a:r>
              <a:rPr lang="en-US" b="1" dirty="0"/>
              <a:t>Feedback process</a:t>
            </a:r>
          </a:p>
          <a:p>
            <a:pPr marL="0" indent="0" algn="r">
              <a:buNone/>
            </a:pPr>
            <a:r>
              <a:rPr lang="en-US" b="1" dirty="0"/>
              <a:t>Peer feedback </a:t>
            </a:r>
            <a:endParaRPr lang="nl-NL" b="1" dirty="0"/>
          </a:p>
        </p:txBody>
      </p:sp>
      <p:sp>
        <p:nvSpPr>
          <p:cNvPr id="4" name="Flowchart: Data 3">
            <a:extLst>
              <a:ext uri="{FF2B5EF4-FFF2-40B4-BE49-F238E27FC236}">
                <a16:creationId xmlns:a16="http://schemas.microsoft.com/office/drawing/2014/main" id="{B266DE93-2330-4E4B-8A59-7375268B7C43}"/>
              </a:ext>
            </a:extLst>
          </p:cNvPr>
          <p:cNvSpPr/>
          <p:nvPr/>
        </p:nvSpPr>
        <p:spPr>
          <a:xfrm>
            <a:off x="-2063180" y="306836"/>
            <a:ext cx="10292780" cy="1143000"/>
          </a:xfrm>
          <a:prstGeom prst="flowChartInputOutpu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3200" dirty="0"/>
          </a:p>
        </p:txBody>
      </p:sp>
      <p:sp>
        <p:nvSpPr>
          <p:cNvPr id="9" name="TextBox 8">
            <a:extLst>
              <a:ext uri="{FF2B5EF4-FFF2-40B4-BE49-F238E27FC236}">
                <a16:creationId xmlns:a16="http://schemas.microsoft.com/office/drawing/2014/main" id="{9C73DE12-26A4-448C-B84B-FDBF30A6814A}"/>
              </a:ext>
            </a:extLst>
          </p:cNvPr>
          <p:cNvSpPr txBox="1"/>
          <p:nvPr/>
        </p:nvSpPr>
        <p:spPr>
          <a:xfrm>
            <a:off x="350667" y="599143"/>
            <a:ext cx="6248074" cy="523220"/>
          </a:xfrm>
          <a:prstGeom prst="rect">
            <a:avLst/>
          </a:prstGeom>
          <a:noFill/>
        </p:spPr>
        <p:txBody>
          <a:bodyPr wrap="square" rtlCol="0">
            <a:spAutoFit/>
          </a:bodyPr>
          <a:lstStyle/>
          <a:p>
            <a:r>
              <a:rPr lang="en-US" sz="2800" b="1" dirty="0">
                <a:solidFill>
                  <a:schemeClr val="bg1"/>
                </a:solidFill>
              </a:rPr>
              <a:t>Contents </a:t>
            </a:r>
            <a:endParaRPr lang="nl-NL" sz="2800" b="1" dirty="0">
              <a:solidFill>
                <a:schemeClr val="bg1"/>
              </a:solidFill>
            </a:endParaRPr>
          </a:p>
        </p:txBody>
      </p:sp>
    </p:spTree>
    <p:extLst>
      <p:ext uri="{BB962C8B-B14F-4D97-AF65-F5344CB8AC3E}">
        <p14:creationId xmlns:p14="http://schemas.microsoft.com/office/powerpoint/2010/main" val="28079864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158B783-3C30-405F-953D-1F3DF61008B6}"/>
              </a:ext>
            </a:extLst>
          </p:cNvPr>
          <p:cNvSpPr>
            <a:spLocks noGrp="1"/>
          </p:cNvSpPr>
          <p:nvPr>
            <p:ph type="title"/>
          </p:nvPr>
        </p:nvSpPr>
        <p:spPr/>
        <p:txBody>
          <a:bodyPr/>
          <a:lstStyle/>
          <a:p>
            <a:endParaRPr lang="nl-NL" dirty="0"/>
          </a:p>
        </p:txBody>
      </p:sp>
      <p:sp>
        <p:nvSpPr>
          <p:cNvPr id="7" name="Content Placeholder 6">
            <a:extLst>
              <a:ext uri="{FF2B5EF4-FFF2-40B4-BE49-F238E27FC236}">
                <a16:creationId xmlns:a16="http://schemas.microsoft.com/office/drawing/2014/main" id="{A2B6B661-EDB0-464E-BA9F-3EB2C52BF18F}"/>
              </a:ext>
            </a:extLst>
          </p:cNvPr>
          <p:cNvSpPr>
            <a:spLocks noGrp="1"/>
          </p:cNvSpPr>
          <p:nvPr>
            <p:ph idx="1"/>
          </p:nvPr>
        </p:nvSpPr>
        <p:spPr>
          <a:xfrm>
            <a:off x="838200" y="1924706"/>
            <a:ext cx="10515600" cy="4252257"/>
          </a:xfrm>
        </p:spPr>
        <p:txBody>
          <a:bodyPr/>
          <a:lstStyle/>
          <a:p>
            <a:pPr marL="0" indent="0">
              <a:buNone/>
            </a:pPr>
            <a:r>
              <a:rPr lang="en-US" dirty="0"/>
              <a:t>“[…] feedback needs to provide information specifically relating to the task or process of learning that fills a gap between what is understood and what is aimed to be understood (Sadler, 1989)”</a:t>
            </a:r>
          </a:p>
          <a:p>
            <a:pPr marL="0" indent="0">
              <a:buNone/>
            </a:pPr>
            <a:endParaRPr lang="en-US" dirty="0"/>
          </a:p>
          <a:p>
            <a:pPr marL="0" indent="0">
              <a:buNone/>
            </a:pPr>
            <a:r>
              <a:rPr lang="en-US" dirty="0"/>
              <a:t>Current  -   -   -   -   -   -   -   -   -   - [ gap ] -   -   -   -   -   -   -   -   -   -   -   Goal</a:t>
            </a:r>
          </a:p>
          <a:p>
            <a:pPr marL="0" indent="0">
              <a:buNone/>
            </a:pPr>
            <a:r>
              <a:rPr lang="en-US" dirty="0"/>
              <a:t>understanding</a:t>
            </a:r>
          </a:p>
          <a:p>
            <a:pPr marL="0" indent="0">
              <a:buNone/>
            </a:pPr>
            <a:endParaRPr lang="en-US" dirty="0"/>
          </a:p>
          <a:p>
            <a:pPr marL="0" indent="0">
              <a:buNone/>
            </a:pPr>
            <a:endParaRPr lang="nl-NL" dirty="0"/>
          </a:p>
        </p:txBody>
      </p:sp>
      <p:sp>
        <p:nvSpPr>
          <p:cNvPr id="4" name="Flowchart: Data 3">
            <a:extLst>
              <a:ext uri="{FF2B5EF4-FFF2-40B4-BE49-F238E27FC236}">
                <a16:creationId xmlns:a16="http://schemas.microsoft.com/office/drawing/2014/main" id="{B266DE93-2330-4E4B-8A59-7375268B7C43}"/>
              </a:ext>
            </a:extLst>
          </p:cNvPr>
          <p:cNvSpPr/>
          <p:nvPr/>
        </p:nvSpPr>
        <p:spPr>
          <a:xfrm>
            <a:off x="-2063180" y="306836"/>
            <a:ext cx="10292780" cy="1143000"/>
          </a:xfrm>
          <a:prstGeom prst="flowChartInputOutpu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3200" dirty="0"/>
          </a:p>
        </p:txBody>
      </p:sp>
      <p:sp>
        <p:nvSpPr>
          <p:cNvPr id="9" name="TextBox 8">
            <a:extLst>
              <a:ext uri="{FF2B5EF4-FFF2-40B4-BE49-F238E27FC236}">
                <a16:creationId xmlns:a16="http://schemas.microsoft.com/office/drawing/2014/main" id="{9C73DE12-26A4-448C-B84B-FDBF30A6814A}"/>
              </a:ext>
            </a:extLst>
          </p:cNvPr>
          <p:cNvSpPr txBox="1"/>
          <p:nvPr/>
        </p:nvSpPr>
        <p:spPr>
          <a:xfrm>
            <a:off x="350667" y="599143"/>
            <a:ext cx="6248074" cy="523220"/>
          </a:xfrm>
          <a:prstGeom prst="rect">
            <a:avLst/>
          </a:prstGeom>
          <a:noFill/>
        </p:spPr>
        <p:txBody>
          <a:bodyPr wrap="square" rtlCol="0">
            <a:spAutoFit/>
          </a:bodyPr>
          <a:lstStyle/>
          <a:p>
            <a:r>
              <a:rPr lang="en-US" sz="2800" b="1" dirty="0">
                <a:solidFill>
                  <a:schemeClr val="bg1"/>
                </a:solidFill>
              </a:rPr>
              <a:t>What is feedback?</a:t>
            </a:r>
            <a:endParaRPr lang="nl-NL" sz="2800" b="1" dirty="0">
              <a:solidFill>
                <a:schemeClr val="bg1"/>
              </a:solidFill>
            </a:endParaRPr>
          </a:p>
        </p:txBody>
      </p:sp>
      <p:pic>
        <p:nvPicPr>
          <p:cNvPr id="12" name="Picture 11" descr="Logo&#10;&#10;Description automatically generated">
            <a:extLst>
              <a:ext uri="{FF2B5EF4-FFF2-40B4-BE49-F238E27FC236}">
                <a16:creationId xmlns:a16="http://schemas.microsoft.com/office/drawing/2014/main" id="{4D8252D9-C35D-493B-9472-5D31254BD3A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20138173">
            <a:off x="8603456" y="4579347"/>
            <a:ext cx="3097961" cy="2481282"/>
          </a:xfrm>
          <a:prstGeom prst="rect">
            <a:avLst/>
          </a:prstGeom>
        </p:spPr>
      </p:pic>
    </p:spTree>
    <p:extLst>
      <p:ext uri="{BB962C8B-B14F-4D97-AF65-F5344CB8AC3E}">
        <p14:creationId xmlns:p14="http://schemas.microsoft.com/office/powerpoint/2010/main" val="9160568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Graphic 13" descr="Badge 1 with solid fill">
            <a:extLst>
              <a:ext uri="{FF2B5EF4-FFF2-40B4-BE49-F238E27FC236}">
                <a16:creationId xmlns:a16="http://schemas.microsoft.com/office/drawing/2014/main" id="{AFF6D0C4-C258-4FCE-B0D1-F73807C09BA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80796" y="3142350"/>
            <a:ext cx="521400" cy="521400"/>
          </a:xfrm>
          <a:prstGeom prst="rect">
            <a:avLst/>
          </a:prstGeom>
        </p:spPr>
      </p:pic>
      <p:pic>
        <p:nvPicPr>
          <p:cNvPr id="15" name="Graphic 14" descr="Badge with solid fill">
            <a:extLst>
              <a:ext uri="{FF2B5EF4-FFF2-40B4-BE49-F238E27FC236}">
                <a16:creationId xmlns:a16="http://schemas.microsoft.com/office/drawing/2014/main" id="{BC31E542-BFB7-491F-8C57-6F176528129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546397" y="3144400"/>
            <a:ext cx="521400" cy="521400"/>
          </a:xfrm>
          <a:prstGeom prst="rect">
            <a:avLst/>
          </a:prstGeom>
        </p:spPr>
      </p:pic>
      <p:pic>
        <p:nvPicPr>
          <p:cNvPr id="16" name="Graphic 15" descr="Badge 3 with solid fill">
            <a:extLst>
              <a:ext uri="{FF2B5EF4-FFF2-40B4-BE49-F238E27FC236}">
                <a16:creationId xmlns:a16="http://schemas.microsoft.com/office/drawing/2014/main" id="{7AF71AEC-F54F-4ADC-B7CA-3F926009F338}"/>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895004" y="3144400"/>
            <a:ext cx="521400" cy="521400"/>
          </a:xfrm>
          <a:prstGeom prst="rect">
            <a:avLst/>
          </a:prstGeom>
        </p:spPr>
      </p:pic>
      <p:pic>
        <p:nvPicPr>
          <p:cNvPr id="17" name="Graphic 16" descr="Badge 4 with solid fill">
            <a:extLst>
              <a:ext uri="{FF2B5EF4-FFF2-40B4-BE49-F238E27FC236}">
                <a16:creationId xmlns:a16="http://schemas.microsoft.com/office/drawing/2014/main" id="{70D200DC-B451-4870-AE77-AEC1552975B3}"/>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8384904" y="3144400"/>
            <a:ext cx="521400" cy="521400"/>
          </a:xfrm>
          <a:prstGeom prst="rect">
            <a:avLst/>
          </a:prstGeom>
        </p:spPr>
      </p:pic>
      <p:pic>
        <p:nvPicPr>
          <p:cNvPr id="18" name="Graphic 17" descr="Badge 5 with solid fill">
            <a:extLst>
              <a:ext uri="{FF2B5EF4-FFF2-40B4-BE49-F238E27FC236}">
                <a16:creationId xmlns:a16="http://schemas.microsoft.com/office/drawing/2014/main" id="{74D1C80F-E33B-4443-B264-6097FDFC6C40}"/>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10989804" y="3132542"/>
            <a:ext cx="521400" cy="521400"/>
          </a:xfrm>
          <a:prstGeom prst="rect">
            <a:avLst/>
          </a:prstGeom>
        </p:spPr>
      </p:pic>
      <p:sp>
        <p:nvSpPr>
          <p:cNvPr id="32" name="TextBox 31">
            <a:extLst>
              <a:ext uri="{FF2B5EF4-FFF2-40B4-BE49-F238E27FC236}">
                <a16:creationId xmlns:a16="http://schemas.microsoft.com/office/drawing/2014/main" id="{0AA9F6AA-B166-4BDC-A30B-FB59E0560A26}"/>
              </a:ext>
            </a:extLst>
          </p:cNvPr>
          <p:cNvSpPr txBox="1"/>
          <p:nvPr/>
        </p:nvSpPr>
        <p:spPr>
          <a:xfrm>
            <a:off x="114300" y="3772233"/>
            <a:ext cx="12077700" cy="830997"/>
          </a:xfrm>
          <a:prstGeom prst="rect">
            <a:avLst/>
          </a:prstGeom>
          <a:noFill/>
        </p:spPr>
        <p:txBody>
          <a:bodyPr wrap="square" rtlCol="0">
            <a:spAutoFit/>
          </a:bodyPr>
          <a:lstStyle/>
          <a:p>
            <a:r>
              <a:rPr lang="en-US" sz="2400" u="sng" dirty="0"/>
              <a:t>Starting level</a:t>
            </a:r>
            <a:r>
              <a:rPr lang="en-US" sz="2400" dirty="0"/>
              <a:t>                   </a:t>
            </a:r>
            <a:r>
              <a:rPr lang="en-US" sz="2400" u="sng" dirty="0"/>
              <a:t>Assignment</a:t>
            </a:r>
            <a:r>
              <a:rPr lang="en-US" sz="2400" dirty="0"/>
              <a:t>                   </a:t>
            </a:r>
            <a:r>
              <a:rPr lang="en-US" sz="2400" u="sng" dirty="0"/>
              <a:t>Feedback</a:t>
            </a:r>
            <a:r>
              <a:rPr lang="en-US" sz="2400" dirty="0"/>
              <a:t>                 </a:t>
            </a:r>
            <a:r>
              <a:rPr lang="en-US" sz="2400" u="sng" dirty="0"/>
              <a:t>Reflection</a:t>
            </a:r>
            <a:r>
              <a:rPr lang="en-US" sz="2400" dirty="0"/>
              <a:t>                       </a:t>
            </a:r>
            <a:r>
              <a:rPr lang="en-US" sz="2400" u="sng" dirty="0"/>
              <a:t>Final</a:t>
            </a:r>
            <a:r>
              <a:rPr lang="en-US" sz="2400" dirty="0"/>
              <a:t> 												     </a:t>
            </a:r>
            <a:r>
              <a:rPr lang="en-US" sz="2400" u="sng" dirty="0"/>
              <a:t>Assignment</a:t>
            </a:r>
            <a:endParaRPr lang="nl-NL" sz="2400" u="sng" dirty="0"/>
          </a:p>
        </p:txBody>
      </p:sp>
      <p:sp>
        <p:nvSpPr>
          <p:cNvPr id="36" name="TextBox 35">
            <a:extLst>
              <a:ext uri="{FF2B5EF4-FFF2-40B4-BE49-F238E27FC236}">
                <a16:creationId xmlns:a16="http://schemas.microsoft.com/office/drawing/2014/main" id="{0AD4CBA8-7A81-4966-86B1-50758ED980BD}"/>
              </a:ext>
            </a:extLst>
          </p:cNvPr>
          <p:cNvSpPr txBox="1"/>
          <p:nvPr/>
        </p:nvSpPr>
        <p:spPr>
          <a:xfrm>
            <a:off x="3009900" y="4581805"/>
            <a:ext cx="2413000" cy="830997"/>
          </a:xfrm>
          <a:prstGeom prst="rect">
            <a:avLst/>
          </a:prstGeom>
          <a:noFill/>
        </p:spPr>
        <p:txBody>
          <a:bodyPr wrap="square" rtlCol="0">
            <a:spAutoFit/>
          </a:bodyPr>
          <a:lstStyle/>
          <a:p>
            <a:r>
              <a:rPr lang="en-US" sz="2400" i="1" dirty="0"/>
              <a:t>Guidelines and expectations</a:t>
            </a:r>
            <a:endParaRPr lang="nl-NL" sz="2400" i="1" dirty="0"/>
          </a:p>
        </p:txBody>
      </p:sp>
      <p:sp>
        <p:nvSpPr>
          <p:cNvPr id="38" name="TextBox 37">
            <a:extLst>
              <a:ext uri="{FF2B5EF4-FFF2-40B4-BE49-F238E27FC236}">
                <a16:creationId xmlns:a16="http://schemas.microsoft.com/office/drawing/2014/main" id="{BCF4889D-A4F7-4528-9BB0-65A945A2EE1A}"/>
              </a:ext>
            </a:extLst>
          </p:cNvPr>
          <p:cNvSpPr txBox="1"/>
          <p:nvPr/>
        </p:nvSpPr>
        <p:spPr>
          <a:xfrm>
            <a:off x="5592807" y="4596300"/>
            <a:ext cx="1576072" cy="1938992"/>
          </a:xfrm>
          <a:prstGeom prst="rect">
            <a:avLst/>
          </a:prstGeom>
          <a:noFill/>
        </p:spPr>
        <p:txBody>
          <a:bodyPr wrap="none" rtlCol="0">
            <a:spAutoFit/>
          </a:bodyPr>
          <a:lstStyle/>
          <a:p>
            <a:pPr marL="285750" indent="-285750">
              <a:buFont typeface="Arial" panose="020B0604020202020204" pitchFamily="34" charset="0"/>
              <a:buChar char="•"/>
            </a:pPr>
            <a:r>
              <a:rPr lang="en-US" sz="2400" i="1" dirty="0"/>
              <a:t>General </a:t>
            </a:r>
          </a:p>
          <a:p>
            <a:pPr marL="285750" indent="-285750">
              <a:buFont typeface="Arial" panose="020B0604020202020204" pitchFamily="34" charset="0"/>
              <a:buChar char="•"/>
            </a:pPr>
            <a:r>
              <a:rPr lang="en-US" sz="2400" i="1" dirty="0"/>
              <a:t>Peer</a:t>
            </a:r>
          </a:p>
          <a:p>
            <a:pPr marL="285750" indent="-285750">
              <a:buFont typeface="Arial" panose="020B0604020202020204" pitchFamily="34" charset="0"/>
              <a:buChar char="•"/>
            </a:pPr>
            <a:r>
              <a:rPr lang="en-US" sz="2400" i="1" dirty="0"/>
              <a:t>Expert</a:t>
            </a:r>
          </a:p>
          <a:p>
            <a:pPr marL="285750" indent="-285750">
              <a:buFont typeface="Arial" panose="020B0604020202020204" pitchFamily="34" charset="0"/>
              <a:buChar char="•"/>
            </a:pPr>
            <a:r>
              <a:rPr lang="en-US" sz="2400" i="1" dirty="0"/>
              <a:t>Self</a:t>
            </a:r>
          </a:p>
          <a:p>
            <a:pPr marL="285750" indent="-285750">
              <a:buFont typeface="Arial" panose="020B0604020202020204" pitchFamily="34" charset="0"/>
              <a:buChar char="•"/>
            </a:pPr>
            <a:r>
              <a:rPr lang="en-US" sz="2400" i="1" dirty="0"/>
              <a:t>Other… </a:t>
            </a:r>
            <a:endParaRPr lang="nl-NL" sz="2400" i="1" dirty="0"/>
          </a:p>
        </p:txBody>
      </p:sp>
      <p:sp>
        <p:nvSpPr>
          <p:cNvPr id="39" name="TextBox 38">
            <a:extLst>
              <a:ext uri="{FF2B5EF4-FFF2-40B4-BE49-F238E27FC236}">
                <a16:creationId xmlns:a16="http://schemas.microsoft.com/office/drawing/2014/main" id="{ECEDB5EE-BC0E-4C79-8901-04A133E65535}"/>
              </a:ext>
            </a:extLst>
          </p:cNvPr>
          <p:cNvSpPr txBox="1"/>
          <p:nvPr/>
        </p:nvSpPr>
        <p:spPr>
          <a:xfrm>
            <a:off x="7801404" y="4558595"/>
            <a:ext cx="2209800" cy="1938992"/>
          </a:xfrm>
          <a:prstGeom prst="rect">
            <a:avLst/>
          </a:prstGeom>
          <a:noFill/>
        </p:spPr>
        <p:txBody>
          <a:bodyPr wrap="square" rtlCol="0">
            <a:spAutoFit/>
          </a:bodyPr>
          <a:lstStyle/>
          <a:p>
            <a:pPr marL="342900" indent="-342900">
              <a:buFont typeface="Arial" panose="020B0604020202020204" pitchFamily="34" charset="0"/>
              <a:buChar char="•"/>
            </a:pPr>
            <a:r>
              <a:rPr lang="en-US" sz="2400" i="1" dirty="0"/>
              <a:t>Which feedback is helpful?</a:t>
            </a:r>
          </a:p>
          <a:p>
            <a:pPr marL="342900" indent="-342900">
              <a:buFont typeface="Arial" panose="020B0604020202020204" pitchFamily="34" charset="0"/>
              <a:buChar char="•"/>
            </a:pPr>
            <a:r>
              <a:rPr lang="en-US" sz="2400" i="1" dirty="0"/>
              <a:t>Make a plan to improve</a:t>
            </a:r>
            <a:endParaRPr lang="nl-NL" sz="2400" i="1" dirty="0"/>
          </a:p>
        </p:txBody>
      </p:sp>
      <p:sp>
        <p:nvSpPr>
          <p:cNvPr id="41" name="Flowchart: Data 40">
            <a:extLst>
              <a:ext uri="{FF2B5EF4-FFF2-40B4-BE49-F238E27FC236}">
                <a16:creationId xmlns:a16="http://schemas.microsoft.com/office/drawing/2014/main" id="{063423EC-A45A-42C8-A16D-0FB12DBA58A6}"/>
              </a:ext>
            </a:extLst>
          </p:cNvPr>
          <p:cNvSpPr/>
          <p:nvPr/>
        </p:nvSpPr>
        <p:spPr>
          <a:xfrm>
            <a:off x="-2063180" y="306836"/>
            <a:ext cx="10292780" cy="1143000"/>
          </a:xfrm>
          <a:prstGeom prst="flowChartInputOutpu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3200" dirty="0"/>
          </a:p>
        </p:txBody>
      </p:sp>
      <p:sp>
        <p:nvSpPr>
          <p:cNvPr id="42" name="TextBox 41">
            <a:extLst>
              <a:ext uri="{FF2B5EF4-FFF2-40B4-BE49-F238E27FC236}">
                <a16:creationId xmlns:a16="http://schemas.microsoft.com/office/drawing/2014/main" id="{6E1632CC-17CB-4DF8-9B9C-E89DC628FEDC}"/>
              </a:ext>
            </a:extLst>
          </p:cNvPr>
          <p:cNvSpPr txBox="1"/>
          <p:nvPr/>
        </p:nvSpPr>
        <p:spPr>
          <a:xfrm>
            <a:off x="350667" y="599143"/>
            <a:ext cx="6248074" cy="523220"/>
          </a:xfrm>
          <a:prstGeom prst="rect">
            <a:avLst/>
          </a:prstGeom>
          <a:noFill/>
        </p:spPr>
        <p:txBody>
          <a:bodyPr wrap="square" rtlCol="0">
            <a:spAutoFit/>
          </a:bodyPr>
          <a:lstStyle/>
          <a:p>
            <a:r>
              <a:rPr lang="en-US" sz="2800" b="1" dirty="0">
                <a:solidFill>
                  <a:schemeClr val="bg1"/>
                </a:solidFill>
              </a:rPr>
              <a:t>Feedback process</a:t>
            </a:r>
            <a:endParaRPr lang="nl-NL" sz="2800" b="1" dirty="0">
              <a:solidFill>
                <a:schemeClr val="bg1"/>
              </a:solidFill>
            </a:endParaRPr>
          </a:p>
        </p:txBody>
      </p:sp>
      <p:sp>
        <p:nvSpPr>
          <p:cNvPr id="43" name="TextBox 42">
            <a:extLst>
              <a:ext uri="{FF2B5EF4-FFF2-40B4-BE49-F238E27FC236}">
                <a16:creationId xmlns:a16="http://schemas.microsoft.com/office/drawing/2014/main" id="{67376436-06D0-4DA6-87D7-E1F1DF13C5E9}"/>
              </a:ext>
            </a:extLst>
          </p:cNvPr>
          <p:cNvSpPr txBox="1"/>
          <p:nvPr/>
        </p:nvSpPr>
        <p:spPr>
          <a:xfrm>
            <a:off x="253737" y="1615858"/>
            <a:ext cx="11773163" cy="1200329"/>
          </a:xfrm>
          <a:prstGeom prst="rect">
            <a:avLst/>
          </a:prstGeom>
          <a:noFill/>
        </p:spPr>
        <p:txBody>
          <a:bodyPr wrap="square" rtlCol="0">
            <a:spAutoFit/>
          </a:bodyPr>
          <a:lstStyle/>
          <a:p>
            <a:pPr marL="342900" indent="-342900">
              <a:buFont typeface="Wingdings" panose="05000000000000000000" pitchFamily="2" charset="2"/>
              <a:buChar char="ü"/>
            </a:pPr>
            <a:r>
              <a:rPr lang="en-US" sz="2400" i="1" dirty="0"/>
              <a:t>Have an open attitude towards others</a:t>
            </a:r>
          </a:p>
          <a:p>
            <a:pPr marL="342900" indent="-342900">
              <a:buFont typeface="Wingdings" panose="05000000000000000000" pitchFamily="2" charset="2"/>
              <a:buChar char="ü"/>
            </a:pPr>
            <a:r>
              <a:rPr lang="en-US" sz="2400" i="1" dirty="0"/>
              <a:t>Keep a critical eye on your own work</a:t>
            </a:r>
          </a:p>
          <a:p>
            <a:pPr marL="342900" indent="-342900">
              <a:buFont typeface="Wingdings" panose="05000000000000000000" pitchFamily="2" charset="2"/>
              <a:buChar char="ü"/>
            </a:pPr>
            <a:r>
              <a:rPr lang="en-US" sz="2400" i="1" dirty="0"/>
              <a:t>And have the will to improve! </a:t>
            </a:r>
            <a:endParaRPr lang="nl-NL" sz="2400" i="1" dirty="0"/>
          </a:p>
        </p:txBody>
      </p:sp>
    </p:spTree>
    <p:extLst>
      <p:ext uri="{BB962C8B-B14F-4D97-AF65-F5344CB8AC3E}">
        <p14:creationId xmlns:p14="http://schemas.microsoft.com/office/powerpoint/2010/main" val="29086715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3"/>
                                        </p:tgtEl>
                                        <p:attrNameLst>
                                          <p:attrName>style.visibility</p:attrName>
                                        </p:attrNameLst>
                                      </p:cBhvr>
                                      <p:to>
                                        <p:strVal val="visible"/>
                                      </p:to>
                                    </p:set>
                                    <p:animEffect transition="in" filter="fade">
                                      <p:cBhvr>
                                        <p:cTn id="7" dur="50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158B783-3C30-405F-953D-1F3DF61008B6}"/>
              </a:ext>
            </a:extLst>
          </p:cNvPr>
          <p:cNvSpPr>
            <a:spLocks noGrp="1"/>
          </p:cNvSpPr>
          <p:nvPr>
            <p:ph type="title"/>
          </p:nvPr>
        </p:nvSpPr>
        <p:spPr/>
        <p:txBody>
          <a:bodyPr/>
          <a:lstStyle/>
          <a:p>
            <a:endParaRPr lang="nl-NL" dirty="0"/>
          </a:p>
        </p:txBody>
      </p:sp>
      <p:sp>
        <p:nvSpPr>
          <p:cNvPr id="7" name="Content Placeholder 6">
            <a:extLst>
              <a:ext uri="{FF2B5EF4-FFF2-40B4-BE49-F238E27FC236}">
                <a16:creationId xmlns:a16="http://schemas.microsoft.com/office/drawing/2014/main" id="{A2B6B661-EDB0-464E-BA9F-3EB2C52BF18F}"/>
              </a:ext>
            </a:extLst>
          </p:cNvPr>
          <p:cNvSpPr>
            <a:spLocks noGrp="1"/>
          </p:cNvSpPr>
          <p:nvPr>
            <p:ph idx="1"/>
          </p:nvPr>
        </p:nvSpPr>
        <p:spPr>
          <a:xfrm>
            <a:off x="838200" y="1924706"/>
            <a:ext cx="10515600" cy="4252257"/>
          </a:xfrm>
        </p:spPr>
        <p:txBody>
          <a:bodyPr/>
          <a:lstStyle/>
          <a:p>
            <a:pPr marL="0" indent="0">
              <a:buNone/>
            </a:pPr>
            <a:r>
              <a:rPr lang="en-US" dirty="0"/>
              <a:t>Feedback between fellow students(</a:t>
            </a:r>
            <a:r>
              <a:rPr lang="en-US" i="1" dirty="0"/>
              <a:t>peers) </a:t>
            </a:r>
          </a:p>
          <a:p>
            <a:pPr marL="0" indent="0">
              <a:buNone/>
            </a:pPr>
            <a:endParaRPr lang="en-US" i="1" dirty="0"/>
          </a:p>
          <a:p>
            <a:pPr marL="0" indent="0">
              <a:buNone/>
            </a:pPr>
            <a:r>
              <a:rPr lang="en-US" dirty="0"/>
              <a:t>Receiving feedback, but also providing. Both are important!</a:t>
            </a:r>
          </a:p>
          <a:p>
            <a:pPr marL="0" indent="0">
              <a:buNone/>
            </a:pPr>
            <a:endParaRPr lang="en-US" dirty="0"/>
          </a:p>
          <a:p>
            <a:pPr marL="0" indent="0">
              <a:buNone/>
            </a:pPr>
            <a:r>
              <a:rPr lang="en-US" dirty="0"/>
              <a:t>By looking critically at other people's work, you train yourself to look critically at your own work</a:t>
            </a:r>
          </a:p>
          <a:p>
            <a:pPr marL="0" indent="0">
              <a:buNone/>
            </a:pPr>
            <a:endParaRPr lang="nl-NL" dirty="0"/>
          </a:p>
          <a:p>
            <a:pPr marL="0" indent="0">
              <a:buNone/>
            </a:pPr>
            <a:r>
              <a:rPr lang="nl-NL" dirty="0"/>
              <a:t>Feedback </a:t>
            </a:r>
            <a:r>
              <a:rPr lang="nl-NL" dirty="0" err="1"/>
              <a:t>unclear</a:t>
            </a:r>
            <a:r>
              <a:rPr lang="nl-NL" dirty="0"/>
              <a:t>? </a:t>
            </a:r>
            <a:r>
              <a:rPr lang="nl-NL" dirty="0" err="1"/>
              <a:t>Ask</a:t>
            </a:r>
            <a:r>
              <a:rPr lang="nl-NL" dirty="0"/>
              <a:t> </a:t>
            </a:r>
            <a:r>
              <a:rPr lang="nl-NL" dirty="0" err="1"/>
              <a:t>questions</a:t>
            </a:r>
            <a:r>
              <a:rPr lang="nl-NL" dirty="0"/>
              <a:t>! (</a:t>
            </a:r>
            <a:r>
              <a:rPr lang="nl-NL" i="1" dirty="0" err="1"/>
              <a:t>dialogue</a:t>
            </a:r>
            <a:r>
              <a:rPr lang="nl-NL" dirty="0"/>
              <a:t>)</a:t>
            </a:r>
          </a:p>
        </p:txBody>
      </p:sp>
      <p:sp>
        <p:nvSpPr>
          <p:cNvPr id="4" name="Flowchart: Data 3">
            <a:extLst>
              <a:ext uri="{FF2B5EF4-FFF2-40B4-BE49-F238E27FC236}">
                <a16:creationId xmlns:a16="http://schemas.microsoft.com/office/drawing/2014/main" id="{B266DE93-2330-4E4B-8A59-7375268B7C43}"/>
              </a:ext>
            </a:extLst>
          </p:cNvPr>
          <p:cNvSpPr/>
          <p:nvPr/>
        </p:nvSpPr>
        <p:spPr>
          <a:xfrm>
            <a:off x="-2063180" y="306836"/>
            <a:ext cx="10292780" cy="1143000"/>
          </a:xfrm>
          <a:prstGeom prst="flowChartInputOutpu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3200" dirty="0"/>
          </a:p>
        </p:txBody>
      </p:sp>
      <p:sp>
        <p:nvSpPr>
          <p:cNvPr id="9" name="TextBox 8">
            <a:extLst>
              <a:ext uri="{FF2B5EF4-FFF2-40B4-BE49-F238E27FC236}">
                <a16:creationId xmlns:a16="http://schemas.microsoft.com/office/drawing/2014/main" id="{9C73DE12-26A4-448C-B84B-FDBF30A6814A}"/>
              </a:ext>
            </a:extLst>
          </p:cNvPr>
          <p:cNvSpPr txBox="1"/>
          <p:nvPr/>
        </p:nvSpPr>
        <p:spPr>
          <a:xfrm>
            <a:off x="350667" y="599143"/>
            <a:ext cx="6248074" cy="523220"/>
          </a:xfrm>
          <a:prstGeom prst="rect">
            <a:avLst/>
          </a:prstGeom>
          <a:noFill/>
        </p:spPr>
        <p:txBody>
          <a:bodyPr wrap="square" rtlCol="0">
            <a:spAutoFit/>
          </a:bodyPr>
          <a:lstStyle/>
          <a:p>
            <a:r>
              <a:rPr lang="en-US" sz="2800" b="1" dirty="0">
                <a:solidFill>
                  <a:schemeClr val="bg1"/>
                </a:solidFill>
              </a:rPr>
              <a:t>Peer feedback</a:t>
            </a:r>
            <a:endParaRPr lang="nl-NL" sz="2800" b="1" dirty="0">
              <a:solidFill>
                <a:schemeClr val="bg1"/>
              </a:solidFill>
            </a:endParaRPr>
          </a:p>
        </p:txBody>
      </p:sp>
      <p:pic>
        <p:nvPicPr>
          <p:cNvPr id="3" name="Graphic 2" descr="Chat with solid fill">
            <a:extLst>
              <a:ext uri="{FF2B5EF4-FFF2-40B4-BE49-F238E27FC236}">
                <a16:creationId xmlns:a16="http://schemas.microsoft.com/office/drawing/2014/main" id="{736B93D8-4D7A-4FF2-A3A6-76BF663FDD7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366000" y="5118100"/>
            <a:ext cx="914400" cy="914400"/>
          </a:xfrm>
          <a:prstGeom prst="rect">
            <a:avLst/>
          </a:prstGeom>
        </p:spPr>
      </p:pic>
      <p:pic>
        <p:nvPicPr>
          <p:cNvPr id="8" name="Graphic 7" descr="Artificial Intelligence with solid fill">
            <a:extLst>
              <a:ext uri="{FF2B5EF4-FFF2-40B4-BE49-F238E27FC236}">
                <a16:creationId xmlns:a16="http://schemas.microsoft.com/office/drawing/2014/main" id="{F913CAA3-08F7-4C2D-A047-C326FDD1C29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896600" y="3731569"/>
            <a:ext cx="914400" cy="914400"/>
          </a:xfrm>
          <a:prstGeom prst="rect">
            <a:avLst/>
          </a:prstGeom>
        </p:spPr>
      </p:pic>
      <p:pic>
        <p:nvPicPr>
          <p:cNvPr id="11" name="Graphic 10" descr="Clipboard with solid fill">
            <a:extLst>
              <a:ext uri="{FF2B5EF4-FFF2-40B4-BE49-F238E27FC236}">
                <a16:creationId xmlns:a16="http://schemas.microsoft.com/office/drawing/2014/main" id="{9D702EF5-1C08-49C1-91C2-3943863BE6F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9581482" y="2598254"/>
            <a:ext cx="914400" cy="914400"/>
          </a:xfrm>
          <a:prstGeom prst="rect">
            <a:avLst/>
          </a:prstGeom>
        </p:spPr>
      </p:pic>
      <p:pic>
        <p:nvPicPr>
          <p:cNvPr id="14" name="Graphic 13" descr="Boardroom with solid fill">
            <a:extLst>
              <a:ext uri="{FF2B5EF4-FFF2-40B4-BE49-F238E27FC236}">
                <a16:creationId xmlns:a16="http://schemas.microsoft.com/office/drawing/2014/main" id="{215EDCE9-CA1A-4720-8F25-383AF6DC91E0}"/>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7112000" y="1683854"/>
            <a:ext cx="914400" cy="914400"/>
          </a:xfrm>
          <a:prstGeom prst="rect">
            <a:avLst/>
          </a:prstGeom>
        </p:spPr>
      </p:pic>
    </p:spTree>
    <p:extLst>
      <p:ext uri="{BB962C8B-B14F-4D97-AF65-F5344CB8AC3E}">
        <p14:creationId xmlns:p14="http://schemas.microsoft.com/office/powerpoint/2010/main" val="33822741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9087F4-B194-4150-B2EE-0175332D79C9}"/>
              </a:ext>
            </a:extLst>
          </p:cNvPr>
          <p:cNvSpPr>
            <a:spLocks noGrp="1"/>
          </p:cNvSpPr>
          <p:nvPr>
            <p:ph type="title"/>
          </p:nvPr>
        </p:nvSpPr>
        <p:spPr/>
        <p:txBody>
          <a:bodyPr/>
          <a:lstStyle/>
          <a:p>
            <a:endParaRPr lang="nl-NL"/>
          </a:p>
        </p:txBody>
      </p:sp>
      <p:sp>
        <p:nvSpPr>
          <p:cNvPr id="6" name="Content Placeholder 5">
            <a:extLst>
              <a:ext uri="{FF2B5EF4-FFF2-40B4-BE49-F238E27FC236}">
                <a16:creationId xmlns:a16="http://schemas.microsoft.com/office/drawing/2014/main" id="{B7E45C16-941F-4820-81AB-97FC6AC4F760}"/>
              </a:ext>
            </a:extLst>
          </p:cNvPr>
          <p:cNvSpPr>
            <a:spLocks noGrp="1"/>
          </p:cNvSpPr>
          <p:nvPr>
            <p:ph sz="half" idx="1"/>
          </p:nvPr>
        </p:nvSpPr>
        <p:spPr>
          <a:xfrm>
            <a:off x="838200" y="1825624"/>
            <a:ext cx="5181600" cy="5842502"/>
          </a:xfrm>
        </p:spPr>
        <p:txBody>
          <a:bodyPr>
            <a:normAutofit/>
          </a:bodyPr>
          <a:lstStyle/>
          <a:p>
            <a:pPr marL="0" indent="0">
              <a:buNone/>
            </a:pPr>
            <a:r>
              <a:rPr lang="en-US" b="1" dirty="0"/>
              <a:t>Do</a:t>
            </a:r>
            <a:r>
              <a:rPr lang="en-US" dirty="0"/>
              <a:t>:</a:t>
            </a:r>
          </a:p>
          <a:p>
            <a:pPr>
              <a:buFont typeface="Wingdings" panose="05000000000000000000" pitchFamily="2" charset="2"/>
              <a:buChar char="§"/>
            </a:pPr>
            <a:r>
              <a:rPr lang="en-US" dirty="0"/>
              <a:t>Focus on the work, not the person</a:t>
            </a:r>
          </a:p>
          <a:p>
            <a:pPr>
              <a:buFont typeface="Wingdings" panose="05000000000000000000" pitchFamily="2" charset="2"/>
              <a:buChar char="§"/>
            </a:pPr>
            <a:r>
              <a:rPr lang="en-US" dirty="0"/>
              <a:t>Indicate </a:t>
            </a:r>
            <a:r>
              <a:rPr lang="en-US" i="1" dirty="0"/>
              <a:t>why</a:t>
            </a:r>
            <a:r>
              <a:rPr lang="en-US" dirty="0"/>
              <a:t> you think something</a:t>
            </a:r>
          </a:p>
          <a:p>
            <a:pPr>
              <a:buFont typeface="Wingdings" panose="05000000000000000000" pitchFamily="2" charset="2"/>
              <a:buChar char="§"/>
            </a:pPr>
            <a:r>
              <a:rPr lang="en-US" dirty="0"/>
              <a:t>Be specific in what you want to see different</a:t>
            </a:r>
          </a:p>
          <a:p>
            <a:pPr>
              <a:buFont typeface="Wingdings" panose="05000000000000000000" pitchFamily="2" charset="2"/>
              <a:buChar char="§"/>
            </a:pPr>
            <a:r>
              <a:rPr lang="en-US" dirty="0"/>
              <a:t>Communicate clearly, ideally linked to the criteria</a:t>
            </a:r>
          </a:p>
          <a:p>
            <a:pPr>
              <a:buFont typeface="Wingdings" panose="05000000000000000000" pitchFamily="2" charset="2"/>
              <a:buChar char="§"/>
            </a:pPr>
            <a:r>
              <a:rPr lang="en-US" dirty="0"/>
              <a:t>Try to stimulate</a:t>
            </a:r>
          </a:p>
          <a:p>
            <a:pPr>
              <a:buFontTx/>
              <a:buChar char="-"/>
            </a:pPr>
            <a:endParaRPr lang="en-US" dirty="0"/>
          </a:p>
          <a:p>
            <a:pPr marL="0" indent="0">
              <a:buNone/>
            </a:pPr>
            <a:r>
              <a:rPr lang="en-US" dirty="0"/>
              <a:t>			</a:t>
            </a:r>
            <a:endParaRPr lang="nl-NL" dirty="0"/>
          </a:p>
        </p:txBody>
      </p:sp>
      <p:sp>
        <p:nvSpPr>
          <p:cNvPr id="10" name="Content Placeholder 9">
            <a:extLst>
              <a:ext uri="{FF2B5EF4-FFF2-40B4-BE49-F238E27FC236}">
                <a16:creationId xmlns:a16="http://schemas.microsoft.com/office/drawing/2014/main" id="{4EAA560F-01BE-4C61-A6CF-5BB37EB7D133}"/>
              </a:ext>
            </a:extLst>
          </p:cNvPr>
          <p:cNvSpPr>
            <a:spLocks noGrp="1"/>
          </p:cNvSpPr>
          <p:nvPr>
            <p:ph sz="half" idx="2"/>
          </p:nvPr>
        </p:nvSpPr>
        <p:spPr>
          <a:xfrm>
            <a:off x="6172200" y="1825625"/>
            <a:ext cx="5181600" cy="5842501"/>
          </a:xfrm>
        </p:spPr>
        <p:txBody>
          <a:bodyPr>
            <a:normAutofit/>
          </a:bodyPr>
          <a:lstStyle/>
          <a:p>
            <a:pPr marL="0" indent="0">
              <a:buNone/>
            </a:pPr>
            <a:r>
              <a:rPr lang="en-US" b="1" dirty="0"/>
              <a:t>Don’t</a:t>
            </a:r>
            <a:r>
              <a:rPr lang="en-US" dirty="0"/>
              <a:t>:</a:t>
            </a:r>
          </a:p>
          <a:p>
            <a:pPr>
              <a:buFont typeface="Wingdings" panose="05000000000000000000" pitchFamily="2" charset="2"/>
              <a:buChar char="§"/>
            </a:pPr>
            <a:r>
              <a:rPr lang="nl-NL" dirty="0"/>
              <a:t>Be </a:t>
            </a:r>
            <a:r>
              <a:rPr lang="nl-NL" dirty="0" err="1"/>
              <a:t>rude</a:t>
            </a:r>
            <a:r>
              <a:rPr lang="nl-NL" dirty="0"/>
              <a:t> or </a:t>
            </a:r>
            <a:r>
              <a:rPr lang="nl-NL" dirty="0" err="1"/>
              <a:t>condescending</a:t>
            </a:r>
            <a:r>
              <a:rPr lang="nl-NL" dirty="0"/>
              <a:t> </a:t>
            </a:r>
          </a:p>
          <a:p>
            <a:pPr>
              <a:buFont typeface="Wingdings" panose="05000000000000000000" pitchFamily="2" charset="2"/>
              <a:buChar char="§"/>
            </a:pPr>
            <a:r>
              <a:rPr lang="nl-NL" dirty="0" err="1"/>
              <a:t>Give</a:t>
            </a:r>
            <a:r>
              <a:rPr lang="nl-NL" dirty="0"/>
              <a:t> </a:t>
            </a:r>
            <a:r>
              <a:rPr lang="nl-NL" dirty="0" err="1"/>
              <a:t>compliments</a:t>
            </a:r>
            <a:r>
              <a:rPr lang="nl-NL" dirty="0"/>
              <a:t> without </a:t>
            </a:r>
            <a:r>
              <a:rPr lang="nl-NL" dirty="0" err="1"/>
              <a:t>explaining</a:t>
            </a:r>
            <a:r>
              <a:rPr lang="nl-NL" dirty="0"/>
              <a:t> </a:t>
            </a:r>
            <a:r>
              <a:rPr lang="nl-NL" dirty="0" err="1"/>
              <a:t>why</a:t>
            </a:r>
            <a:endParaRPr lang="nl-NL" dirty="0"/>
          </a:p>
          <a:p>
            <a:pPr>
              <a:buFont typeface="Wingdings" panose="05000000000000000000" pitchFamily="2" charset="2"/>
              <a:buChar char="§"/>
            </a:pPr>
            <a:r>
              <a:rPr lang="nl-NL" dirty="0" err="1"/>
              <a:t>Improve</a:t>
            </a:r>
            <a:r>
              <a:rPr lang="nl-NL" dirty="0"/>
              <a:t> </a:t>
            </a:r>
            <a:r>
              <a:rPr lang="nl-NL" dirty="0" err="1"/>
              <a:t>everything</a:t>
            </a:r>
            <a:r>
              <a:rPr lang="nl-NL" dirty="0"/>
              <a:t>, </a:t>
            </a:r>
            <a:r>
              <a:rPr lang="nl-NL" dirty="0" err="1"/>
              <a:t>so</a:t>
            </a:r>
            <a:r>
              <a:rPr lang="nl-NL" dirty="0"/>
              <a:t> </a:t>
            </a:r>
            <a:r>
              <a:rPr lang="nl-NL" dirty="0" err="1"/>
              <a:t>that</a:t>
            </a:r>
            <a:r>
              <a:rPr lang="nl-NL" dirty="0"/>
              <a:t> </a:t>
            </a:r>
            <a:r>
              <a:rPr lang="nl-NL" dirty="0" err="1"/>
              <a:t>the</a:t>
            </a:r>
            <a:r>
              <a:rPr lang="nl-NL" dirty="0"/>
              <a:t> </a:t>
            </a:r>
            <a:r>
              <a:rPr lang="nl-NL" dirty="0" err="1"/>
              <a:t>other</a:t>
            </a:r>
            <a:r>
              <a:rPr lang="nl-NL" dirty="0"/>
              <a:t> person </a:t>
            </a:r>
            <a:r>
              <a:rPr lang="nl-NL" dirty="0" err="1"/>
              <a:t>learns</a:t>
            </a:r>
            <a:r>
              <a:rPr lang="nl-NL" dirty="0"/>
              <a:t> </a:t>
            </a:r>
            <a:r>
              <a:rPr lang="nl-NL" dirty="0" err="1"/>
              <a:t>nothing</a:t>
            </a:r>
            <a:endParaRPr lang="nl-NL" dirty="0"/>
          </a:p>
          <a:p>
            <a:pPr marL="0" indent="0">
              <a:buNone/>
            </a:pPr>
            <a:endParaRPr lang="nl-NL" dirty="0"/>
          </a:p>
          <a:p>
            <a:pPr>
              <a:buFont typeface="Wingdings" panose="05000000000000000000" pitchFamily="2" charset="2"/>
              <a:buChar char="§"/>
            </a:pPr>
            <a:endParaRPr lang="nl-NL" dirty="0"/>
          </a:p>
        </p:txBody>
      </p:sp>
      <p:sp>
        <p:nvSpPr>
          <p:cNvPr id="4" name="Flowchart: Data 3">
            <a:extLst>
              <a:ext uri="{FF2B5EF4-FFF2-40B4-BE49-F238E27FC236}">
                <a16:creationId xmlns:a16="http://schemas.microsoft.com/office/drawing/2014/main" id="{B266DE93-2330-4E4B-8A59-7375268B7C43}"/>
              </a:ext>
            </a:extLst>
          </p:cNvPr>
          <p:cNvSpPr/>
          <p:nvPr/>
        </p:nvSpPr>
        <p:spPr>
          <a:xfrm>
            <a:off x="-2063180" y="306836"/>
            <a:ext cx="10292780" cy="1143000"/>
          </a:xfrm>
          <a:prstGeom prst="flowChartInputOutpu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3200" dirty="0"/>
          </a:p>
        </p:txBody>
      </p:sp>
      <p:sp>
        <p:nvSpPr>
          <p:cNvPr id="9" name="TextBox 8">
            <a:extLst>
              <a:ext uri="{FF2B5EF4-FFF2-40B4-BE49-F238E27FC236}">
                <a16:creationId xmlns:a16="http://schemas.microsoft.com/office/drawing/2014/main" id="{9C73DE12-26A4-448C-B84B-FDBF30A6814A}"/>
              </a:ext>
            </a:extLst>
          </p:cNvPr>
          <p:cNvSpPr txBox="1"/>
          <p:nvPr/>
        </p:nvSpPr>
        <p:spPr>
          <a:xfrm>
            <a:off x="350667" y="599143"/>
            <a:ext cx="6248074" cy="523220"/>
          </a:xfrm>
          <a:prstGeom prst="rect">
            <a:avLst/>
          </a:prstGeom>
          <a:noFill/>
        </p:spPr>
        <p:txBody>
          <a:bodyPr wrap="square" rtlCol="0">
            <a:spAutoFit/>
          </a:bodyPr>
          <a:lstStyle/>
          <a:p>
            <a:r>
              <a:rPr lang="en-US" sz="2800" b="1" dirty="0">
                <a:solidFill>
                  <a:schemeClr val="bg1"/>
                </a:solidFill>
              </a:rPr>
              <a:t>How to provide feedback?</a:t>
            </a:r>
            <a:endParaRPr lang="nl-NL" sz="2800" b="1" dirty="0">
              <a:solidFill>
                <a:schemeClr val="bg1"/>
              </a:solidFill>
            </a:endParaRPr>
          </a:p>
        </p:txBody>
      </p:sp>
    </p:spTree>
    <p:extLst>
      <p:ext uri="{BB962C8B-B14F-4D97-AF65-F5344CB8AC3E}">
        <p14:creationId xmlns:p14="http://schemas.microsoft.com/office/powerpoint/2010/main" val="31833480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3BEF7-6C18-4530-A8C1-84C5F3EFFC33}"/>
              </a:ext>
            </a:extLst>
          </p:cNvPr>
          <p:cNvSpPr>
            <a:spLocks noGrp="1"/>
          </p:cNvSpPr>
          <p:nvPr>
            <p:ph type="title"/>
          </p:nvPr>
        </p:nvSpPr>
        <p:spPr/>
        <p:txBody>
          <a:bodyPr/>
          <a:lstStyle/>
          <a:p>
            <a:endParaRPr lang="nl-NL" dirty="0"/>
          </a:p>
        </p:txBody>
      </p:sp>
      <p:sp>
        <p:nvSpPr>
          <p:cNvPr id="3" name="Content Placeholder 2">
            <a:extLst>
              <a:ext uri="{FF2B5EF4-FFF2-40B4-BE49-F238E27FC236}">
                <a16:creationId xmlns:a16="http://schemas.microsoft.com/office/drawing/2014/main" id="{A404D70A-486D-4B05-8B59-B9F4066D563F}"/>
              </a:ext>
            </a:extLst>
          </p:cNvPr>
          <p:cNvSpPr>
            <a:spLocks noGrp="1"/>
          </p:cNvSpPr>
          <p:nvPr>
            <p:ph idx="1"/>
          </p:nvPr>
        </p:nvSpPr>
        <p:spPr>
          <a:xfrm>
            <a:off x="838200" y="5067300"/>
            <a:ext cx="10515600" cy="1109662"/>
          </a:xfrm>
        </p:spPr>
        <p:txBody>
          <a:bodyPr>
            <a:normAutofit/>
          </a:bodyPr>
          <a:lstStyle/>
          <a:p>
            <a:pPr marL="0" indent="0">
              <a:buNone/>
            </a:pPr>
            <a:r>
              <a:rPr lang="en-US" sz="1600" b="1" dirty="0" err="1"/>
              <a:t>Literatuur</a:t>
            </a:r>
            <a:endParaRPr lang="en-US" sz="1600" b="1" dirty="0"/>
          </a:p>
          <a:p>
            <a:pPr marL="0" indent="0">
              <a:buNone/>
            </a:pPr>
            <a:r>
              <a:rPr lang="en-US" sz="1600" dirty="0"/>
              <a:t>Hattie, J. &amp; Timperley, H. (2007). The power of feedback. </a:t>
            </a:r>
            <a:r>
              <a:rPr lang="en-US" sz="1600" i="1" dirty="0"/>
              <a:t>Review of Educational Research, 77 </a:t>
            </a:r>
            <a:r>
              <a:rPr lang="en-US" sz="1600" dirty="0"/>
              <a:t>(1), 81 – 112. </a:t>
            </a:r>
            <a:endParaRPr lang="nl-NL" sz="1600" dirty="0"/>
          </a:p>
          <a:p>
            <a:pPr marL="0" indent="0">
              <a:buNone/>
            </a:pPr>
            <a:r>
              <a:rPr lang="en-US" sz="1600" dirty="0"/>
              <a:t>Sadler, R. (1989). Formative assessment and the design of instructional systems. </a:t>
            </a:r>
            <a:r>
              <a:rPr lang="en-US" sz="1600" i="1" dirty="0"/>
              <a:t>Instructional Science, 18</a:t>
            </a:r>
            <a:r>
              <a:rPr lang="en-US" sz="1600" dirty="0"/>
              <a:t>, 119 – 144.  </a:t>
            </a:r>
          </a:p>
        </p:txBody>
      </p:sp>
    </p:spTree>
    <p:extLst>
      <p:ext uri="{BB962C8B-B14F-4D97-AF65-F5344CB8AC3E}">
        <p14:creationId xmlns:p14="http://schemas.microsoft.com/office/powerpoint/2010/main" val="2965373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314</TotalTime>
  <Words>1767</Words>
  <Application>Microsoft Office PowerPoint</Application>
  <PresentationFormat>Widescreen</PresentationFormat>
  <Paragraphs>148</Paragraphs>
  <Slides>7</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AdelleSans-Light</vt:lpstr>
      <vt:lpstr>Arial</vt:lpstr>
      <vt:lpstr>Calibri</vt:lpstr>
      <vt:lpstr>Calibri Light</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Robbert Goverts</dc:creator>
  <cp:lastModifiedBy>Robbert Goverts</cp:lastModifiedBy>
  <cp:revision>2</cp:revision>
  <dcterms:created xsi:type="dcterms:W3CDTF">2021-06-17T09:46:23Z</dcterms:created>
  <dcterms:modified xsi:type="dcterms:W3CDTF">2022-06-09T10:13:38Z</dcterms:modified>
</cp:coreProperties>
</file>