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4">
  <p:sldMasterIdLst>
    <p:sldMasterId id="2147483648" r:id="rId4"/>
  </p:sldMasterIdLst>
  <p:notesMasterIdLst>
    <p:notesMasterId r:id="rId14"/>
  </p:notesMasterIdLst>
  <p:sldIdLst>
    <p:sldId id="257" r:id="rId5"/>
    <p:sldId id="271" r:id="rId6"/>
    <p:sldId id="273" r:id="rId7"/>
    <p:sldId id="275" r:id="rId8"/>
    <p:sldId id="276" r:id="rId9"/>
    <p:sldId id="272" r:id="rId10"/>
    <p:sldId id="277" r:id="rId11"/>
    <p:sldId id="278" r:id="rId12"/>
    <p:sldId id="268" r:id="rId13"/>
  </p:sldIdLst>
  <p:sldSz cx="12192000" cy="6858000"/>
  <p:notesSz cx="6858000" cy="9144000"/>
  <p:embeddedFontLst>
    <p:embeddedFont>
      <p:font typeface="Gotham Rounded Book" pitchFamily="50" charset="0"/>
      <p:regular r:id="rId15"/>
      <p:italic r:id="rId16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DAB"/>
    <a:srgbClr val="FF08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2834A3-AD4A-45D6-B8FE-8ADF24D013B2}" v="7" dt="2024-04-09T14:52:33.766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9" autoAdjust="0"/>
    <p:restoredTop sz="94660"/>
  </p:normalViewPr>
  <p:slideViewPr>
    <p:cSldViewPr snapToGrid="0">
      <p:cViewPr varScale="1">
        <p:scale>
          <a:sx n="78" d="100"/>
          <a:sy n="78" d="100"/>
        </p:scale>
        <p:origin x="81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ijs van Meerkerk" userId="02373d6d-6691-4302-91fe-b004adac4fbc" providerId="ADAL" clId="{85F3117C-CA4D-46B0-9766-0CC4EDB00207}"/>
    <pc:docChg chg="modSld">
      <pc:chgData name="Mathijs van Meerkerk" userId="02373d6d-6691-4302-91fe-b004adac4fbc" providerId="ADAL" clId="{85F3117C-CA4D-46B0-9766-0CC4EDB00207}" dt="2023-04-14T11:55:35.347" v="1" actId="14826"/>
      <pc:docMkLst>
        <pc:docMk/>
      </pc:docMkLst>
      <pc:sldChg chg="modSp">
        <pc:chgData name="Mathijs van Meerkerk" userId="02373d6d-6691-4302-91fe-b004adac4fbc" providerId="ADAL" clId="{85F3117C-CA4D-46B0-9766-0CC4EDB00207}" dt="2023-04-14T11:55:20.787" v="0" actId="14826"/>
        <pc:sldMkLst>
          <pc:docMk/>
          <pc:sldMk cId="821045323" sldId="265"/>
        </pc:sldMkLst>
        <pc:picChg chg="mod">
          <ac:chgData name="Mathijs van Meerkerk" userId="02373d6d-6691-4302-91fe-b004adac4fbc" providerId="ADAL" clId="{85F3117C-CA4D-46B0-9766-0CC4EDB00207}" dt="2023-04-14T11:55:20.787" v="0" actId="14826"/>
          <ac:picMkLst>
            <pc:docMk/>
            <pc:sldMk cId="821045323" sldId="265"/>
            <ac:picMk id="7" creationId="{2549FFEB-612D-F4BE-10CB-F106FBD12384}"/>
          </ac:picMkLst>
        </pc:picChg>
      </pc:sldChg>
      <pc:sldChg chg="modSp">
        <pc:chgData name="Mathijs van Meerkerk" userId="02373d6d-6691-4302-91fe-b004adac4fbc" providerId="ADAL" clId="{85F3117C-CA4D-46B0-9766-0CC4EDB00207}" dt="2023-04-14T11:55:35.347" v="1" actId="14826"/>
        <pc:sldMkLst>
          <pc:docMk/>
          <pc:sldMk cId="3583611895" sldId="276"/>
        </pc:sldMkLst>
        <pc:picChg chg="mod">
          <ac:chgData name="Mathijs van Meerkerk" userId="02373d6d-6691-4302-91fe-b004adac4fbc" providerId="ADAL" clId="{85F3117C-CA4D-46B0-9766-0CC4EDB00207}" dt="2023-04-14T11:55:35.347" v="1" actId="14826"/>
          <ac:picMkLst>
            <pc:docMk/>
            <pc:sldMk cId="3583611895" sldId="276"/>
            <ac:picMk id="19" creationId="{FE1BB04D-AAE5-2E80-401A-62DFEB54AF95}"/>
          </ac:picMkLst>
        </pc:picChg>
      </pc:sldChg>
    </pc:docChg>
  </pc:docChgLst>
  <pc:docChgLst>
    <pc:chgData name="Mathijs van Meerkerk" userId="02373d6d-6691-4302-91fe-b004adac4fbc" providerId="ADAL" clId="{5D2834A3-AD4A-45D6-B8FE-8ADF24D013B2}"/>
    <pc:docChg chg="undo custSel addSld delSld modSld">
      <pc:chgData name="Mathijs van Meerkerk" userId="02373d6d-6691-4302-91fe-b004adac4fbc" providerId="ADAL" clId="{5D2834A3-AD4A-45D6-B8FE-8ADF24D013B2}" dt="2024-04-09T14:55:38.026" v="310" actId="20577"/>
      <pc:docMkLst>
        <pc:docMk/>
      </pc:docMkLst>
      <pc:sldChg chg="modSp mod">
        <pc:chgData name="Mathijs van Meerkerk" userId="02373d6d-6691-4302-91fe-b004adac4fbc" providerId="ADAL" clId="{5D2834A3-AD4A-45D6-B8FE-8ADF24D013B2}" dt="2024-04-09T14:29:24.189" v="5" actId="20577"/>
        <pc:sldMkLst>
          <pc:docMk/>
          <pc:sldMk cId="311827276" sldId="257"/>
        </pc:sldMkLst>
        <pc:spChg chg="mod">
          <ac:chgData name="Mathijs van Meerkerk" userId="02373d6d-6691-4302-91fe-b004adac4fbc" providerId="ADAL" clId="{5D2834A3-AD4A-45D6-B8FE-8ADF24D013B2}" dt="2024-04-09T14:29:24.189" v="5" actId="20577"/>
          <ac:spMkLst>
            <pc:docMk/>
            <pc:sldMk cId="311827276" sldId="257"/>
            <ac:spMk id="7" creationId="{4F9DD9A4-437A-4E56-B39F-7619D50EF3D3}"/>
          </ac:spMkLst>
        </pc:spChg>
      </pc:sldChg>
      <pc:sldChg chg="del">
        <pc:chgData name="Mathijs van Meerkerk" userId="02373d6d-6691-4302-91fe-b004adac4fbc" providerId="ADAL" clId="{5D2834A3-AD4A-45D6-B8FE-8ADF24D013B2}" dt="2024-04-09T14:34:24.506" v="110" actId="47"/>
        <pc:sldMkLst>
          <pc:docMk/>
          <pc:sldMk cId="1108956386" sldId="263"/>
        </pc:sldMkLst>
      </pc:sldChg>
      <pc:sldChg chg="del">
        <pc:chgData name="Mathijs van Meerkerk" userId="02373d6d-6691-4302-91fe-b004adac4fbc" providerId="ADAL" clId="{5D2834A3-AD4A-45D6-B8FE-8ADF24D013B2}" dt="2024-04-09T14:35:15.190" v="112" actId="47"/>
        <pc:sldMkLst>
          <pc:docMk/>
          <pc:sldMk cId="3697510135" sldId="264"/>
        </pc:sldMkLst>
      </pc:sldChg>
      <pc:sldChg chg="del">
        <pc:chgData name="Mathijs van Meerkerk" userId="02373d6d-6691-4302-91fe-b004adac4fbc" providerId="ADAL" clId="{5D2834A3-AD4A-45D6-B8FE-8ADF24D013B2}" dt="2024-04-09T14:35:15.190" v="112" actId="47"/>
        <pc:sldMkLst>
          <pc:docMk/>
          <pc:sldMk cId="821045323" sldId="265"/>
        </pc:sldMkLst>
      </pc:sldChg>
      <pc:sldChg chg="del">
        <pc:chgData name="Mathijs van Meerkerk" userId="02373d6d-6691-4302-91fe-b004adac4fbc" providerId="ADAL" clId="{5D2834A3-AD4A-45D6-B8FE-8ADF24D013B2}" dt="2024-04-09T14:35:15.190" v="112" actId="47"/>
        <pc:sldMkLst>
          <pc:docMk/>
          <pc:sldMk cId="3374289195" sldId="266"/>
        </pc:sldMkLst>
      </pc:sldChg>
      <pc:sldChg chg="del">
        <pc:chgData name="Mathijs van Meerkerk" userId="02373d6d-6691-4302-91fe-b004adac4fbc" providerId="ADAL" clId="{5D2834A3-AD4A-45D6-B8FE-8ADF24D013B2}" dt="2024-04-09T14:35:15.190" v="112" actId="47"/>
        <pc:sldMkLst>
          <pc:docMk/>
          <pc:sldMk cId="352470819" sldId="267"/>
        </pc:sldMkLst>
      </pc:sldChg>
      <pc:sldChg chg="del">
        <pc:chgData name="Mathijs van Meerkerk" userId="02373d6d-6691-4302-91fe-b004adac4fbc" providerId="ADAL" clId="{5D2834A3-AD4A-45D6-B8FE-8ADF24D013B2}" dt="2024-04-09T14:35:15.190" v="112" actId="47"/>
        <pc:sldMkLst>
          <pc:docMk/>
          <pc:sldMk cId="1189142832" sldId="269"/>
        </pc:sldMkLst>
      </pc:sldChg>
      <pc:sldChg chg="modSp mod">
        <pc:chgData name="Mathijs van Meerkerk" userId="02373d6d-6691-4302-91fe-b004adac4fbc" providerId="ADAL" clId="{5D2834A3-AD4A-45D6-B8FE-8ADF24D013B2}" dt="2024-04-09T14:55:38.026" v="310" actId="20577"/>
        <pc:sldMkLst>
          <pc:docMk/>
          <pc:sldMk cId="2505780448" sldId="272"/>
        </pc:sldMkLst>
        <pc:spChg chg="mod">
          <ac:chgData name="Mathijs van Meerkerk" userId="02373d6d-6691-4302-91fe-b004adac4fbc" providerId="ADAL" clId="{5D2834A3-AD4A-45D6-B8FE-8ADF24D013B2}" dt="2024-04-09T14:55:38.026" v="310" actId="20577"/>
          <ac:spMkLst>
            <pc:docMk/>
            <pc:sldMk cId="2505780448" sldId="272"/>
            <ac:spMk id="2" creationId="{A126533B-CF39-70D3-19B9-B775897C5375}"/>
          </ac:spMkLst>
        </pc:spChg>
        <pc:spChg chg="mod">
          <ac:chgData name="Mathijs van Meerkerk" userId="02373d6d-6691-4302-91fe-b004adac4fbc" providerId="ADAL" clId="{5D2834A3-AD4A-45D6-B8FE-8ADF24D013B2}" dt="2024-04-09T14:46:45.161" v="212" actId="20577"/>
          <ac:spMkLst>
            <pc:docMk/>
            <pc:sldMk cId="2505780448" sldId="272"/>
            <ac:spMk id="6" creationId="{83C95AD3-ED36-40BF-9250-724DCFE821F0}"/>
          </ac:spMkLst>
        </pc:spChg>
      </pc:sldChg>
      <pc:sldChg chg="modSp mod">
        <pc:chgData name="Mathijs van Meerkerk" userId="02373d6d-6691-4302-91fe-b004adac4fbc" providerId="ADAL" clId="{5D2834A3-AD4A-45D6-B8FE-8ADF24D013B2}" dt="2024-04-09T14:30:08.448" v="16" actId="20577"/>
        <pc:sldMkLst>
          <pc:docMk/>
          <pc:sldMk cId="621055030" sldId="273"/>
        </pc:sldMkLst>
        <pc:spChg chg="mod">
          <ac:chgData name="Mathijs van Meerkerk" userId="02373d6d-6691-4302-91fe-b004adac4fbc" providerId="ADAL" clId="{5D2834A3-AD4A-45D6-B8FE-8ADF24D013B2}" dt="2024-04-09T14:30:08.448" v="16" actId="20577"/>
          <ac:spMkLst>
            <pc:docMk/>
            <pc:sldMk cId="621055030" sldId="273"/>
            <ac:spMk id="2" creationId="{A126533B-CF39-70D3-19B9-B775897C5375}"/>
          </ac:spMkLst>
        </pc:spChg>
      </pc:sldChg>
      <pc:sldChg chg="addSp delSp modSp mod">
        <pc:chgData name="Mathijs van Meerkerk" userId="02373d6d-6691-4302-91fe-b004adac4fbc" providerId="ADAL" clId="{5D2834A3-AD4A-45D6-B8FE-8ADF24D013B2}" dt="2024-04-09T14:30:50.229" v="24" actId="1076"/>
        <pc:sldMkLst>
          <pc:docMk/>
          <pc:sldMk cId="1167947178" sldId="275"/>
        </pc:sldMkLst>
        <pc:spChg chg="del">
          <ac:chgData name="Mathijs van Meerkerk" userId="02373d6d-6691-4302-91fe-b004adac4fbc" providerId="ADAL" clId="{5D2834A3-AD4A-45D6-B8FE-8ADF24D013B2}" dt="2024-04-09T14:30:20.858" v="17" actId="478"/>
          <ac:spMkLst>
            <pc:docMk/>
            <pc:sldMk cId="1167947178" sldId="275"/>
            <ac:spMk id="9" creationId="{E335F090-C297-0E67-FCD2-C3AA8F647C27}"/>
          </ac:spMkLst>
        </pc:spChg>
        <pc:spChg chg="del">
          <ac:chgData name="Mathijs van Meerkerk" userId="02373d6d-6691-4302-91fe-b004adac4fbc" providerId="ADAL" clId="{5D2834A3-AD4A-45D6-B8FE-8ADF24D013B2}" dt="2024-04-09T14:30:20.858" v="17" actId="478"/>
          <ac:spMkLst>
            <pc:docMk/>
            <pc:sldMk cId="1167947178" sldId="275"/>
            <ac:spMk id="11" creationId="{FDF2733C-1B0D-A4D3-4539-FE1086342388}"/>
          </ac:spMkLst>
        </pc:spChg>
        <pc:spChg chg="del">
          <ac:chgData name="Mathijs van Meerkerk" userId="02373d6d-6691-4302-91fe-b004adac4fbc" providerId="ADAL" clId="{5D2834A3-AD4A-45D6-B8FE-8ADF24D013B2}" dt="2024-04-09T14:30:23.399" v="18" actId="478"/>
          <ac:spMkLst>
            <pc:docMk/>
            <pc:sldMk cId="1167947178" sldId="275"/>
            <ac:spMk id="12" creationId="{350DCD61-7FF9-2952-83E6-DEEDE72ACC31}"/>
          </ac:spMkLst>
        </pc:spChg>
        <pc:spChg chg="del">
          <ac:chgData name="Mathijs van Meerkerk" userId="02373d6d-6691-4302-91fe-b004adac4fbc" providerId="ADAL" clId="{5D2834A3-AD4A-45D6-B8FE-8ADF24D013B2}" dt="2024-04-09T14:30:20.858" v="17" actId="478"/>
          <ac:spMkLst>
            <pc:docMk/>
            <pc:sldMk cId="1167947178" sldId="275"/>
            <ac:spMk id="13" creationId="{494EC8C4-3052-DF0C-149F-A22A59722F54}"/>
          </ac:spMkLst>
        </pc:spChg>
        <pc:spChg chg="del">
          <ac:chgData name="Mathijs van Meerkerk" userId="02373d6d-6691-4302-91fe-b004adac4fbc" providerId="ADAL" clId="{5D2834A3-AD4A-45D6-B8FE-8ADF24D013B2}" dt="2024-04-09T14:30:20.858" v="17" actId="478"/>
          <ac:spMkLst>
            <pc:docMk/>
            <pc:sldMk cId="1167947178" sldId="275"/>
            <ac:spMk id="17" creationId="{08817047-D7D4-A51C-B869-47FBA03EA71E}"/>
          </ac:spMkLst>
        </pc:spChg>
        <pc:spChg chg="del">
          <ac:chgData name="Mathijs van Meerkerk" userId="02373d6d-6691-4302-91fe-b004adac4fbc" providerId="ADAL" clId="{5D2834A3-AD4A-45D6-B8FE-8ADF24D013B2}" dt="2024-04-09T14:30:20.858" v="17" actId="478"/>
          <ac:spMkLst>
            <pc:docMk/>
            <pc:sldMk cId="1167947178" sldId="275"/>
            <ac:spMk id="18" creationId="{CBE54568-FD17-9F0A-D7B8-616207365367}"/>
          </ac:spMkLst>
        </pc:spChg>
        <pc:picChg chg="add mod">
          <ac:chgData name="Mathijs van Meerkerk" userId="02373d6d-6691-4302-91fe-b004adac4fbc" providerId="ADAL" clId="{5D2834A3-AD4A-45D6-B8FE-8ADF24D013B2}" dt="2024-04-09T14:30:50.229" v="24" actId="1076"/>
          <ac:picMkLst>
            <pc:docMk/>
            <pc:sldMk cId="1167947178" sldId="275"/>
            <ac:picMk id="3" creationId="{C70F1DDD-9392-69F1-F2FC-CD77EE591315}"/>
          </ac:picMkLst>
        </pc:picChg>
      </pc:sldChg>
      <pc:sldChg chg="delSp modSp mod">
        <pc:chgData name="Mathijs van Meerkerk" userId="02373d6d-6691-4302-91fe-b004adac4fbc" providerId="ADAL" clId="{5D2834A3-AD4A-45D6-B8FE-8ADF24D013B2}" dt="2024-04-09T14:46:25.611" v="188" actId="20577"/>
        <pc:sldMkLst>
          <pc:docMk/>
          <pc:sldMk cId="3583611895" sldId="276"/>
        </pc:sldMkLst>
        <pc:spChg chg="del">
          <ac:chgData name="Mathijs van Meerkerk" userId="02373d6d-6691-4302-91fe-b004adac4fbc" providerId="ADAL" clId="{5D2834A3-AD4A-45D6-B8FE-8ADF24D013B2}" dt="2024-04-09T14:31:11.099" v="39" actId="478"/>
          <ac:spMkLst>
            <pc:docMk/>
            <pc:sldMk cId="3583611895" sldId="276"/>
            <ac:spMk id="4" creationId="{308A1BA6-BF52-73B9-5EA6-D172905E6EEC}"/>
          </ac:spMkLst>
        </pc:spChg>
        <pc:spChg chg="mod">
          <ac:chgData name="Mathijs van Meerkerk" userId="02373d6d-6691-4302-91fe-b004adac4fbc" providerId="ADAL" clId="{5D2834A3-AD4A-45D6-B8FE-8ADF24D013B2}" dt="2024-04-09T14:31:00.342" v="27" actId="20577"/>
          <ac:spMkLst>
            <pc:docMk/>
            <pc:sldMk cId="3583611895" sldId="276"/>
            <ac:spMk id="6" creationId="{83C95AD3-ED36-40BF-9250-724DCFE821F0}"/>
          </ac:spMkLst>
        </pc:spChg>
        <pc:spChg chg="del">
          <ac:chgData name="Mathijs van Meerkerk" userId="02373d6d-6691-4302-91fe-b004adac4fbc" providerId="ADAL" clId="{5D2834A3-AD4A-45D6-B8FE-8ADF24D013B2}" dt="2024-04-09T14:31:10.234" v="38" actId="478"/>
          <ac:spMkLst>
            <pc:docMk/>
            <pc:sldMk cId="3583611895" sldId="276"/>
            <ac:spMk id="7" creationId="{E11F636F-9C30-3D87-6F0D-D301C80028C8}"/>
          </ac:spMkLst>
        </pc:spChg>
        <pc:spChg chg="mod">
          <ac:chgData name="Mathijs van Meerkerk" userId="02373d6d-6691-4302-91fe-b004adac4fbc" providerId="ADAL" clId="{5D2834A3-AD4A-45D6-B8FE-8ADF24D013B2}" dt="2024-04-09T14:46:25.611" v="188" actId="20577"/>
          <ac:spMkLst>
            <pc:docMk/>
            <pc:sldMk cId="3583611895" sldId="276"/>
            <ac:spMk id="14" creationId="{A1CCBFDB-C5B5-9BE3-A609-1C2B473D1AA0}"/>
          </ac:spMkLst>
        </pc:spChg>
        <pc:spChg chg="del">
          <ac:chgData name="Mathijs van Meerkerk" userId="02373d6d-6691-4302-91fe-b004adac4fbc" providerId="ADAL" clId="{5D2834A3-AD4A-45D6-B8FE-8ADF24D013B2}" dt="2024-04-09T14:31:09.321" v="37" actId="478"/>
          <ac:spMkLst>
            <pc:docMk/>
            <pc:sldMk cId="3583611895" sldId="276"/>
            <ac:spMk id="20" creationId="{DFE0417F-19FF-AE12-D428-DFBCA18C7300}"/>
          </ac:spMkLst>
        </pc:spChg>
        <pc:spChg chg="del">
          <ac:chgData name="Mathijs van Meerkerk" userId="02373d6d-6691-4302-91fe-b004adac4fbc" providerId="ADAL" clId="{5D2834A3-AD4A-45D6-B8FE-8ADF24D013B2}" dt="2024-04-09T14:31:08.650" v="36" actId="478"/>
          <ac:spMkLst>
            <pc:docMk/>
            <pc:sldMk cId="3583611895" sldId="276"/>
            <ac:spMk id="22" creationId="{29A0EBC3-6A53-CCEA-C133-A049ECB237C0}"/>
          </ac:spMkLst>
        </pc:spChg>
        <pc:spChg chg="del">
          <ac:chgData name="Mathijs van Meerkerk" userId="02373d6d-6691-4302-91fe-b004adac4fbc" providerId="ADAL" clId="{5D2834A3-AD4A-45D6-B8FE-8ADF24D013B2}" dt="2024-04-09T14:31:07.797" v="35" actId="478"/>
          <ac:spMkLst>
            <pc:docMk/>
            <pc:sldMk cId="3583611895" sldId="276"/>
            <ac:spMk id="24" creationId="{DD64E02A-A854-4043-40C1-104BBDC8B702}"/>
          </ac:spMkLst>
        </pc:spChg>
        <pc:spChg chg="del mod">
          <ac:chgData name="Mathijs van Meerkerk" userId="02373d6d-6691-4302-91fe-b004adac4fbc" providerId="ADAL" clId="{5D2834A3-AD4A-45D6-B8FE-8ADF24D013B2}" dt="2024-04-09T14:31:15.511" v="43" actId="478"/>
          <ac:spMkLst>
            <pc:docMk/>
            <pc:sldMk cId="3583611895" sldId="276"/>
            <ac:spMk id="27" creationId="{BFE10760-C02A-45C2-0B84-1BB60BB10327}"/>
          </ac:spMkLst>
        </pc:spChg>
        <pc:spChg chg="del mod">
          <ac:chgData name="Mathijs van Meerkerk" userId="02373d6d-6691-4302-91fe-b004adac4fbc" providerId="ADAL" clId="{5D2834A3-AD4A-45D6-B8FE-8ADF24D013B2}" dt="2024-04-09T14:31:14.012" v="42" actId="478"/>
          <ac:spMkLst>
            <pc:docMk/>
            <pc:sldMk cId="3583611895" sldId="276"/>
            <ac:spMk id="28" creationId="{EA17B8FB-F92B-AA75-74A7-392F20FFCA5E}"/>
          </ac:spMkLst>
        </pc:spChg>
        <pc:spChg chg="del">
          <ac:chgData name="Mathijs van Meerkerk" userId="02373d6d-6691-4302-91fe-b004adac4fbc" providerId="ADAL" clId="{5D2834A3-AD4A-45D6-B8FE-8ADF24D013B2}" dt="2024-04-09T14:31:17.183" v="44" actId="478"/>
          <ac:spMkLst>
            <pc:docMk/>
            <pc:sldMk cId="3583611895" sldId="276"/>
            <ac:spMk id="29" creationId="{90E3F093-07BC-0A76-B642-CE9FE4056194}"/>
          </ac:spMkLst>
        </pc:spChg>
        <pc:spChg chg="del">
          <ac:chgData name="Mathijs van Meerkerk" userId="02373d6d-6691-4302-91fe-b004adac4fbc" providerId="ADAL" clId="{5D2834A3-AD4A-45D6-B8FE-8ADF24D013B2}" dt="2024-04-09T14:31:19.136" v="45" actId="478"/>
          <ac:spMkLst>
            <pc:docMk/>
            <pc:sldMk cId="3583611895" sldId="276"/>
            <ac:spMk id="30" creationId="{276AB95D-DCCF-4C37-CF9A-CE6FC676F10C}"/>
          </ac:spMkLst>
        </pc:spChg>
        <pc:spChg chg="del">
          <ac:chgData name="Mathijs van Meerkerk" userId="02373d6d-6691-4302-91fe-b004adac4fbc" providerId="ADAL" clId="{5D2834A3-AD4A-45D6-B8FE-8ADF24D013B2}" dt="2024-04-09T14:31:20.795" v="46" actId="478"/>
          <ac:spMkLst>
            <pc:docMk/>
            <pc:sldMk cId="3583611895" sldId="276"/>
            <ac:spMk id="31" creationId="{ED05E189-113B-1986-C7B1-D2FC33987726}"/>
          </ac:spMkLst>
        </pc:spChg>
        <pc:spChg chg="del">
          <ac:chgData name="Mathijs van Meerkerk" userId="02373d6d-6691-4302-91fe-b004adac4fbc" providerId="ADAL" clId="{5D2834A3-AD4A-45D6-B8FE-8ADF24D013B2}" dt="2024-04-09T14:31:22.863" v="47" actId="478"/>
          <ac:spMkLst>
            <pc:docMk/>
            <pc:sldMk cId="3583611895" sldId="276"/>
            <ac:spMk id="32" creationId="{23007F08-9939-CB5C-C703-AE2A1E84506E}"/>
          </ac:spMkLst>
        </pc:spChg>
        <pc:picChg chg="del">
          <ac:chgData name="Mathijs van Meerkerk" userId="02373d6d-6691-4302-91fe-b004adac4fbc" providerId="ADAL" clId="{5D2834A3-AD4A-45D6-B8FE-8ADF24D013B2}" dt="2024-04-09T14:31:02.430" v="28" actId="478"/>
          <ac:picMkLst>
            <pc:docMk/>
            <pc:sldMk cId="3583611895" sldId="276"/>
            <ac:picMk id="2" creationId="{C0DDD717-83A1-7B41-AD52-3C69B6300B9E}"/>
          </ac:picMkLst>
        </pc:picChg>
        <pc:picChg chg="del">
          <ac:chgData name="Mathijs van Meerkerk" userId="02373d6d-6691-4302-91fe-b004adac4fbc" providerId="ADAL" clId="{5D2834A3-AD4A-45D6-B8FE-8ADF24D013B2}" dt="2024-04-09T14:31:03.170" v="29" actId="478"/>
          <ac:picMkLst>
            <pc:docMk/>
            <pc:sldMk cId="3583611895" sldId="276"/>
            <ac:picMk id="3" creationId="{C9F2FFC5-705C-6E45-B984-27F8FAC84A68}"/>
          </ac:picMkLst>
        </pc:picChg>
        <pc:picChg chg="del">
          <ac:chgData name="Mathijs van Meerkerk" userId="02373d6d-6691-4302-91fe-b004adac4fbc" providerId="ADAL" clId="{5D2834A3-AD4A-45D6-B8FE-8ADF24D013B2}" dt="2024-04-09T14:31:05.067" v="31" actId="478"/>
          <ac:picMkLst>
            <pc:docMk/>
            <pc:sldMk cId="3583611895" sldId="276"/>
            <ac:picMk id="18" creationId="{EFCE863C-1EB5-F2CF-650A-E332C40B7B77}"/>
          </ac:picMkLst>
        </pc:picChg>
        <pc:picChg chg="del">
          <ac:chgData name="Mathijs van Meerkerk" userId="02373d6d-6691-4302-91fe-b004adac4fbc" providerId="ADAL" clId="{5D2834A3-AD4A-45D6-B8FE-8ADF24D013B2}" dt="2024-04-09T14:31:03.752" v="30" actId="478"/>
          <ac:picMkLst>
            <pc:docMk/>
            <pc:sldMk cId="3583611895" sldId="276"/>
            <ac:picMk id="19" creationId="{FE1BB04D-AAE5-2E80-401A-62DFEB54AF95}"/>
          </ac:picMkLst>
        </pc:picChg>
        <pc:picChg chg="del">
          <ac:chgData name="Mathijs van Meerkerk" userId="02373d6d-6691-4302-91fe-b004adac4fbc" providerId="ADAL" clId="{5D2834A3-AD4A-45D6-B8FE-8ADF24D013B2}" dt="2024-04-09T14:31:05.673" v="32" actId="478"/>
          <ac:picMkLst>
            <pc:docMk/>
            <pc:sldMk cId="3583611895" sldId="276"/>
            <ac:picMk id="21" creationId="{4C0683D3-D4E4-2705-2645-DFACE2F73F8D}"/>
          </ac:picMkLst>
        </pc:picChg>
        <pc:picChg chg="del">
          <ac:chgData name="Mathijs van Meerkerk" userId="02373d6d-6691-4302-91fe-b004adac4fbc" providerId="ADAL" clId="{5D2834A3-AD4A-45D6-B8FE-8ADF24D013B2}" dt="2024-04-09T14:31:06.264" v="33" actId="478"/>
          <ac:picMkLst>
            <pc:docMk/>
            <pc:sldMk cId="3583611895" sldId="276"/>
            <ac:picMk id="23" creationId="{8A9CB048-C1C1-DF95-7CC5-133C33509E33}"/>
          </ac:picMkLst>
        </pc:picChg>
        <pc:picChg chg="del">
          <ac:chgData name="Mathijs van Meerkerk" userId="02373d6d-6691-4302-91fe-b004adac4fbc" providerId="ADAL" clId="{5D2834A3-AD4A-45D6-B8FE-8ADF24D013B2}" dt="2024-04-09T14:31:06.802" v="34" actId="478"/>
          <ac:picMkLst>
            <pc:docMk/>
            <pc:sldMk cId="3583611895" sldId="276"/>
            <ac:picMk id="25" creationId="{E6849448-80DE-0901-93A3-1AAF3532C3F5}"/>
          </ac:picMkLst>
        </pc:picChg>
      </pc:sldChg>
      <pc:sldChg chg="delSp modSp mod">
        <pc:chgData name="Mathijs van Meerkerk" userId="02373d6d-6691-4302-91fe-b004adac4fbc" providerId="ADAL" clId="{5D2834A3-AD4A-45D6-B8FE-8ADF24D013B2}" dt="2024-04-09T14:50:30.052" v="286" actId="20577"/>
        <pc:sldMkLst>
          <pc:docMk/>
          <pc:sldMk cId="4229228666" sldId="277"/>
        </pc:sldMkLst>
        <pc:spChg chg="mod">
          <ac:chgData name="Mathijs van Meerkerk" userId="02373d6d-6691-4302-91fe-b004adac4fbc" providerId="ADAL" clId="{5D2834A3-AD4A-45D6-B8FE-8ADF24D013B2}" dt="2024-04-09T14:50:30.052" v="286" actId="20577"/>
          <ac:spMkLst>
            <pc:docMk/>
            <pc:sldMk cId="4229228666" sldId="277"/>
            <ac:spMk id="3" creationId="{54C6AD6C-EA20-880A-C808-D407C26928E8}"/>
          </ac:spMkLst>
        </pc:spChg>
        <pc:spChg chg="mod">
          <ac:chgData name="Mathijs van Meerkerk" userId="02373d6d-6691-4302-91fe-b004adac4fbc" providerId="ADAL" clId="{5D2834A3-AD4A-45D6-B8FE-8ADF24D013B2}" dt="2024-04-09T14:34:13.686" v="109" actId="20577"/>
          <ac:spMkLst>
            <pc:docMk/>
            <pc:sldMk cId="4229228666" sldId="277"/>
            <ac:spMk id="6" creationId="{83C95AD3-ED36-40BF-9250-724DCFE821F0}"/>
          </ac:spMkLst>
        </pc:spChg>
        <pc:picChg chg="del">
          <ac:chgData name="Mathijs van Meerkerk" userId="02373d6d-6691-4302-91fe-b004adac4fbc" providerId="ADAL" clId="{5D2834A3-AD4A-45D6-B8FE-8ADF24D013B2}" dt="2024-04-09T14:33:54.367" v="96" actId="478"/>
          <ac:picMkLst>
            <pc:docMk/>
            <pc:sldMk cId="4229228666" sldId="277"/>
            <ac:picMk id="2" creationId="{70AD3E51-5827-DCB3-F963-7EAE92682962}"/>
          </ac:picMkLst>
        </pc:picChg>
      </pc:sldChg>
      <pc:sldChg chg="modSp add mod">
        <pc:chgData name="Mathijs van Meerkerk" userId="02373d6d-6691-4302-91fe-b004adac4fbc" providerId="ADAL" clId="{5D2834A3-AD4A-45D6-B8FE-8ADF24D013B2}" dt="2024-04-09T14:50:40.288" v="292" actId="20577"/>
        <pc:sldMkLst>
          <pc:docMk/>
          <pc:sldMk cId="3907465711" sldId="278"/>
        </pc:sldMkLst>
        <pc:spChg chg="mod">
          <ac:chgData name="Mathijs van Meerkerk" userId="02373d6d-6691-4302-91fe-b004adac4fbc" providerId="ADAL" clId="{5D2834A3-AD4A-45D6-B8FE-8ADF24D013B2}" dt="2024-04-09T14:50:40.288" v="292" actId="20577"/>
          <ac:spMkLst>
            <pc:docMk/>
            <pc:sldMk cId="3907465711" sldId="278"/>
            <ac:spMk id="6" creationId="{83C95AD3-ED36-40BF-9250-724DCFE821F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45603-CAAD-4737-AF94-52D7DC0A26EB}" type="datetimeFigureOut">
              <a:rPr lang="nl-NL" smtClean="0"/>
              <a:t>9-4-2024</a:t>
            </a:fld>
            <a:endParaRPr lang="nl-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BA721-666C-46BA-8320-9000EA08321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2597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BA721-666C-46BA-8320-9000EA083214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2370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BA721-666C-46BA-8320-9000EA083214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8212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BA721-666C-46BA-8320-9000EA083214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3389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BA721-666C-46BA-8320-9000EA083214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5028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BA721-666C-46BA-8320-9000EA083214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6547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BA721-666C-46BA-8320-9000EA083214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4685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BA721-666C-46BA-8320-9000EA083214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1932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BA721-666C-46BA-8320-9000EA083214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7044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BA721-666C-46BA-8320-9000EA083214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8401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FF3ABC-0C28-4B7E-A5A6-CE7E7E8E4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0307DB2-055C-48C3-B91C-65E6B0667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3AE3F8-48D5-451D-B9CD-94CD0E842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3B54-6F15-4EF6-BDCD-3D49AFA12283}" type="datetimeFigureOut">
              <a:rPr lang="nl-NL" smtClean="0"/>
              <a:t>9-4-2024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58E749-84C1-4AF7-B50E-3650C461E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4C1F0EC-4C96-4D12-B941-3165DDDCF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38B5-5CD9-4213-A529-853C366344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393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09A00-5AD3-45FF-B7F3-BD67728FD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58C373E-ADED-4B8E-9CEF-6A6489F9B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B62FB1-F19A-4779-BD7A-2AA5F1BD5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3B54-6F15-4EF6-BDCD-3D49AFA12283}" type="datetimeFigureOut">
              <a:rPr lang="nl-NL" smtClean="0"/>
              <a:t>9-4-2024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0B9214-D210-433C-B5CB-A04A3CD08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BB11FB-815F-49A0-9937-537F8F912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38B5-5CD9-4213-A529-853C366344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016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A906A5F-4D8A-4795-8984-7E6AF0677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2609CEA-AEE2-4517-A5B7-F764E14722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40BD32-3C97-4B82-9501-FA22EBC3C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3B54-6F15-4EF6-BDCD-3D49AFA12283}" type="datetimeFigureOut">
              <a:rPr lang="nl-NL" smtClean="0"/>
              <a:t>9-4-2024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4114189-60E2-4BE6-B6DE-BF4A9EDBE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4A43FE-AE4B-4F98-B04F-ADE087AA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38B5-5CD9-4213-A529-853C366344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0377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1B902B-DCAC-4022-896B-E76080366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E2229B-41D1-4471-9111-C17DBEA38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771365-C942-41C9-AFC6-51BF954FF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3B54-6F15-4EF6-BDCD-3D49AFA12283}" type="datetimeFigureOut">
              <a:rPr lang="nl-NL" smtClean="0"/>
              <a:t>9-4-2024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D4BA0A-9AB2-448A-A801-ABE035AF5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704D06-EBAF-4EEB-8E52-089090438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38B5-5CD9-4213-A529-853C366344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6654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43FBE9-22E7-4EE3-80A9-AAC8148E8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1E6DF9-2266-4419-8DB3-0B330B994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14E022-DC49-4D31-A649-54ABFF968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3B54-6F15-4EF6-BDCD-3D49AFA12283}" type="datetimeFigureOut">
              <a:rPr lang="nl-NL" smtClean="0"/>
              <a:t>9-4-2024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D34F16-0E72-4A7D-95C6-BA44CEFB7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0837E6-9E09-4603-9248-F5BFA70B3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38B5-5CD9-4213-A529-853C366344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195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FFF677-19CA-46C9-8921-F19FC1920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0310EB-6484-4945-A153-AD0FD395EA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1D1E7AC-99CB-4EC9-9613-9BADFB860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737D95C-E37F-464C-B9A0-EE90E42D4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3B54-6F15-4EF6-BDCD-3D49AFA12283}" type="datetimeFigureOut">
              <a:rPr lang="nl-NL" smtClean="0"/>
              <a:t>9-4-2024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2A6FCCC-DFB0-4CFC-810C-93DC45B60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C466C4B-9B82-422D-8DD7-B96D98B1A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38B5-5CD9-4213-A529-853C366344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683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D31C66-B0FD-4189-929B-EBC277B77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5297CB-D931-4755-95D8-A01CCC41F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6866439-2903-4FC7-B7B1-F4F2FF780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CCCD20B-4EF6-4B9C-B391-6FD28BE85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DB95E52-F06D-4F94-B8CF-104ED6A626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86ADBBD-4364-4837-B0C5-455AB9BE7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3B54-6F15-4EF6-BDCD-3D49AFA12283}" type="datetimeFigureOut">
              <a:rPr lang="nl-NL" smtClean="0"/>
              <a:t>9-4-2024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943636E-5FE5-4274-B894-E1E5F36BA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2B50694-FC82-4600-992A-CB8D532E3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38B5-5CD9-4213-A529-853C366344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482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DD8DF-CC89-47E6-AE33-EA669672D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989E7AB-DDCC-4BB4-8355-20368B4E5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3B54-6F15-4EF6-BDCD-3D49AFA12283}" type="datetimeFigureOut">
              <a:rPr lang="nl-NL" smtClean="0"/>
              <a:t>9-4-2024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673E8FE-CA65-451B-9836-0F149A28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C1449AE-FC54-4399-8C14-7FE32974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38B5-5CD9-4213-A529-853C366344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111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2F7766D-066B-4155-8234-F9C848616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3B54-6F15-4EF6-BDCD-3D49AFA12283}" type="datetimeFigureOut">
              <a:rPr lang="nl-NL" smtClean="0"/>
              <a:t>9-4-2024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E4A28AA-B940-49B3-9524-92D0D8DF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F75C99E-333B-4D87-97A2-A3DA615D2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38B5-5CD9-4213-A529-853C366344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7827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3500A4-11B0-40A3-922B-509257F0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A57EE2-A7E0-448D-B062-59C785AAD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481F0EB-99D9-4DED-8F69-FE276D0A9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BBEDC3-90F7-4D54-9BA7-567510516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3B54-6F15-4EF6-BDCD-3D49AFA12283}" type="datetimeFigureOut">
              <a:rPr lang="nl-NL" smtClean="0"/>
              <a:t>9-4-2024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66805C7-C281-4DFC-9E32-505F1AEBE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39A96B8-2A2F-496C-A663-FE467EA19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38B5-5CD9-4213-A529-853C366344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678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DDBD13-F543-4A0E-AC59-E9A20574F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F619AAB-5E96-499C-BA5B-C55DB537DE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2559808-9F38-497A-9E03-D5FE8927E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72925B-30A2-42C8-8B2E-860A9912B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3B54-6F15-4EF6-BDCD-3D49AFA12283}" type="datetimeFigureOut">
              <a:rPr lang="nl-NL" smtClean="0"/>
              <a:t>9-4-2024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DEFF529-2D52-4282-BA51-E9C1F53A7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664D3B1-286A-4571-8124-8D9260732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38B5-5CD9-4213-A529-853C366344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094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5B7C48F-9576-49CD-9744-319BE06B9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88E6F2-D7A9-4EC1-A87D-E1289F2AA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9CB9C2-B3EB-4071-8CA0-616FCE014E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B3B54-6F15-4EF6-BDCD-3D49AFA12283}" type="datetimeFigureOut">
              <a:rPr lang="nl-NL" smtClean="0"/>
              <a:t>9-4-2024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CF59F8-F020-4A18-A765-9368365F0E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3809FD-E651-4308-A864-84D781CEB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838B5-5CD9-4213-A529-853C366344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761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7285CEF-DDE2-433F-9095-775BA4E64E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B8252B64-4293-4E41-91EE-117CC4F87267}"/>
              </a:ext>
            </a:extLst>
          </p:cNvPr>
          <p:cNvSpPr/>
          <p:nvPr/>
        </p:nvSpPr>
        <p:spPr>
          <a:xfrm>
            <a:off x="79131" y="4378569"/>
            <a:ext cx="11939954" cy="2233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F9DD9A4-437A-4E56-B39F-7619D50EF3D3}"/>
              </a:ext>
            </a:extLst>
          </p:cNvPr>
          <p:cNvSpPr txBox="1"/>
          <p:nvPr/>
        </p:nvSpPr>
        <p:spPr>
          <a:xfrm>
            <a:off x="1279463" y="4378569"/>
            <a:ext cx="9873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Tender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311827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83C95AD3-ED36-40BF-9250-724DCFE821F0}"/>
              </a:ext>
            </a:extLst>
          </p:cNvPr>
          <p:cNvSpPr/>
          <p:nvPr/>
        </p:nvSpPr>
        <p:spPr>
          <a:xfrm>
            <a:off x="838200" y="548116"/>
            <a:ext cx="63491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Agenda for this simulation</a:t>
            </a: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040AAE34-7090-4801-A871-AC0843293B63}"/>
              </a:ext>
            </a:extLst>
          </p:cNvPr>
          <p:cNvSpPr/>
          <p:nvPr/>
        </p:nvSpPr>
        <p:spPr>
          <a:xfrm>
            <a:off x="919480" y="492236"/>
            <a:ext cx="1578623" cy="148788"/>
          </a:xfrm>
          <a:prstGeom prst="roundRect">
            <a:avLst/>
          </a:prstGeom>
          <a:solidFill>
            <a:srgbClr val="FF0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D71F9EE7-C730-4490-A2FE-F3FAFE45E142}"/>
              </a:ext>
            </a:extLst>
          </p:cNvPr>
          <p:cNvSpPr txBox="1">
            <a:spLocks/>
          </p:cNvSpPr>
          <p:nvPr/>
        </p:nvSpPr>
        <p:spPr>
          <a:xfrm>
            <a:off x="2353669" y="2661805"/>
            <a:ext cx="8290560" cy="4509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dirty="0"/>
          </a:p>
          <a:p>
            <a:pPr lvl="1"/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207F8E-E2E5-4E5C-807E-671A9784D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67" y="6202308"/>
            <a:ext cx="889437" cy="326912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126533B-CF39-70D3-19B9-B775897C5375}"/>
              </a:ext>
            </a:extLst>
          </p:cNvPr>
          <p:cNvSpPr txBox="1"/>
          <p:nvPr/>
        </p:nvSpPr>
        <p:spPr>
          <a:xfrm>
            <a:off x="1061884" y="1524000"/>
            <a:ext cx="87764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4000" dirty="0" err="1">
                <a:latin typeface="+mj-lt"/>
              </a:rPr>
              <a:t>Objective</a:t>
            </a:r>
            <a:r>
              <a:rPr lang="nl-NL" sz="4000" dirty="0">
                <a:latin typeface="+mj-lt"/>
              </a:rPr>
              <a:t> of </a:t>
            </a:r>
            <a:r>
              <a:rPr lang="nl-NL" sz="4000" dirty="0" err="1">
                <a:latin typeface="+mj-lt"/>
              </a:rPr>
              <a:t>the</a:t>
            </a:r>
            <a:r>
              <a:rPr lang="nl-NL" sz="4000" dirty="0">
                <a:latin typeface="+mj-lt"/>
              </a:rPr>
              <a:t> </a:t>
            </a:r>
            <a:r>
              <a:rPr lang="nl-NL" sz="4000" dirty="0" err="1">
                <a:latin typeface="+mj-lt"/>
              </a:rPr>
              <a:t>simulation</a:t>
            </a:r>
            <a:r>
              <a:rPr lang="nl-NL" sz="4000" dirty="0">
                <a:latin typeface="+mj-lt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4000" dirty="0" err="1">
                <a:latin typeface="+mj-lt"/>
              </a:rPr>
              <a:t>Simulation</a:t>
            </a:r>
            <a:r>
              <a:rPr lang="nl-NL" sz="4000" dirty="0">
                <a:latin typeface="+mj-lt"/>
              </a:rPr>
              <a:t> Timeline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4000" dirty="0">
                <a:latin typeface="+mj-lt"/>
              </a:rPr>
              <a:t>Setting up </a:t>
            </a:r>
            <a:r>
              <a:rPr lang="nl-NL" sz="4000" dirty="0" err="1">
                <a:latin typeface="+mj-lt"/>
              </a:rPr>
              <a:t>the</a:t>
            </a:r>
            <a:r>
              <a:rPr lang="nl-NL" sz="4000" dirty="0">
                <a:latin typeface="+mj-lt"/>
              </a:rPr>
              <a:t> </a:t>
            </a:r>
            <a:r>
              <a:rPr lang="nl-NL" sz="4000" dirty="0" err="1">
                <a:latin typeface="+mj-lt"/>
              </a:rPr>
              <a:t>simulation</a:t>
            </a:r>
            <a:endParaRPr lang="nl-NL" sz="4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4000" dirty="0" err="1">
                <a:latin typeface="+mj-lt"/>
              </a:rPr>
              <a:t>Simulation</a:t>
            </a:r>
            <a:r>
              <a:rPr lang="nl-NL" sz="4000" dirty="0">
                <a:latin typeface="+mj-lt"/>
              </a:rPr>
              <a:t> tutorial video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4000" dirty="0" err="1">
                <a:latin typeface="+mj-lt"/>
              </a:rPr>
              <a:t>Simulation</a:t>
            </a:r>
            <a:endParaRPr lang="nl-NL" sz="4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4000" dirty="0">
                <a:latin typeface="+mj-lt"/>
              </a:rPr>
              <a:t>Debrief</a:t>
            </a:r>
          </a:p>
        </p:txBody>
      </p:sp>
    </p:spTree>
    <p:extLst>
      <p:ext uri="{BB962C8B-B14F-4D97-AF65-F5344CB8AC3E}">
        <p14:creationId xmlns:p14="http://schemas.microsoft.com/office/powerpoint/2010/main" val="2885674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83C95AD3-ED36-40BF-9250-724DCFE821F0}"/>
              </a:ext>
            </a:extLst>
          </p:cNvPr>
          <p:cNvSpPr/>
          <p:nvPr/>
        </p:nvSpPr>
        <p:spPr>
          <a:xfrm>
            <a:off x="838200" y="548116"/>
            <a:ext cx="67961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Objective of the simulation?</a:t>
            </a: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040AAE34-7090-4801-A871-AC0843293B63}"/>
              </a:ext>
            </a:extLst>
          </p:cNvPr>
          <p:cNvSpPr/>
          <p:nvPr/>
        </p:nvSpPr>
        <p:spPr>
          <a:xfrm>
            <a:off x="919480" y="492236"/>
            <a:ext cx="1578623" cy="148788"/>
          </a:xfrm>
          <a:prstGeom prst="roundRect">
            <a:avLst/>
          </a:prstGeom>
          <a:solidFill>
            <a:srgbClr val="FF0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D71F9EE7-C730-4490-A2FE-F3FAFE45E142}"/>
              </a:ext>
            </a:extLst>
          </p:cNvPr>
          <p:cNvSpPr txBox="1">
            <a:spLocks/>
          </p:cNvSpPr>
          <p:nvPr/>
        </p:nvSpPr>
        <p:spPr>
          <a:xfrm>
            <a:off x="2353669" y="2661805"/>
            <a:ext cx="8290560" cy="4509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dirty="0"/>
          </a:p>
          <a:p>
            <a:pPr lvl="1"/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207F8E-E2E5-4E5C-807E-671A9784D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67" y="6202308"/>
            <a:ext cx="889437" cy="326912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126533B-CF39-70D3-19B9-B775897C5375}"/>
              </a:ext>
            </a:extLst>
          </p:cNvPr>
          <p:cNvSpPr txBox="1"/>
          <p:nvPr/>
        </p:nvSpPr>
        <p:spPr>
          <a:xfrm>
            <a:off x="1061884" y="1524000"/>
            <a:ext cx="95823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Working with a procurement process from different (company and municipality) perspectives.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Persuading through presentations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Asking and answering critical questions before and during a tender.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Scoring a tender, given that the distribution of points is decisive for a tender.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621055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83C95AD3-ED36-40BF-9250-724DCFE821F0}"/>
              </a:ext>
            </a:extLst>
          </p:cNvPr>
          <p:cNvSpPr/>
          <p:nvPr/>
        </p:nvSpPr>
        <p:spPr>
          <a:xfrm>
            <a:off x="838200" y="548116"/>
            <a:ext cx="48505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Simulation Timeline</a:t>
            </a: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040AAE34-7090-4801-A871-AC0843293B63}"/>
              </a:ext>
            </a:extLst>
          </p:cNvPr>
          <p:cNvSpPr/>
          <p:nvPr/>
        </p:nvSpPr>
        <p:spPr>
          <a:xfrm>
            <a:off x="919480" y="492236"/>
            <a:ext cx="1578623" cy="148788"/>
          </a:xfrm>
          <a:prstGeom prst="roundRect">
            <a:avLst/>
          </a:prstGeom>
          <a:solidFill>
            <a:srgbClr val="FF0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D71F9EE7-C730-4490-A2FE-F3FAFE45E142}"/>
              </a:ext>
            </a:extLst>
          </p:cNvPr>
          <p:cNvSpPr txBox="1">
            <a:spLocks/>
          </p:cNvSpPr>
          <p:nvPr/>
        </p:nvSpPr>
        <p:spPr>
          <a:xfrm>
            <a:off x="2353669" y="2661805"/>
            <a:ext cx="8290560" cy="4509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dirty="0"/>
          </a:p>
          <a:p>
            <a:pPr lvl="1"/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207F8E-E2E5-4E5C-807E-671A9784D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67" y="6202308"/>
            <a:ext cx="889437" cy="326912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A1CCBFDB-C5B5-9BE3-A609-1C2B473D1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852" y="190168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9B2E8719-7ACC-EF23-20EF-2E5701DB1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852" y="23588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6BF10F-B43C-5C50-6F18-F6D15F73C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852" y="23588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100" b="0" i="0" u="none" strike="noStrike" cap="none" normalizeH="0" baseline="0">
              <a:ln>
                <a:noFill/>
              </a:ln>
              <a:solidFill>
                <a:srgbClr val="221F20"/>
              </a:solidFill>
              <a:effectLst/>
              <a:latin typeface="Gotham Rounded Book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l-NL" altLang="nl-NL" sz="1100" b="0" i="0" u="none" strike="noStrike" cap="none" normalizeH="0" baseline="0">
                <a:ln>
                  <a:noFill/>
                </a:ln>
                <a:solidFill>
                  <a:srgbClr val="221F20"/>
                </a:solidFill>
                <a:effectLst/>
                <a:latin typeface="Gotham Rounded Boo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nl-NL" altLang="nl-N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Afbeelding 2" descr="Afbeelding met tekst, schermopname, diagram, Lettertype&#10;&#10;Automatisch gegenereerde beschrijving">
            <a:extLst>
              <a:ext uri="{FF2B5EF4-FFF2-40B4-BE49-F238E27FC236}">
                <a16:creationId xmlns:a16="http://schemas.microsoft.com/office/drawing/2014/main" id="{C70F1DDD-9392-69F1-F2FC-CD77EE591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83" y="1317557"/>
            <a:ext cx="9236765" cy="519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47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83C95AD3-ED36-40BF-9250-724DCFE821F0}"/>
              </a:ext>
            </a:extLst>
          </p:cNvPr>
          <p:cNvSpPr/>
          <p:nvPr/>
        </p:nvSpPr>
        <p:spPr>
          <a:xfrm>
            <a:off x="838200" y="548116"/>
            <a:ext cx="86355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3 Steps for setting up the simulation</a:t>
            </a: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040AAE34-7090-4801-A871-AC0843293B63}"/>
              </a:ext>
            </a:extLst>
          </p:cNvPr>
          <p:cNvSpPr/>
          <p:nvPr/>
        </p:nvSpPr>
        <p:spPr>
          <a:xfrm>
            <a:off x="919480" y="492236"/>
            <a:ext cx="1578623" cy="148788"/>
          </a:xfrm>
          <a:prstGeom prst="roundRect">
            <a:avLst/>
          </a:prstGeom>
          <a:solidFill>
            <a:srgbClr val="FF0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207F8E-E2E5-4E5C-807E-671A9784D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67" y="6202308"/>
            <a:ext cx="889437" cy="326912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A1CCBFDB-C5B5-9BE3-A609-1C2B473D1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830" y="1511937"/>
            <a:ext cx="975059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Step 1: Students: Get the tables ready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Step 2: </a:t>
            </a:r>
            <a:r>
              <a:rPr lang="en-US" sz="3600" b="1" dirty="0" err="1"/>
              <a:t>Instuctor</a:t>
            </a:r>
            <a:r>
              <a:rPr lang="en-US" sz="3600" b="1" dirty="0"/>
              <a:t>: Distribute the roles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Step 3: Taxi companies: Fold your nameplate</a:t>
            </a:r>
            <a:endParaRPr lang="nl-NL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/>
          </a:p>
          <a:p>
            <a:endParaRPr lang="nl-NL" dirty="0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9B2E8719-7ACC-EF23-20EF-2E5701DB1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852" y="23588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6BF10F-B43C-5C50-6F18-F6D15F73C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852" y="23588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100" b="0" i="0" u="none" strike="noStrike" cap="none" normalizeH="0" baseline="0">
              <a:ln>
                <a:noFill/>
              </a:ln>
              <a:solidFill>
                <a:srgbClr val="221F20"/>
              </a:solidFill>
              <a:effectLst/>
              <a:latin typeface="Gotham Rounded Book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l-NL" altLang="nl-NL" sz="1100" b="0" i="0" u="none" strike="noStrike" cap="none" normalizeH="0" baseline="0">
                <a:ln>
                  <a:noFill/>
                </a:ln>
                <a:solidFill>
                  <a:srgbClr val="221F20"/>
                </a:solidFill>
                <a:effectLst/>
                <a:latin typeface="Gotham Rounded Boo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nl-NL" altLang="nl-N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11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83C95AD3-ED36-40BF-9250-724DCFE821F0}"/>
              </a:ext>
            </a:extLst>
          </p:cNvPr>
          <p:cNvSpPr/>
          <p:nvPr/>
        </p:nvSpPr>
        <p:spPr>
          <a:xfrm>
            <a:off x="838200" y="548116"/>
            <a:ext cx="90230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Step 1: Students: Get the tables ready</a:t>
            </a: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040AAE34-7090-4801-A871-AC0843293B63}"/>
              </a:ext>
            </a:extLst>
          </p:cNvPr>
          <p:cNvSpPr/>
          <p:nvPr/>
        </p:nvSpPr>
        <p:spPr>
          <a:xfrm>
            <a:off x="919480" y="492236"/>
            <a:ext cx="1578623" cy="148788"/>
          </a:xfrm>
          <a:prstGeom prst="roundRect">
            <a:avLst/>
          </a:prstGeom>
          <a:solidFill>
            <a:srgbClr val="FF0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D71F9EE7-C730-4490-A2FE-F3FAFE45E142}"/>
              </a:ext>
            </a:extLst>
          </p:cNvPr>
          <p:cNvSpPr txBox="1">
            <a:spLocks/>
          </p:cNvSpPr>
          <p:nvPr/>
        </p:nvSpPr>
        <p:spPr>
          <a:xfrm>
            <a:off x="2353669" y="2661805"/>
            <a:ext cx="8290560" cy="4509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dirty="0"/>
          </a:p>
          <a:p>
            <a:pPr lvl="1"/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207F8E-E2E5-4E5C-807E-671A9784D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67" y="6202308"/>
            <a:ext cx="889437" cy="326912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126533B-CF39-70D3-19B9-B775897C5375}"/>
              </a:ext>
            </a:extLst>
          </p:cNvPr>
          <p:cNvSpPr txBox="1"/>
          <p:nvPr/>
        </p:nvSpPr>
        <p:spPr>
          <a:xfrm>
            <a:off x="1061884" y="1524000"/>
            <a:ext cx="87764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Set up: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Push two tables together to form a square.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Take a seat.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Ensure 4 square tables are set in the room.</a:t>
            </a:r>
          </a:p>
          <a:p>
            <a:endParaRPr lang="en-US" sz="3600" dirty="0"/>
          </a:p>
          <a:p>
            <a:r>
              <a:rPr lang="en-US" sz="3600" dirty="0"/>
              <a:t>Wait for the moderator to distribute the simulation folders.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505780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83C95AD3-ED36-40BF-9250-724DCFE821F0}"/>
              </a:ext>
            </a:extLst>
          </p:cNvPr>
          <p:cNvSpPr/>
          <p:nvPr/>
        </p:nvSpPr>
        <p:spPr>
          <a:xfrm>
            <a:off x="838200" y="548116"/>
            <a:ext cx="88117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Step 2: </a:t>
            </a:r>
            <a:r>
              <a:rPr lang="en-US" sz="4400" b="1" dirty="0" err="1"/>
              <a:t>Instuctor</a:t>
            </a:r>
            <a:r>
              <a:rPr lang="en-US" sz="4400" b="1" dirty="0"/>
              <a:t>: Distribute the roles</a:t>
            </a: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040AAE34-7090-4801-A871-AC0843293B63}"/>
              </a:ext>
            </a:extLst>
          </p:cNvPr>
          <p:cNvSpPr/>
          <p:nvPr/>
        </p:nvSpPr>
        <p:spPr>
          <a:xfrm>
            <a:off x="919480" y="492236"/>
            <a:ext cx="1578623" cy="148788"/>
          </a:xfrm>
          <a:prstGeom prst="roundRect">
            <a:avLst/>
          </a:prstGeom>
          <a:solidFill>
            <a:srgbClr val="FF0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207F8E-E2E5-4E5C-807E-671A9784D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67" y="6202308"/>
            <a:ext cx="889437" cy="326912"/>
          </a:xfrm>
          <a:prstGeom prst="rect">
            <a:avLst/>
          </a:prstGeom>
        </p:spPr>
      </p:pic>
      <p:sp>
        <p:nvSpPr>
          <p:cNvPr id="15" name="Rectangle 13">
            <a:extLst>
              <a:ext uri="{FF2B5EF4-FFF2-40B4-BE49-F238E27FC236}">
                <a16:creationId xmlns:a16="http://schemas.microsoft.com/office/drawing/2014/main" id="{9B2E8719-7ACC-EF23-20EF-2E5701DB1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852" y="23588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6BF10F-B43C-5C50-6F18-F6D15F73C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852" y="23588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100" b="0" i="0" u="none" strike="noStrike" cap="none" normalizeH="0" baseline="0">
              <a:ln>
                <a:noFill/>
              </a:ln>
              <a:solidFill>
                <a:srgbClr val="221F20"/>
              </a:solidFill>
              <a:effectLst/>
              <a:latin typeface="Gotham Rounded Book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l-NL" altLang="nl-NL" sz="1100" b="0" i="0" u="none" strike="noStrike" cap="none" normalizeH="0" baseline="0">
                <a:ln>
                  <a:noFill/>
                </a:ln>
                <a:solidFill>
                  <a:srgbClr val="221F20"/>
                </a:solidFill>
                <a:effectLst/>
                <a:latin typeface="Gotham Rounded Boo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nl-NL" altLang="nl-N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4C6AD6C-EA20-880A-C808-D407C26928E8}"/>
              </a:ext>
            </a:extLst>
          </p:cNvPr>
          <p:cNvSpPr txBox="1"/>
          <p:nvPr/>
        </p:nvSpPr>
        <p:spPr>
          <a:xfrm>
            <a:off x="838200" y="1994666"/>
            <a:ext cx="98099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 Municipal roles go on the municipality 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 One taxi company role per taxi 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 Nameplates for all taxi companies.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 Instructor sheets stay with you.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229228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83C95AD3-ED36-40BF-9250-724DCFE821F0}"/>
              </a:ext>
            </a:extLst>
          </p:cNvPr>
          <p:cNvSpPr/>
          <p:nvPr/>
        </p:nvSpPr>
        <p:spPr>
          <a:xfrm>
            <a:off x="838200" y="548116"/>
            <a:ext cx="106000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Step 3: Taxi companies: Fold your nameplate</a:t>
            </a:r>
            <a:endParaRPr lang="nl-NL" sz="4400" b="1" dirty="0"/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040AAE34-7090-4801-A871-AC0843293B63}"/>
              </a:ext>
            </a:extLst>
          </p:cNvPr>
          <p:cNvSpPr/>
          <p:nvPr/>
        </p:nvSpPr>
        <p:spPr>
          <a:xfrm>
            <a:off x="919480" y="492236"/>
            <a:ext cx="1578623" cy="148788"/>
          </a:xfrm>
          <a:prstGeom prst="roundRect">
            <a:avLst/>
          </a:prstGeom>
          <a:solidFill>
            <a:srgbClr val="FF0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D71F9EE7-C730-4490-A2FE-F3FAFE45E142}"/>
              </a:ext>
            </a:extLst>
          </p:cNvPr>
          <p:cNvSpPr txBox="1">
            <a:spLocks/>
          </p:cNvSpPr>
          <p:nvPr/>
        </p:nvSpPr>
        <p:spPr>
          <a:xfrm>
            <a:off x="551373" y="2794327"/>
            <a:ext cx="8290560" cy="4509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dirty="0"/>
          </a:p>
          <a:p>
            <a:pPr lvl="1"/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207F8E-E2E5-4E5C-807E-671A9784D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67" y="6202308"/>
            <a:ext cx="889437" cy="326912"/>
          </a:xfrm>
          <a:prstGeom prst="rect">
            <a:avLst/>
          </a:prstGeom>
        </p:spPr>
      </p:pic>
      <p:pic>
        <p:nvPicPr>
          <p:cNvPr id="4" name="Afbeelding 3" descr="Afbeelding met tekst, stilstaand, papier, Papierprodcut&#10;&#10;Automatisch gegenereerde beschrijving">
            <a:extLst>
              <a:ext uri="{FF2B5EF4-FFF2-40B4-BE49-F238E27FC236}">
                <a16:creationId xmlns:a16="http://schemas.microsoft.com/office/drawing/2014/main" id="{40AABDAB-F584-8A79-2505-D283AE60E0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626" y="1742661"/>
            <a:ext cx="5400261" cy="405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65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83C95AD3-ED36-40BF-9250-724DCFE821F0}"/>
              </a:ext>
            </a:extLst>
          </p:cNvPr>
          <p:cNvSpPr/>
          <p:nvPr/>
        </p:nvSpPr>
        <p:spPr>
          <a:xfrm>
            <a:off x="838200" y="548116"/>
            <a:ext cx="950533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Well done! Thanks for setting up the game</a:t>
            </a:r>
          </a:p>
          <a:p>
            <a:endParaRPr lang="en-US" sz="4400" b="1" dirty="0"/>
          </a:p>
          <a:p>
            <a:r>
              <a:rPr lang="en-US" sz="4400" b="1" dirty="0"/>
              <a:t>Important. Leave the simulation materials on the table.</a:t>
            </a:r>
          </a:p>
          <a:p>
            <a:endParaRPr lang="en-US" sz="4400" b="1" dirty="0"/>
          </a:p>
          <a:p>
            <a:r>
              <a:rPr lang="en-US" sz="4400" b="1" dirty="0"/>
              <a:t>Are you ready? </a:t>
            </a:r>
            <a:r>
              <a:rPr lang="en-US" sz="4400" b="1"/>
              <a:t>Let’s start the </a:t>
            </a:r>
            <a:r>
              <a:rPr lang="en-US" sz="4400" b="1" dirty="0"/>
              <a:t>tutorial.</a:t>
            </a:r>
          </a:p>
          <a:p>
            <a:endParaRPr lang="en-US" sz="4400" b="1" dirty="0"/>
          </a:p>
          <a:p>
            <a:endParaRPr lang="en-US" sz="4400" b="1" dirty="0"/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040AAE34-7090-4801-A871-AC0843293B63}"/>
              </a:ext>
            </a:extLst>
          </p:cNvPr>
          <p:cNvSpPr/>
          <p:nvPr/>
        </p:nvSpPr>
        <p:spPr>
          <a:xfrm>
            <a:off x="919480" y="492236"/>
            <a:ext cx="1578623" cy="148788"/>
          </a:xfrm>
          <a:prstGeom prst="roundRect">
            <a:avLst/>
          </a:prstGeom>
          <a:solidFill>
            <a:srgbClr val="FF0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D71F9EE7-C730-4490-A2FE-F3FAFE45E142}"/>
              </a:ext>
            </a:extLst>
          </p:cNvPr>
          <p:cNvSpPr txBox="1">
            <a:spLocks/>
          </p:cNvSpPr>
          <p:nvPr/>
        </p:nvSpPr>
        <p:spPr>
          <a:xfrm>
            <a:off x="551373" y="2794327"/>
            <a:ext cx="8290560" cy="4509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dirty="0"/>
          </a:p>
          <a:p>
            <a:pPr lvl="1"/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207F8E-E2E5-4E5C-807E-671A9784D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67" y="6202308"/>
            <a:ext cx="889437" cy="32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2718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20ed625-d5d9-46f2-9141-fd498e038409">
      <Terms xmlns="http://schemas.microsoft.com/office/infopath/2007/PartnerControls"/>
    </lcf76f155ced4ddcb4097134ff3c332f>
    <TaxCatchAll xmlns="387f85dc-f754-48fd-8b71-d4613f7d3a5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9124E86A12404F9B8005651A7AF17F" ma:contentTypeVersion="15" ma:contentTypeDescription="Een nieuw document maken." ma:contentTypeScope="" ma:versionID="af670b645088e1d4770390d82bf3d99f">
  <xsd:schema xmlns:xsd="http://www.w3.org/2001/XMLSchema" xmlns:xs="http://www.w3.org/2001/XMLSchema" xmlns:p="http://schemas.microsoft.com/office/2006/metadata/properties" xmlns:ns2="220ed625-d5d9-46f2-9141-fd498e038409" xmlns:ns3="387f85dc-f754-48fd-8b71-d4613f7d3a51" targetNamespace="http://schemas.microsoft.com/office/2006/metadata/properties" ma:root="true" ma:fieldsID="f6bbb0551825dc98d3bcb3bd89db7a08" ns2:_="" ns3:_="">
    <xsd:import namespace="220ed625-d5d9-46f2-9141-fd498e038409"/>
    <xsd:import namespace="387f85dc-f754-48fd-8b71-d4613f7d3a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0ed625-d5d9-46f2-9141-fd498e0384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d5e0f8d3-5d55-42d7-8108-7e842a0d74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7f85dc-f754-48fd-8b71-d4613f7d3a5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f0d6c21-b27a-4f3b-8c95-5700c2696ce8}" ma:internalName="TaxCatchAll" ma:showField="CatchAllData" ma:web="387f85dc-f754-48fd-8b71-d4613f7d3a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3A1E55-E9E4-4A62-933A-4780B042B383}">
  <ds:schemaRefs>
    <ds:schemaRef ds:uri="http://schemas.microsoft.com/office/2006/metadata/properties"/>
    <ds:schemaRef ds:uri="http://schemas.microsoft.com/office/infopath/2007/PartnerControls"/>
    <ds:schemaRef ds:uri="3838a987-794e-4580-ac8f-60a743c320fc"/>
    <ds:schemaRef ds:uri="bad58885-0354-4c22-8bd2-1f361832ad42"/>
  </ds:schemaRefs>
</ds:datastoreItem>
</file>

<file path=customXml/itemProps2.xml><?xml version="1.0" encoding="utf-8"?>
<ds:datastoreItem xmlns:ds="http://schemas.openxmlformats.org/officeDocument/2006/customXml" ds:itemID="{BB999DD9-E8AD-465B-9DE8-65ADAD45BA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A09C1A-FA18-4F4B-AB83-8C6B8AE50C94}"/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239</Words>
  <Application>Microsoft Office PowerPoint</Application>
  <PresentationFormat>Breedbeeld</PresentationFormat>
  <Paragraphs>55</Paragraphs>
  <Slides>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Calibri Light</vt:lpstr>
      <vt:lpstr>Gotham Rounded Book</vt:lpstr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Mathijs van Meerkerk</dc:creator>
  <cp:lastModifiedBy>Mathijs van Meerkerk</cp:lastModifiedBy>
  <cp:revision>93</cp:revision>
  <dcterms:created xsi:type="dcterms:W3CDTF">2018-04-16T07:06:03Z</dcterms:created>
  <dcterms:modified xsi:type="dcterms:W3CDTF">2024-04-09T14:55:41Z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0x010100575874429579C94685CDA3C89DD77110</vt:lpwstr>
  </property>
  <property fmtid="{D5CDD505-2E9C-101B-9397-08002B2CF9AE}" pid="3" name="MediaServiceImageTags">
    <vt:lpwstr/>
  </property>
</Properties>
</file>