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12"/>
    <p:sldMasterId id="2147483698" r:id="rId13"/>
  </p:sldMasterIdLst>
  <p:notesMasterIdLst>
    <p:notesMasterId r:id="rId41"/>
  </p:notesMasterIdLst>
  <p:handoutMasterIdLst>
    <p:handoutMasterId r:id="rId42"/>
  </p:handoutMasterIdLst>
  <p:sldIdLst>
    <p:sldId id="311" r:id="rId14"/>
    <p:sldId id="327" r:id="rId15"/>
    <p:sldId id="328" r:id="rId16"/>
    <p:sldId id="326" r:id="rId17"/>
    <p:sldId id="337" r:id="rId18"/>
    <p:sldId id="352" r:id="rId19"/>
    <p:sldId id="329" r:id="rId20"/>
    <p:sldId id="330" r:id="rId21"/>
    <p:sldId id="345" r:id="rId22"/>
    <p:sldId id="346" r:id="rId23"/>
    <p:sldId id="347" r:id="rId24"/>
    <p:sldId id="331" r:id="rId25"/>
    <p:sldId id="271" r:id="rId26"/>
    <p:sldId id="344" r:id="rId27"/>
    <p:sldId id="353" r:id="rId28"/>
    <p:sldId id="354" r:id="rId29"/>
    <p:sldId id="355" r:id="rId30"/>
    <p:sldId id="356" r:id="rId31"/>
    <p:sldId id="368" r:id="rId32"/>
    <p:sldId id="360" r:id="rId33"/>
    <p:sldId id="361" r:id="rId34"/>
    <p:sldId id="362" r:id="rId35"/>
    <p:sldId id="348" r:id="rId36"/>
    <p:sldId id="349" r:id="rId37"/>
    <p:sldId id="350" r:id="rId38"/>
    <p:sldId id="340" r:id="rId39"/>
    <p:sldId id="367" r:id="rId40"/>
  </p:sldIdLst>
  <p:sldSz cx="9144000" cy="5143500" type="screen16x9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G. Prochazka - Venema" initials="MP-V" lastIdx="1" clrIdx="0">
    <p:extLst>
      <p:ext uri="{19B8F6BF-5375-455C-9EA6-DF929625EA0E}">
        <p15:presenceInfo xmlns:p15="http://schemas.microsoft.com/office/powerpoint/2012/main" userId="S-1-5-21-932686498-1610486119-1155464205-31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075"/>
    <a:srgbClr val="86D2ED"/>
    <a:srgbClr val="BBD9EE"/>
    <a:srgbClr val="4D9CD3"/>
    <a:srgbClr val="78ADDC"/>
    <a:srgbClr val="0C2074"/>
    <a:srgbClr val="86D2EE"/>
    <a:srgbClr val="515151"/>
    <a:srgbClr val="C1C7DC"/>
    <a:srgbClr val="C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406EE-8536-9FF1-89E2-85ACC24492FC}" v="144" dt="2026-01-06T17:41:19.632"/>
    <p1510:client id="{C16922ED-52A4-A6BB-DF5C-ABA930453C78}" v="43" dt="2026-01-06T14:23:11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Prochazka - Venema" userId="S::m.prochazka@erasmusmc.nl::8ccb6645-a50a-478b-a4a3-7b4fae67318e" providerId="AD" clId="Web-{DFC4D8AA-F27B-04A5-35F8-E5AC2E8DE007}"/>
    <pc:docChg chg="delSld modSld">
      <pc:chgData name="Marian Prochazka - Venema" userId="S::m.prochazka@erasmusmc.nl::8ccb6645-a50a-478b-a4a3-7b4fae67318e" providerId="AD" clId="Web-{DFC4D8AA-F27B-04A5-35F8-E5AC2E8DE007}" dt="2025-12-15T15:12:02.702" v="110"/>
      <pc:docMkLst>
        <pc:docMk/>
      </pc:docMkLst>
      <pc:sldChg chg="modSp">
        <pc:chgData name="Marian Prochazka - Venema" userId="S::m.prochazka@erasmusmc.nl::8ccb6645-a50a-478b-a4a3-7b4fae67318e" providerId="AD" clId="Web-{DFC4D8AA-F27B-04A5-35F8-E5AC2E8DE007}" dt="2025-12-15T15:10:56.763" v="91" actId="20577"/>
        <pc:sldMkLst>
          <pc:docMk/>
          <pc:sldMk cId="2391262721" sldId="271"/>
        </pc:sldMkLst>
        <pc:spChg chg="mod">
          <ac:chgData name="Marian Prochazka - Venema" userId="S::m.prochazka@erasmusmc.nl::8ccb6645-a50a-478b-a4a3-7b4fae67318e" providerId="AD" clId="Web-{DFC4D8AA-F27B-04A5-35F8-E5AC2E8DE007}" dt="2025-12-15T15:10:56.763" v="91" actId="20577"/>
          <ac:spMkLst>
            <pc:docMk/>
            <pc:sldMk cId="2391262721" sldId="271"/>
            <ac:spMk id="3" creationId="{00000000-0000-0000-0000-000000000000}"/>
          </ac:spMkLst>
        </pc:spChg>
      </pc:sldChg>
      <pc:sldChg chg="modSp">
        <pc:chgData name="Marian Prochazka - Venema" userId="S::m.prochazka@erasmusmc.nl::8ccb6645-a50a-478b-a4a3-7b4fae67318e" providerId="AD" clId="Web-{DFC4D8AA-F27B-04A5-35F8-E5AC2E8DE007}" dt="2025-12-15T15:08:04.149" v="0" actId="20577"/>
        <pc:sldMkLst>
          <pc:docMk/>
          <pc:sldMk cId="1018797329" sldId="311"/>
        </pc:sldMkLst>
        <pc:spChg chg="mod">
          <ac:chgData name="Marian Prochazka - Venema" userId="S::m.prochazka@erasmusmc.nl::8ccb6645-a50a-478b-a4a3-7b4fae67318e" providerId="AD" clId="Web-{DFC4D8AA-F27B-04A5-35F8-E5AC2E8DE007}" dt="2025-12-15T15:08:04.149" v="0" actId="20577"/>
          <ac:spMkLst>
            <pc:docMk/>
            <pc:sldMk cId="1018797329" sldId="311"/>
            <ac:spMk id="12" creationId="{CE739F2B-4849-7748-A09F-491296B0B1D2}"/>
          </ac:spMkLst>
        </pc:spChg>
      </pc:sldChg>
      <pc:sldChg chg="modSp">
        <pc:chgData name="Marian Prochazka - Venema" userId="S::m.prochazka@erasmusmc.nl::8ccb6645-a50a-478b-a4a3-7b4fae67318e" providerId="AD" clId="Web-{DFC4D8AA-F27B-04A5-35F8-E5AC2E8DE007}" dt="2025-12-15T15:09:43.621" v="68"/>
        <pc:sldMkLst>
          <pc:docMk/>
          <pc:sldMk cId="1659904437" sldId="327"/>
        </pc:sldMkLst>
        <pc:graphicFrameChg chg="mod modGraphic">
          <ac:chgData name="Marian Prochazka - Venema" userId="S::m.prochazka@erasmusmc.nl::8ccb6645-a50a-478b-a4a3-7b4fae67318e" providerId="AD" clId="Web-{DFC4D8AA-F27B-04A5-35F8-E5AC2E8DE007}" dt="2025-12-15T15:09:43.621" v="68"/>
          <ac:graphicFrameMkLst>
            <pc:docMk/>
            <pc:sldMk cId="1659904437" sldId="327"/>
            <ac:graphicFrameMk id="18" creationId="{00000000-0000-0000-0000-000000000000}"/>
          </ac:graphicFrameMkLst>
        </pc:graphicFrameChg>
      </pc:sldChg>
      <pc:sldChg chg="modSp">
        <pc:chgData name="Marian Prochazka - Venema" userId="S::m.prochazka@erasmusmc.nl::8ccb6645-a50a-478b-a4a3-7b4fae67318e" providerId="AD" clId="Web-{DFC4D8AA-F27B-04A5-35F8-E5AC2E8DE007}" dt="2025-12-15T15:10:20.700" v="75" actId="20577"/>
        <pc:sldMkLst>
          <pc:docMk/>
          <pc:sldMk cId="1035799766" sldId="330"/>
        </pc:sldMkLst>
        <pc:spChg chg="mod">
          <ac:chgData name="Marian Prochazka - Venema" userId="S::m.prochazka@erasmusmc.nl::8ccb6645-a50a-478b-a4a3-7b4fae67318e" providerId="AD" clId="Web-{DFC4D8AA-F27B-04A5-35F8-E5AC2E8DE007}" dt="2025-12-15T15:10:20.700" v="75" actId="20577"/>
          <ac:spMkLst>
            <pc:docMk/>
            <pc:sldMk cId="1035799766" sldId="330"/>
            <ac:spMk id="2" creationId="{00000000-0000-0000-0000-000000000000}"/>
          </ac:spMkLst>
        </pc:spChg>
      </pc:sldChg>
      <pc:sldChg chg="modSp">
        <pc:chgData name="Marian Prochazka - Venema" userId="S::m.prochazka@erasmusmc.nl::8ccb6645-a50a-478b-a4a3-7b4fae67318e" providerId="AD" clId="Web-{DFC4D8AA-F27B-04A5-35F8-E5AC2E8DE007}" dt="2025-12-15T15:10:44.857" v="88" actId="20577"/>
        <pc:sldMkLst>
          <pc:docMk/>
          <pc:sldMk cId="539431121" sldId="331"/>
        </pc:sldMkLst>
        <pc:spChg chg="mod">
          <ac:chgData name="Marian Prochazka - Venema" userId="S::m.prochazka@erasmusmc.nl::8ccb6645-a50a-478b-a4a3-7b4fae67318e" providerId="AD" clId="Web-{DFC4D8AA-F27B-04A5-35F8-E5AC2E8DE007}" dt="2025-12-15T15:10:44.857" v="88" actId="20577"/>
          <ac:spMkLst>
            <pc:docMk/>
            <pc:sldMk cId="539431121" sldId="331"/>
            <ac:spMk id="2" creationId="{00000000-0000-0000-0000-000000000000}"/>
          </ac:spMkLst>
        </pc:spChg>
      </pc:sldChg>
      <pc:sldChg chg="modSp">
        <pc:chgData name="Marian Prochazka - Venema" userId="S::m.prochazka@erasmusmc.nl::8ccb6645-a50a-478b-a4a3-7b4fae67318e" providerId="AD" clId="Web-{DFC4D8AA-F27B-04A5-35F8-E5AC2E8DE007}" dt="2025-12-15T15:09:54.824" v="70" actId="20577"/>
        <pc:sldMkLst>
          <pc:docMk/>
          <pc:sldMk cId="3548689677" sldId="337"/>
        </pc:sldMkLst>
        <pc:spChg chg="mod">
          <ac:chgData name="Marian Prochazka - Venema" userId="S::m.prochazka@erasmusmc.nl::8ccb6645-a50a-478b-a4a3-7b4fae67318e" providerId="AD" clId="Web-{DFC4D8AA-F27B-04A5-35F8-E5AC2E8DE007}" dt="2025-12-15T15:09:54.824" v="70" actId="20577"/>
          <ac:spMkLst>
            <pc:docMk/>
            <pc:sldMk cId="3548689677" sldId="337"/>
            <ac:spMk id="2" creationId="{00000000-0000-0000-0000-000000000000}"/>
          </ac:spMkLst>
        </pc:spChg>
      </pc:sldChg>
      <pc:sldChg chg="modSp">
        <pc:chgData name="Marian Prochazka - Venema" userId="S::m.prochazka@erasmusmc.nl::8ccb6645-a50a-478b-a4a3-7b4fae67318e" providerId="AD" clId="Web-{DFC4D8AA-F27B-04A5-35F8-E5AC2E8DE007}" dt="2025-12-15T15:12:02.702" v="110"/>
        <pc:sldMkLst>
          <pc:docMk/>
          <pc:sldMk cId="2843021947" sldId="349"/>
        </pc:sldMkLst>
        <pc:graphicFrameChg chg="mod modGraphic">
          <ac:chgData name="Marian Prochazka - Venema" userId="S::m.prochazka@erasmusmc.nl::8ccb6645-a50a-478b-a4a3-7b4fae67318e" providerId="AD" clId="Web-{DFC4D8AA-F27B-04A5-35F8-E5AC2E8DE007}" dt="2025-12-15T15:12:02.702" v="110"/>
          <ac:graphicFrameMkLst>
            <pc:docMk/>
            <pc:sldMk cId="2843021947" sldId="349"/>
            <ac:graphicFrameMk id="7" creationId="{70CB420A-B749-8300-0D66-B2A300894144}"/>
          </ac:graphicFrameMkLst>
        </pc:graphicFrameChg>
      </pc:sldChg>
      <pc:sldChg chg="modSp">
        <pc:chgData name="Marian Prochazka - Venema" userId="S::m.prochazka@erasmusmc.nl::8ccb6645-a50a-478b-a4a3-7b4fae67318e" providerId="AD" clId="Web-{DFC4D8AA-F27B-04A5-35F8-E5AC2E8DE007}" dt="2025-12-15T15:11:49.717" v="108" actId="20577"/>
        <pc:sldMkLst>
          <pc:docMk/>
          <pc:sldMk cId="1041826340" sldId="361"/>
        </pc:sldMkLst>
        <pc:spChg chg="mod">
          <ac:chgData name="Marian Prochazka - Venema" userId="S::m.prochazka@erasmusmc.nl::8ccb6645-a50a-478b-a4a3-7b4fae67318e" providerId="AD" clId="Web-{DFC4D8AA-F27B-04A5-35F8-E5AC2E8DE007}" dt="2025-12-15T15:11:49.717" v="108" actId="20577"/>
          <ac:spMkLst>
            <pc:docMk/>
            <pc:sldMk cId="1041826340" sldId="361"/>
            <ac:spMk id="3" creationId="{00000000-0000-0000-0000-000000000000}"/>
          </ac:spMkLst>
        </pc:spChg>
      </pc:sldChg>
      <pc:sldChg chg="modSp">
        <pc:chgData name="Marian Prochazka - Venema" userId="S::m.prochazka@erasmusmc.nl::8ccb6645-a50a-478b-a4a3-7b4fae67318e" providerId="AD" clId="Web-{DFC4D8AA-F27B-04A5-35F8-E5AC2E8DE007}" dt="2025-12-15T15:11:27.436" v="94" actId="20577"/>
        <pc:sldMkLst>
          <pc:docMk/>
          <pc:sldMk cId="603658639" sldId="368"/>
        </pc:sldMkLst>
        <pc:spChg chg="mod">
          <ac:chgData name="Marian Prochazka - Venema" userId="S::m.prochazka@erasmusmc.nl::8ccb6645-a50a-478b-a4a3-7b4fae67318e" providerId="AD" clId="Web-{DFC4D8AA-F27B-04A5-35F8-E5AC2E8DE007}" dt="2025-12-15T15:11:27.436" v="94" actId="20577"/>
          <ac:spMkLst>
            <pc:docMk/>
            <pc:sldMk cId="603658639" sldId="368"/>
            <ac:spMk id="3" creationId="{00000000-0000-0000-0000-000000000000}"/>
          </ac:spMkLst>
        </pc:spChg>
      </pc:sldChg>
    </pc:docChg>
  </pc:docChgLst>
  <pc:docChgLst>
    <pc:chgData name="Marian Prochazka - Venema" userId="S::m.prochazka@erasmusmc.nl::8ccb6645-a50a-478b-a4a3-7b4fae67318e" providerId="AD" clId="Web-{C16922ED-52A4-A6BB-DF5C-ABA930453C78}"/>
    <pc:docChg chg="modSld">
      <pc:chgData name="Marian Prochazka - Venema" userId="S::m.prochazka@erasmusmc.nl::8ccb6645-a50a-478b-a4a3-7b4fae67318e" providerId="AD" clId="Web-{C16922ED-52A4-A6BB-DF5C-ABA930453C78}" dt="2026-01-06T14:23:07.645" v="44" actId="20577"/>
      <pc:docMkLst>
        <pc:docMk/>
      </pc:docMkLst>
      <pc:sldChg chg="modSp">
        <pc:chgData name="Marian Prochazka - Venema" userId="S::m.prochazka@erasmusmc.nl::8ccb6645-a50a-478b-a4a3-7b4fae67318e" providerId="AD" clId="Web-{C16922ED-52A4-A6BB-DF5C-ABA930453C78}" dt="2026-01-06T14:21:46.300" v="17" actId="20577"/>
        <pc:sldMkLst>
          <pc:docMk/>
          <pc:sldMk cId="281770663" sldId="329"/>
        </pc:sldMkLst>
        <pc:spChg chg="mod">
          <ac:chgData name="Marian Prochazka - Venema" userId="S::m.prochazka@erasmusmc.nl::8ccb6645-a50a-478b-a4a3-7b4fae67318e" providerId="AD" clId="Web-{C16922ED-52A4-A6BB-DF5C-ABA930453C78}" dt="2026-01-06T14:21:46.300" v="17" actId="20577"/>
          <ac:spMkLst>
            <pc:docMk/>
            <pc:sldMk cId="281770663" sldId="329"/>
            <ac:spMk id="2" creationId="{00000000-0000-0000-0000-000000000000}"/>
          </ac:spMkLst>
        </pc:spChg>
      </pc:sldChg>
      <pc:sldChg chg="modSp">
        <pc:chgData name="Marian Prochazka - Venema" userId="S::m.prochazka@erasmusmc.nl::8ccb6645-a50a-478b-a4a3-7b4fae67318e" providerId="AD" clId="Web-{C16922ED-52A4-A6BB-DF5C-ABA930453C78}" dt="2026-01-06T14:23:07.645" v="44" actId="20577"/>
        <pc:sldMkLst>
          <pc:docMk/>
          <pc:sldMk cId="1035799766" sldId="330"/>
        </pc:sldMkLst>
        <pc:spChg chg="mod">
          <ac:chgData name="Marian Prochazka - Venema" userId="S::m.prochazka@erasmusmc.nl::8ccb6645-a50a-478b-a4a3-7b4fae67318e" providerId="AD" clId="Web-{C16922ED-52A4-A6BB-DF5C-ABA930453C78}" dt="2026-01-06T14:23:07.645" v="44" actId="20577"/>
          <ac:spMkLst>
            <pc:docMk/>
            <pc:sldMk cId="1035799766" sldId="330"/>
            <ac:spMk id="11" creationId="{00000000-0000-0000-0000-000000000000}"/>
          </ac:spMkLst>
        </pc:spChg>
      </pc:sldChg>
    </pc:docChg>
  </pc:docChgLst>
  <pc:docChgLst>
    <pc:chgData name="Jasper van Quekelberghe" userId="S::j.vanquekelberghe@erasmusmc.nl::a99e4186-9c7f-4021-ba4a-7398edf6925a" providerId="AD" clId="Web-{456406EE-8536-9FF1-89E2-85ACC24492FC}"/>
    <pc:docChg chg="modSld">
      <pc:chgData name="Jasper van Quekelberghe" userId="S::j.vanquekelberghe@erasmusmc.nl::a99e4186-9c7f-4021-ba4a-7398edf6925a" providerId="AD" clId="Web-{456406EE-8536-9FF1-89E2-85ACC24492FC}" dt="2026-01-06T17:41:19.632" v="137" actId="1076"/>
      <pc:docMkLst>
        <pc:docMk/>
      </pc:docMkLst>
      <pc:sldChg chg="modSp">
        <pc:chgData name="Jasper van Quekelberghe" userId="S::j.vanquekelberghe@erasmusmc.nl::a99e4186-9c7f-4021-ba4a-7398edf6925a" providerId="AD" clId="Web-{456406EE-8536-9FF1-89E2-85ACC24492FC}" dt="2026-01-06T09:19:49.766" v="111" actId="20577"/>
        <pc:sldMkLst>
          <pc:docMk/>
          <pc:sldMk cId="701757464" sldId="328"/>
        </pc:sldMkLst>
        <pc:spChg chg="mod">
          <ac:chgData name="Jasper van Quekelberghe" userId="S::j.vanquekelberghe@erasmusmc.nl::a99e4186-9c7f-4021-ba4a-7398edf6925a" providerId="AD" clId="Web-{456406EE-8536-9FF1-89E2-85ACC24492FC}" dt="2026-01-06T09:19:49.766" v="111" actId="20577"/>
          <ac:spMkLst>
            <pc:docMk/>
            <pc:sldMk cId="701757464" sldId="328"/>
            <ac:spMk id="2" creationId="{00000000-0000-0000-0000-000000000000}"/>
          </ac:spMkLst>
        </pc:spChg>
      </pc:sldChg>
      <pc:sldChg chg="modSp">
        <pc:chgData name="Jasper van Quekelberghe" userId="S::j.vanquekelberghe@erasmusmc.nl::a99e4186-9c7f-4021-ba4a-7398edf6925a" providerId="AD" clId="Web-{456406EE-8536-9FF1-89E2-85ACC24492FC}" dt="2026-01-06T17:41:19.632" v="137" actId="1076"/>
        <pc:sldMkLst>
          <pc:docMk/>
          <pc:sldMk cId="281770663" sldId="329"/>
        </pc:sldMkLst>
        <pc:spChg chg="mod">
          <ac:chgData name="Jasper van Quekelberghe" userId="S::j.vanquekelberghe@erasmusmc.nl::a99e4186-9c7f-4021-ba4a-7398edf6925a" providerId="AD" clId="Web-{456406EE-8536-9FF1-89E2-85ACC24492FC}" dt="2026-01-06T17:41:10.398" v="133" actId="1076"/>
          <ac:spMkLst>
            <pc:docMk/>
            <pc:sldMk cId="281770663" sldId="329"/>
            <ac:spMk id="8" creationId="{C390EA27-1FE2-4756-A3F0-21C98E0E46D7}"/>
          </ac:spMkLst>
        </pc:spChg>
        <pc:spChg chg="mod">
          <ac:chgData name="Jasper van Quekelberghe" userId="S::j.vanquekelberghe@erasmusmc.nl::a99e4186-9c7f-4021-ba4a-7398edf6925a" providerId="AD" clId="Web-{456406EE-8536-9FF1-89E2-85ACC24492FC}" dt="2026-01-06T17:40:58.101" v="127" actId="1076"/>
          <ac:spMkLst>
            <pc:docMk/>
            <pc:sldMk cId="281770663" sldId="329"/>
            <ac:spMk id="9" creationId="{9AEF8173-5C3F-4A95-AFA5-151718BC3682}"/>
          </ac:spMkLst>
        </pc:spChg>
        <pc:cxnChg chg="mod">
          <ac:chgData name="Jasper van Quekelberghe" userId="S::j.vanquekelberghe@erasmusmc.nl::a99e4186-9c7f-4021-ba4a-7398edf6925a" providerId="AD" clId="Web-{456406EE-8536-9FF1-89E2-85ACC24492FC}" dt="2026-01-06T17:41:01.335" v="129" actId="1076"/>
          <ac:cxnSpMkLst>
            <pc:docMk/>
            <pc:sldMk cId="281770663" sldId="329"/>
            <ac:cxnSpMk id="10" creationId="{055FD339-6624-469D-9E75-56140C89AEE5}"/>
          </ac:cxnSpMkLst>
        </pc:cxnChg>
        <pc:cxnChg chg="mod">
          <ac:chgData name="Jasper van Quekelberghe" userId="S::j.vanquekelberghe@erasmusmc.nl::a99e4186-9c7f-4021-ba4a-7398edf6925a" providerId="AD" clId="Web-{456406EE-8536-9FF1-89E2-85ACC24492FC}" dt="2026-01-06T17:41:14.304" v="135" actId="1076"/>
          <ac:cxnSpMkLst>
            <pc:docMk/>
            <pc:sldMk cId="281770663" sldId="329"/>
            <ac:cxnSpMk id="12" creationId="{8612B0EC-E1FC-452C-8A5D-8A96934ACE96}"/>
          </ac:cxnSpMkLst>
        </pc:cxnChg>
        <pc:cxnChg chg="mod">
          <ac:chgData name="Jasper van Quekelberghe" userId="S::j.vanquekelberghe@erasmusmc.nl::a99e4186-9c7f-4021-ba4a-7398edf6925a" providerId="AD" clId="Web-{456406EE-8536-9FF1-89E2-85ACC24492FC}" dt="2026-01-06T17:41:13.242" v="134" actId="1076"/>
          <ac:cxnSpMkLst>
            <pc:docMk/>
            <pc:sldMk cId="281770663" sldId="329"/>
            <ac:cxnSpMk id="13" creationId="{E1043069-413C-49D4-8B80-40AF0EAE5EE9}"/>
          </ac:cxnSpMkLst>
        </pc:cxnChg>
        <pc:cxnChg chg="mod">
          <ac:chgData name="Jasper van Quekelberghe" userId="S::j.vanquekelberghe@erasmusmc.nl::a99e4186-9c7f-4021-ba4a-7398edf6925a" providerId="AD" clId="Web-{456406EE-8536-9FF1-89E2-85ACC24492FC}" dt="2026-01-06T17:41:03.038" v="130" actId="1076"/>
          <ac:cxnSpMkLst>
            <pc:docMk/>
            <pc:sldMk cId="281770663" sldId="329"/>
            <ac:cxnSpMk id="14" creationId="{397EB301-14C4-4DFE-B42B-473BC0BCD6F9}"/>
          </ac:cxnSpMkLst>
        </pc:cxnChg>
        <pc:cxnChg chg="mod">
          <ac:chgData name="Jasper van Quekelberghe" userId="S::j.vanquekelberghe@erasmusmc.nl::a99e4186-9c7f-4021-ba4a-7398edf6925a" providerId="AD" clId="Web-{456406EE-8536-9FF1-89E2-85ACC24492FC}" dt="2026-01-06T17:41:19.632" v="137" actId="1076"/>
          <ac:cxnSpMkLst>
            <pc:docMk/>
            <pc:sldMk cId="281770663" sldId="329"/>
            <ac:cxnSpMk id="16" creationId="{7521A0EA-AC72-4870-82E3-4972FC968A8C}"/>
          </ac:cxnSpMkLst>
        </pc:cxnChg>
      </pc:sldChg>
      <pc:sldChg chg="modSp">
        <pc:chgData name="Jasper van Quekelberghe" userId="S::j.vanquekelberghe@erasmusmc.nl::a99e4186-9c7f-4021-ba4a-7398edf6925a" providerId="AD" clId="Web-{456406EE-8536-9FF1-89E2-85ACC24492FC}" dt="2026-01-06T17:00:59.956" v="125" actId="20577"/>
        <pc:sldMkLst>
          <pc:docMk/>
          <pc:sldMk cId="3548689677" sldId="337"/>
        </pc:sldMkLst>
        <pc:spChg chg="mod">
          <ac:chgData name="Jasper van Quekelberghe" userId="S::j.vanquekelberghe@erasmusmc.nl::a99e4186-9c7f-4021-ba4a-7398edf6925a" providerId="AD" clId="Web-{456406EE-8536-9FF1-89E2-85ACC24492FC}" dt="2026-01-06T17:00:59.956" v="125" actId="20577"/>
          <ac:spMkLst>
            <pc:docMk/>
            <pc:sldMk cId="3548689677" sldId="337"/>
            <ac:spMk id="2" creationId="{00000000-0000-0000-0000-000000000000}"/>
          </ac:spMkLst>
        </pc:spChg>
      </pc:sldChg>
      <pc:sldChg chg="addSp delSp modSp">
        <pc:chgData name="Jasper van Quekelberghe" userId="S::j.vanquekelberghe@erasmusmc.nl::a99e4186-9c7f-4021-ba4a-7398edf6925a" providerId="AD" clId="Web-{456406EE-8536-9FF1-89E2-85ACC24492FC}" dt="2026-01-06T09:09:54.121" v="100" actId="20577"/>
        <pc:sldMkLst>
          <pc:docMk/>
          <pc:sldMk cId="832249584" sldId="352"/>
        </pc:sldMkLst>
        <pc:spChg chg="mod">
          <ac:chgData name="Jasper van Quekelberghe" userId="S::j.vanquekelberghe@erasmusmc.nl::a99e4186-9c7f-4021-ba4a-7398edf6925a" providerId="AD" clId="Web-{456406EE-8536-9FF1-89E2-85ACC24492FC}" dt="2026-01-06T09:09:54.121" v="100" actId="20577"/>
          <ac:spMkLst>
            <pc:docMk/>
            <pc:sldMk cId="832249584" sldId="352"/>
            <ac:spMk id="2" creationId="{00000000-0000-0000-0000-000000000000}"/>
          </ac:spMkLst>
        </pc:spChg>
        <pc:picChg chg="add mod">
          <ac:chgData name="Jasper van Quekelberghe" userId="S::j.vanquekelberghe@erasmusmc.nl::a99e4186-9c7f-4021-ba4a-7398edf6925a" providerId="AD" clId="Web-{456406EE-8536-9FF1-89E2-85ACC24492FC}" dt="2026-01-06T09:08:59.261" v="60" actId="1076"/>
          <ac:picMkLst>
            <pc:docMk/>
            <pc:sldMk cId="832249584" sldId="352"/>
            <ac:picMk id="3" creationId="{2E638028-6A79-CD10-6250-9956D95C5C12}"/>
          </ac:picMkLst>
        </pc:picChg>
        <pc:picChg chg="del">
          <ac:chgData name="Jasper van Quekelberghe" userId="S::j.vanquekelberghe@erasmusmc.nl::a99e4186-9c7f-4021-ba4a-7398edf6925a" providerId="AD" clId="Web-{456406EE-8536-9FF1-89E2-85ACC24492FC}" dt="2026-01-06T08:52:56.482" v="7"/>
          <ac:picMkLst>
            <pc:docMk/>
            <pc:sldMk cId="832249584" sldId="352"/>
            <ac:picMk id="4" creationId="{8D2A1D38-9FD1-02F9-AE1F-E752F0A706C3}"/>
          </ac:picMkLst>
        </pc:picChg>
        <pc:picChg chg="add mod">
          <ac:chgData name="Jasper van Quekelberghe" userId="S::j.vanquekelberghe@erasmusmc.nl::a99e4186-9c7f-4021-ba4a-7398edf6925a" providerId="AD" clId="Web-{456406EE-8536-9FF1-89E2-85ACC24492FC}" dt="2026-01-06T09:09:36.668" v="73" actId="1076"/>
          <ac:picMkLst>
            <pc:docMk/>
            <pc:sldMk cId="832249584" sldId="352"/>
            <ac:picMk id="5" creationId="{B8CE659B-7695-8EE6-0E8A-673B32617F8E}"/>
          </ac:picMkLst>
        </pc:picChg>
        <pc:picChg chg="mod">
          <ac:chgData name="Jasper van Quekelberghe" userId="S::j.vanquekelberghe@erasmusmc.nl::a99e4186-9c7f-4021-ba4a-7398edf6925a" providerId="AD" clId="Web-{456406EE-8536-9FF1-89E2-85ACC24492FC}" dt="2026-01-06T09:09:15.183" v="64" actId="1076"/>
          <ac:picMkLst>
            <pc:docMk/>
            <pc:sldMk cId="832249584" sldId="352"/>
            <ac:picMk id="6" creationId="{FD56B9D5-8650-3E9D-36D7-BCDCCAF567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1203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6" y="4715153"/>
            <a:ext cx="453021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917409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B066737C-E093-7440-8C7D-A4262FBAB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2FE6E511-AED2-AD40-966A-B729FBBEF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568DCB3D-739C-F849-BE7F-97FDFCF7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BF722A-FC89-864D-8881-DEFDB9E22F21}" type="slidenum">
              <a:rPr lang="nl-NL" altLang="nl-NL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16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61534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6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59375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86457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Goede </a:t>
            </a:r>
            <a:r>
              <a:rPr lang="en-US" err="1">
                <a:latin typeface="Calibri"/>
                <a:ea typeface="Calibri"/>
                <a:cs typeface="Calibri"/>
              </a:rPr>
              <a:t>antwoord</a:t>
            </a:r>
            <a:r>
              <a:rPr lang="en-US">
                <a:latin typeface="Calibri"/>
                <a:ea typeface="Calibri"/>
                <a:cs typeface="Calibri"/>
              </a:rPr>
              <a:t>: 2e </a:t>
            </a:r>
            <a:r>
              <a:rPr lang="en-US" err="1">
                <a:latin typeface="Calibri"/>
                <a:ea typeface="Calibri"/>
                <a:cs typeface="Calibri"/>
              </a:rPr>
              <a:t>keer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koorst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</a:t>
            </a:r>
            <a:r>
              <a:rPr lang="en-US">
                <a:latin typeface="Calibri"/>
                <a:ea typeface="Calibri"/>
                <a:cs typeface="Calibri"/>
              </a:rPr>
              <a:t> koortsvrije periode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/>
              <a:pPr/>
              <a:t>22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85004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B066737C-E093-7440-8C7D-A4262FBAB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2FE6E511-AED2-AD40-966A-B729FBBEF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568DCB3D-739C-F849-BE7F-97FDFCF7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BF722A-FC89-864D-8881-DEFDB9E22F21}" type="slidenum">
              <a:rPr lang="nl-NL" altLang="nl-NL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672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2nd text level</a:t>
            </a:r>
          </a:p>
          <a:p>
            <a:pPr lvl="2"/>
            <a:r>
              <a:rPr lang="en-GB" noProof="0"/>
              <a:t>3rd text level</a:t>
            </a:r>
          </a:p>
          <a:p>
            <a:pPr lvl="3"/>
            <a:r>
              <a:rPr lang="en-GB" noProof="0"/>
              <a:t>4th text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C993-CA9F-994D-A8C5-9893A0219890}" type="slidenum">
              <a:rPr lang="en-US" altLang="x-none" smtClean="0"/>
              <a:pPr/>
              <a:t>‹nr.›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cture Placeholder 250">
            <a:extLst>
              <a:ext uri="{FF2B5EF4-FFF2-40B4-BE49-F238E27FC236}">
                <a16:creationId xmlns:a16="http://schemas.microsoft.com/office/drawing/2014/main" id="{8FC9796D-6AA5-4C11-9361-CFA7094683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" y="26"/>
            <a:ext cx="9143956" cy="5143475"/>
          </a:xfrm>
          <a:custGeom>
            <a:avLst/>
            <a:gdLst>
              <a:gd name="connsiteX0" fmla="*/ 9042170 w 12191941"/>
              <a:gd name="connsiteY0" fmla="*/ 6474347 h 6857967"/>
              <a:gd name="connsiteX1" fmla="*/ 9042170 w 12191941"/>
              <a:gd name="connsiteY1" fmla="*/ 6545648 h 6857967"/>
              <a:gd name="connsiteX2" fmla="*/ 9113471 w 12191941"/>
              <a:gd name="connsiteY2" fmla="*/ 6545648 h 6857967"/>
              <a:gd name="connsiteX3" fmla="*/ 9113471 w 12191941"/>
              <a:gd name="connsiteY3" fmla="*/ 6474347 h 6857967"/>
              <a:gd name="connsiteX4" fmla="*/ 8899568 w 12191941"/>
              <a:gd name="connsiteY4" fmla="*/ 6474347 h 6857967"/>
              <a:gd name="connsiteX5" fmla="*/ 8899568 w 12191941"/>
              <a:gd name="connsiteY5" fmla="*/ 6545648 h 6857967"/>
              <a:gd name="connsiteX6" fmla="*/ 8970869 w 12191941"/>
              <a:gd name="connsiteY6" fmla="*/ 6545648 h 6857967"/>
              <a:gd name="connsiteX7" fmla="*/ 8970869 w 12191941"/>
              <a:gd name="connsiteY7" fmla="*/ 6474347 h 6857967"/>
              <a:gd name="connsiteX8" fmla="*/ 8756896 w 12191941"/>
              <a:gd name="connsiteY8" fmla="*/ 6474347 h 6857967"/>
              <a:gd name="connsiteX9" fmla="*/ 8756896 w 12191941"/>
              <a:gd name="connsiteY9" fmla="*/ 6545648 h 6857967"/>
              <a:gd name="connsiteX10" fmla="*/ 8828196 w 12191941"/>
              <a:gd name="connsiteY10" fmla="*/ 6545648 h 6857967"/>
              <a:gd name="connsiteX11" fmla="*/ 8828196 w 12191941"/>
              <a:gd name="connsiteY11" fmla="*/ 6474347 h 6857967"/>
              <a:gd name="connsiteX12" fmla="*/ 8614223 w 12191941"/>
              <a:gd name="connsiteY12" fmla="*/ 6474347 h 6857967"/>
              <a:gd name="connsiteX13" fmla="*/ 8614223 w 12191941"/>
              <a:gd name="connsiteY13" fmla="*/ 6545648 h 6857967"/>
              <a:gd name="connsiteX14" fmla="*/ 8685524 w 12191941"/>
              <a:gd name="connsiteY14" fmla="*/ 6545648 h 6857967"/>
              <a:gd name="connsiteX15" fmla="*/ 8685524 w 12191941"/>
              <a:gd name="connsiteY15" fmla="*/ 6474347 h 6857967"/>
              <a:gd name="connsiteX16" fmla="*/ 8471622 w 12191941"/>
              <a:gd name="connsiteY16" fmla="*/ 6474347 h 6857967"/>
              <a:gd name="connsiteX17" fmla="*/ 8471622 w 12191941"/>
              <a:gd name="connsiteY17" fmla="*/ 6545648 h 6857967"/>
              <a:gd name="connsiteX18" fmla="*/ 8542923 w 12191941"/>
              <a:gd name="connsiteY18" fmla="*/ 6545648 h 6857967"/>
              <a:gd name="connsiteX19" fmla="*/ 8542923 w 12191941"/>
              <a:gd name="connsiteY19" fmla="*/ 6474347 h 6857967"/>
              <a:gd name="connsiteX20" fmla="*/ 8328949 w 12191941"/>
              <a:gd name="connsiteY20" fmla="*/ 6474347 h 6857967"/>
              <a:gd name="connsiteX21" fmla="*/ 8328949 w 12191941"/>
              <a:gd name="connsiteY21" fmla="*/ 6545648 h 6857967"/>
              <a:gd name="connsiteX22" fmla="*/ 8400250 w 12191941"/>
              <a:gd name="connsiteY22" fmla="*/ 6545648 h 6857967"/>
              <a:gd name="connsiteX23" fmla="*/ 8400250 w 12191941"/>
              <a:gd name="connsiteY23" fmla="*/ 6474347 h 6857967"/>
              <a:gd name="connsiteX24" fmla="*/ 8186348 w 12191941"/>
              <a:gd name="connsiteY24" fmla="*/ 6474347 h 6857967"/>
              <a:gd name="connsiteX25" fmla="*/ 8186348 w 12191941"/>
              <a:gd name="connsiteY25" fmla="*/ 6545648 h 6857967"/>
              <a:gd name="connsiteX26" fmla="*/ 8257649 w 12191941"/>
              <a:gd name="connsiteY26" fmla="*/ 6545648 h 6857967"/>
              <a:gd name="connsiteX27" fmla="*/ 8257649 w 12191941"/>
              <a:gd name="connsiteY27" fmla="*/ 6474347 h 6857967"/>
              <a:gd name="connsiteX28" fmla="*/ 8043675 w 12191941"/>
              <a:gd name="connsiteY28" fmla="*/ 6474347 h 6857967"/>
              <a:gd name="connsiteX29" fmla="*/ 8043675 w 12191941"/>
              <a:gd name="connsiteY29" fmla="*/ 6545648 h 6857967"/>
              <a:gd name="connsiteX30" fmla="*/ 8114976 w 12191941"/>
              <a:gd name="connsiteY30" fmla="*/ 6545648 h 6857967"/>
              <a:gd name="connsiteX31" fmla="*/ 8114976 w 12191941"/>
              <a:gd name="connsiteY31" fmla="*/ 6474347 h 6857967"/>
              <a:gd name="connsiteX32" fmla="*/ 7901003 w 12191941"/>
              <a:gd name="connsiteY32" fmla="*/ 6474347 h 6857967"/>
              <a:gd name="connsiteX33" fmla="*/ 7901003 w 12191941"/>
              <a:gd name="connsiteY33" fmla="*/ 6545648 h 6857967"/>
              <a:gd name="connsiteX34" fmla="*/ 7972304 w 12191941"/>
              <a:gd name="connsiteY34" fmla="*/ 6545648 h 6857967"/>
              <a:gd name="connsiteX35" fmla="*/ 7972304 w 12191941"/>
              <a:gd name="connsiteY35" fmla="*/ 6474347 h 6857967"/>
              <a:gd name="connsiteX36" fmla="*/ 7758401 w 12191941"/>
              <a:gd name="connsiteY36" fmla="*/ 6474347 h 6857967"/>
              <a:gd name="connsiteX37" fmla="*/ 7758401 w 12191941"/>
              <a:gd name="connsiteY37" fmla="*/ 6545648 h 6857967"/>
              <a:gd name="connsiteX38" fmla="*/ 7829702 w 12191941"/>
              <a:gd name="connsiteY38" fmla="*/ 6545648 h 6857967"/>
              <a:gd name="connsiteX39" fmla="*/ 7829702 w 12191941"/>
              <a:gd name="connsiteY39" fmla="*/ 6474347 h 6857967"/>
              <a:gd name="connsiteX40" fmla="*/ 7615728 w 12191941"/>
              <a:gd name="connsiteY40" fmla="*/ 6474347 h 6857967"/>
              <a:gd name="connsiteX41" fmla="*/ 7615728 w 12191941"/>
              <a:gd name="connsiteY41" fmla="*/ 6545648 h 6857967"/>
              <a:gd name="connsiteX42" fmla="*/ 7687029 w 12191941"/>
              <a:gd name="connsiteY42" fmla="*/ 6545648 h 6857967"/>
              <a:gd name="connsiteX43" fmla="*/ 7687029 w 12191941"/>
              <a:gd name="connsiteY43" fmla="*/ 6474347 h 6857967"/>
              <a:gd name="connsiteX44" fmla="*/ 7473127 w 12191941"/>
              <a:gd name="connsiteY44" fmla="*/ 6474347 h 6857967"/>
              <a:gd name="connsiteX45" fmla="*/ 7473127 w 12191941"/>
              <a:gd name="connsiteY45" fmla="*/ 6545648 h 6857967"/>
              <a:gd name="connsiteX46" fmla="*/ 7544428 w 12191941"/>
              <a:gd name="connsiteY46" fmla="*/ 6545648 h 6857967"/>
              <a:gd name="connsiteX47" fmla="*/ 7544428 w 12191941"/>
              <a:gd name="connsiteY47" fmla="*/ 6474347 h 6857967"/>
              <a:gd name="connsiteX48" fmla="*/ 7330454 w 12191941"/>
              <a:gd name="connsiteY48" fmla="*/ 6474347 h 6857967"/>
              <a:gd name="connsiteX49" fmla="*/ 7330454 w 12191941"/>
              <a:gd name="connsiteY49" fmla="*/ 6545648 h 6857967"/>
              <a:gd name="connsiteX50" fmla="*/ 7401755 w 12191941"/>
              <a:gd name="connsiteY50" fmla="*/ 6545648 h 6857967"/>
              <a:gd name="connsiteX51" fmla="*/ 7401755 w 12191941"/>
              <a:gd name="connsiteY51" fmla="*/ 6474347 h 6857967"/>
              <a:gd name="connsiteX52" fmla="*/ 7187853 w 12191941"/>
              <a:gd name="connsiteY52" fmla="*/ 6474347 h 6857967"/>
              <a:gd name="connsiteX53" fmla="*/ 7187853 w 12191941"/>
              <a:gd name="connsiteY53" fmla="*/ 6545648 h 6857967"/>
              <a:gd name="connsiteX54" fmla="*/ 7259154 w 12191941"/>
              <a:gd name="connsiteY54" fmla="*/ 6545648 h 6857967"/>
              <a:gd name="connsiteX55" fmla="*/ 7259154 w 12191941"/>
              <a:gd name="connsiteY55" fmla="*/ 6474347 h 6857967"/>
              <a:gd name="connsiteX56" fmla="*/ 7045180 w 12191941"/>
              <a:gd name="connsiteY56" fmla="*/ 6474347 h 6857967"/>
              <a:gd name="connsiteX57" fmla="*/ 7045180 w 12191941"/>
              <a:gd name="connsiteY57" fmla="*/ 6545648 h 6857967"/>
              <a:gd name="connsiteX58" fmla="*/ 7116481 w 12191941"/>
              <a:gd name="connsiteY58" fmla="*/ 6545648 h 6857967"/>
              <a:gd name="connsiteX59" fmla="*/ 7116481 w 12191941"/>
              <a:gd name="connsiteY59" fmla="*/ 6474347 h 6857967"/>
              <a:gd name="connsiteX60" fmla="*/ 6902579 w 12191941"/>
              <a:gd name="connsiteY60" fmla="*/ 6474347 h 6857967"/>
              <a:gd name="connsiteX61" fmla="*/ 6902579 w 12191941"/>
              <a:gd name="connsiteY61" fmla="*/ 6545648 h 6857967"/>
              <a:gd name="connsiteX62" fmla="*/ 6973880 w 12191941"/>
              <a:gd name="connsiteY62" fmla="*/ 6545648 h 6857967"/>
              <a:gd name="connsiteX63" fmla="*/ 6973880 w 12191941"/>
              <a:gd name="connsiteY63" fmla="*/ 6474347 h 6857967"/>
              <a:gd name="connsiteX64" fmla="*/ 6759906 w 12191941"/>
              <a:gd name="connsiteY64" fmla="*/ 6474347 h 6857967"/>
              <a:gd name="connsiteX65" fmla="*/ 6759906 w 12191941"/>
              <a:gd name="connsiteY65" fmla="*/ 6545648 h 6857967"/>
              <a:gd name="connsiteX66" fmla="*/ 6831207 w 12191941"/>
              <a:gd name="connsiteY66" fmla="*/ 6545648 h 6857967"/>
              <a:gd name="connsiteX67" fmla="*/ 6831207 w 12191941"/>
              <a:gd name="connsiteY67" fmla="*/ 6474347 h 6857967"/>
              <a:gd name="connsiteX68" fmla="*/ 6617234 w 12191941"/>
              <a:gd name="connsiteY68" fmla="*/ 6474347 h 6857967"/>
              <a:gd name="connsiteX69" fmla="*/ 6617234 w 12191941"/>
              <a:gd name="connsiteY69" fmla="*/ 6545648 h 6857967"/>
              <a:gd name="connsiteX70" fmla="*/ 6688535 w 12191941"/>
              <a:gd name="connsiteY70" fmla="*/ 6545648 h 6857967"/>
              <a:gd name="connsiteX71" fmla="*/ 6688535 w 12191941"/>
              <a:gd name="connsiteY71" fmla="*/ 6474347 h 6857967"/>
              <a:gd name="connsiteX72" fmla="*/ 6474632 w 12191941"/>
              <a:gd name="connsiteY72" fmla="*/ 6474347 h 6857967"/>
              <a:gd name="connsiteX73" fmla="*/ 6474632 w 12191941"/>
              <a:gd name="connsiteY73" fmla="*/ 6545648 h 6857967"/>
              <a:gd name="connsiteX74" fmla="*/ 6545933 w 12191941"/>
              <a:gd name="connsiteY74" fmla="*/ 6545648 h 6857967"/>
              <a:gd name="connsiteX75" fmla="*/ 6545933 w 12191941"/>
              <a:gd name="connsiteY75" fmla="*/ 6474347 h 6857967"/>
              <a:gd name="connsiteX76" fmla="*/ 6331959 w 12191941"/>
              <a:gd name="connsiteY76" fmla="*/ 6474347 h 6857967"/>
              <a:gd name="connsiteX77" fmla="*/ 6331959 w 12191941"/>
              <a:gd name="connsiteY77" fmla="*/ 6545648 h 6857967"/>
              <a:gd name="connsiteX78" fmla="*/ 6403260 w 12191941"/>
              <a:gd name="connsiteY78" fmla="*/ 6545648 h 6857967"/>
              <a:gd name="connsiteX79" fmla="*/ 6403260 w 12191941"/>
              <a:gd name="connsiteY79" fmla="*/ 6474347 h 6857967"/>
              <a:gd name="connsiteX80" fmla="*/ 6189358 w 12191941"/>
              <a:gd name="connsiteY80" fmla="*/ 6474347 h 6857967"/>
              <a:gd name="connsiteX81" fmla="*/ 6189358 w 12191941"/>
              <a:gd name="connsiteY81" fmla="*/ 6545648 h 6857967"/>
              <a:gd name="connsiteX82" fmla="*/ 6260659 w 12191941"/>
              <a:gd name="connsiteY82" fmla="*/ 6545648 h 6857967"/>
              <a:gd name="connsiteX83" fmla="*/ 6260659 w 12191941"/>
              <a:gd name="connsiteY83" fmla="*/ 6474347 h 6857967"/>
              <a:gd name="connsiteX84" fmla="*/ 6046689 w 12191941"/>
              <a:gd name="connsiteY84" fmla="*/ 6474347 h 6857967"/>
              <a:gd name="connsiteX85" fmla="*/ 6046689 w 12191941"/>
              <a:gd name="connsiteY85" fmla="*/ 6545648 h 6857967"/>
              <a:gd name="connsiteX86" fmla="*/ 6117986 w 12191941"/>
              <a:gd name="connsiteY86" fmla="*/ 6545648 h 6857967"/>
              <a:gd name="connsiteX87" fmla="*/ 6117986 w 12191941"/>
              <a:gd name="connsiteY87" fmla="*/ 6474347 h 6857967"/>
              <a:gd name="connsiteX88" fmla="*/ 5904022 w 12191941"/>
              <a:gd name="connsiteY88" fmla="*/ 6474347 h 6857967"/>
              <a:gd name="connsiteX89" fmla="*/ 5904022 w 12191941"/>
              <a:gd name="connsiteY89" fmla="*/ 6545648 h 6857967"/>
              <a:gd name="connsiteX90" fmla="*/ 5975319 w 12191941"/>
              <a:gd name="connsiteY90" fmla="*/ 6545648 h 6857967"/>
              <a:gd name="connsiteX91" fmla="*/ 5975319 w 12191941"/>
              <a:gd name="connsiteY91" fmla="*/ 6474347 h 6857967"/>
              <a:gd name="connsiteX92" fmla="*/ 5761426 w 12191941"/>
              <a:gd name="connsiteY92" fmla="*/ 6474347 h 6857967"/>
              <a:gd name="connsiteX93" fmla="*/ 5761426 w 12191941"/>
              <a:gd name="connsiteY93" fmla="*/ 6545648 h 6857967"/>
              <a:gd name="connsiteX94" fmla="*/ 5832724 w 12191941"/>
              <a:gd name="connsiteY94" fmla="*/ 6545648 h 6857967"/>
              <a:gd name="connsiteX95" fmla="*/ 5832724 w 12191941"/>
              <a:gd name="connsiteY95" fmla="*/ 6474347 h 6857967"/>
              <a:gd name="connsiteX96" fmla="*/ 5618761 w 12191941"/>
              <a:gd name="connsiteY96" fmla="*/ 6474347 h 6857967"/>
              <a:gd name="connsiteX97" fmla="*/ 5618761 w 12191941"/>
              <a:gd name="connsiteY97" fmla="*/ 6545648 h 6857967"/>
              <a:gd name="connsiteX98" fmla="*/ 5690059 w 12191941"/>
              <a:gd name="connsiteY98" fmla="*/ 6545648 h 6857967"/>
              <a:gd name="connsiteX99" fmla="*/ 5690059 w 12191941"/>
              <a:gd name="connsiteY99" fmla="*/ 6474347 h 6857967"/>
              <a:gd name="connsiteX100" fmla="*/ 5476167 w 12191941"/>
              <a:gd name="connsiteY100" fmla="*/ 6474347 h 6857967"/>
              <a:gd name="connsiteX101" fmla="*/ 5476167 w 12191941"/>
              <a:gd name="connsiteY101" fmla="*/ 6545648 h 6857967"/>
              <a:gd name="connsiteX102" fmla="*/ 5547463 w 12191941"/>
              <a:gd name="connsiteY102" fmla="*/ 6545648 h 6857967"/>
              <a:gd name="connsiteX103" fmla="*/ 5547463 w 12191941"/>
              <a:gd name="connsiteY103" fmla="*/ 6474347 h 6857967"/>
              <a:gd name="connsiteX104" fmla="*/ 5333500 w 12191941"/>
              <a:gd name="connsiteY104" fmla="*/ 6474347 h 6857967"/>
              <a:gd name="connsiteX105" fmla="*/ 5333500 w 12191941"/>
              <a:gd name="connsiteY105" fmla="*/ 6545648 h 6857967"/>
              <a:gd name="connsiteX106" fmla="*/ 5404799 w 12191941"/>
              <a:gd name="connsiteY106" fmla="*/ 6545648 h 6857967"/>
              <a:gd name="connsiteX107" fmla="*/ 5404799 w 12191941"/>
              <a:gd name="connsiteY107" fmla="*/ 6474347 h 6857967"/>
              <a:gd name="connsiteX108" fmla="*/ 5190877 w 12191941"/>
              <a:gd name="connsiteY108" fmla="*/ 6474347 h 6857967"/>
              <a:gd name="connsiteX109" fmla="*/ 5190877 w 12191941"/>
              <a:gd name="connsiteY109" fmla="*/ 6545648 h 6857967"/>
              <a:gd name="connsiteX110" fmla="*/ 5262188 w 12191941"/>
              <a:gd name="connsiteY110" fmla="*/ 6545648 h 6857967"/>
              <a:gd name="connsiteX111" fmla="*/ 5262188 w 12191941"/>
              <a:gd name="connsiteY111" fmla="*/ 6474347 h 6857967"/>
              <a:gd name="connsiteX112" fmla="*/ 5048236 w 12191941"/>
              <a:gd name="connsiteY112" fmla="*/ 6474347 h 6857967"/>
              <a:gd name="connsiteX113" fmla="*/ 5048236 w 12191941"/>
              <a:gd name="connsiteY113" fmla="*/ 6545648 h 6857967"/>
              <a:gd name="connsiteX114" fmla="*/ 5119527 w 12191941"/>
              <a:gd name="connsiteY114" fmla="*/ 6545648 h 6857967"/>
              <a:gd name="connsiteX115" fmla="*/ 5119527 w 12191941"/>
              <a:gd name="connsiteY115" fmla="*/ 6474347 h 6857967"/>
              <a:gd name="connsiteX116" fmla="*/ 4906607 w 12191941"/>
              <a:gd name="connsiteY116" fmla="*/ 6474347 h 6857967"/>
              <a:gd name="connsiteX117" fmla="*/ 4906607 w 12191941"/>
              <a:gd name="connsiteY117" fmla="*/ 6545648 h 6857967"/>
              <a:gd name="connsiteX118" fmla="*/ 4977916 w 12191941"/>
              <a:gd name="connsiteY118" fmla="*/ 6545648 h 6857967"/>
              <a:gd name="connsiteX119" fmla="*/ 4977916 w 12191941"/>
              <a:gd name="connsiteY119" fmla="*/ 6474347 h 6857967"/>
              <a:gd name="connsiteX120" fmla="*/ 4764013 w 12191941"/>
              <a:gd name="connsiteY120" fmla="*/ 6474347 h 6857967"/>
              <a:gd name="connsiteX121" fmla="*/ 4764013 w 12191941"/>
              <a:gd name="connsiteY121" fmla="*/ 6545648 h 6857967"/>
              <a:gd name="connsiteX122" fmla="*/ 4835311 w 12191941"/>
              <a:gd name="connsiteY122" fmla="*/ 6545648 h 6857967"/>
              <a:gd name="connsiteX123" fmla="*/ 4835311 w 12191941"/>
              <a:gd name="connsiteY123" fmla="*/ 6474347 h 6857967"/>
              <a:gd name="connsiteX124" fmla="*/ 4621341 w 12191941"/>
              <a:gd name="connsiteY124" fmla="*/ 6474347 h 6857967"/>
              <a:gd name="connsiteX125" fmla="*/ 4621341 w 12191941"/>
              <a:gd name="connsiteY125" fmla="*/ 6545648 h 6857967"/>
              <a:gd name="connsiteX126" fmla="*/ 4692639 w 12191941"/>
              <a:gd name="connsiteY126" fmla="*/ 6545648 h 6857967"/>
              <a:gd name="connsiteX127" fmla="*/ 4692639 w 12191941"/>
              <a:gd name="connsiteY127" fmla="*/ 6474347 h 6857967"/>
              <a:gd name="connsiteX128" fmla="*/ 4478666 w 12191941"/>
              <a:gd name="connsiteY128" fmla="*/ 6474347 h 6857967"/>
              <a:gd name="connsiteX129" fmla="*/ 4478666 w 12191941"/>
              <a:gd name="connsiteY129" fmla="*/ 6545648 h 6857967"/>
              <a:gd name="connsiteX130" fmla="*/ 4549969 w 12191941"/>
              <a:gd name="connsiteY130" fmla="*/ 6545648 h 6857967"/>
              <a:gd name="connsiteX131" fmla="*/ 4549969 w 12191941"/>
              <a:gd name="connsiteY131" fmla="*/ 6474347 h 6857967"/>
              <a:gd name="connsiteX132" fmla="*/ 4336061 w 12191941"/>
              <a:gd name="connsiteY132" fmla="*/ 6474347 h 6857967"/>
              <a:gd name="connsiteX133" fmla="*/ 4336061 w 12191941"/>
              <a:gd name="connsiteY133" fmla="*/ 6545648 h 6857967"/>
              <a:gd name="connsiteX134" fmla="*/ 4407362 w 12191941"/>
              <a:gd name="connsiteY134" fmla="*/ 6545648 h 6857967"/>
              <a:gd name="connsiteX135" fmla="*/ 4407362 w 12191941"/>
              <a:gd name="connsiteY135" fmla="*/ 6474347 h 6857967"/>
              <a:gd name="connsiteX136" fmla="*/ 4193412 w 12191941"/>
              <a:gd name="connsiteY136" fmla="*/ 6474347 h 6857967"/>
              <a:gd name="connsiteX137" fmla="*/ 4193412 w 12191941"/>
              <a:gd name="connsiteY137" fmla="*/ 6545648 h 6857967"/>
              <a:gd name="connsiteX138" fmla="*/ 4264695 w 12191941"/>
              <a:gd name="connsiteY138" fmla="*/ 6545648 h 6857967"/>
              <a:gd name="connsiteX139" fmla="*/ 4264695 w 12191941"/>
              <a:gd name="connsiteY139" fmla="*/ 6474347 h 6857967"/>
              <a:gd name="connsiteX140" fmla="*/ 4050809 w 12191941"/>
              <a:gd name="connsiteY140" fmla="*/ 6474347 h 6857967"/>
              <a:gd name="connsiteX141" fmla="*/ 4050809 w 12191941"/>
              <a:gd name="connsiteY141" fmla="*/ 6545648 h 6857967"/>
              <a:gd name="connsiteX142" fmla="*/ 4122113 w 12191941"/>
              <a:gd name="connsiteY142" fmla="*/ 6545648 h 6857967"/>
              <a:gd name="connsiteX143" fmla="*/ 4122113 w 12191941"/>
              <a:gd name="connsiteY143" fmla="*/ 6474347 h 6857967"/>
              <a:gd name="connsiteX144" fmla="*/ 3908136 w 12191941"/>
              <a:gd name="connsiteY144" fmla="*/ 6474347 h 6857967"/>
              <a:gd name="connsiteX145" fmla="*/ 3908136 w 12191941"/>
              <a:gd name="connsiteY145" fmla="*/ 6545648 h 6857967"/>
              <a:gd name="connsiteX146" fmla="*/ 3979438 w 12191941"/>
              <a:gd name="connsiteY146" fmla="*/ 6545648 h 6857967"/>
              <a:gd name="connsiteX147" fmla="*/ 3979438 w 12191941"/>
              <a:gd name="connsiteY147" fmla="*/ 6474347 h 6857967"/>
              <a:gd name="connsiteX148" fmla="*/ 3765462 w 12191941"/>
              <a:gd name="connsiteY148" fmla="*/ 6474347 h 6857967"/>
              <a:gd name="connsiteX149" fmla="*/ 3765462 w 12191941"/>
              <a:gd name="connsiteY149" fmla="*/ 6545648 h 6857967"/>
              <a:gd name="connsiteX150" fmla="*/ 3836763 w 12191941"/>
              <a:gd name="connsiteY150" fmla="*/ 6545648 h 6857967"/>
              <a:gd name="connsiteX151" fmla="*/ 3836763 w 12191941"/>
              <a:gd name="connsiteY151" fmla="*/ 6474347 h 6857967"/>
              <a:gd name="connsiteX152" fmla="*/ 3622851 w 12191941"/>
              <a:gd name="connsiteY152" fmla="*/ 6474347 h 6857967"/>
              <a:gd name="connsiteX153" fmla="*/ 3622851 w 12191941"/>
              <a:gd name="connsiteY153" fmla="*/ 6545648 h 6857967"/>
              <a:gd name="connsiteX154" fmla="*/ 3694151 w 12191941"/>
              <a:gd name="connsiteY154" fmla="*/ 6545648 h 6857967"/>
              <a:gd name="connsiteX155" fmla="*/ 3694151 w 12191941"/>
              <a:gd name="connsiteY155" fmla="*/ 6474347 h 6857967"/>
              <a:gd name="connsiteX156" fmla="*/ 3480203 w 12191941"/>
              <a:gd name="connsiteY156" fmla="*/ 6474347 h 6857967"/>
              <a:gd name="connsiteX157" fmla="*/ 3480203 w 12191941"/>
              <a:gd name="connsiteY157" fmla="*/ 6545648 h 6857967"/>
              <a:gd name="connsiteX158" fmla="*/ 3551509 w 12191941"/>
              <a:gd name="connsiteY158" fmla="*/ 6545648 h 6857967"/>
              <a:gd name="connsiteX159" fmla="*/ 3551509 w 12191941"/>
              <a:gd name="connsiteY159" fmla="*/ 6474347 h 6857967"/>
              <a:gd name="connsiteX160" fmla="*/ 3337579 w 12191941"/>
              <a:gd name="connsiteY160" fmla="*/ 6474347 h 6857967"/>
              <a:gd name="connsiteX161" fmla="*/ 3337579 w 12191941"/>
              <a:gd name="connsiteY161" fmla="*/ 6545648 h 6857967"/>
              <a:gd name="connsiteX162" fmla="*/ 3408880 w 12191941"/>
              <a:gd name="connsiteY162" fmla="*/ 6545648 h 6857967"/>
              <a:gd name="connsiteX163" fmla="*/ 3408880 w 12191941"/>
              <a:gd name="connsiteY163" fmla="*/ 6474347 h 6857967"/>
              <a:gd name="connsiteX164" fmla="*/ 3194905 w 12191941"/>
              <a:gd name="connsiteY164" fmla="*/ 6474347 h 6857967"/>
              <a:gd name="connsiteX165" fmla="*/ 3194905 w 12191941"/>
              <a:gd name="connsiteY165" fmla="*/ 6545648 h 6857967"/>
              <a:gd name="connsiteX166" fmla="*/ 3266206 w 12191941"/>
              <a:gd name="connsiteY166" fmla="*/ 6545648 h 6857967"/>
              <a:gd name="connsiteX167" fmla="*/ 3266206 w 12191941"/>
              <a:gd name="connsiteY167" fmla="*/ 6474347 h 6857967"/>
              <a:gd name="connsiteX168" fmla="*/ 3052304 w 12191941"/>
              <a:gd name="connsiteY168" fmla="*/ 6474347 h 6857967"/>
              <a:gd name="connsiteX169" fmla="*/ 3052304 w 12191941"/>
              <a:gd name="connsiteY169" fmla="*/ 6545648 h 6857967"/>
              <a:gd name="connsiteX170" fmla="*/ 3123606 w 12191941"/>
              <a:gd name="connsiteY170" fmla="*/ 6545648 h 6857967"/>
              <a:gd name="connsiteX171" fmla="*/ 3123606 w 12191941"/>
              <a:gd name="connsiteY171" fmla="*/ 6474347 h 6857967"/>
              <a:gd name="connsiteX172" fmla="*/ 2909633 w 12191941"/>
              <a:gd name="connsiteY172" fmla="*/ 6474347 h 6857967"/>
              <a:gd name="connsiteX173" fmla="*/ 2909633 w 12191941"/>
              <a:gd name="connsiteY173" fmla="*/ 6545648 h 6857967"/>
              <a:gd name="connsiteX174" fmla="*/ 2980934 w 12191941"/>
              <a:gd name="connsiteY174" fmla="*/ 6545648 h 6857967"/>
              <a:gd name="connsiteX175" fmla="*/ 2980934 w 12191941"/>
              <a:gd name="connsiteY175" fmla="*/ 6474347 h 6857967"/>
              <a:gd name="connsiteX176" fmla="*/ 2767033 w 12191941"/>
              <a:gd name="connsiteY176" fmla="*/ 6474347 h 6857967"/>
              <a:gd name="connsiteX177" fmla="*/ 2767033 w 12191941"/>
              <a:gd name="connsiteY177" fmla="*/ 6545648 h 6857967"/>
              <a:gd name="connsiteX178" fmla="*/ 2838334 w 12191941"/>
              <a:gd name="connsiteY178" fmla="*/ 6545648 h 6857967"/>
              <a:gd name="connsiteX179" fmla="*/ 2838334 w 12191941"/>
              <a:gd name="connsiteY179" fmla="*/ 6474347 h 6857967"/>
              <a:gd name="connsiteX180" fmla="*/ 2624360 w 12191941"/>
              <a:gd name="connsiteY180" fmla="*/ 6474347 h 6857967"/>
              <a:gd name="connsiteX181" fmla="*/ 2624360 w 12191941"/>
              <a:gd name="connsiteY181" fmla="*/ 6545648 h 6857967"/>
              <a:gd name="connsiteX182" fmla="*/ 2695661 w 12191941"/>
              <a:gd name="connsiteY182" fmla="*/ 6545648 h 6857967"/>
              <a:gd name="connsiteX183" fmla="*/ 2695661 w 12191941"/>
              <a:gd name="connsiteY183" fmla="*/ 6474347 h 6857967"/>
              <a:gd name="connsiteX184" fmla="*/ 2481690 w 12191941"/>
              <a:gd name="connsiteY184" fmla="*/ 6474347 h 6857967"/>
              <a:gd name="connsiteX185" fmla="*/ 2481690 w 12191941"/>
              <a:gd name="connsiteY185" fmla="*/ 6545648 h 6857967"/>
              <a:gd name="connsiteX186" fmla="*/ 2552990 w 12191941"/>
              <a:gd name="connsiteY186" fmla="*/ 6545648 h 6857967"/>
              <a:gd name="connsiteX187" fmla="*/ 2552990 w 12191941"/>
              <a:gd name="connsiteY187" fmla="*/ 6474347 h 6857967"/>
              <a:gd name="connsiteX188" fmla="*/ 2339090 w 12191941"/>
              <a:gd name="connsiteY188" fmla="*/ 6474347 h 6857967"/>
              <a:gd name="connsiteX189" fmla="*/ 2339090 w 12191941"/>
              <a:gd name="connsiteY189" fmla="*/ 6545648 h 6857967"/>
              <a:gd name="connsiteX190" fmla="*/ 2410390 w 12191941"/>
              <a:gd name="connsiteY190" fmla="*/ 6545648 h 6857967"/>
              <a:gd name="connsiteX191" fmla="*/ 2410390 w 12191941"/>
              <a:gd name="connsiteY191" fmla="*/ 6474347 h 6857967"/>
              <a:gd name="connsiteX192" fmla="*/ 2196420 w 12191941"/>
              <a:gd name="connsiteY192" fmla="*/ 6474347 h 6857967"/>
              <a:gd name="connsiteX193" fmla="*/ 2196420 w 12191941"/>
              <a:gd name="connsiteY193" fmla="*/ 6545648 h 6857967"/>
              <a:gd name="connsiteX194" fmla="*/ 2267720 w 12191941"/>
              <a:gd name="connsiteY194" fmla="*/ 6545648 h 6857967"/>
              <a:gd name="connsiteX195" fmla="*/ 2267720 w 12191941"/>
              <a:gd name="connsiteY195" fmla="*/ 6474347 h 6857967"/>
              <a:gd name="connsiteX196" fmla="*/ 2053813 w 12191941"/>
              <a:gd name="connsiteY196" fmla="*/ 6474347 h 6857967"/>
              <a:gd name="connsiteX197" fmla="*/ 2053813 w 12191941"/>
              <a:gd name="connsiteY197" fmla="*/ 6545648 h 6857967"/>
              <a:gd name="connsiteX198" fmla="*/ 2125117 w 12191941"/>
              <a:gd name="connsiteY198" fmla="*/ 6545648 h 6857967"/>
              <a:gd name="connsiteX199" fmla="*/ 2125117 w 12191941"/>
              <a:gd name="connsiteY199" fmla="*/ 6474347 h 6857967"/>
              <a:gd name="connsiteX200" fmla="*/ 1911141 w 12191941"/>
              <a:gd name="connsiteY200" fmla="*/ 6474347 h 6857967"/>
              <a:gd name="connsiteX201" fmla="*/ 1911141 w 12191941"/>
              <a:gd name="connsiteY201" fmla="*/ 6545648 h 6857967"/>
              <a:gd name="connsiteX202" fmla="*/ 1982442 w 12191941"/>
              <a:gd name="connsiteY202" fmla="*/ 6545648 h 6857967"/>
              <a:gd name="connsiteX203" fmla="*/ 1982442 w 12191941"/>
              <a:gd name="connsiteY203" fmla="*/ 6474347 h 6857967"/>
              <a:gd name="connsiteX204" fmla="*/ 1768470 w 12191941"/>
              <a:gd name="connsiteY204" fmla="*/ 6474347 h 6857967"/>
              <a:gd name="connsiteX205" fmla="*/ 1768470 w 12191941"/>
              <a:gd name="connsiteY205" fmla="*/ 6545648 h 6857967"/>
              <a:gd name="connsiteX206" fmla="*/ 1839771 w 12191941"/>
              <a:gd name="connsiteY206" fmla="*/ 6545648 h 6857967"/>
              <a:gd name="connsiteX207" fmla="*/ 1839771 w 12191941"/>
              <a:gd name="connsiteY207" fmla="*/ 6474347 h 6857967"/>
              <a:gd name="connsiteX208" fmla="*/ 1625870 w 12191941"/>
              <a:gd name="connsiteY208" fmla="*/ 6474347 h 6857967"/>
              <a:gd name="connsiteX209" fmla="*/ 1625870 w 12191941"/>
              <a:gd name="connsiteY209" fmla="*/ 6545648 h 6857967"/>
              <a:gd name="connsiteX210" fmla="*/ 1697170 w 12191941"/>
              <a:gd name="connsiteY210" fmla="*/ 6545648 h 6857967"/>
              <a:gd name="connsiteX211" fmla="*/ 1697170 w 12191941"/>
              <a:gd name="connsiteY211" fmla="*/ 6474347 h 6857967"/>
              <a:gd name="connsiteX212" fmla="*/ 1483199 w 12191941"/>
              <a:gd name="connsiteY212" fmla="*/ 6474347 h 6857967"/>
              <a:gd name="connsiteX213" fmla="*/ 1483199 w 12191941"/>
              <a:gd name="connsiteY213" fmla="*/ 6545648 h 6857967"/>
              <a:gd name="connsiteX214" fmla="*/ 1554500 w 12191941"/>
              <a:gd name="connsiteY214" fmla="*/ 6545648 h 6857967"/>
              <a:gd name="connsiteX215" fmla="*/ 1554500 w 12191941"/>
              <a:gd name="connsiteY215" fmla="*/ 6474347 h 6857967"/>
              <a:gd name="connsiteX216" fmla="*/ 1340599 w 12191941"/>
              <a:gd name="connsiteY216" fmla="*/ 6474347 h 6857967"/>
              <a:gd name="connsiteX217" fmla="*/ 1340599 w 12191941"/>
              <a:gd name="connsiteY217" fmla="*/ 6545648 h 6857967"/>
              <a:gd name="connsiteX218" fmla="*/ 1411899 w 12191941"/>
              <a:gd name="connsiteY218" fmla="*/ 6545648 h 6857967"/>
              <a:gd name="connsiteX219" fmla="*/ 1411899 w 12191941"/>
              <a:gd name="connsiteY219" fmla="*/ 6474347 h 6857967"/>
              <a:gd name="connsiteX220" fmla="*/ 1197929 w 12191941"/>
              <a:gd name="connsiteY220" fmla="*/ 6474347 h 6857967"/>
              <a:gd name="connsiteX221" fmla="*/ 1197929 w 12191941"/>
              <a:gd name="connsiteY221" fmla="*/ 6545648 h 6857967"/>
              <a:gd name="connsiteX222" fmla="*/ 1269230 w 12191941"/>
              <a:gd name="connsiteY222" fmla="*/ 6545648 h 6857967"/>
              <a:gd name="connsiteX223" fmla="*/ 1269230 w 12191941"/>
              <a:gd name="connsiteY223" fmla="*/ 6474347 h 6857967"/>
              <a:gd name="connsiteX224" fmla="*/ 1055311 w 12191941"/>
              <a:gd name="connsiteY224" fmla="*/ 6474347 h 6857967"/>
              <a:gd name="connsiteX225" fmla="*/ 1055311 w 12191941"/>
              <a:gd name="connsiteY225" fmla="*/ 6545648 h 6857967"/>
              <a:gd name="connsiteX226" fmla="*/ 1126612 w 12191941"/>
              <a:gd name="connsiteY226" fmla="*/ 6545648 h 6857967"/>
              <a:gd name="connsiteX227" fmla="*/ 1126612 w 12191941"/>
              <a:gd name="connsiteY227" fmla="*/ 6474347 h 6857967"/>
              <a:gd name="connsiteX228" fmla="*/ 912657 w 12191941"/>
              <a:gd name="connsiteY228" fmla="*/ 6474347 h 6857967"/>
              <a:gd name="connsiteX229" fmla="*/ 912657 w 12191941"/>
              <a:gd name="connsiteY229" fmla="*/ 6545648 h 6857967"/>
              <a:gd name="connsiteX230" fmla="*/ 983958 w 12191941"/>
              <a:gd name="connsiteY230" fmla="*/ 6545648 h 6857967"/>
              <a:gd name="connsiteX231" fmla="*/ 983958 w 12191941"/>
              <a:gd name="connsiteY231" fmla="*/ 6474347 h 6857967"/>
              <a:gd name="connsiteX232" fmla="*/ 771135 w 12191941"/>
              <a:gd name="connsiteY232" fmla="*/ 6474347 h 6857967"/>
              <a:gd name="connsiteX233" fmla="*/ 771135 w 12191941"/>
              <a:gd name="connsiteY233" fmla="*/ 6545648 h 6857967"/>
              <a:gd name="connsiteX234" fmla="*/ 842436 w 12191941"/>
              <a:gd name="connsiteY234" fmla="*/ 6545648 h 6857967"/>
              <a:gd name="connsiteX235" fmla="*/ 842436 w 12191941"/>
              <a:gd name="connsiteY235" fmla="*/ 6474347 h 6857967"/>
              <a:gd name="connsiteX236" fmla="*/ 628534 w 12191941"/>
              <a:gd name="connsiteY236" fmla="*/ 6474347 h 6857967"/>
              <a:gd name="connsiteX237" fmla="*/ 628534 w 12191941"/>
              <a:gd name="connsiteY237" fmla="*/ 6545648 h 6857967"/>
              <a:gd name="connsiteX238" fmla="*/ 699835 w 12191941"/>
              <a:gd name="connsiteY238" fmla="*/ 6545648 h 6857967"/>
              <a:gd name="connsiteX239" fmla="*/ 699835 w 12191941"/>
              <a:gd name="connsiteY239" fmla="*/ 6474347 h 6857967"/>
              <a:gd name="connsiteX240" fmla="*/ 485863 w 12191941"/>
              <a:gd name="connsiteY240" fmla="*/ 6474347 h 6857967"/>
              <a:gd name="connsiteX241" fmla="*/ 485863 w 12191941"/>
              <a:gd name="connsiteY241" fmla="*/ 6545648 h 6857967"/>
              <a:gd name="connsiteX242" fmla="*/ 557163 w 12191941"/>
              <a:gd name="connsiteY242" fmla="*/ 6545648 h 6857967"/>
              <a:gd name="connsiteX243" fmla="*/ 557163 w 12191941"/>
              <a:gd name="connsiteY243" fmla="*/ 6474347 h 6857967"/>
              <a:gd name="connsiteX244" fmla="*/ 343191 w 12191941"/>
              <a:gd name="connsiteY244" fmla="*/ 6474347 h 6857967"/>
              <a:gd name="connsiteX245" fmla="*/ 343191 w 12191941"/>
              <a:gd name="connsiteY245" fmla="*/ 6545648 h 6857967"/>
              <a:gd name="connsiteX246" fmla="*/ 414492 w 12191941"/>
              <a:gd name="connsiteY246" fmla="*/ 6545648 h 6857967"/>
              <a:gd name="connsiteX247" fmla="*/ 414492 w 12191941"/>
              <a:gd name="connsiteY247" fmla="*/ 6474347 h 6857967"/>
              <a:gd name="connsiteX248" fmla="*/ 200587 w 12191941"/>
              <a:gd name="connsiteY248" fmla="*/ 6474347 h 6857967"/>
              <a:gd name="connsiteX249" fmla="*/ 200587 w 12191941"/>
              <a:gd name="connsiteY249" fmla="*/ 6545648 h 6857967"/>
              <a:gd name="connsiteX250" fmla="*/ 271888 w 12191941"/>
              <a:gd name="connsiteY250" fmla="*/ 6545648 h 6857967"/>
              <a:gd name="connsiteX251" fmla="*/ 271888 w 12191941"/>
              <a:gd name="connsiteY251" fmla="*/ 6474347 h 6857967"/>
              <a:gd name="connsiteX252" fmla="*/ 57918 w 12191941"/>
              <a:gd name="connsiteY252" fmla="*/ 6474347 h 6857967"/>
              <a:gd name="connsiteX253" fmla="*/ 57918 w 12191941"/>
              <a:gd name="connsiteY253" fmla="*/ 6545648 h 6857967"/>
              <a:gd name="connsiteX254" fmla="*/ 129219 w 12191941"/>
              <a:gd name="connsiteY254" fmla="*/ 6545648 h 6857967"/>
              <a:gd name="connsiteX255" fmla="*/ 129219 w 12191941"/>
              <a:gd name="connsiteY255" fmla="*/ 6474347 h 6857967"/>
              <a:gd name="connsiteX256" fmla="*/ 10040665 w 12191941"/>
              <a:gd name="connsiteY256" fmla="*/ 6325709 h 6857967"/>
              <a:gd name="connsiteX257" fmla="*/ 10040665 w 12191941"/>
              <a:gd name="connsiteY257" fmla="*/ 6397010 h 6857967"/>
              <a:gd name="connsiteX258" fmla="*/ 10111966 w 12191941"/>
              <a:gd name="connsiteY258" fmla="*/ 6397010 h 6857967"/>
              <a:gd name="connsiteX259" fmla="*/ 10111966 w 12191941"/>
              <a:gd name="connsiteY259" fmla="*/ 6325709 h 6857967"/>
              <a:gd name="connsiteX260" fmla="*/ 9898063 w 12191941"/>
              <a:gd name="connsiteY260" fmla="*/ 6325709 h 6857967"/>
              <a:gd name="connsiteX261" fmla="*/ 9898063 w 12191941"/>
              <a:gd name="connsiteY261" fmla="*/ 6397010 h 6857967"/>
              <a:gd name="connsiteX262" fmla="*/ 9969363 w 12191941"/>
              <a:gd name="connsiteY262" fmla="*/ 6397010 h 6857967"/>
              <a:gd name="connsiteX263" fmla="*/ 9969363 w 12191941"/>
              <a:gd name="connsiteY263" fmla="*/ 6325709 h 6857967"/>
              <a:gd name="connsiteX264" fmla="*/ 9755391 w 12191941"/>
              <a:gd name="connsiteY264" fmla="*/ 6325709 h 6857967"/>
              <a:gd name="connsiteX265" fmla="*/ 9755391 w 12191941"/>
              <a:gd name="connsiteY265" fmla="*/ 6397010 h 6857967"/>
              <a:gd name="connsiteX266" fmla="*/ 9826692 w 12191941"/>
              <a:gd name="connsiteY266" fmla="*/ 6397010 h 6857967"/>
              <a:gd name="connsiteX267" fmla="*/ 9826692 w 12191941"/>
              <a:gd name="connsiteY267" fmla="*/ 6325709 h 6857967"/>
              <a:gd name="connsiteX268" fmla="*/ 9612718 w 12191941"/>
              <a:gd name="connsiteY268" fmla="*/ 6325709 h 6857967"/>
              <a:gd name="connsiteX269" fmla="*/ 9612718 w 12191941"/>
              <a:gd name="connsiteY269" fmla="*/ 6397010 h 6857967"/>
              <a:gd name="connsiteX270" fmla="*/ 9684019 w 12191941"/>
              <a:gd name="connsiteY270" fmla="*/ 6397010 h 6857967"/>
              <a:gd name="connsiteX271" fmla="*/ 9684019 w 12191941"/>
              <a:gd name="connsiteY271" fmla="*/ 6325709 h 6857967"/>
              <a:gd name="connsiteX272" fmla="*/ 9470117 w 12191941"/>
              <a:gd name="connsiteY272" fmla="*/ 6325709 h 6857967"/>
              <a:gd name="connsiteX273" fmla="*/ 9470117 w 12191941"/>
              <a:gd name="connsiteY273" fmla="*/ 6397010 h 6857967"/>
              <a:gd name="connsiteX274" fmla="*/ 9541417 w 12191941"/>
              <a:gd name="connsiteY274" fmla="*/ 6397010 h 6857967"/>
              <a:gd name="connsiteX275" fmla="*/ 9541417 w 12191941"/>
              <a:gd name="connsiteY275" fmla="*/ 6325709 h 6857967"/>
              <a:gd name="connsiteX276" fmla="*/ 9327444 w 12191941"/>
              <a:gd name="connsiteY276" fmla="*/ 6325709 h 6857967"/>
              <a:gd name="connsiteX277" fmla="*/ 9327444 w 12191941"/>
              <a:gd name="connsiteY277" fmla="*/ 6397010 h 6857967"/>
              <a:gd name="connsiteX278" fmla="*/ 9398745 w 12191941"/>
              <a:gd name="connsiteY278" fmla="*/ 6397010 h 6857967"/>
              <a:gd name="connsiteX279" fmla="*/ 9398745 w 12191941"/>
              <a:gd name="connsiteY279" fmla="*/ 6325709 h 6857967"/>
              <a:gd name="connsiteX280" fmla="*/ 9184842 w 12191941"/>
              <a:gd name="connsiteY280" fmla="*/ 6325709 h 6857967"/>
              <a:gd name="connsiteX281" fmla="*/ 9184842 w 12191941"/>
              <a:gd name="connsiteY281" fmla="*/ 6397010 h 6857967"/>
              <a:gd name="connsiteX282" fmla="*/ 9256143 w 12191941"/>
              <a:gd name="connsiteY282" fmla="*/ 6397010 h 6857967"/>
              <a:gd name="connsiteX283" fmla="*/ 9256143 w 12191941"/>
              <a:gd name="connsiteY283" fmla="*/ 6325709 h 6857967"/>
              <a:gd name="connsiteX284" fmla="*/ 9042170 w 12191941"/>
              <a:gd name="connsiteY284" fmla="*/ 6325709 h 6857967"/>
              <a:gd name="connsiteX285" fmla="*/ 9042170 w 12191941"/>
              <a:gd name="connsiteY285" fmla="*/ 6397010 h 6857967"/>
              <a:gd name="connsiteX286" fmla="*/ 9113471 w 12191941"/>
              <a:gd name="connsiteY286" fmla="*/ 6397010 h 6857967"/>
              <a:gd name="connsiteX287" fmla="*/ 9113471 w 12191941"/>
              <a:gd name="connsiteY287" fmla="*/ 6325709 h 6857967"/>
              <a:gd name="connsiteX288" fmla="*/ 8899568 w 12191941"/>
              <a:gd name="connsiteY288" fmla="*/ 6325709 h 6857967"/>
              <a:gd name="connsiteX289" fmla="*/ 8899568 w 12191941"/>
              <a:gd name="connsiteY289" fmla="*/ 6397010 h 6857967"/>
              <a:gd name="connsiteX290" fmla="*/ 8970869 w 12191941"/>
              <a:gd name="connsiteY290" fmla="*/ 6397010 h 6857967"/>
              <a:gd name="connsiteX291" fmla="*/ 8970869 w 12191941"/>
              <a:gd name="connsiteY291" fmla="*/ 6325709 h 6857967"/>
              <a:gd name="connsiteX292" fmla="*/ 8756896 w 12191941"/>
              <a:gd name="connsiteY292" fmla="*/ 6325709 h 6857967"/>
              <a:gd name="connsiteX293" fmla="*/ 8756896 w 12191941"/>
              <a:gd name="connsiteY293" fmla="*/ 6397010 h 6857967"/>
              <a:gd name="connsiteX294" fmla="*/ 8828196 w 12191941"/>
              <a:gd name="connsiteY294" fmla="*/ 6397010 h 6857967"/>
              <a:gd name="connsiteX295" fmla="*/ 8828196 w 12191941"/>
              <a:gd name="connsiteY295" fmla="*/ 6325709 h 6857967"/>
              <a:gd name="connsiteX296" fmla="*/ 8614223 w 12191941"/>
              <a:gd name="connsiteY296" fmla="*/ 6325709 h 6857967"/>
              <a:gd name="connsiteX297" fmla="*/ 8614223 w 12191941"/>
              <a:gd name="connsiteY297" fmla="*/ 6397010 h 6857967"/>
              <a:gd name="connsiteX298" fmla="*/ 8685524 w 12191941"/>
              <a:gd name="connsiteY298" fmla="*/ 6397010 h 6857967"/>
              <a:gd name="connsiteX299" fmla="*/ 8685524 w 12191941"/>
              <a:gd name="connsiteY299" fmla="*/ 6325709 h 6857967"/>
              <a:gd name="connsiteX300" fmla="*/ 8471622 w 12191941"/>
              <a:gd name="connsiteY300" fmla="*/ 6325709 h 6857967"/>
              <a:gd name="connsiteX301" fmla="*/ 8471622 w 12191941"/>
              <a:gd name="connsiteY301" fmla="*/ 6397010 h 6857967"/>
              <a:gd name="connsiteX302" fmla="*/ 8542923 w 12191941"/>
              <a:gd name="connsiteY302" fmla="*/ 6397010 h 6857967"/>
              <a:gd name="connsiteX303" fmla="*/ 8542923 w 12191941"/>
              <a:gd name="connsiteY303" fmla="*/ 6325709 h 6857967"/>
              <a:gd name="connsiteX304" fmla="*/ 8328949 w 12191941"/>
              <a:gd name="connsiteY304" fmla="*/ 6325709 h 6857967"/>
              <a:gd name="connsiteX305" fmla="*/ 8328949 w 12191941"/>
              <a:gd name="connsiteY305" fmla="*/ 6397010 h 6857967"/>
              <a:gd name="connsiteX306" fmla="*/ 8400250 w 12191941"/>
              <a:gd name="connsiteY306" fmla="*/ 6397010 h 6857967"/>
              <a:gd name="connsiteX307" fmla="*/ 8400250 w 12191941"/>
              <a:gd name="connsiteY307" fmla="*/ 6325709 h 6857967"/>
              <a:gd name="connsiteX308" fmla="*/ 8186348 w 12191941"/>
              <a:gd name="connsiteY308" fmla="*/ 6325709 h 6857967"/>
              <a:gd name="connsiteX309" fmla="*/ 8186348 w 12191941"/>
              <a:gd name="connsiteY309" fmla="*/ 6397010 h 6857967"/>
              <a:gd name="connsiteX310" fmla="*/ 8257649 w 12191941"/>
              <a:gd name="connsiteY310" fmla="*/ 6397010 h 6857967"/>
              <a:gd name="connsiteX311" fmla="*/ 8257649 w 12191941"/>
              <a:gd name="connsiteY311" fmla="*/ 6325709 h 6857967"/>
              <a:gd name="connsiteX312" fmla="*/ 8043675 w 12191941"/>
              <a:gd name="connsiteY312" fmla="*/ 6325709 h 6857967"/>
              <a:gd name="connsiteX313" fmla="*/ 8043675 w 12191941"/>
              <a:gd name="connsiteY313" fmla="*/ 6397010 h 6857967"/>
              <a:gd name="connsiteX314" fmla="*/ 8114976 w 12191941"/>
              <a:gd name="connsiteY314" fmla="*/ 6397010 h 6857967"/>
              <a:gd name="connsiteX315" fmla="*/ 8114976 w 12191941"/>
              <a:gd name="connsiteY315" fmla="*/ 6325709 h 6857967"/>
              <a:gd name="connsiteX316" fmla="*/ 7901003 w 12191941"/>
              <a:gd name="connsiteY316" fmla="*/ 6325709 h 6857967"/>
              <a:gd name="connsiteX317" fmla="*/ 7901003 w 12191941"/>
              <a:gd name="connsiteY317" fmla="*/ 6397010 h 6857967"/>
              <a:gd name="connsiteX318" fmla="*/ 7972304 w 12191941"/>
              <a:gd name="connsiteY318" fmla="*/ 6397010 h 6857967"/>
              <a:gd name="connsiteX319" fmla="*/ 7972304 w 12191941"/>
              <a:gd name="connsiteY319" fmla="*/ 6325709 h 6857967"/>
              <a:gd name="connsiteX320" fmla="*/ 7758401 w 12191941"/>
              <a:gd name="connsiteY320" fmla="*/ 6325709 h 6857967"/>
              <a:gd name="connsiteX321" fmla="*/ 7758401 w 12191941"/>
              <a:gd name="connsiteY321" fmla="*/ 6397010 h 6857967"/>
              <a:gd name="connsiteX322" fmla="*/ 7829702 w 12191941"/>
              <a:gd name="connsiteY322" fmla="*/ 6397010 h 6857967"/>
              <a:gd name="connsiteX323" fmla="*/ 7829702 w 12191941"/>
              <a:gd name="connsiteY323" fmla="*/ 6325709 h 6857967"/>
              <a:gd name="connsiteX324" fmla="*/ 7615728 w 12191941"/>
              <a:gd name="connsiteY324" fmla="*/ 6325709 h 6857967"/>
              <a:gd name="connsiteX325" fmla="*/ 7615728 w 12191941"/>
              <a:gd name="connsiteY325" fmla="*/ 6397010 h 6857967"/>
              <a:gd name="connsiteX326" fmla="*/ 7687029 w 12191941"/>
              <a:gd name="connsiteY326" fmla="*/ 6397010 h 6857967"/>
              <a:gd name="connsiteX327" fmla="*/ 7687029 w 12191941"/>
              <a:gd name="connsiteY327" fmla="*/ 6325709 h 6857967"/>
              <a:gd name="connsiteX328" fmla="*/ 7473127 w 12191941"/>
              <a:gd name="connsiteY328" fmla="*/ 6325709 h 6857967"/>
              <a:gd name="connsiteX329" fmla="*/ 7473127 w 12191941"/>
              <a:gd name="connsiteY329" fmla="*/ 6397010 h 6857967"/>
              <a:gd name="connsiteX330" fmla="*/ 7544428 w 12191941"/>
              <a:gd name="connsiteY330" fmla="*/ 6397010 h 6857967"/>
              <a:gd name="connsiteX331" fmla="*/ 7544428 w 12191941"/>
              <a:gd name="connsiteY331" fmla="*/ 6325709 h 6857967"/>
              <a:gd name="connsiteX332" fmla="*/ 7330454 w 12191941"/>
              <a:gd name="connsiteY332" fmla="*/ 6325709 h 6857967"/>
              <a:gd name="connsiteX333" fmla="*/ 7330454 w 12191941"/>
              <a:gd name="connsiteY333" fmla="*/ 6397010 h 6857967"/>
              <a:gd name="connsiteX334" fmla="*/ 7401755 w 12191941"/>
              <a:gd name="connsiteY334" fmla="*/ 6397010 h 6857967"/>
              <a:gd name="connsiteX335" fmla="*/ 7401755 w 12191941"/>
              <a:gd name="connsiteY335" fmla="*/ 6325709 h 6857967"/>
              <a:gd name="connsiteX336" fmla="*/ 7187853 w 12191941"/>
              <a:gd name="connsiteY336" fmla="*/ 6325709 h 6857967"/>
              <a:gd name="connsiteX337" fmla="*/ 7187853 w 12191941"/>
              <a:gd name="connsiteY337" fmla="*/ 6397010 h 6857967"/>
              <a:gd name="connsiteX338" fmla="*/ 7259154 w 12191941"/>
              <a:gd name="connsiteY338" fmla="*/ 6397010 h 6857967"/>
              <a:gd name="connsiteX339" fmla="*/ 7259154 w 12191941"/>
              <a:gd name="connsiteY339" fmla="*/ 6325709 h 6857967"/>
              <a:gd name="connsiteX340" fmla="*/ 7045180 w 12191941"/>
              <a:gd name="connsiteY340" fmla="*/ 6325709 h 6857967"/>
              <a:gd name="connsiteX341" fmla="*/ 7045180 w 12191941"/>
              <a:gd name="connsiteY341" fmla="*/ 6397010 h 6857967"/>
              <a:gd name="connsiteX342" fmla="*/ 7116481 w 12191941"/>
              <a:gd name="connsiteY342" fmla="*/ 6397010 h 6857967"/>
              <a:gd name="connsiteX343" fmla="*/ 7116481 w 12191941"/>
              <a:gd name="connsiteY343" fmla="*/ 6325709 h 6857967"/>
              <a:gd name="connsiteX344" fmla="*/ 6902579 w 12191941"/>
              <a:gd name="connsiteY344" fmla="*/ 6325709 h 6857967"/>
              <a:gd name="connsiteX345" fmla="*/ 6902579 w 12191941"/>
              <a:gd name="connsiteY345" fmla="*/ 6397010 h 6857967"/>
              <a:gd name="connsiteX346" fmla="*/ 6973880 w 12191941"/>
              <a:gd name="connsiteY346" fmla="*/ 6397010 h 6857967"/>
              <a:gd name="connsiteX347" fmla="*/ 6973880 w 12191941"/>
              <a:gd name="connsiteY347" fmla="*/ 6325709 h 6857967"/>
              <a:gd name="connsiteX348" fmla="*/ 6759906 w 12191941"/>
              <a:gd name="connsiteY348" fmla="*/ 6325709 h 6857967"/>
              <a:gd name="connsiteX349" fmla="*/ 6759906 w 12191941"/>
              <a:gd name="connsiteY349" fmla="*/ 6397010 h 6857967"/>
              <a:gd name="connsiteX350" fmla="*/ 6831207 w 12191941"/>
              <a:gd name="connsiteY350" fmla="*/ 6397010 h 6857967"/>
              <a:gd name="connsiteX351" fmla="*/ 6831207 w 12191941"/>
              <a:gd name="connsiteY351" fmla="*/ 6325709 h 6857967"/>
              <a:gd name="connsiteX352" fmla="*/ 6617234 w 12191941"/>
              <a:gd name="connsiteY352" fmla="*/ 6325709 h 6857967"/>
              <a:gd name="connsiteX353" fmla="*/ 6617234 w 12191941"/>
              <a:gd name="connsiteY353" fmla="*/ 6397010 h 6857967"/>
              <a:gd name="connsiteX354" fmla="*/ 6688535 w 12191941"/>
              <a:gd name="connsiteY354" fmla="*/ 6397010 h 6857967"/>
              <a:gd name="connsiteX355" fmla="*/ 6688535 w 12191941"/>
              <a:gd name="connsiteY355" fmla="*/ 6325709 h 6857967"/>
              <a:gd name="connsiteX356" fmla="*/ 6474632 w 12191941"/>
              <a:gd name="connsiteY356" fmla="*/ 6325709 h 6857967"/>
              <a:gd name="connsiteX357" fmla="*/ 6474632 w 12191941"/>
              <a:gd name="connsiteY357" fmla="*/ 6397010 h 6857967"/>
              <a:gd name="connsiteX358" fmla="*/ 6545933 w 12191941"/>
              <a:gd name="connsiteY358" fmla="*/ 6397010 h 6857967"/>
              <a:gd name="connsiteX359" fmla="*/ 6545933 w 12191941"/>
              <a:gd name="connsiteY359" fmla="*/ 6325709 h 6857967"/>
              <a:gd name="connsiteX360" fmla="*/ 6331959 w 12191941"/>
              <a:gd name="connsiteY360" fmla="*/ 6325709 h 6857967"/>
              <a:gd name="connsiteX361" fmla="*/ 6331959 w 12191941"/>
              <a:gd name="connsiteY361" fmla="*/ 6397010 h 6857967"/>
              <a:gd name="connsiteX362" fmla="*/ 6403260 w 12191941"/>
              <a:gd name="connsiteY362" fmla="*/ 6397010 h 6857967"/>
              <a:gd name="connsiteX363" fmla="*/ 6403260 w 12191941"/>
              <a:gd name="connsiteY363" fmla="*/ 6325709 h 6857967"/>
              <a:gd name="connsiteX364" fmla="*/ 6189358 w 12191941"/>
              <a:gd name="connsiteY364" fmla="*/ 6325709 h 6857967"/>
              <a:gd name="connsiteX365" fmla="*/ 6189358 w 12191941"/>
              <a:gd name="connsiteY365" fmla="*/ 6397010 h 6857967"/>
              <a:gd name="connsiteX366" fmla="*/ 6260659 w 12191941"/>
              <a:gd name="connsiteY366" fmla="*/ 6397010 h 6857967"/>
              <a:gd name="connsiteX367" fmla="*/ 6260659 w 12191941"/>
              <a:gd name="connsiteY367" fmla="*/ 6325709 h 6857967"/>
              <a:gd name="connsiteX368" fmla="*/ 6046689 w 12191941"/>
              <a:gd name="connsiteY368" fmla="*/ 6325709 h 6857967"/>
              <a:gd name="connsiteX369" fmla="*/ 6046689 w 12191941"/>
              <a:gd name="connsiteY369" fmla="*/ 6397010 h 6857967"/>
              <a:gd name="connsiteX370" fmla="*/ 6117986 w 12191941"/>
              <a:gd name="connsiteY370" fmla="*/ 6397010 h 6857967"/>
              <a:gd name="connsiteX371" fmla="*/ 6117986 w 12191941"/>
              <a:gd name="connsiteY371" fmla="*/ 6325709 h 6857967"/>
              <a:gd name="connsiteX372" fmla="*/ 5904022 w 12191941"/>
              <a:gd name="connsiteY372" fmla="*/ 6325709 h 6857967"/>
              <a:gd name="connsiteX373" fmla="*/ 5904022 w 12191941"/>
              <a:gd name="connsiteY373" fmla="*/ 6397010 h 6857967"/>
              <a:gd name="connsiteX374" fmla="*/ 5975319 w 12191941"/>
              <a:gd name="connsiteY374" fmla="*/ 6397010 h 6857967"/>
              <a:gd name="connsiteX375" fmla="*/ 5975319 w 12191941"/>
              <a:gd name="connsiteY375" fmla="*/ 6325709 h 6857967"/>
              <a:gd name="connsiteX376" fmla="*/ 5761426 w 12191941"/>
              <a:gd name="connsiteY376" fmla="*/ 6325709 h 6857967"/>
              <a:gd name="connsiteX377" fmla="*/ 5761426 w 12191941"/>
              <a:gd name="connsiteY377" fmla="*/ 6397010 h 6857967"/>
              <a:gd name="connsiteX378" fmla="*/ 5832724 w 12191941"/>
              <a:gd name="connsiteY378" fmla="*/ 6397010 h 6857967"/>
              <a:gd name="connsiteX379" fmla="*/ 5832724 w 12191941"/>
              <a:gd name="connsiteY379" fmla="*/ 6325709 h 6857967"/>
              <a:gd name="connsiteX380" fmla="*/ 5618761 w 12191941"/>
              <a:gd name="connsiteY380" fmla="*/ 6325709 h 6857967"/>
              <a:gd name="connsiteX381" fmla="*/ 5618761 w 12191941"/>
              <a:gd name="connsiteY381" fmla="*/ 6397010 h 6857967"/>
              <a:gd name="connsiteX382" fmla="*/ 5690059 w 12191941"/>
              <a:gd name="connsiteY382" fmla="*/ 6397010 h 6857967"/>
              <a:gd name="connsiteX383" fmla="*/ 5690059 w 12191941"/>
              <a:gd name="connsiteY383" fmla="*/ 6325709 h 6857967"/>
              <a:gd name="connsiteX384" fmla="*/ 5476167 w 12191941"/>
              <a:gd name="connsiteY384" fmla="*/ 6325709 h 6857967"/>
              <a:gd name="connsiteX385" fmla="*/ 5476167 w 12191941"/>
              <a:gd name="connsiteY385" fmla="*/ 6397010 h 6857967"/>
              <a:gd name="connsiteX386" fmla="*/ 5547465 w 12191941"/>
              <a:gd name="connsiteY386" fmla="*/ 6397010 h 6857967"/>
              <a:gd name="connsiteX387" fmla="*/ 5547465 w 12191941"/>
              <a:gd name="connsiteY387" fmla="*/ 6325709 h 6857967"/>
              <a:gd name="connsiteX388" fmla="*/ 5333500 w 12191941"/>
              <a:gd name="connsiteY388" fmla="*/ 6325709 h 6857967"/>
              <a:gd name="connsiteX389" fmla="*/ 5333500 w 12191941"/>
              <a:gd name="connsiteY389" fmla="*/ 6397010 h 6857967"/>
              <a:gd name="connsiteX390" fmla="*/ 5404799 w 12191941"/>
              <a:gd name="connsiteY390" fmla="*/ 6397010 h 6857967"/>
              <a:gd name="connsiteX391" fmla="*/ 5404799 w 12191941"/>
              <a:gd name="connsiteY391" fmla="*/ 6325709 h 6857967"/>
              <a:gd name="connsiteX392" fmla="*/ 5190877 w 12191941"/>
              <a:gd name="connsiteY392" fmla="*/ 6325709 h 6857967"/>
              <a:gd name="connsiteX393" fmla="*/ 5190877 w 12191941"/>
              <a:gd name="connsiteY393" fmla="*/ 6397010 h 6857967"/>
              <a:gd name="connsiteX394" fmla="*/ 5262188 w 12191941"/>
              <a:gd name="connsiteY394" fmla="*/ 6397010 h 6857967"/>
              <a:gd name="connsiteX395" fmla="*/ 5262188 w 12191941"/>
              <a:gd name="connsiteY395" fmla="*/ 6325709 h 6857967"/>
              <a:gd name="connsiteX396" fmla="*/ 5048236 w 12191941"/>
              <a:gd name="connsiteY396" fmla="*/ 6325709 h 6857967"/>
              <a:gd name="connsiteX397" fmla="*/ 5048236 w 12191941"/>
              <a:gd name="connsiteY397" fmla="*/ 6397010 h 6857967"/>
              <a:gd name="connsiteX398" fmla="*/ 5119527 w 12191941"/>
              <a:gd name="connsiteY398" fmla="*/ 6397010 h 6857967"/>
              <a:gd name="connsiteX399" fmla="*/ 5119527 w 12191941"/>
              <a:gd name="connsiteY399" fmla="*/ 6325709 h 6857967"/>
              <a:gd name="connsiteX400" fmla="*/ 4906607 w 12191941"/>
              <a:gd name="connsiteY400" fmla="*/ 6325709 h 6857967"/>
              <a:gd name="connsiteX401" fmla="*/ 4906607 w 12191941"/>
              <a:gd name="connsiteY401" fmla="*/ 6397010 h 6857967"/>
              <a:gd name="connsiteX402" fmla="*/ 4977916 w 12191941"/>
              <a:gd name="connsiteY402" fmla="*/ 6397010 h 6857967"/>
              <a:gd name="connsiteX403" fmla="*/ 4977916 w 12191941"/>
              <a:gd name="connsiteY403" fmla="*/ 6325709 h 6857967"/>
              <a:gd name="connsiteX404" fmla="*/ 4764013 w 12191941"/>
              <a:gd name="connsiteY404" fmla="*/ 6325709 h 6857967"/>
              <a:gd name="connsiteX405" fmla="*/ 4764013 w 12191941"/>
              <a:gd name="connsiteY405" fmla="*/ 6397010 h 6857967"/>
              <a:gd name="connsiteX406" fmla="*/ 4835311 w 12191941"/>
              <a:gd name="connsiteY406" fmla="*/ 6397010 h 6857967"/>
              <a:gd name="connsiteX407" fmla="*/ 4835311 w 12191941"/>
              <a:gd name="connsiteY407" fmla="*/ 6325709 h 6857967"/>
              <a:gd name="connsiteX408" fmla="*/ 4621341 w 12191941"/>
              <a:gd name="connsiteY408" fmla="*/ 6325709 h 6857967"/>
              <a:gd name="connsiteX409" fmla="*/ 4621341 w 12191941"/>
              <a:gd name="connsiteY409" fmla="*/ 6397010 h 6857967"/>
              <a:gd name="connsiteX410" fmla="*/ 4692639 w 12191941"/>
              <a:gd name="connsiteY410" fmla="*/ 6397010 h 6857967"/>
              <a:gd name="connsiteX411" fmla="*/ 4692639 w 12191941"/>
              <a:gd name="connsiteY411" fmla="*/ 6325709 h 6857967"/>
              <a:gd name="connsiteX412" fmla="*/ 4478666 w 12191941"/>
              <a:gd name="connsiteY412" fmla="*/ 6325709 h 6857967"/>
              <a:gd name="connsiteX413" fmla="*/ 4478666 w 12191941"/>
              <a:gd name="connsiteY413" fmla="*/ 6397010 h 6857967"/>
              <a:gd name="connsiteX414" fmla="*/ 4549969 w 12191941"/>
              <a:gd name="connsiteY414" fmla="*/ 6397010 h 6857967"/>
              <a:gd name="connsiteX415" fmla="*/ 4549969 w 12191941"/>
              <a:gd name="connsiteY415" fmla="*/ 6325709 h 6857967"/>
              <a:gd name="connsiteX416" fmla="*/ 4336067 w 12191941"/>
              <a:gd name="connsiteY416" fmla="*/ 6325709 h 6857967"/>
              <a:gd name="connsiteX417" fmla="*/ 4336067 w 12191941"/>
              <a:gd name="connsiteY417" fmla="*/ 6397010 h 6857967"/>
              <a:gd name="connsiteX418" fmla="*/ 4407366 w 12191941"/>
              <a:gd name="connsiteY418" fmla="*/ 6397010 h 6857967"/>
              <a:gd name="connsiteX419" fmla="*/ 4407366 w 12191941"/>
              <a:gd name="connsiteY419" fmla="*/ 6325709 h 6857967"/>
              <a:gd name="connsiteX420" fmla="*/ 4193413 w 12191941"/>
              <a:gd name="connsiteY420" fmla="*/ 6325709 h 6857967"/>
              <a:gd name="connsiteX421" fmla="*/ 4193413 w 12191941"/>
              <a:gd name="connsiteY421" fmla="*/ 6397010 h 6857967"/>
              <a:gd name="connsiteX422" fmla="*/ 4264695 w 12191941"/>
              <a:gd name="connsiteY422" fmla="*/ 6397010 h 6857967"/>
              <a:gd name="connsiteX423" fmla="*/ 4264695 w 12191941"/>
              <a:gd name="connsiteY423" fmla="*/ 6325709 h 6857967"/>
              <a:gd name="connsiteX424" fmla="*/ 4050810 w 12191941"/>
              <a:gd name="connsiteY424" fmla="*/ 6325709 h 6857967"/>
              <a:gd name="connsiteX425" fmla="*/ 4050810 w 12191941"/>
              <a:gd name="connsiteY425" fmla="*/ 6397010 h 6857967"/>
              <a:gd name="connsiteX426" fmla="*/ 4122113 w 12191941"/>
              <a:gd name="connsiteY426" fmla="*/ 6397010 h 6857967"/>
              <a:gd name="connsiteX427" fmla="*/ 4122113 w 12191941"/>
              <a:gd name="connsiteY427" fmla="*/ 6325709 h 6857967"/>
              <a:gd name="connsiteX428" fmla="*/ 3908136 w 12191941"/>
              <a:gd name="connsiteY428" fmla="*/ 6325709 h 6857967"/>
              <a:gd name="connsiteX429" fmla="*/ 3908136 w 12191941"/>
              <a:gd name="connsiteY429" fmla="*/ 6397010 h 6857967"/>
              <a:gd name="connsiteX430" fmla="*/ 3979438 w 12191941"/>
              <a:gd name="connsiteY430" fmla="*/ 6397010 h 6857967"/>
              <a:gd name="connsiteX431" fmla="*/ 3979438 w 12191941"/>
              <a:gd name="connsiteY431" fmla="*/ 6325709 h 6857967"/>
              <a:gd name="connsiteX432" fmla="*/ 3765462 w 12191941"/>
              <a:gd name="connsiteY432" fmla="*/ 6325709 h 6857967"/>
              <a:gd name="connsiteX433" fmla="*/ 3765462 w 12191941"/>
              <a:gd name="connsiteY433" fmla="*/ 6397010 h 6857967"/>
              <a:gd name="connsiteX434" fmla="*/ 3836763 w 12191941"/>
              <a:gd name="connsiteY434" fmla="*/ 6397010 h 6857967"/>
              <a:gd name="connsiteX435" fmla="*/ 3836763 w 12191941"/>
              <a:gd name="connsiteY435" fmla="*/ 6325709 h 6857967"/>
              <a:gd name="connsiteX436" fmla="*/ 3622851 w 12191941"/>
              <a:gd name="connsiteY436" fmla="*/ 6325709 h 6857967"/>
              <a:gd name="connsiteX437" fmla="*/ 3622851 w 12191941"/>
              <a:gd name="connsiteY437" fmla="*/ 6397010 h 6857967"/>
              <a:gd name="connsiteX438" fmla="*/ 3694151 w 12191941"/>
              <a:gd name="connsiteY438" fmla="*/ 6397010 h 6857967"/>
              <a:gd name="connsiteX439" fmla="*/ 3694151 w 12191941"/>
              <a:gd name="connsiteY439" fmla="*/ 6325709 h 6857967"/>
              <a:gd name="connsiteX440" fmla="*/ 3480203 w 12191941"/>
              <a:gd name="connsiteY440" fmla="*/ 6325709 h 6857967"/>
              <a:gd name="connsiteX441" fmla="*/ 3480203 w 12191941"/>
              <a:gd name="connsiteY441" fmla="*/ 6397010 h 6857967"/>
              <a:gd name="connsiteX442" fmla="*/ 3551509 w 12191941"/>
              <a:gd name="connsiteY442" fmla="*/ 6397010 h 6857967"/>
              <a:gd name="connsiteX443" fmla="*/ 3551509 w 12191941"/>
              <a:gd name="connsiteY443" fmla="*/ 6325709 h 6857967"/>
              <a:gd name="connsiteX444" fmla="*/ 3337580 w 12191941"/>
              <a:gd name="connsiteY444" fmla="*/ 6325709 h 6857967"/>
              <a:gd name="connsiteX445" fmla="*/ 3337580 w 12191941"/>
              <a:gd name="connsiteY445" fmla="*/ 6397010 h 6857967"/>
              <a:gd name="connsiteX446" fmla="*/ 3408881 w 12191941"/>
              <a:gd name="connsiteY446" fmla="*/ 6397010 h 6857967"/>
              <a:gd name="connsiteX447" fmla="*/ 3408881 w 12191941"/>
              <a:gd name="connsiteY447" fmla="*/ 6325709 h 6857967"/>
              <a:gd name="connsiteX448" fmla="*/ 3194905 w 12191941"/>
              <a:gd name="connsiteY448" fmla="*/ 6325709 h 6857967"/>
              <a:gd name="connsiteX449" fmla="*/ 3194905 w 12191941"/>
              <a:gd name="connsiteY449" fmla="*/ 6397010 h 6857967"/>
              <a:gd name="connsiteX450" fmla="*/ 3266208 w 12191941"/>
              <a:gd name="connsiteY450" fmla="*/ 6397010 h 6857967"/>
              <a:gd name="connsiteX451" fmla="*/ 3266208 w 12191941"/>
              <a:gd name="connsiteY451" fmla="*/ 6325709 h 6857967"/>
              <a:gd name="connsiteX452" fmla="*/ 3052305 w 12191941"/>
              <a:gd name="connsiteY452" fmla="*/ 6325709 h 6857967"/>
              <a:gd name="connsiteX453" fmla="*/ 3052305 w 12191941"/>
              <a:gd name="connsiteY453" fmla="*/ 6397010 h 6857967"/>
              <a:gd name="connsiteX454" fmla="*/ 3123607 w 12191941"/>
              <a:gd name="connsiteY454" fmla="*/ 6397010 h 6857967"/>
              <a:gd name="connsiteX455" fmla="*/ 3123607 w 12191941"/>
              <a:gd name="connsiteY455" fmla="*/ 6325709 h 6857967"/>
              <a:gd name="connsiteX456" fmla="*/ 2909633 w 12191941"/>
              <a:gd name="connsiteY456" fmla="*/ 6325709 h 6857967"/>
              <a:gd name="connsiteX457" fmla="*/ 2909633 w 12191941"/>
              <a:gd name="connsiteY457" fmla="*/ 6397010 h 6857967"/>
              <a:gd name="connsiteX458" fmla="*/ 2980934 w 12191941"/>
              <a:gd name="connsiteY458" fmla="*/ 6397010 h 6857967"/>
              <a:gd name="connsiteX459" fmla="*/ 2980934 w 12191941"/>
              <a:gd name="connsiteY459" fmla="*/ 6325709 h 6857967"/>
              <a:gd name="connsiteX460" fmla="*/ 2767033 w 12191941"/>
              <a:gd name="connsiteY460" fmla="*/ 6325709 h 6857967"/>
              <a:gd name="connsiteX461" fmla="*/ 2767033 w 12191941"/>
              <a:gd name="connsiteY461" fmla="*/ 6397010 h 6857967"/>
              <a:gd name="connsiteX462" fmla="*/ 2838334 w 12191941"/>
              <a:gd name="connsiteY462" fmla="*/ 6397010 h 6857967"/>
              <a:gd name="connsiteX463" fmla="*/ 2838334 w 12191941"/>
              <a:gd name="connsiteY463" fmla="*/ 6325709 h 6857967"/>
              <a:gd name="connsiteX464" fmla="*/ 2624361 w 12191941"/>
              <a:gd name="connsiteY464" fmla="*/ 6325709 h 6857967"/>
              <a:gd name="connsiteX465" fmla="*/ 2624361 w 12191941"/>
              <a:gd name="connsiteY465" fmla="*/ 6397010 h 6857967"/>
              <a:gd name="connsiteX466" fmla="*/ 2695661 w 12191941"/>
              <a:gd name="connsiteY466" fmla="*/ 6397010 h 6857967"/>
              <a:gd name="connsiteX467" fmla="*/ 2695661 w 12191941"/>
              <a:gd name="connsiteY467" fmla="*/ 6325709 h 6857967"/>
              <a:gd name="connsiteX468" fmla="*/ 2481690 w 12191941"/>
              <a:gd name="connsiteY468" fmla="*/ 6325709 h 6857967"/>
              <a:gd name="connsiteX469" fmla="*/ 2481690 w 12191941"/>
              <a:gd name="connsiteY469" fmla="*/ 6397010 h 6857967"/>
              <a:gd name="connsiteX470" fmla="*/ 2552991 w 12191941"/>
              <a:gd name="connsiteY470" fmla="*/ 6397010 h 6857967"/>
              <a:gd name="connsiteX471" fmla="*/ 2552991 w 12191941"/>
              <a:gd name="connsiteY471" fmla="*/ 6325709 h 6857967"/>
              <a:gd name="connsiteX472" fmla="*/ 2339091 w 12191941"/>
              <a:gd name="connsiteY472" fmla="*/ 6325709 h 6857967"/>
              <a:gd name="connsiteX473" fmla="*/ 2339091 w 12191941"/>
              <a:gd name="connsiteY473" fmla="*/ 6397010 h 6857967"/>
              <a:gd name="connsiteX474" fmla="*/ 2410390 w 12191941"/>
              <a:gd name="connsiteY474" fmla="*/ 6397010 h 6857967"/>
              <a:gd name="connsiteX475" fmla="*/ 2410390 w 12191941"/>
              <a:gd name="connsiteY475" fmla="*/ 6325709 h 6857967"/>
              <a:gd name="connsiteX476" fmla="*/ 2196420 w 12191941"/>
              <a:gd name="connsiteY476" fmla="*/ 6325709 h 6857967"/>
              <a:gd name="connsiteX477" fmla="*/ 2196420 w 12191941"/>
              <a:gd name="connsiteY477" fmla="*/ 6397010 h 6857967"/>
              <a:gd name="connsiteX478" fmla="*/ 2267720 w 12191941"/>
              <a:gd name="connsiteY478" fmla="*/ 6397010 h 6857967"/>
              <a:gd name="connsiteX479" fmla="*/ 2267720 w 12191941"/>
              <a:gd name="connsiteY479" fmla="*/ 6325709 h 6857967"/>
              <a:gd name="connsiteX480" fmla="*/ 2053813 w 12191941"/>
              <a:gd name="connsiteY480" fmla="*/ 6325709 h 6857967"/>
              <a:gd name="connsiteX481" fmla="*/ 2053813 w 12191941"/>
              <a:gd name="connsiteY481" fmla="*/ 6397010 h 6857967"/>
              <a:gd name="connsiteX482" fmla="*/ 2125117 w 12191941"/>
              <a:gd name="connsiteY482" fmla="*/ 6397010 h 6857967"/>
              <a:gd name="connsiteX483" fmla="*/ 2125117 w 12191941"/>
              <a:gd name="connsiteY483" fmla="*/ 6325709 h 6857967"/>
              <a:gd name="connsiteX484" fmla="*/ 1911141 w 12191941"/>
              <a:gd name="connsiteY484" fmla="*/ 6325709 h 6857967"/>
              <a:gd name="connsiteX485" fmla="*/ 1911141 w 12191941"/>
              <a:gd name="connsiteY485" fmla="*/ 6397010 h 6857967"/>
              <a:gd name="connsiteX486" fmla="*/ 1982442 w 12191941"/>
              <a:gd name="connsiteY486" fmla="*/ 6397010 h 6857967"/>
              <a:gd name="connsiteX487" fmla="*/ 1982442 w 12191941"/>
              <a:gd name="connsiteY487" fmla="*/ 6325709 h 6857967"/>
              <a:gd name="connsiteX488" fmla="*/ 1768470 w 12191941"/>
              <a:gd name="connsiteY488" fmla="*/ 6325709 h 6857967"/>
              <a:gd name="connsiteX489" fmla="*/ 1768470 w 12191941"/>
              <a:gd name="connsiteY489" fmla="*/ 6397010 h 6857967"/>
              <a:gd name="connsiteX490" fmla="*/ 1839771 w 12191941"/>
              <a:gd name="connsiteY490" fmla="*/ 6397010 h 6857967"/>
              <a:gd name="connsiteX491" fmla="*/ 1839771 w 12191941"/>
              <a:gd name="connsiteY491" fmla="*/ 6325709 h 6857967"/>
              <a:gd name="connsiteX492" fmla="*/ 1625870 w 12191941"/>
              <a:gd name="connsiteY492" fmla="*/ 6325709 h 6857967"/>
              <a:gd name="connsiteX493" fmla="*/ 1625870 w 12191941"/>
              <a:gd name="connsiteY493" fmla="*/ 6397010 h 6857967"/>
              <a:gd name="connsiteX494" fmla="*/ 1697170 w 12191941"/>
              <a:gd name="connsiteY494" fmla="*/ 6397010 h 6857967"/>
              <a:gd name="connsiteX495" fmla="*/ 1697170 w 12191941"/>
              <a:gd name="connsiteY495" fmla="*/ 6325709 h 6857967"/>
              <a:gd name="connsiteX496" fmla="*/ 1483199 w 12191941"/>
              <a:gd name="connsiteY496" fmla="*/ 6325709 h 6857967"/>
              <a:gd name="connsiteX497" fmla="*/ 1483199 w 12191941"/>
              <a:gd name="connsiteY497" fmla="*/ 6397010 h 6857967"/>
              <a:gd name="connsiteX498" fmla="*/ 1554500 w 12191941"/>
              <a:gd name="connsiteY498" fmla="*/ 6397010 h 6857967"/>
              <a:gd name="connsiteX499" fmla="*/ 1554500 w 12191941"/>
              <a:gd name="connsiteY499" fmla="*/ 6325709 h 6857967"/>
              <a:gd name="connsiteX500" fmla="*/ 1340599 w 12191941"/>
              <a:gd name="connsiteY500" fmla="*/ 6325709 h 6857967"/>
              <a:gd name="connsiteX501" fmla="*/ 1340599 w 12191941"/>
              <a:gd name="connsiteY501" fmla="*/ 6397010 h 6857967"/>
              <a:gd name="connsiteX502" fmla="*/ 1411899 w 12191941"/>
              <a:gd name="connsiteY502" fmla="*/ 6397010 h 6857967"/>
              <a:gd name="connsiteX503" fmla="*/ 1411899 w 12191941"/>
              <a:gd name="connsiteY503" fmla="*/ 6325709 h 6857967"/>
              <a:gd name="connsiteX504" fmla="*/ 1197929 w 12191941"/>
              <a:gd name="connsiteY504" fmla="*/ 6325709 h 6857967"/>
              <a:gd name="connsiteX505" fmla="*/ 1197929 w 12191941"/>
              <a:gd name="connsiteY505" fmla="*/ 6397010 h 6857967"/>
              <a:gd name="connsiteX506" fmla="*/ 1269230 w 12191941"/>
              <a:gd name="connsiteY506" fmla="*/ 6397010 h 6857967"/>
              <a:gd name="connsiteX507" fmla="*/ 1269230 w 12191941"/>
              <a:gd name="connsiteY507" fmla="*/ 6325709 h 6857967"/>
              <a:gd name="connsiteX508" fmla="*/ 1055311 w 12191941"/>
              <a:gd name="connsiteY508" fmla="*/ 6325709 h 6857967"/>
              <a:gd name="connsiteX509" fmla="*/ 1055311 w 12191941"/>
              <a:gd name="connsiteY509" fmla="*/ 6397010 h 6857967"/>
              <a:gd name="connsiteX510" fmla="*/ 1126612 w 12191941"/>
              <a:gd name="connsiteY510" fmla="*/ 6397010 h 6857967"/>
              <a:gd name="connsiteX511" fmla="*/ 1126612 w 12191941"/>
              <a:gd name="connsiteY511" fmla="*/ 6325709 h 6857967"/>
              <a:gd name="connsiteX512" fmla="*/ 912657 w 12191941"/>
              <a:gd name="connsiteY512" fmla="*/ 6325709 h 6857967"/>
              <a:gd name="connsiteX513" fmla="*/ 912657 w 12191941"/>
              <a:gd name="connsiteY513" fmla="*/ 6397010 h 6857967"/>
              <a:gd name="connsiteX514" fmla="*/ 983958 w 12191941"/>
              <a:gd name="connsiteY514" fmla="*/ 6397010 h 6857967"/>
              <a:gd name="connsiteX515" fmla="*/ 983958 w 12191941"/>
              <a:gd name="connsiteY515" fmla="*/ 6325709 h 6857967"/>
              <a:gd name="connsiteX516" fmla="*/ 771136 w 12191941"/>
              <a:gd name="connsiteY516" fmla="*/ 6325709 h 6857967"/>
              <a:gd name="connsiteX517" fmla="*/ 771136 w 12191941"/>
              <a:gd name="connsiteY517" fmla="*/ 6397010 h 6857967"/>
              <a:gd name="connsiteX518" fmla="*/ 842437 w 12191941"/>
              <a:gd name="connsiteY518" fmla="*/ 6397010 h 6857967"/>
              <a:gd name="connsiteX519" fmla="*/ 842437 w 12191941"/>
              <a:gd name="connsiteY519" fmla="*/ 6325709 h 6857967"/>
              <a:gd name="connsiteX520" fmla="*/ 628534 w 12191941"/>
              <a:gd name="connsiteY520" fmla="*/ 6325709 h 6857967"/>
              <a:gd name="connsiteX521" fmla="*/ 628534 w 12191941"/>
              <a:gd name="connsiteY521" fmla="*/ 6397010 h 6857967"/>
              <a:gd name="connsiteX522" fmla="*/ 699835 w 12191941"/>
              <a:gd name="connsiteY522" fmla="*/ 6397010 h 6857967"/>
              <a:gd name="connsiteX523" fmla="*/ 699835 w 12191941"/>
              <a:gd name="connsiteY523" fmla="*/ 6325709 h 6857967"/>
              <a:gd name="connsiteX524" fmla="*/ 485863 w 12191941"/>
              <a:gd name="connsiteY524" fmla="*/ 6325709 h 6857967"/>
              <a:gd name="connsiteX525" fmla="*/ 485863 w 12191941"/>
              <a:gd name="connsiteY525" fmla="*/ 6397010 h 6857967"/>
              <a:gd name="connsiteX526" fmla="*/ 557163 w 12191941"/>
              <a:gd name="connsiteY526" fmla="*/ 6397010 h 6857967"/>
              <a:gd name="connsiteX527" fmla="*/ 557163 w 12191941"/>
              <a:gd name="connsiteY527" fmla="*/ 6325709 h 6857967"/>
              <a:gd name="connsiteX528" fmla="*/ 343191 w 12191941"/>
              <a:gd name="connsiteY528" fmla="*/ 6325709 h 6857967"/>
              <a:gd name="connsiteX529" fmla="*/ 343191 w 12191941"/>
              <a:gd name="connsiteY529" fmla="*/ 6397010 h 6857967"/>
              <a:gd name="connsiteX530" fmla="*/ 414492 w 12191941"/>
              <a:gd name="connsiteY530" fmla="*/ 6397010 h 6857967"/>
              <a:gd name="connsiteX531" fmla="*/ 414492 w 12191941"/>
              <a:gd name="connsiteY531" fmla="*/ 6325709 h 6857967"/>
              <a:gd name="connsiteX532" fmla="*/ 200590 w 12191941"/>
              <a:gd name="connsiteY532" fmla="*/ 6325709 h 6857967"/>
              <a:gd name="connsiteX533" fmla="*/ 200590 w 12191941"/>
              <a:gd name="connsiteY533" fmla="*/ 6397010 h 6857967"/>
              <a:gd name="connsiteX534" fmla="*/ 271891 w 12191941"/>
              <a:gd name="connsiteY534" fmla="*/ 6397010 h 6857967"/>
              <a:gd name="connsiteX535" fmla="*/ 271891 w 12191941"/>
              <a:gd name="connsiteY535" fmla="*/ 6325709 h 6857967"/>
              <a:gd name="connsiteX536" fmla="*/ 57918 w 12191941"/>
              <a:gd name="connsiteY536" fmla="*/ 6325709 h 6857967"/>
              <a:gd name="connsiteX537" fmla="*/ 57918 w 12191941"/>
              <a:gd name="connsiteY537" fmla="*/ 6397010 h 6857967"/>
              <a:gd name="connsiteX538" fmla="*/ 129219 w 12191941"/>
              <a:gd name="connsiteY538" fmla="*/ 6397010 h 6857967"/>
              <a:gd name="connsiteX539" fmla="*/ 129219 w 12191941"/>
              <a:gd name="connsiteY539" fmla="*/ 6325709 h 6857967"/>
              <a:gd name="connsiteX540" fmla="*/ 9755391 w 12191941"/>
              <a:gd name="connsiteY540" fmla="*/ 6183107 h 6857967"/>
              <a:gd name="connsiteX541" fmla="*/ 9755391 w 12191941"/>
              <a:gd name="connsiteY541" fmla="*/ 6254408 h 6857967"/>
              <a:gd name="connsiteX542" fmla="*/ 9826692 w 12191941"/>
              <a:gd name="connsiteY542" fmla="*/ 6254408 h 6857967"/>
              <a:gd name="connsiteX543" fmla="*/ 9826692 w 12191941"/>
              <a:gd name="connsiteY543" fmla="*/ 6183107 h 6857967"/>
              <a:gd name="connsiteX544" fmla="*/ 9612718 w 12191941"/>
              <a:gd name="connsiteY544" fmla="*/ 6183107 h 6857967"/>
              <a:gd name="connsiteX545" fmla="*/ 9612718 w 12191941"/>
              <a:gd name="connsiteY545" fmla="*/ 6254408 h 6857967"/>
              <a:gd name="connsiteX546" fmla="*/ 9684019 w 12191941"/>
              <a:gd name="connsiteY546" fmla="*/ 6254408 h 6857967"/>
              <a:gd name="connsiteX547" fmla="*/ 9684019 w 12191941"/>
              <a:gd name="connsiteY547" fmla="*/ 6183107 h 6857967"/>
              <a:gd name="connsiteX548" fmla="*/ 9470117 w 12191941"/>
              <a:gd name="connsiteY548" fmla="*/ 6183107 h 6857967"/>
              <a:gd name="connsiteX549" fmla="*/ 9470117 w 12191941"/>
              <a:gd name="connsiteY549" fmla="*/ 6254408 h 6857967"/>
              <a:gd name="connsiteX550" fmla="*/ 9541417 w 12191941"/>
              <a:gd name="connsiteY550" fmla="*/ 6254408 h 6857967"/>
              <a:gd name="connsiteX551" fmla="*/ 9541417 w 12191941"/>
              <a:gd name="connsiteY551" fmla="*/ 6183107 h 6857967"/>
              <a:gd name="connsiteX552" fmla="*/ 9327444 w 12191941"/>
              <a:gd name="connsiteY552" fmla="*/ 6183107 h 6857967"/>
              <a:gd name="connsiteX553" fmla="*/ 9327444 w 12191941"/>
              <a:gd name="connsiteY553" fmla="*/ 6254408 h 6857967"/>
              <a:gd name="connsiteX554" fmla="*/ 9398745 w 12191941"/>
              <a:gd name="connsiteY554" fmla="*/ 6254408 h 6857967"/>
              <a:gd name="connsiteX555" fmla="*/ 9398745 w 12191941"/>
              <a:gd name="connsiteY555" fmla="*/ 6183107 h 6857967"/>
              <a:gd name="connsiteX556" fmla="*/ 9184842 w 12191941"/>
              <a:gd name="connsiteY556" fmla="*/ 6183107 h 6857967"/>
              <a:gd name="connsiteX557" fmla="*/ 9184842 w 12191941"/>
              <a:gd name="connsiteY557" fmla="*/ 6254408 h 6857967"/>
              <a:gd name="connsiteX558" fmla="*/ 9256143 w 12191941"/>
              <a:gd name="connsiteY558" fmla="*/ 6254408 h 6857967"/>
              <a:gd name="connsiteX559" fmla="*/ 9256143 w 12191941"/>
              <a:gd name="connsiteY559" fmla="*/ 6183107 h 6857967"/>
              <a:gd name="connsiteX560" fmla="*/ 9042170 w 12191941"/>
              <a:gd name="connsiteY560" fmla="*/ 6183107 h 6857967"/>
              <a:gd name="connsiteX561" fmla="*/ 9042170 w 12191941"/>
              <a:gd name="connsiteY561" fmla="*/ 6254408 h 6857967"/>
              <a:gd name="connsiteX562" fmla="*/ 9113471 w 12191941"/>
              <a:gd name="connsiteY562" fmla="*/ 6254408 h 6857967"/>
              <a:gd name="connsiteX563" fmla="*/ 9113471 w 12191941"/>
              <a:gd name="connsiteY563" fmla="*/ 6183107 h 6857967"/>
              <a:gd name="connsiteX564" fmla="*/ 8899568 w 12191941"/>
              <a:gd name="connsiteY564" fmla="*/ 6183107 h 6857967"/>
              <a:gd name="connsiteX565" fmla="*/ 8899568 w 12191941"/>
              <a:gd name="connsiteY565" fmla="*/ 6254408 h 6857967"/>
              <a:gd name="connsiteX566" fmla="*/ 8970869 w 12191941"/>
              <a:gd name="connsiteY566" fmla="*/ 6254408 h 6857967"/>
              <a:gd name="connsiteX567" fmla="*/ 8970869 w 12191941"/>
              <a:gd name="connsiteY567" fmla="*/ 6183107 h 6857967"/>
              <a:gd name="connsiteX568" fmla="*/ 8756896 w 12191941"/>
              <a:gd name="connsiteY568" fmla="*/ 6183107 h 6857967"/>
              <a:gd name="connsiteX569" fmla="*/ 8756896 w 12191941"/>
              <a:gd name="connsiteY569" fmla="*/ 6254408 h 6857967"/>
              <a:gd name="connsiteX570" fmla="*/ 8828196 w 12191941"/>
              <a:gd name="connsiteY570" fmla="*/ 6254408 h 6857967"/>
              <a:gd name="connsiteX571" fmla="*/ 8828196 w 12191941"/>
              <a:gd name="connsiteY571" fmla="*/ 6183107 h 6857967"/>
              <a:gd name="connsiteX572" fmla="*/ 8614223 w 12191941"/>
              <a:gd name="connsiteY572" fmla="*/ 6183107 h 6857967"/>
              <a:gd name="connsiteX573" fmla="*/ 8614223 w 12191941"/>
              <a:gd name="connsiteY573" fmla="*/ 6254408 h 6857967"/>
              <a:gd name="connsiteX574" fmla="*/ 8685524 w 12191941"/>
              <a:gd name="connsiteY574" fmla="*/ 6254408 h 6857967"/>
              <a:gd name="connsiteX575" fmla="*/ 8685524 w 12191941"/>
              <a:gd name="connsiteY575" fmla="*/ 6183107 h 6857967"/>
              <a:gd name="connsiteX576" fmla="*/ 8471622 w 12191941"/>
              <a:gd name="connsiteY576" fmla="*/ 6183107 h 6857967"/>
              <a:gd name="connsiteX577" fmla="*/ 8471622 w 12191941"/>
              <a:gd name="connsiteY577" fmla="*/ 6254408 h 6857967"/>
              <a:gd name="connsiteX578" fmla="*/ 8542923 w 12191941"/>
              <a:gd name="connsiteY578" fmla="*/ 6254408 h 6857967"/>
              <a:gd name="connsiteX579" fmla="*/ 8542923 w 12191941"/>
              <a:gd name="connsiteY579" fmla="*/ 6183107 h 6857967"/>
              <a:gd name="connsiteX580" fmla="*/ 8328949 w 12191941"/>
              <a:gd name="connsiteY580" fmla="*/ 6183107 h 6857967"/>
              <a:gd name="connsiteX581" fmla="*/ 8328949 w 12191941"/>
              <a:gd name="connsiteY581" fmla="*/ 6254408 h 6857967"/>
              <a:gd name="connsiteX582" fmla="*/ 8400250 w 12191941"/>
              <a:gd name="connsiteY582" fmla="*/ 6254408 h 6857967"/>
              <a:gd name="connsiteX583" fmla="*/ 8400250 w 12191941"/>
              <a:gd name="connsiteY583" fmla="*/ 6183107 h 6857967"/>
              <a:gd name="connsiteX584" fmla="*/ 8186348 w 12191941"/>
              <a:gd name="connsiteY584" fmla="*/ 6183107 h 6857967"/>
              <a:gd name="connsiteX585" fmla="*/ 8186348 w 12191941"/>
              <a:gd name="connsiteY585" fmla="*/ 6254408 h 6857967"/>
              <a:gd name="connsiteX586" fmla="*/ 8257649 w 12191941"/>
              <a:gd name="connsiteY586" fmla="*/ 6254408 h 6857967"/>
              <a:gd name="connsiteX587" fmla="*/ 8257649 w 12191941"/>
              <a:gd name="connsiteY587" fmla="*/ 6183107 h 6857967"/>
              <a:gd name="connsiteX588" fmla="*/ 8043675 w 12191941"/>
              <a:gd name="connsiteY588" fmla="*/ 6183107 h 6857967"/>
              <a:gd name="connsiteX589" fmla="*/ 8043675 w 12191941"/>
              <a:gd name="connsiteY589" fmla="*/ 6254408 h 6857967"/>
              <a:gd name="connsiteX590" fmla="*/ 8114976 w 12191941"/>
              <a:gd name="connsiteY590" fmla="*/ 6254408 h 6857967"/>
              <a:gd name="connsiteX591" fmla="*/ 8114976 w 12191941"/>
              <a:gd name="connsiteY591" fmla="*/ 6183107 h 6857967"/>
              <a:gd name="connsiteX592" fmla="*/ 7901003 w 12191941"/>
              <a:gd name="connsiteY592" fmla="*/ 6183107 h 6857967"/>
              <a:gd name="connsiteX593" fmla="*/ 7901003 w 12191941"/>
              <a:gd name="connsiteY593" fmla="*/ 6254408 h 6857967"/>
              <a:gd name="connsiteX594" fmla="*/ 7972304 w 12191941"/>
              <a:gd name="connsiteY594" fmla="*/ 6254408 h 6857967"/>
              <a:gd name="connsiteX595" fmla="*/ 7972304 w 12191941"/>
              <a:gd name="connsiteY595" fmla="*/ 6183107 h 6857967"/>
              <a:gd name="connsiteX596" fmla="*/ 7758401 w 12191941"/>
              <a:gd name="connsiteY596" fmla="*/ 6183107 h 6857967"/>
              <a:gd name="connsiteX597" fmla="*/ 7758401 w 12191941"/>
              <a:gd name="connsiteY597" fmla="*/ 6254408 h 6857967"/>
              <a:gd name="connsiteX598" fmla="*/ 7829702 w 12191941"/>
              <a:gd name="connsiteY598" fmla="*/ 6254408 h 6857967"/>
              <a:gd name="connsiteX599" fmla="*/ 7829702 w 12191941"/>
              <a:gd name="connsiteY599" fmla="*/ 6183107 h 6857967"/>
              <a:gd name="connsiteX600" fmla="*/ 7615728 w 12191941"/>
              <a:gd name="connsiteY600" fmla="*/ 6183107 h 6857967"/>
              <a:gd name="connsiteX601" fmla="*/ 7615728 w 12191941"/>
              <a:gd name="connsiteY601" fmla="*/ 6254408 h 6857967"/>
              <a:gd name="connsiteX602" fmla="*/ 7687029 w 12191941"/>
              <a:gd name="connsiteY602" fmla="*/ 6254408 h 6857967"/>
              <a:gd name="connsiteX603" fmla="*/ 7687029 w 12191941"/>
              <a:gd name="connsiteY603" fmla="*/ 6183107 h 6857967"/>
              <a:gd name="connsiteX604" fmla="*/ 7473127 w 12191941"/>
              <a:gd name="connsiteY604" fmla="*/ 6183107 h 6857967"/>
              <a:gd name="connsiteX605" fmla="*/ 7473127 w 12191941"/>
              <a:gd name="connsiteY605" fmla="*/ 6254408 h 6857967"/>
              <a:gd name="connsiteX606" fmla="*/ 7544428 w 12191941"/>
              <a:gd name="connsiteY606" fmla="*/ 6254408 h 6857967"/>
              <a:gd name="connsiteX607" fmla="*/ 7544428 w 12191941"/>
              <a:gd name="connsiteY607" fmla="*/ 6183107 h 6857967"/>
              <a:gd name="connsiteX608" fmla="*/ 7330454 w 12191941"/>
              <a:gd name="connsiteY608" fmla="*/ 6183107 h 6857967"/>
              <a:gd name="connsiteX609" fmla="*/ 7330454 w 12191941"/>
              <a:gd name="connsiteY609" fmla="*/ 6254408 h 6857967"/>
              <a:gd name="connsiteX610" fmla="*/ 7401755 w 12191941"/>
              <a:gd name="connsiteY610" fmla="*/ 6254408 h 6857967"/>
              <a:gd name="connsiteX611" fmla="*/ 7401755 w 12191941"/>
              <a:gd name="connsiteY611" fmla="*/ 6183107 h 6857967"/>
              <a:gd name="connsiteX612" fmla="*/ 7187853 w 12191941"/>
              <a:gd name="connsiteY612" fmla="*/ 6183107 h 6857967"/>
              <a:gd name="connsiteX613" fmla="*/ 7187853 w 12191941"/>
              <a:gd name="connsiteY613" fmla="*/ 6254408 h 6857967"/>
              <a:gd name="connsiteX614" fmla="*/ 7259154 w 12191941"/>
              <a:gd name="connsiteY614" fmla="*/ 6254408 h 6857967"/>
              <a:gd name="connsiteX615" fmla="*/ 7259154 w 12191941"/>
              <a:gd name="connsiteY615" fmla="*/ 6183107 h 6857967"/>
              <a:gd name="connsiteX616" fmla="*/ 7045180 w 12191941"/>
              <a:gd name="connsiteY616" fmla="*/ 6183107 h 6857967"/>
              <a:gd name="connsiteX617" fmla="*/ 7045180 w 12191941"/>
              <a:gd name="connsiteY617" fmla="*/ 6254408 h 6857967"/>
              <a:gd name="connsiteX618" fmla="*/ 7116481 w 12191941"/>
              <a:gd name="connsiteY618" fmla="*/ 6254408 h 6857967"/>
              <a:gd name="connsiteX619" fmla="*/ 7116481 w 12191941"/>
              <a:gd name="connsiteY619" fmla="*/ 6183107 h 6857967"/>
              <a:gd name="connsiteX620" fmla="*/ 6902579 w 12191941"/>
              <a:gd name="connsiteY620" fmla="*/ 6183107 h 6857967"/>
              <a:gd name="connsiteX621" fmla="*/ 6902579 w 12191941"/>
              <a:gd name="connsiteY621" fmla="*/ 6254408 h 6857967"/>
              <a:gd name="connsiteX622" fmla="*/ 6973880 w 12191941"/>
              <a:gd name="connsiteY622" fmla="*/ 6254408 h 6857967"/>
              <a:gd name="connsiteX623" fmla="*/ 6973880 w 12191941"/>
              <a:gd name="connsiteY623" fmla="*/ 6183107 h 6857967"/>
              <a:gd name="connsiteX624" fmla="*/ 6759906 w 12191941"/>
              <a:gd name="connsiteY624" fmla="*/ 6183107 h 6857967"/>
              <a:gd name="connsiteX625" fmla="*/ 6759906 w 12191941"/>
              <a:gd name="connsiteY625" fmla="*/ 6254408 h 6857967"/>
              <a:gd name="connsiteX626" fmla="*/ 6831207 w 12191941"/>
              <a:gd name="connsiteY626" fmla="*/ 6254408 h 6857967"/>
              <a:gd name="connsiteX627" fmla="*/ 6831207 w 12191941"/>
              <a:gd name="connsiteY627" fmla="*/ 6183107 h 6857967"/>
              <a:gd name="connsiteX628" fmla="*/ 6617234 w 12191941"/>
              <a:gd name="connsiteY628" fmla="*/ 6183107 h 6857967"/>
              <a:gd name="connsiteX629" fmla="*/ 6617234 w 12191941"/>
              <a:gd name="connsiteY629" fmla="*/ 6254408 h 6857967"/>
              <a:gd name="connsiteX630" fmla="*/ 6688535 w 12191941"/>
              <a:gd name="connsiteY630" fmla="*/ 6254408 h 6857967"/>
              <a:gd name="connsiteX631" fmla="*/ 6688535 w 12191941"/>
              <a:gd name="connsiteY631" fmla="*/ 6183107 h 6857967"/>
              <a:gd name="connsiteX632" fmla="*/ 6474632 w 12191941"/>
              <a:gd name="connsiteY632" fmla="*/ 6183107 h 6857967"/>
              <a:gd name="connsiteX633" fmla="*/ 6474632 w 12191941"/>
              <a:gd name="connsiteY633" fmla="*/ 6254408 h 6857967"/>
              <a:gd name="connsiteX634" fmla="*/ 6545933 w 12191941"/>
              <a:gd name="connsiteY634" fmla="*/ 6254408 h 6857967"/>
              <a:gd name="connsiteX635" fmla="*/ 6545933 w 12191941"/>
              <a:gd name="connsiteY635" fmla="*/ 6183107 h 6857967"/>
              <a:gd name="connsiteX636" fmla="*/ 6331959 w 12191941"/>
              <a:gd name="connsiteY636" fmla="*/ 6183107 h 6857967"/>
              <a:gd name="connsiteX637" fmla="*/ 6331959 w 12191941"/>
              <a:gd name="connsiteY637" fmla="*/ 6254408 h 6857967"/>
              <a:gd name="connsiteX638" fmla="*/ 6403260 w 12191941"/>
              <a:gd name="connsiteY638" fmla="*/ 6254408 h 6857967"/>
              <a:gd name="connsiteX639" fmla="*/ 6403260 w 12191941"/>
              <a:gd name="connsiteY639" fmla="*/ 6183107 h 6857967"/>
              <a:gd name="connsiteX640" fmla="*/ 6189358 w 12191941"/>
              <a:gd name="connsiteY640" fmla="*/ 6183107 h 6857967"/>
              <a:gd name="connsiteX641" fmla="*/ 6189358 w 12191941"/>
              <a:gd name="connsiteY641" fmla="*/ 6254408 h 6857967"/>
              <a:gd name="connsiteX642" fmla="*/ 6260659 w 12191941"/>
              <a:gd name="connsiteY642" fmla="*/ 6254408 h 6857967"/>
              <a:gd name="connsiteX643" fmla="*/ 6260659 w 12191941"/>
              <a:gd name="connsiteY643" fmla="*/ 6183107 h 6857967"/>
              <a:gd name="connsiteX644" fmla="*/ 6046689 w 12191941"/>
              <a:gd name="connsiteY644" fmla="*/ 6183107 h 6857967"/>
              <a:gd name="connsiteX645" fmla="*/ 6046689 w 12191941"/>
              <a:gd name="connsiteY645" fmla="*/ 6254408 h 6857967"/>
              <a:gd name="connsiteX646" fmla="*/ 6117986 w 12191941"/>
              <a:gd name="connsiteY646" fmla="*/ 6254408 h 6857967"/>
              <a:gd name="connsiteX647" fmla="*/ 6117986 w 12191941"/>
              <a:gd name="connsiteY647" fmla="*/ 6183107 h 6857967"/>
              <a:gd name="connsiteX648" fmla="*/ 5904022 w 12191941"/>
              <a:gd name="connsiteY648" fmla="*/ 6183107 h 6857967"/>
              <a:gd name="connsiteX649" fmla="*/ 5904022 w 12191941"/>
              <a:gd name="connsiteY649" fmla="*/ 6254408 h 6857967"/>
              <a:gd name="connsiteX650" fmla="*/ 5975319 w 12191941"/>
              <a:gd name="connsiteY650" fmla="*/ 6254408 h 6857967"/>
              <a:gd name="connsiteX651" fmla="*/ 5975319 w 12191941"/>
              <a:gd name="connsiteY651" fmla="*/ 6183107 h 6857967"/>
              <a:gd name="connsiteX652" fmla="*/ 5761426 w 12191941"/>
              <a:gd name="connsiteY652" fmla="*/ 6183107 h 6857967"/>
              <a:gd name="connsiteX653" fmla="*/ 5761426 w 12191941"/>
              <a:gd name="connsiteY653" fmla="*/ 6254408 h 6857967"/>
              <a:gd name="connsiteX654" fmla="*/ 5832724 w 12191941"/>
              <a:gd name="connsiteY654" fmla="*/ 6254408 h 6857967"/>
              <a:gd name="connsiteX655" fmla="*/ 5832724 w 12191941"/>
              <a:gd name="connsiteY655" fmla="*/ 6183107 h 6857967"/>
              <a:gd name="connsiteX656" fmla="*/ 5618761 w 12191941"/>
              <a:gd name="connsiteY656" fmla="*/ 6183107 h 6857967"/>
              <a:gd name="connsiteX657" fmla="*/ 5618761 w 12191941"/>
              <a:gd name="connsiteY657" fmla="*/ 6254408 h 6857967"/>
              <a:gd name="connsiteX658" fmla="*/ 5690059 w 12191941"/>
              <a:gd name="connsiteY658" fmla="*/ 6254408 h 6857967"/>
              <a:gd name="connsiteX659" fmla="*/ 5690059 w 12191941"/>
              <a:gd name="connsiteY659" fmla="*/ 6183107 h 6857967"/>
              <a:gd name="connsiteX660" fmla="*/ 5476167 w 12191941"/>
              <a:gd name="connsiteY660" fmla="*/ 6183107 h 6857967"/>
              <a:gd name="connsiteX661" fmla="*/ 5476167 w 12191941"/>
              <a:gd name="connsiteY661" fmla="*/ 6254408 h 6857967"/>
              <a:gd name="connsiteX662" fmla="*/ 5547465 w 12191941"/>
              <a:gd name="connsiteY662" fmla="*/ 6254408 h 6857967"/>
              <a:gd name="connsiteX663" fmla="*/ 5547465 w 12191941"/>
              <a:gd name="connsiteY663" fmla="*/ 6183107 h 6857967"/>
              <a:gd name="connsiteX664" fmla="*/ 5333502 w 12191941"/>
              <a:gd name="connsiteY664" fmla="*/ 6183107 h 6857967"/>
              <a:gd name="connsiteX665" fmla="*/ 5333502 w 12191941"/>
              <a:gd name="connsiteY665" fmla="*/ 6254408 h 6857967"/>
              <a:gd name="connsiteX666" fmla="*/ 5404799 w 12191941"/>
              <a:gd name="connsiteY666" fmla="*/ 6254408 h 6857967"/>
              <a:gd name="connsiteX667" fmla="*/ 5404799 w 12191941"/>
              <a:gd name="connsiteY667" fmla="*/ 6183107 h 6857967"/>
              <a:gd name="connsiteX668" fmla="*/ 5190877 w 12191941"/>
              <a:gd name="connsiteY668" fmla="*/ 6183107 h 6857967"/>
              <a:gd name="connsiteX669" fmla="*/ 5190877 w 12191941"/>
              <a:gd name="connsiteY669" fmla="*/ 6254408 h 6857967"/>
              <a:gd name="connsiteX670" fmla="*/ 5262188 w 12191941"/>
              <a:gd name="connsiteY670" fmla="*/ 6254408 h 6857967"/>
              <a:gd name="connsiteX671" fmla="*/ 5262188 w 12191941"/>
              <a:gd name="connsiteY671" fmla="*/ 6183107 h 6857967"/>
              <a:gd name="connsiteX672" fmla="*/ 5048236 w 12191941"/>
              <a:gd name="connsiteY672" fmla="*/ 6183107 h 6857967"/>
              <a:gd name="connsiteX673" fmla="*/ 5048236 w 12191941"/>
              <a:gd name="connsiteY673" fmla="*/ 6254408 h 6857967"/>
              <a:gd name="connsiteX674" fmla="*/ 5119527 w 12191941"/>
              <a:gd name="connsiteY674" fmla="*/ 6254408 h 6857967"/>
              <a:gd name="connsiteX675" fmla="*/ 5119527 w 12191941"/>
              <a:gd name="connsiteY675" fmla="*/ 6183107 h 6857967"/>
              <a:gd name="connsiteX676" fmla="*/ 4906607 w 12191941"/>
              <a:gd name="connsiteY676" fmla="*/ 6183107 h 6857967"/>
              <a:gd name="connsiteX677" fmla="*/ 4906607 w 12191941"/>
              <a:gd name="connsiteY677" fmla="*/ 6254408 h 6857967"/>
              <a:gd name="connsiteX678" fmla="*/ 4977916 w 12191941"/>
              <a:gd name="connsiteY678" fmla="*/ 6254408 h 6857967"/>
              <a:gd name="connsiteX679" fmla="*/ 4977916 w 12191941"/>
              <a:gd name="connsiteY679" fmla="*/ 6183107 h 6857967"/>
              <a:gd name="connsiteX680" fmla="*/ 4764013 w 12191941"/>
              <a:gd name="connsiteY680" fmla="*/ 6183107 h 6857967"/>
              <a:gd name="connsiteX681" fmla="*/ 4764013 w 12191941"/>
              <a:gd name="connsiteY681" fmla="*/ 6254408 h 6857967"/>
              <a:gd name="connsiteX682" fmla="*/ 4835311 w 12191941"/>
              <a:gd name="connsiteY682" fmla="*/ 6254408 h 6857967"/>
              <a:gd name="connsiteX683" fmla="*/ 4835311 w 12191941"/>
              <a:gd name="connsiteY683" fmla="*/ 6183107 h 6857967"/>
              <a:gd name="connsiteX684" fmla="*/ 4621341 w 12191941"/>
              <a:gd name="connsiteY684" fmla="*/ 6183107 h 6857967"/>
              <a:gd name="connsiteX685" fmla="*/ 4621341 w 12191941"/>
              <a:gd name="connsiteY685" fmla="*/ 6254408 h 6857967"/>
              <a:gd name="connsiteX686" fmla="*/ 4692639 w 12191941"/>
              <a:gd name="connsiteY686" fmla="*/ 6254408 h 6857967"/>
              <a:gd name="connsiteX687" fmla="*/ 4692639 w 12191941"/>
              <a:gd name="connsiteY687" fmla="*/ 6183107 h 6857967"/>
              <a:gd name="connsiteX688" fmla="*/ 4478666 w 12191941"/>
              <a:gd name="connsiteY688" fmla="*/ 6183107 h 6857967"/>
              <a:gd name="connsiteX689" fmla="*/ 4478666 w 12191941"/>
              <a:gd name="connsiteY689" fmla="*/ 6254408 h 6857967"/>
              <a:gd name="connsiteX690" fmla="*/ 4549969 w 12191941"/>
              <a:gd name="connsiteY690" fmla="*/ 6254408 h 6857967"/>
              <a:gd name="connsiteX691" fmla="*/ 4549969 w 12191941"/>
              <a:gd name="connsiteY691" fmla="*/ 6183107 h 6857967"/>
              <a:gd name="connsiteX692" fmla="*/ 4336067 w 12191941"/>
              <a:gd name="connsiteY692" fmla="*/ 6183107 h 6857967"/>
              <a:gd name="connsiteX693" fmla="*/ 4336067 w 12191941"/>
              <a:gd name="connsiteY693" fmla="*/ 6254408 h 6857967"/>
              <a:gd name="connsiteX694" fmla="*/ 4407366 w 12191941"/>
              <a:gd name="connsiteY694" fmla="*/ 6254408 h 6857967"/>
              <a:gd name="connsiteX695" fmla="*/ 4407366 w 12191941"/>
              <a:gd name="connsiteY695" fmla="*/ 6183107 h 6857967"/>
              <a:gd name="connsiteX696" fmla="*/ 4193413 w 12191941"/>
              <a:gd name="connsiteY696" fmla="*/ 6183107 h 6857967"/>
              <a:gd name="connsiteX697" fmla="*/ 4193413 w 12191941"/>
              <a:gd name="connsiteY697" fmla="*/ 6254408 h 6857967"/>
              <a:gd name="connsiteX698" fmla="*/ 4264695 w 12191941"/>
              <a:gd name="connsiteY698" fmla="*/ 6254408 h 6857967"/>
              <a:gd name="connsiteX699" fmla="*/ 4264695 w 12191941"/>
              <a:gd name="connsiteY699" fmla="*/ 6183107 h 6857967"/>
              <a:gd name="connsiteX700" fmla="*/ 4050810 w 12191941"/>
              <a:gd name="connsiteY700" fmla="*/ 6183107 h 6857967"/>
              <a:gd name="connsiteX701" fmla="*/ 4050810 w 12191941"/>
              <a:gd name="connsiteY701" fmla="*/ 6254408 h 6857967"/>
              <a:gd name="connsiteX702" fmla="*/ 4122113 w 12191941"/>
              <a:gd name="connsiteY702" fmla="*/ 6254408 h 6857967"/>
              <a:gd name="connsiteX703" fmla="*/ 4122113 w 12191941"/>
              <a:gd name="connsiteY703" fmla="*/ 6183107 h 6857967"/>
              <a:gd name="connsiteX704" fmla="*/ 3908136 w 12191941"/>
              <a:gd name="connsiteY704" fmla="*/ 6183107 h 6857967"/>
              <a:gd name="connsiteX705" fmla="*/ 3908136 w 12191941"/>
              <a:gd name="connsiteY705" fmla="*/ 6254408 h 6857967"/>
              <a:gd name="connsiteX706" fmla="*/ 3979438 w 12191941"/>
              <a:gd name="connsiteY706" fmla="*/ 6254408 h 6857967"/>
              <a:gd name="connsiteX707" fmla="*/ 3979438 w 12191941"/>
              <a:gd name="connsiteY707" fmla="*/ 6183107 h 6857967"/>
              <a:gd name="connsiteX708" fmla="*/ 3765462 w 12191941"/>
              <a:gd name="connsiteY708" fmla="*/ 6183107 h 6857967"/>
              <a:gd name="connsiteX709" fmla="*/ 3765462 w 12191941"/>
              <a:gd name="connsiteY709" fmla="*/ 6254408 h 6857967"/>
              <a:gd name="connsiteX710" fmla="*/ 3836763 w 12191941"/>
              <a:gd name="connsiteY710" fmla="*/ 6254408 h 6857967"/>
              <a:gd name="connsiteX711" fmla="*/ 3836763 w 12191941"/>
              <a:gd name="connsiteY711" fmla="*/ 6183107 h 6857967"/>
              <a:gd name="connsiteX712" fmla="*/ 3622851 w 12191941"/>
              <a:gd name="connsiteY712" fmla="*/ 6183107 h 6857967"/>
              <a:gd name="connsiteX713" fmla="*/ 3622851 w 12191941"/>
              <a:gd name="connsiteY713" fmla="*/ 6254408 h 6857967"/>
              <a:gd name="connsiteX714" fmla="*/ 3694151 w 12191941"/>
              <a:gd name="connsiteY714" fmla="*/ 6254408 h 6857967"/>
              <a:gd name="connsiteX715" fmla="*/ 3694151 w 12191941"/>
              <a:gd name="connsiteY715" fmla="*/ 6183107 h 6857967"/>
              <a:gd name="connsiteX716" fmla="*/ 3480203 w 12191941"/>
              <a:gd name="connsiteY716" fmla="*/ 6183107 h 6857967"/>
              <a:gd name="connsiteX717" fmla="*/ 3480203 w 12191941"/>
              <a:gd name="connsiteY717" fmla="*/ 6254408 h 6857967"/>
              <a:gd name="connsiteX718" fmla="*/ 3551509 w 12191941"/>
              <a:gd name="connsiteY718" fmla="*/ 6254408 h 6857967"/>
              <a:gd name="connsiteX719" fmla="*/ 3551509 w 12191941"/>
              <a:gd name="connsiteY719" fmla="*/ 6183107 h 6857967"/>
              <a:gd name="connsiteX720" fmla="*/ 3337580 w 12191941"/>
              <a:gd name="connsiteY720" fmla="*/ 6183107 h 6857967"/>
              <a:gd name="connsiteX721" fmla="*/ 3337580 w 12191941"/>
              <a:gd name="connsiteY721" fmla="*/ 6254408 h 6857967"/>
              <a:gd name="connsiteX722" fmla="*/ 3408881 w 12191941"/>
              <a:gd name="connsiteY722" fmla="*/ 6254408 h 6857967"/>
              <a:gd name="connsiteX723" fmla="*/ 3408881 w 12191941"/>
              <a:gd name="connsiteY723" fmla="*/ 6183107 h 6857967"/>
              <a:gd name="connsiteX724" fmla="*/ 3194906 w 12191941"/>
              <a:gd name="connsiteY724" fmla="*/ 6183107 h 6857967"/>
              <a:gd name="connsiteX725" fmla="*/ 3194906 w 12191941"/>
              <a:gd name="connsiteY725" fmla="*/ 6254408 h 6857967"/>
              <a:gd name="connsiteX726" fmla="*/ 3266208 w 12191941"/>
              <a:gd name="connsiteY726" fmla="*/ 6254408 h 6857967"/>
              <a:gd name="connsiteX727" fmla="*/ 3266208 w 12191941"/>
              <a:gd name="connsiteY727" fmla="*/ 6183107 h 6857967"/>
              <a:gd name="connsiteX728" fmla="*/ 3052305 w 12191941"/>
              <a:gd name="connsiteY728" fmla="*/ 6183107 h 6857967"/>
              <a:gd name="connsiteX729" fmla="*/ 3052305 w 12191941"/>
              <a:gd name="connsiteY729" fmla="*/ 6254408 h 6857967"/>
              <a:gd name="connsiteX730" fmla="*/ 3123607 w 12191941"/>
              <a:gd name="connsiteY730" fmla="*/ 6254408 h 6857967"/>
              <a:gd name="connsiteX731" fmla="*/ 3123607 w 12191941"/>
              <a:gd name="connsiteY731" fmla="*/ 6183107 h 6857967"/>
              <a:gd name="connsiteX732" fmla="*/ 2909634 w 12191941"/>
              <a:gd name="connsiteY732" fmla="*/ 6183107 h 6857967"/>
              <a:gd name="connsiteX733" fmla="*/ 2909634 w 12191941"/>
              <a:gd name="connsiteY733" fmla="*/ 6254408 h 6857967"/>
              <a:gd name="connsiteX734" fmla="*/ 2980934 w 12191941"/>
              <a:gd name="connsiteY734" fmla="*/ 6254408 h 6857967"/>
              <a:gd name="connsiteX735" fmla="*/ 2980934 w 12191941"/>
              <a:gd name="connsiteY735" fmla="*/ 6183107 h 6857967"/>
              <a:gd name="connsiteX736" fmla="*/ 2767033 w 12191941"/>
              <a:gd name="connsiteY736" fmla="*/ 6183107 h 6857967"/>
              <a:gd name="connsiteX737" fmla="*/ 2767033 w 12191941"/>
              <a:gd name="connsiteY737" fmla="*/ 6254408 h 6857967"/>
              <a:gd name="connsiteX738" fmla="*/ 2838334 w 12191941"/>
              <a:gd name="connsiteY738" fmla="*/ 6254408 h 6857967"/>
              <a:gd name="connsiteX739" fmla="*/ 2838334 w 12191941"/>
              <a:gd name="connsiteY739" fmla="*/ 6183107 h 6857967"/>
              <a:gd name="connsiteX740" fmla="*/ 2624361 w 12191941"/>
              <a:gd name="connsiteY740" fmla="*/ 6183107 h 6857967"/>
              <a:gd name="connsiteX741" fmla="*/ 2624361 w 12191941"/>
              <a:gd name="connsiteY741" fmla="*/ 6254408 h 6857967"/>
              <a:gd name="connsiteX742" fmla="*/ 2695661 w 12191941"/>
              <a:gd name="connsiteY742" fmla="*/ 6254408 h 6857967"/>
              <a:gd name="connsiteX743" fmla="*/ 2695661 w 12191941"/>
              <a:gd name="connsiteY743" fmla="*/ 6183107 h 6857967"/>
              <a:gd name="connsiteX744" fmla="*/ 2481690 w 12191941"/>
              <a:gd name="connsiteY744" fmla="*/ 6183107 h 6857967"/>
              <a:gd name="connsiteX745" fmla="*/ 2481690 w 12191941"/>
              <a:gd name="connsiteY745" fmla="*/ 6254408 h 6857967"/>
              <a:gd name="connsiteX746" fmla="*/ 2552991 w 12191941"/>
              <a:gd name="connsiteY746" fmla="*/ 6254408 h 6857967"/>
              <a:gd name="connsiteX747" fmla="*/ 2552991 w 12191941"/>
              <a:gd name="connsiteY747" fmla="*/ 6183107 h 6857967"/>
              <a:gd name="connsiteX748" fmla="*/ 2339091 w 12191941"/>
              <a:gd name="connsiteY748" fmla="*/ 6183107 h 6857967"/>
              <a:gd name="connsiteX749" fmla="*/ 2339091 w 12191941"/>
              <a:gd name="connsiteY749" fmla="*/ 6254408 h 6857967"/>
              <a:gd name="connsiteX750" fmla="*/ 2410392 w 12191941"/>
              <a:gd name="connsiteY750" fmla="*/ 6254408 h 6857967"/>
              <a:gd name="connsiteX751" fmla="*/ 2410392 w 12191941"/>
              <a:gd name="connsiteY751" fmla="*/ 6183107 h 6857967"/>
              <a:gd name="connsiteX752" fmla="*/ 2196420 w 12191941"/>
              <a:gd name="connsiteY752" fmla="*/ 6183107 h 6857967"/>
              <a:gd name="connsiteX753" fmla="*/ 2196420 w 12191941"/>
              <a:gd name="connsiteY753" fmla="*/ 6254408 h 6857967"/>
              <a:gd name="connsiteX754" fmla="*/ 2267721 w 12191941"/>
              <a:gd name="connsiteY754" fmla="*/ 6254408 h 6857967"/>
              <a:gd name="connsiteX755" fmla="*/ 2267721 w 12191941"/>
              <a:gd name="connsiteY755" fmla="*/ 6183107 h 6857967"/>
              <a:gd name="connsiteX756" fmla="*/ 2053813 w 12191941"/>
              <a:gd name="connsiteY756" fmla="*/ 6183107 h 6857967"/>
              <a:gd name="connsiteX757" fmla="*/ 2053813 w 12191941"/>
              <a:gd name="connsiteY757" fmla="*/ 6254408 h 6857967"/>
              <a:gd name="connsiteX758" fmla="*/ 2125117 w 12191941"/>
              <a:gd name="connsiteY758" fmla="*/ 6254408 h 6857967"/>
              <a:gd name="connsiteX759" fmla="*/ 2125117 w 12191941"/>
              <a:gd name="connsiteY759" fmla="*/ 6183107 h 6857967"/>
              <a:gd name="connsiteX760" fmla="*/ 1911141 w 12191941"/>
              <a:gd name="connsiteY760" fmla="*/ 6183107 h 6857967"/>
              <a:gd name="connsiteX761" fmla="*/ 1911141 w 12191941"/>
              <a:gd name="connsiteY761" fmla="*/ 6254408 h 6857967"/>
              <a:gd name="connsiteX762" fmla="*/ 1982442 w 12191941"/>
              <a:gd name="connsiteY762" fmla="*/ 6254408 h 6857967"/>
              <a:gd name="connsiteX763" fmla="*/ 1982442 w 12191941"/>
              <a:gd name="connsiteY763" fmla="*/ 6183107 h 6857967"/>
              <a:gd name="connsiteX764" fmla="*/ 1768470 w 12191941"/>
              <a:gd name="connsiteY764" fmla="*/ 6183107 h 6857967"/>
              <a:gd name="connsiteX765" fmla="*/ 1768470 w 12191941"/>
              <a:gd name="connsiteY765" fmla="*/ 6254408 h 6857967"/>
              <a:gd name="connsiteX766" fmla="*/ 1839771 w 12191941"/>
              <a:gd name="connsiteY766" fmla="*/ 6254408 h 6857967"/>
              <a:gd name="connsiteX767" fmla="*/ 1839771 w 12191941"/>
              <a:gd name="connsiteY767" fmla="*/ 6183107 h 6857967"/>
              <a:gd name="connsiteX768" fmla="*/ 1625870 w 12191941"/>
              <a:gd name="connsiteY768" fmla="*/ 6183107 h 6857967"/>
              <a:gd name="connsiteX769" fmla="*/ 1625870 w 12191941"/>
              <a:gd name="connsiteY769" fmla="*/ 6254408 h 6857967"/>
              <a:gd name="connsiteX770" fmla="*/ 1697171 w 12191941"/>
              <a:gd name="connsiteY770" fmla="*/ 6254408 h 6857967"/>
              <a:gd name="connsiteX771" fmla="*/ 1697171 w 12191941"/>
              <a:gd name="connsiteY771" fmla="*/ 6183107 h 6857967"/>
              <a:gd name="connsiteX772" fmla="*/ 1483199 w 12191941"/>
              <a:gd name="connsiteY772" fmla="*/ 6183107 h 6857967"/>
              <a:gd name="connsiteX773" fmla="*/ 1483199 w 12191941"/>
              <a:gd name="connsiteY773" fmla="*/ 6254408 h 6857967"/>
              <a:gd name="connsiteX774" fmla="*/ 1554500 w 12191941"/>
              <a:gd name="connsiteY774" fmla="*/ 6254408 h 6857967"/>
              <a:gd name="connsiteX775" fmla="*/ 1554500 w 12191941"/>
              <a:gd name="connsiteY775" fmla="*/ 6183107 h 6857967"/>
              <a:gd name="connsiteX776" fmla="*/ 1340599 w 12191941"/>
              <a:gd name="connsiteY776" fmla="*/ 6183107 h 6857967"/>
              <a:gd name="connsiteX777" fmla="*/ 1340599 w 12191941"/>
              <a:gd name="connsiteY777" fmla="*/ 6254408 h 6857967"/>
              <a:gd name="connsiteX778" fmla="*/ 1411901 w 12191941"/>
              <a:gd name="connsiteY778" fmla="*/ 6254408 h 6857967"/>
              <a:gd name="connsiteX779" fmla="*/ 1411901 w 12191941"/>
              <a:gd name="connsiteY779" fmla="*/ 6183107 h 6857967"/>
              <a:gd name="connsiteX780" fmla="*/ 1197929 w 12191941"/>
              <a:gd name="connsiteY780" fmla="*/ 6183107 h 6857967"/>
              <a:gd name="connsiteX781" fmla="*/ 1197929 w 12191941"/>
              <a:gd name="connsiteY781" fmla="*/ 6254408 h 6857967"/>
              <a:gd name="connsiteX782" fmla="*/ 1269230 w 12191941"/>
              <a:gd name="connsiteY782" fmla="*/ 6254408 h 6857967"/>
              <a:gd name="connsiteX783" fmla="*/ 1269230 w 12191941"/>
              <a:gd name="connsiteY783" fmla="*/ 6183107 h 6857967"/>
              <a:gd name="connsiteX784" fmla="*/ 1055311 w 12191941"/>
              <a:gd name="connsiteY784" fmla="*/ 6183107 h 6857967"/>
              <a:gd name="connsiteX785" fmla="*/ 1055311 w 12191941"/>
              <a:gd name="connsiteY785" fmla="*/ 6254408 h 6857967"/>
              <a:gd name="connsiteX786" fmla="*/ 1126612 w 12191941"/>
              <a:gd name="connsiteY786" fmla="*/ 6254408 h 6857967"/>
              <a:gd name="connsiteX787" fmla="*/ 1126612 w 12191941"/>
              <a:gd name="connsiteY787" fmla="*/ 6183107 h 6857967"/>
              <a:gd name="connsiteX788" fmla="*/ 912657 w 12191941"/>
              <a:gd name="connsiteY788" fmla="*/ 6183107 h 6857967"/>
              <a:gd name="connsiteX789" fmla="*/ 912657 w 12191941"/>
              <a:gd name="connsiteY789" fmla="*/ 6254408 h 6857967"/>
              <a:gd name="connsiteX790" fmla="*/ 983958 w 12191941"/>
              <a:gd name="connsiteY790" fmla="*/ 6254408 h 6857967"/>
              <a:gd name="connsiteX791" fmla="*/ 983958 w 12191941"/>
              <a:gd name="connsiteY791" fmla="*/ 6183107 h 6857967"/>
              <a:gd name="connsiteX792" fmla="*/ 771136 w 12191941"/>
              <a:gd name="connsiteY792" fmla="*/ 6183107 h 6857967"/>
              <a:gd name="connsiteX793" fmla="*/ 771136 w 12191941"/>
              <a:gd name="connsiteY793" fmla="*/ 6254408 h 6857967"/>
              <a:gd name="connsiteX794" fmla="*/ 842437 w 12191941"/>
              <a:gd name="connsiteY794" fmla="*/ 6254408 h 6857967"/>
              <a:gd name="connsiteX795" fmla="*/ 842437 w 12191941"/>
              <a:gd name="connsiteY795" fmla="*/ 6183107 h 6857967"/>
              <a:gd name="connsiteX796" fmla="*/ 628534 w 12191941"/>
              <a:gd name="connsiteY796" fmla="*/ 6183107 h 6857967"/>
              <a:gd name="connsiteX797" fmla="*/ 628534 w 12191941"/>
              <a:gd name="connsiteY797" fmla="*/ 6254408 h 6857967"/>
              <a:gd name="connsiteX798" fmla="*/ 699835 w 12191941"/>
              <a:gd name="connsiteY798" fmla="*/ 6254408 h 6857967"/>
              <a:gd name="connsiteX799" fmla="*/ 699835 w 12191941"/>
              <a:gd name="connsiteY799" fmla="*/ 6183107 h 6857967"/>
              <a:gd name="connsiteX800" fmla="*/ 485863 w 12191941"/>
              <a:gd name="connsiteY800" fmla="*/ 6183107 h 6857967"/>
              <a:gd name="connsiteX801" fmla="*/ 485863 w 12191941"/>
              <a:gd name="connsiteY801" fmla="*/ 6254408 h 6857967"/>
              <a:gd name="connsiteX802" fmla="*/ 557163 w 12191941"/>
              <a:gd name="connsiteY802" fmla="*/ 6254408 h 6857967"/>
              <a:gd name="connsiteX803" fmla="*/ 557163 w 12191941"/>
              <a:gd name="connsiteY803" fmla="*/ 6183107 h 6857967"/>
              <a:gd name="connsiteX804" fmla="*/ 343191 w 12191941"/>
              <a:gd name="connsiteY804" fmla="*/ 6183107 h 6857967"/>
              <a:gd name="connsiteX805" fmla="*/ 343191 w 12191941"/>
              <a:gd name="connsiteY805" fmla="*/ 6254408 h 6857967"/>
              <a:gd name="connsiteX806" fmla="*/ 414492 w 12191941"/>
              <a:gd name="connsiteY806" fmla="*/ 6254408 h 6857967"/>
              <a:gd name="connsiteX807" fmla="*/ 414492 w 12191941"/>
              <a:gd name="connsiteY807" fmla="*/ 6183107 h 6857967"/>
              <a:gd name="connsiteX808" fmla="*/ 200590 w 12191941"/>
              <a:gd name="connsiteY808" fmla="*/ 6183107 h 6857967"/>
              <a:gd name="connsiteX809" fmla="*/ 200590 w 12191941"/>
              <a:gd name="connsiteY809" fmla="*/ 6254408 h 6857967"/>
              <a:gd name="connsiteX810" fmla="*/ 271891 w 12191941"/>
              <a:gd name="connsiteY810" fmla="*/ 6254408 h 6857967"/>
              <a:gd name="connsiteX811" fmla="*/ 271891 w 12191941"/>
              <a:gd name="connsiteY811" fmla="*/ 6183107 h 6857967"/>
              <a:gd name="connsiteX812" fmla="*/ 57918 w 12191941"/>
              <a:gd name="connsiteY812" fmla="*/ 6183107 h 6857967"/>
              <a:gd name="connsiteX813" fmla="*/ 57918 w 12191941"/>
              <a:gd name="connsiteY813" fmla="*/ 6254408 h 6857967"/>
              <a:gd name="connsiteX814" fmla="*/ 129219 w 12191941"/>
              <a:gd name="connsiteY814" fmla="*/ 6254408 h 6857967"/>
              <a:gd name="connsiteX815" fmla="*/ 129219 w 12191941"/>
              <a:gd name="connsiteY815" fmla="*/ 6183107 h 6857967"/>
              <a:gd name="connsiteX816" fmla="*/ 10040665 w 12191941"/>
              <a:gd name="connsiteY816" fmla="*/ 6040435 h 6857967"/>
              <a:gd name="connsiteX817" fmla="*/ 10040665 w 12191941"/>
              <a:gd name="connsiteY817" fmla="*/ 6111736 h 6857967"/>
              <a:gd name="connsiteX818" fmla="*/ 10111966 w 12191941"/>
              <a:gd name="connsiteY818" fmla="*/ 6111736 h 6857967"/>
              <a:gd name="connsiteX819" fmla="*/ 10111966 w 12191941"/>
              <a:gd name="connsiteY819" fmla="*/ 6040435 h 6857967"/>
              <a:gd name="connsiteX820" fmla="*/ 9898063 w 12191941"/>
              <a:gd name="connsiteY820" fmla="*/ 6040435 h 6857967"/>
              <a:gd name="connsiteX821" fmla="*/ 9898063 w 12191941"/>
              <a:gd name="connsiteY821" fmla="*/ 6111736 h 6857967"/>
              <a:gd name="connsiteX822" fmla="*/ 9969363 w 12191941"/>
              <a:gd name="connsiteY822" fmla="*/ 6111736 h 6857967"/>
              <a:gd name="connsiteX823" fmla="*/ 9969363 w 12191941"/>
              <a:gd name="connsiteY823" fmla="*/ 6040435 h 6857967"/>
              <a:gd name="connsiteX824" fmla="*/ 9755391 w 12191941"/>
              <a:gd name="connsiteY824" fmla="*/ 6040435 h 6857967"/>
              <a:gd name="connsiteX825" fmla="*/ 9755391 w 12191941"/>
              <a:gd name="connsiteY825" fmla="*/ 6111736 h 6857967"/>
              <a:gd name="connsiteX826" fmla="*/ 9826692 w 12191941"/>
              <a:gd name="connsiteY826" fmla="*/ 6111736 h 6857967"/>
              <a:gd name="connsiteX827" fmla="*/ 9826692 w 12191941"/>
              <a:gd name="connsiteY827" fmla="*/ 6040435 h 6857967"/>
              <a:gd name="connsiteX828" fmla="*/ 9612718 w 12191941"/>
              <a:gd name="connsiteY828" fmla="*/ 6040435 h 6857967"/>
              <a:gd name="connsiteX829" fmla="*/ 9612718 w 12191941"/>
              <a:gd name="connsiteY829" fmla="*/ 6111736 h 6857967"/>
              <a:gd name="connsiteX830" fmla="*/ 9684019 w 12191941"/>
              <a:gd name="connsiteY830" fmla="*/ 6111736 h 6857967"/>
              <a:gd name="connsiteX831" fmla="*/ 9684019 w 12191941"/>
              <a:gd name="connsiteY831" fmla="*/ 6040435 h 6857967"/>
              <a:gd name="connsiteX832" fmla="*/ 9470117 w 12191941"/>
              <a:gd name="connsiteY832" fmla="*/ 6040435 h 6857967"/>
              <a:gd name="connsiteX833" fmla="*/ 9470117 w 12191941"/>
              <a:gd name="connsiteY833" fmla="*/ 6111736 h 6857967"/>
              <a:gd name="connsiteX834" fmla="*/ 9541417 w 12191941"/>
              <a:gd name="connsiteY834" fmla="*/ 6111736 h 6857967"/>
              <a:gd name="connsiteX835" fmla="*/ 9541417 w 12191941"/>
              <a:gd name="connsiteY835" fmla="*/ 6040435 h 6857967"/>
              <a:gd name="connsiteX836" fmla="*/ 9327444 w 12191941"/>
              <a:gd name="connsiteY836" fmla="*/ 6040435 h 6857967"/>
              <a:gd name="connsiteX837" fmla="*/ 9327444 w 12191941"/>
              <a:gd name="connsiteY837" fmla="*/ 6111736 h 6857967"/>
              <a:gd name="connsiteX838" fmla="*/ 9398745 w 12191941"/>
              <a:gd name="connsiteY838" fmla="*/ 6111736 h 6857967"/>
              <a:gd name="connsiteX839" fmla="*/ 9398745 w 12191941"/>
              <a:gd name="connsiteY839" fmla="*/ 6040435 h 6857967"/>
              <a:gd name="connsiteX840" fmla="*/ 9184842 w 12191941"/>
              <a:gd name="connsiteY840" fmla="*/ 6040435 h 6857967"/>
              <a:gd name="connsiteX841" fmla="*/ 9184842 w 12191941"/>
              <a:gd name="connsiteY841" fmla="*/ 6111736 h 6857967"/>
              <a:gd name="connsiteX842" fmla="*/ 9256143 w 12191941"/>
              <a:gd name="connsiteY842" fmla="*/ 6111736 h 6857967"/>
              <a:gd name="connsiteX843" fmla="*/ 9256143 w 12191941"/>
              <a:gd name="connsiteY843" fmla="*/ 6040435 h 6857967"/>
              <a:gd name="connsiteX844" fmla="*/ 9042170 w 12191941"/>
              <a:gd name="connsiteY844" fmla="*/ 6040435 h 6857967"/>
              <a:gd name="connsiteX845" fmla="*/ 9042170 w 12191941"/>
              <a:gd name="connsiteY845" fmla="*/ 6111736 h 6857967"/>
              <a:gd name="connsiteX846" fmla="*/ 9113471 w 12191941"/>
              <a:gd name="connsiteY846" fmla="*/ 6111736 h 6857967"/>
              <a:gd name="connsiteX847" fmla="*/ 9113471 w 12191941"/>
              <a:gd name="connsiteY847" fmla="*/ 6040435 h 6857967"/>
              <a:gd name="connsiteX848" fmla="*/ 8899568 w 12191941"/>
              <a:gd name="connsiteY848" fmla="*/ 6040435 h 6857967"/>
              <a:gd name="connsiteX849" fmla="*/ 8899568 w 12191941"/>
              <a:gd name="connsiteY849" fmla="*/ 6111736 h 6857967"/>
              <a:gd name="connsiteX850" fmla="*/ 8970869 w 12191941"/>
              <a:gd name="connsiteY850" fmla="*/ 6111736 h 6857967"/>
              <a:gd name="connsiteX851" fmla="*/ 8970869 w 12191941"/>
              <a:gd name="connsiteY851" fmla="*/ 6040435 h 6857967"/>
              <a:gd name="connsiteX852" fmla="*/ 8756896 w 12191941"/>
              <a:gd name="connsiteY852" fmla="*/ 6040435 h 6857967"/>
              <a:gd name="connsiteX853" fmla="*/ 8756896 w 12191941"/>
              <a:gd name="connsiteY853" fmla="*/ 6111736 h 6857967"/>
              <a:gd name="connsiteX854" fmla="*/ 8828196 w 12191941"/>
              <a:gd name="connsiteY854" fmla="*/ 6111736 h 6857967"/>
              <a:gd name="connsiteX855" fmla="*/ 8828196 w 12191941"/>
              <a:gd name="connsiteY855" fmla="*/ 6040435 h 6857967"/>
              <a:gd name="connsiteX856" fmla="*/ 8614223 w 12191941"/>
              <a:gd name="connsiteY856" fmla="*/ 6040435 h 6857967"/>
              <a:gd name="connsiteX857" fmla="*/ 8614223 w 12191941"/>
              <a:gd name="connsiteY857" fmla="*/ 6111736 h 6857967"/>
              <a:gd name="connsiteX858" fmla="*/ 8685524 w 12191941"/>
              <a:gd name="connsiteY858" fmla="*/ 6111736 h 6857967"/>
              <a:gd name="connsiteX859" fmla="*/ 8685524 w 12191941"/>
              <a:gd name="connsiteY859" fmla="*/ 6040435 h 6857967"/>
              <a:gd name="connsiteX860" fmla="*/ 8471622 w 12191941"/>
              <a:gd name="connsiteY860" fmla="*/ 6040435 h 6857967"/>
              <a:gd name="connsiteX861" fmla="*/ 8471622 w 12191941"/>
              <a:gd name="connsiteY861" fmla="*/ 6111736 h 6857967"/>
              <a:gd name="connsiteX862" fmla="*/ 8542923 w 12191941"/>
              <a:gd name="connsiteY862" fmla="*/ 6111736 h 6857967"/>
              <a:gd name="connsiteX863" fmla="*/ 8542923 w 12191941"/>
              <a:gd name="connsiteY863" fmla="*/ 6040435 h 6857967"/>
              <a:gd name="connsiteX864" fmla="*/ 8328949 w 12191941"/>
              <a:gd name="connsiteY864" fmla="*/ 6040435 h 6857967"/>
              <a:gd name="connsiteX865" fmla="*/ 8328949 w 12191941"/>
              <a:gd name="connsiteY865" fmla="*/ 6111736 h 6857967"/>
              <a:gd name="connsiteX866" fmla="*/ 8400250 w 12191941"/>
              <a:gd name="connsiteY866" fmla="*/ 6111736 h 6857967"/>
              <a:gd name="connsiteX867" fmla="*/ 8400250 w 12191941"/>
              <a:gd name="connsiteY867" fmla="*/ 6040435 h 6857967"/>
              <a:gd name="connsiteX868" fmla="*/ 8186348 w 12191941"/>
              <a:gd name="connsiteY868" fmla="*/ 6040435 h 6857967"/>
              <a:gd name="connsiteX869" fmla="*/ 8186348 w 12191941"/>
              <a:gd name="connsiteY869" fmla="*/ 6111736 h 6857967"/>
              <a:gd name="connsiteX870" fmla="*/ 8257649 w 12191941"/>
              <a:gd name="connsiteY870" fmla="*/ 6111736 h 6857967"/>
              <a:gd name="connsiteX871" fmla="*/ 8257649 w 12191941"/>
              <a:gd name="connsiteY871" fmla="*/ 6040435 h 6857967"/>
              <a:gd name="connsiteX872" fmla="*/ 8043675 w 12191941"/>
              <a:gd name="connsiteY872" fmla="*/ 6040435 h 6857967"/>
              <a:gd name="connsiteX873" fmla="*/ 8043675 w 12191941"/>
              <a:gd name="connsiteY873" fmla="*/ 6111736 h 6857967"/>
              <a:gd name="connsiteX874" fmla="*/ 8114976 w 12191941"/>
              <a:gd name="connsiteY874" fmla="*/ 6111736 h 6857967"/>
              <a:gd name="connsiteX875" fmla="*/ 8114976 w 12191941"/>
              <a:gd name="connsiteY875" fmla="*/ 6040435 h 6857967"/>
              <a:gd name="connsiteX876" fmla="*/ 7901003 w 12191941"/>
              <a:gd name="connsiteY876" fmla="*/ 6040435 h 6857967"/>
              <a:gd name="connsiteX877" fmla="*/ 7901003 w 12191941"/>
              <a:gd name="connsiteY877" fmla="*/ 6111736 h 6857967"/>
              <a:gd name="connsiteX878" fmla="*/ 7972304 w 12191941"/>
              <a:gd name="connsiteY878" fmla="*/ 6111736 h 6857967"/>
              <a:gd name="connsiteX879" fmla="*/ 7972304 w 12191941"/>
              <a:gd name="connsiteY879" fmla="*/ 6040435 h 6857967"/>
              <a:gd name="connsiteX880" fmla="*/ 7758401 w 12191941"/>
              <a:gd name="connsiteY880" fmla="*/ 6040435 h 6857967"/>
              <a:gd name="connsiteX881" fmla="*/ 7758401 w 12191941"/>
              <a:gd name="connsiteY881" fmla="*/ 6111736 h 6857967"/>
              <a:gd name="connsiteX882" fmla="*/ 7829702 w 12191941"/>
              <a:gd name="connsiteY882" fmla="*/ 6111736 h 6857967"/>
              <a:gd name="connsiteX883" fmla="*/ 7829702 w 12191941"/>
              <a:gd name="connsiteY883" fmla="*/ 6040435 h 6857967"/>
              <a:gd name="connsiteX884" fmla="*/ 7615728 w 12191941"/>
              <a:gd name="connsiteY884" fmla="*/ 6040435 h 6857967"/>
              <a:gd name="connsiteX885" fmla="*/ 7615728 w 12191941"/>
              <a:gd name="connsiteY885" fmla="*/ 6111736 h 6857967"/>
              <a:gd name="connsiteX886" fmla="*/ 7687029 w 12191941"/>
              <a:gd name="connsiteY886" fmla="*/ 6111736 h 6857967"/>
              <a:gd name="connsiteX887" fmla="*/ 7687029 w 12191941"/>
              <a:gd name="connsiteY887" fmla="*/ 6040435 h 6857967"/>
              <a:gd name="connsiteX888" fmla="*/ 7473127 w 12191941"/>
              <a:gd name="connsiteY888" fmla="*/ 6040435 h 6857967"/>
              <a:gd name="connsiteX889" fmla="*/ 7473127 w 12191941"/>
              <a:gd name="connsiteY889" fmla="*/ 6111736 h 6857967"/>
              <a:gd name="connsiteX890" fmla="*/ 7544428 w 12191941"/>
              <a:gd name="connsiteY890" fmla="*/ 6111736 h 6857967"/>
              <a:gd name="connsiteX891" fmla="*/ 7544428 w 12191941"/>
              <a:gd name="connsiteY891" fmla="*/ 6040435 h 6857967"/>
              <a:gd name="connsiteX892" fmla="*/ 7330454 w 12191941"/>
              <a:gd name="connsiteY892" fmla="*/ 6040435 h 6857967"/>
              <a:gd name="connsiteX893" fmla="*/ 7330454 w 12191941"/>
              <a:gd name="connsiteY893" fmla="*/ 6111736 h 6857967"/>
              <a:gd name="connsiteX894" fmla="*/ 7401755 w 12191941"/>
              <a:gd name="connsiteY894" fmla="*/ 6111736 h 6857967"/>
              <a:gd name="connsiteX895" fmla="*/ 7401755 w 12191941"/>
              <a:gd name="connsiteY895" fmla="*/ 6040435 h 6857967"/>
              <a:gd name="connsiteX896" fmla="*/ 7187853 w 12191941"/>
              <a:gd name="connsiteY896" fmla="*/ 6040435 h 6857967"/>
              <a:gd name="connsiteX897" fmla="*/ 7187853 w 12191941"/>
              <a:gd name="connsiteY897" fmla="*/ 6111736 h 6857967"/>
              <a:gd name="connsiteX898" fmla="*/ 7259154 w 12191941"/>
              <a:gd name="connsiteY898" fmla="*/ 6111736 h 6857967"/>
              <a:gd name="connsiteX899" fmla="*/ 7259154 w 12191941"/>
              <a:gd name="connsiteY899" fmla="*/ 6040435 h 6857967"/>
              <a:gd name="connsiteX900" fmla="*/ 7045180 w 12191941"/>
              <a:gd name="connsiteY900" fmla="*/ 6040435 h 6857967"/>
              <a:gd name="connsiteX901" fmla="*/ 7045180 w 12191941"/>
              <a:gd name="connsiteY901" fmla="*/ 6111736 h 6857967"/>
              <a:gd name="connsiteX902" fmla="*/ 7116481 w 12191941"/>
              <a:gd name="connsiteY902" fmla="*/ 6111736 h 6857967"/>
              <a:gd name="connsiteX903" fmla="*/ 7116481 w 12191941"/>
              <a:gd name="connsiteY903" fmla="*/ 6040435 h 6857967"/>
              <a:gd name="connsiteX904" fmla="*/ 6902579 w 12191941"/>
              <a:gd name="connsiteY904" fmla="*/ 6040435 h 6857967"/>
              <a:gd name="connsiteX905" fmla="*/ 6902579 w 12191941"/>
              <a:gd name="connsiteY905" fmla="*/ 6111736 h 6857967"/>
              <a:gd name="connsiteX906" fmla="*/ 6973880 w 12191941"/>
              <a:gd name="connsiteY906" fmla="*/ 6111736 h 6857967"/>
              <a:gd name="connsiteX907" fmla="*/ 6973880 w 12191941"/>
              <a:gd name="connsiteY907" fmla="*/ 6040435 h 6857967"/>
              <a:gd name="connsiteX908" fmla="*/ 6759906 w 12191941"/>
              <a:gd name="connsiteY908" fmla="*/ 6040435 h 6857967"/>
              <a:gd name="connsiteX909" fmla="*/ 6759906 w 12191941"/>
              <a:gd name="connsiteY909" fmla="*/ 6111736 h 6857967"/>
              <a:gd name="connsiteX910" fmla="*/ 6831207 w 12191941"/>
              <a:gd name="connsiteY910" fmla="*/ 6111736 h 6857967"/>
              <a:gd name="connsiteX911" fmla="*/ 6831207 w 12191941"/>
              <a:gd name="connsiteY911" fmla="*/ 6040435 h 6857967"/>
              <a:gd name="connsiteX912" fmla="*/ 6617234 w 12191941"/>
              <a:gd name="connsiteY912" fmla="*/ 6040435 h 6857967"/>
              <a:gd name="connsiteX913" fmla="*/ 6617234 w 12191941"/>
              <a:gd name="connsiteY913" fmla="*/ 6111736 h 6857967"/>
              <a:gd name="connsiteX914" fmla="*/ 6688535 w 12191941"/>
              <a:gd name="connsiteY914" fmla="*/ 6111736 h 6857967"/>
              <a:gd name="connsiteX915" fmla="*/ 6688535 w 12191941"/>
              <a:gd name="connsiteY915" fmla="*/ 6040435 h 6857967"/>
              <a:gd name="connsiteX916" fmla="*/ 6474632 w 12191941"/>
              <a:gd name="connsiteY916" fmla="*/ 6040435 h 6857967"/>
              <a:gd name="connsiteX917" fmla="*/ 6474632 w 12191941"/>
              <a:gd name="connsiteY917" fmla="*/ 6111736 h 6857967"/>
              <a:gd name="connsiteX918" fmla="*/ 6545933 w 12191941"/>
              <a:gd name="connsiteY918" fmla="*/ 6111736 h 6857967"/>
              <a:gd name="connsiteX919" fmla="*/ 6545933 w 12191941"/>
              <a:gd name="connsiteY919" fmla="*/ 6040435 h 6857967"/>
              <a:gd name="connsiteX920" fmla="*/ 6331959 w 12191941"/>
              <a:gd name="connsiteY920" fmla="*/ 6040435 h 6857967"/>
              <a:gd name="connsiteX921" fmla="*/ 6331959 w 12191941"/>
              <a:gd name="connsiteY921" fmla="*/ 6111736 h 6857967"/>
              <a:gd name="connsiteX922" fmla="*/ 6403260 w 12191941"/>
              <a:gd name="connsiteY922" fmla="*/ 6111736 h 6857967"/>
              <a:gd name="connsiteX923" fmla="*/ 6403260 w 12191941"/>
              <a:gd name="connsiteY923" fmla="*/ 6040435 h 6857967"/>
              <a:gd name="connsiteX924" fmla="*/ 6189358 w 12191941"/>
              <a:gd name="connsiteY924" fmla="*/ 6040435 h 6857967"/>
              <a:gd name="connsiteX925" fmla="*/ 6189358 w 12191941"/>
              <a:gd name="connsiteY925" fmla="*/ 6111736 h 6857967"/>
              <a:gd name="connsiteX926" fmla="*/ 6260659 w 12191941"/>
              <a:gd name="connsiteY926" fmla="*/ 6111736 h 6857967"/>
              <a:gd name="connsiteX927" fmla="*/ 6260659 w 12191941"/>
              <a:gd name="connsiteY927" fmla="*/ 6040435 h 6857967"/>
              <a:gd name="connsiteX928" fmla="*/ 6046689 w 12191941"/>
              <a:gd name="connsiteY928" fmla="*/ 6040435 h 6857967"/>
              <a:gd name="connsiteX929" fmla="*/ 6046689 w 12191941"/>
              <a:gd name="connsiteY929" fmla="*/ 6111736 h 6857967"/>
              <a:gd name="connsiteX930" fmla="*/ 6117986 w 12191941"/>
              <a:gd name="connsiteY930" fmla="*/ 6111736 h 6857967"/>
              <a:gd name="connsiteX931" fmla="*/ 6117986 w 12191941"/>
              <a:gd name="connsiteY931" fmla="*/ 6040435 h 6857967"/>
              <a:gd name="connsiteX932" fmla="*/ 5904022 w 12191941"/>
              <a:gd name="connsiteY932" fmla="*/ 6040435 h 6857967"/>
              <a:gd name="connsiteX933" fmla="*/ 5904022 w 12191941"/>
              <a:gd name="connsiteY933" fmla="*/ 6111736 h 6857967"/>
              <a:gd name="connsiteX934" fmla="*/ 5975319 w 12191941"/>
              <a:gd name="connsiteY934" fmla="*/ 6111736 h 6857967"/>
              <a:gd name="connsiteX935" fmla="*/ 5975319 w 12191941"/>
              <a:gd name="connsiteY935" fmla="*/ 6040435 h 6857967"/>
              <a:gd name="connsiteX936" fmla="*/ 5761426 w 12191941"/>
              <a:gd name="connsiteY936" fmla="*/ 6040435 h 6857967"/>
              <a:gd name="connsiteX937" fmla="*/ 5761426 w 12191941"/>
              <a:gd name="connsiteY937" fmla="*/ 6111736 h 6857967"/>
              <a:gd name="connsiteX938" fmla="*/ 5832724 w 12191941"/>
              <a:gd name="connsiteY938" fmla="*/ 6111736 h 6857967"/>
              <a:gd name="connsiteX939" fmla="*/ 5832724 w 12191941"/>
              <a:gd name="connsiteY939" fmla="*/ 6040435 h 6857967"/>
              <a:gd name="connsiteX940" fmla="*/ 5618761 w 12191941"/>
              <a:gd name="connsiteY940" fmla="*/ 6040435 h 6857967"/>
              <a:gd name="connsiteX941" fmla="*/ 5618761 w 12191941"/>
              <a:gd name="connsiteY941" fmla="*/ 6111736 h 6857967"/>
              <a:gd name="connsiteX942" fmla="*/ 5690059 w 12191941"/>
              <a:gd name="connsiteY942" fmla="*/ 6111736 h 6857967"/>
              <a:gd name="connsiteX943" fmla="*/ 5690059 w 12191941"/>
              <a:gd name="connsiteY943" fmla="*/ 6040435 h 6857967"/>
              <a:gd name="connsiteX944" fmla="*/ 5476167 w 12191941"/>
              <a:gd name="connsiteY944" fmla="*/ 6040435 h 6857967"/>
              <a:gd name="connsiteX945" fmla="*/ 5476167 w 12191941"/>
              <a:gd name="connsiteY945" fmla="*/ 6111736 h 6857967"/>
              <a:gd name="connsiteX946" fmla="*/ 5547465 w 12191941"/>
              <a:gd name="connsiteY946" fmla="*/ 6111736 h 6857967"/>
              <a:gd name="connsiteX947" fmla="*/ 5547465 w 12191941"/>
              <a:gd name="connsiteY947" fmla="*/ 6040435 h 6857967"/>
              <a:gd name="connsiteX948" fmla="*/ 5333502 w 12191941"/>
              <a:gd name="connsiteY948" fmla="*/ 6040435 h 6857967"/>
              <a:gd name="connsiteX949" fmla="*/ 5333502 w 12191941"/>
              <a:gd name="connsiteY949" fmla="*/ 6111736 h 6857967"/>
              <a:gd name="connsiteX950" fmla="*/ 5404800 w 12191941"/>
              <a:gd name="connsiteY950" fmla="*/ 6111736 h 6857967"/>
              <a:gd name="connsiteX951" fmla="*/ 5404800 w 12191941"/>
              <a:gd name="connsiteY951" fmla="*/ 6040435 h 6857967"/>
              <a:gd name="connsiteX952" fmla="*/ 5190877 w 12191941"/>
              <a:gd name="connsiteY952" fmla="*/ 6040435 h 6857967"/>
              <a:gd name="connsiteX953" fmla="*/ 5190877 w 12191941"/>
              <a:gd name="connsiteY953" fmla="*/ 6111736 h 6857967"/>
              <a:gd name="connsiteX954" fmla="*/ 5262188 w 12191941"/>
              <a:gd name="connsiteY954" fmla="*/ 6111736 h 6857967"/>
              <a:gd name="connsiteX955" fmla="*/ 5262188 w 12191941"/>
              <a:gd name="connsiteY955" fmla="*/ 6040435 h 6857967"/>
              <a:gd name="connsiteX956" fmla="*/ 5048236 w 12191941"/>
              <a:gd name="connsiteY956" fmla="*/ 6040435 h 6857967"/>
              <a:gd name="connsiteX957" fmla="*/ 5048236 w 12191941"/>
              <a:gd name="connsiteY957" fmla="*/ 6111736 h 6857967"/>
              <a:gd name="connsiteX958" fmla="*/ 5119527 w 12191941"/>
              <a:gd name="connsiteY958" fmla="*/ 6111736 h 6857967"/>
              <a:gd name="connsiteX959" fmla="*/ 5119527 w 12191941"/>
              <a:gd name="connsiteY959" fmla="*/ 6040435 h 6857967"/>
              <a:gd name="connsiteX960" fmla="*/ 4906607 w 12191941"/>
              <a:gd name="connsiteY960" fmla="*/ 6040435 h 6857967"/>
              <a:gd name="connsiteX961" fmla="*/ 4906607 w 12191941"/>
              <a:gd name="connsiteY961" fmla="*/ 6111736 h 6857967"/>
              <a:gd name="connsiteX962" fmla="*/ 4977916 w 12191941"/>
              <a:gd name="connsiteY962" fmla="*/ 6111736 h 6857967"/>
              <a:gd name="connsiteX963" fmla="*/ 4977916 w 12191941"/>
              <a:gd name="connsiteY963" fmla="*/ 6040435 h 6857967"/>
              <a:gd name="connsiteX964" fmla="*/ 4764013 w 12191941"/>
              <a:gd name="connsiteY964" fmla="*/ 6040435 h 6857967"/>
              <a:gd name="connsiteX965" fmla="*/ 4764013 w 12191941"/>
              <a:gd name="connsiteY965" fmla="*/ 6111736 h 6857967"/>
              <a:gd name="connsiteX966" fmla="*/ 4835311 w 12191941"/>
              <a:gd name="connsiteY966" fmla="*/ 6111736 h 6857967"/>
              <a:gd name="connsiteX967" fmla="*/ 4835311 w 12191941"/>
              <a:gd name="connsiteY967" fmla="*/ 6040435 h 6857967"/>
              <a:gd name="connsiteX968" fmla="*/ 4621341 w 12191941"/>
              <a:gd name="connsiteY968" fmla="*/ 6040435 h 6857967"/>
              <a:gd name="connsiteX969" fmla="*/ 4621341 w 12191941"/>
              <a:gd name="connsiteY969" fmla="*/ 6111736 h 6857967"/>
              <a:gd name="connsiteX970" fmla="*/ 4692639 w 12191941"/>
              <a:gd name="connsiteY970" fmla="*/ 6111736 h 6857967"/>
              <a:gd name="connsiteX971" fmla="*/ 4692639 w 12191941"/>
              <a:gd name="connsiteY971" fmla="*/ 6040435 h 6857967"/>
              <a:gd name="connsiteX972" fmla="*/ 4478666 w 12191941"/>
              <a:gd name="connsiteY972" fmla="*/ 6040435 h 6857967"/>
              <a:gd name="connsiteX973" fmla="*/ 4478666 w 12191941"/>
              <a:gd name="connsiteY973" fmla="*/ 6111736 h 6857967"/>
              <a:gd name="connsiteX974" fmla="*/ 4549971 w 12191941"/>
              <a:gd name="connsiteY974" fmla="*/ 6111736 h 6857967"/>
              <a:gd name="connsiteX975" fmla="*/ 4549971 w 12191941"/>
              <a:gd name="connsiteY975" fmla="*/ 6040435 h 6857967"/>
              <a:gd name="connsiteX976" fmla="*/ 4336067 w 12191941"/>
              <a:gd name="connsiteY976" fmla="*/ 6040435 h 6857967"/>
              <a:gd name="connsiteX977" fmla="*/ 4336067 w 12191941"/>
              <a:gd name="connsiteY977" fmla="*/ 6111736 h 6857967"/>
              <a:gd name="connsiteX978" fmla="*/ 4407366 w 12191941"/>
              <a:gd name="connsiteY978" fmla="*/ 6111736 h 6857967"/>
              <a:gd name="connsiteX979" fmla="*/ 4407366 w 12191941"/>
              <a:gd name="connsiteY979" fmla="*/ 6040435 h 6857967"/>
              <a:gd name="connsiteX980" fmla="*/ 4193413 w 12191941"/>
              <a:gd name="connsiteY980" fmla="*/ 6040435 h 6857967"/>
              <a:gd name="connsiteX981" fmla="*/ 4193413 w 12191941"/>
              <a:gd name="connsiteY981" fmla="*/ 6111736 h 6857967"/>
              <a:gd name="connsiteX982" fmla="*/ 4264695 w 12191941"/>
              <a:gd name="connsiteY982" fmla="*/ 6111736 h 6857967"/>
              <a:gd name="connsiteX983" fmla="*/ 4264695 w 12191941"/>
              <a:gd name="connsiteY983" fmla="*/ 6040435 h 6857967"/>
              <a:gd name="connsiteX984" fmla="*/ 4050810 w 12191941"/>
              <a:gd name="connsiteY984" fmla="*/ 6040435 h 6857967"/>
              <a:gd name="connsiteX985" fmla="*/ 4050810 w 12191941"/>
              <a:gd name="connsiteY985" fmla="*/ 6111736 h 6857967"/>
              <a:gd name="connsiteX986" fmla="*/ 4122113 w 12191941"/>
              <a:gd name="connsiteY986" fmla="*/ 6111736 h 6857967"/>
              <a:gd name="connsiteX987" fmla="*/ 4122113 w 12191941"/>
              <a:gd name="connsiteY987" fmla="*/ 6040435 h 6857967"/>
              <a:gd name="connsiteX988" fmla="*/ 3908138 w 12191941"/>
              <a:gd name="connsiteY988" fmla="*/ 6040435 h 6857967"/>
              <a:gd name="connsiteX989" fmla="*/ 3908138 w 12191941"/>
              <a:gd name="connsiteY989" fmla="*/ 6111736 h 6857967"/>
              <a:gd name="connsiteX990" fmla="*/ 3979439 w 12191941"/>
              <a:gd name="connsiteY990" fmla="*/ 6111736 h 6857967"/>
              <a:gd name="connsiteX991" fmla="*/ 3979439 w 12191941"/>
              <a:gd name="connsiteY991" fmla="*/ 6040435 h 6857967"/>
              <a:gd name="connsiteX992" fmla="*/ 3765464 w 12191941"/>
              <a:gd name="connsiteY992" fmla="*/ 6040435 h 6857967"/>
              <a:gd name="connsiteX993" fmla="*/ 3765464 w 12191941"/>
              <a:gd name="connsiteY993" fmla="*/ 6111736 h 6857967"/>
              <a:gd name="connsiteX994" fmla="*/ 3836763 w 12191941"/>
              <a:gd name="connsiteY994" fmla="*/ 6111736 h 6857967"/>
              <a:gd name="connsiteX995" fmla="*/ 3836763 w 12191941"/>
              <a:gd name="connsiteY995" fmla="*/ 6040435 h 6857967"/>
              <a:gd name="connsiteX996" fmla="*/ 3622853 w 12191941"/>
              <a:gd name="connsiteY996" fmla="*/ 6040435 h 6857967"/>
              <a:gd name="connsiteX997" fmla="*/ 3622853 w 12191941"/>
              <a:gd name="connsiteY997" fmla="*/ 6111736 h 6857967"/>
              <a:gd name="connsiteX998" fmla="*/ 3694151 w 12191941"/>
              <a:gd name="connsiteY998" fmla="*/ 6111736 h 6857967"/>
              <a:gd name="connsiteX999" fmla="*/ 3694151 w 12191941"/>
              <a:gd name="connsiteY999" fmla="*/ 6040435 h 6857967"/>
              <a:gd name="connsiteX1000" fmla="*/ 3480203 w 12191941"/>
              <a:gd name="connsiteY1000" fmla="*/ 6040435 h 6857967"/>
              <a:gd name="connsiteX1001" fmla="*/ 3480203 w 12191941"/>
              <a:gd name="connsiteY1001" fmla="*/ 6111736 h 6857967"/>
              <a:gd name="connsiteX1002" fmla="*/ 3551511 w 12191941"/>
              <a:gd name="connsiteY1002" fmla="*/ 6111736 h 6857967"/>
              <a:gd name="connsiteX1003" fmla="*/ 3551511 w 12191941"/>
              <a:gd name="connsiteY1003" fmla="*/ 6040435 h 6857967"/>
              <a:gd name="connsiteX1004" fmla="*/ 3337579 w 12191941"/>
              <a:gd name="connsiteY1004" fmla="*/ 6040435 h 6857967"/>
              <a:gd name="connsiteX1005" fmla="*/ 3337579 w 12191941"/>
              <a:gd name="connsiteY1005" fmla="*/ 6111736 h 6857967"/>
              <a:gd name="connsiteX1006" fmla="*/ 3408880 w 12191941"/>
              <a:gd name="connsiteY1006" fmla="*/ 6111736 h 6857967"/>
              <a:gd name="connsiteX1007" fmla="*/ 3408880 w 12191941"/>
              <a:gd name="connsiteY1007" fmla="*/ 6040435 h 6857967"/>
              <a:gd name="connsiteX1008" fmla="*/ 3194906 w 12191941"/>
              <a:gd name="connsiteY1008" fmla="*/ 6040435 h 6857967"/>
              <a:gd name="connsiteX1009" fmla="*/ 3194906 w 12191941"/>
              <a:gd name="connsiteY1009" fmla="*/ 6111736 h 6857967"/>
              <a:gd name="connsiteX1010" fmla="*/ 3266208 w 12191941"/>
              <a:gd name="connsiteY1010" fmla="*/ 6111736 h 6857967"/>
              <a:gd name="connsiteX1011" fmla="*/ 3266208 w 12191941"/>
              <a:gd name="connsiteY1011" fmla="*/ 6040435 h 6857967"/>
              <a:gd name="connsiteX1012" fmla="*/ 3052305 w 12191941"/>
              <a:gd name="connsiteY1012" fmla="*/ 6040435 h 6857967"/>
              <a:gd name="connsiteX1013" fmla="*/ 3052305 w 12191941"/>
              <a:gd name="connsiteY1013" fmla="*/ 6111736 h 6857967"/>
              <a:gd name="connsiteX1014" fmla="*/ 3123607 w 12191941"/>
              <a:gd name="connsiteY1014" fmla="*/ 6111736 h 6857967"/>
              <a:gd name="connsiteX1015" fmla="*/ 3123607 w 12191941"/>
              <a:gd name="connsiteY1015" fmla="*/ 6040435 h 6857967"/>
              <a:gd name="connsiteX1016" fmla="*/ 2909634 w 12191941"/>
              <a:gd name="connsiteY1016" fmla="*/ 6040435 h 6857967"/>
              <a:gd name="connsiteX1017" fmla="*/ 2909634 w 12191941"/>
              <a:gd name="connsiteY1017" fmla="*/ 6111736 h 6857967"/>
              <a:gd name="connsiteX1018" fmla="*/ 2980934 w 12191941"/>
              <a:gd name="connsiteY1018" fmla="*/ 6111736 h 6857967"/>
              <a:gd name="connsiteX1019" fmla="*/ 2980934 w 12191941"/>
              <a:gd name="connsiteY1019" fmla="*/ 6040435 h 6857967"/>
              <a:gd name="connsiteX1020" fmla="*/ 2767033 w 12191941"/>
              <a:gd name="connsiteY1020" fmla="*/ 6040435 h 6857967"/>
              <a:gd name="connsiteX1021" fmla="*/ 2767033 w 12191941"/>
              <a:gd name="connsiteY1021" fmla="*/ 6111736 h 6857967"/>
              <a:gd name="connsiteX1022" fmla="*/ 2838334 w 12191941"/>
              <a:gd name="connsiteY1022" fmla="*/ 6111736 h 6857967"/>
              <a:gd name="connsiteX1023" fmla="*/ 2838334 w 12191941"/>
              <a:gd name="connsiteY1023" fmla="*/ 6040435 h 6857967"/>
              <a:gd name="connsiteX1024" fmla="*/ 2624361 w 12191941"/>
              <a:gd name="connsiteY1024" fmla="*/ 6040435 h 6857967"/>
              <a:gd name="connsiteX1025" fmla="*/ 2624361 w 12191941"/>
              <a:gd name="connsiteY1025" fmla="*/ 6111736 h 6857967"/>
              <a:gd name="connsiteX1026" fmla="*/ 2695662 w 12191941"/>
              <a:gd name="connsiteY1026" fmla="*/ 6111736 h 6857967"/>
              <a:gd name="connsiteX1027" fmla="*/ 2695662 w 12191941"/>
              <a:gd name="connsiteY1027" fmla="*/ 6040435 h 6857967"/>
              <a:gd name="connsiteX1028" fmla="*/ 2481690 w 12191941"/>
              <a:gd name="connsiteY1028" fmla="*/ 6040435 h 6857967"/>
              <a:gd name="connsiteX1029" fmla="*/ 2481690 w 12191941"/>
              <a:gd name="connsiteY1029" fmla="*/ 6111736 h 6857967"/>
              <a:gd name="connsiteX1030" fmla="*/ 2552991 w 12191941"/>
              <a:gd name="connsiteY1030" fmla="*/ 6111736 h 6857967"/>
              <a:gd name="connsiteX1031" fmla="*/ 2552991 w 12191941"/>
              <a:gd name="connsiteY1031" fmla="*/ 6040435 h 6857967"/>
              <a:gd name="connsiteX1032" fmla="*/ 2339091 w 12191941"/>
              <a:gd name="connsiteY1032" fmla="*/ 6040435 h 6857967"/>
              <a:gd name="connsiteX1033" fmla="*/ 2339091 w 12191941"/>
              <a:gd name="connsiteY1033" fmla="*/ 6111736 h 6857967"/>
              <a:gd name="connsiteX1034" fmla="*/ 2410392 w 12191941"/>
              <a:gd name="connsiteY1034" fmla="*/ 6111736 h 6857967"/>
              <a:gd name="connsiteX1035" fmla="*/ 2410392 w 12191941"/>
              <a:gd name="connsiteY1035" fmla="*/ 6040435 h 6857967"/>
              <a:gd name="connsiteX1036" fmla="*/ 2196420 w 12191941"/>
              <a:gd name="connsiteY1036" fmla="*/ 6040435 h 6857967"/>
              <a:gd name="connsiteX1037" fmla="*/ 2196420 w 12191941"/>
              <a:gd name="connsiteY1037" fmla="*/ 6111736 h 6857967"/>
              <a:gd name="connsiteX1038" fmla="*/ 2267721 w 12191941"/>
              <a:gd name="connsiteY1038" fmla="*/ 6111736 h 6857967"/>
              <a:gd name="connsiteX1039" fmla="*/ 2267721 w 12191941"/>
              <a:gd name="connsiteY1039" fmla="*/ 6040435 h 6857967"/>
              <a:gd name="connsiteX1040" fmla="*/ 2053813 w 12191941"/>
              <a:gd name="connsiteY1040" fmla="*/ 6040435 h 6857967"/>
              <a:gd name="connsiteX1041" fmla="*/ 2053813 w 12191941"/>
              <a:gd name="connsiteY1041" fmla="*/ 6111736 h 6857967"/>
              <a:gd name="connsiteX1042" fmla="*/ 2125117 w 12191941"/>
              <a:gd name="connsiteY1042" fmla="*/ 6111736 h 6857967"/>
              <a:gd name="connsiteX1043" fmla="*/ 2125117 w 12191941"/>
              <a:gd name="connsiteY1043" fmla="*/ 6040435 h 6857967"/>
              <a:gd name="connsiteX1044" fmla="*/ 1911141 w 12191941"/>
              <a:gd name="connsiteY1044" fmla="*/ 6040435 h 6857967"/>
              <a:gd name="connsiteX1045" fmla="*/ 1911141 w 12191941"/>
              <a:gd name="connsiteY1045" fmla="*/ 6111736 h 6857967"/>
              <a:gd name="connsiteX1046" fmla="*/ 1982442 w 12191941"/>
              <a:gd name="connsiteY1046" fmla="*/ 6111736 h 6857967"/>
              <a:gd name="connsiteX1047" fmla="*/ 1982442 w 12191941"/>
              <a:gd name="connsiteY1047" fmla="*/ 6040435 h 6857967"/>
              <a:gd name="connsiteX1048" fmla="*/ 1768471 w 12191941"/>
              <a:gd name="connsiteY1048" fmla="*/ 6040435 h 6857967"/>
              <a:gd name="connsiteX1049" fmla="*/ 1768471 w 12191941"/>
              <a:gd name="connsiteY1049" fmla="*/ 6111736 h 6857967"/>
              <a:gd name="connsiteX1050" fmla="*/ 1839771 w 12191941"/>
              <a:gd name="connsiteY1050" fmla="*/ 6111736 h 6857967"/>
              <a:gd name="connsiteX1051" fmla="*/ 1839771 w 12191941"/>
              <a:gd name="connsiteY1051" fmla="*/ 6040435 h 6857967"/>
              <a:gd name="connsiteX1052" fmla="*/ 1625870 w 12191941"/>
              <a:gd name="connsiteY1052" fmla="*/ 6040435 h 6857967"/>
              <a:gd name="connsiteX1053" fmla="*/ 1625870 w 12191941"/>
              <a:gd name="connsiteY1053" fmla="*/ 6111736 h 6857967"/>
              <a:gd name="connsiteX1054" fmla="*/ 1697171 w 12191941"/>
              <a:gd name="connsiteY1054" fmla="*/ 6111736 h 6857967"/>
              <a:gd name="connsiteX1055" fmla="*/ 1697171 w 12191941"/>
              <a:gd name="connsiteY1055" fmla="*/ 6040435 h 6857967"/>
              <a:gd name="connsiteX1056" fmla="*/ 1483200 w 12191941"/>
              <a:gd name="connsiteY1056" fmla="*/ 6040435 h 6857967"/>
              <a:gd name="connsiteX1057" fmla="*/ 1483200 w 12191941"/>
              <a:gd name="connsiteY1057" fmla="*/ 6111736 h 6857967"/>
              <a:gd name="connsiteX1058" fmla="*/ 1554500 w 12191941"/>
              <a:gd name="connsiteY1058" fmla="*/ 6111736 h 6857967"/>
              <a:gd name="connsiteX1059" fmla="*/ 1554500 w 12191941"/>
              <a:gd name="connsiteY1059" fmla="*/ 6040435 h 6857967"/>
              <a:gd name="connsiteX1060" fmla="*/ 1340599 w 12191941"/>
              <a:gd name="connsiteY1060" fmla="*/ 6040435 h 6857967"/>
              <a:gd name="connsiteX1061" fmla="*/ 1340599 w 12191941"/>
              <a:gd name="connsiteY1061" fmla="*/ 6111736 h 6857967"/>
              <a:gd name="connsiteX1062" fmla="*/ 1411901 w 12191941"/>
              <a:gd name="connsiteY1062" fmla="*/ 6111736 h 6857967"/>
              <a:gd name="connsiteX1063" fmla="*/ 1411901 w 12191941"/>
              <a:gd name="connsiteY1063" fmla="*/ 6040435 h 6857967"/>
              <a:gd name="connsiteX1064" fmla="*/ 1197930 w 12191941"/>
              <a:gd name="connsiteY1064" fmla="*/ 6040435 h 6857967"/>
              <a:gd name="connsiteX1065" fmla="*/ 1197930 w 12191941"/>
              <a:gd name="connsiteY1065" fmla="*/ 6111736 h 6857967"/>
              <a:gd name="connsiteX1066" fmla="*/ 1269231 w 12191941"/>
              <a:gd name="connsiteY1066" fmla="*/ 6111736 h 6857967"/>
              <a:gd name="connsiteX1067" fmla="*/ 1269231 w 12191941"/>
              <a:gd name="connsiteY1067" fmla="*/ 6040435 h 6857967"/>
              <a:gd name="connsiteX1068" fmla="*/ 1055312 w 12191941"/>
              <a:gd name="connsiteY1068" fmla="*/ 6040435 h 6857967"/>
              <a:gd name="connsiteX1069" fmla="*/ 1055312 w 12191941"/>
              <a:gd name="connsiteY1069" fmla="*/ 6111736 h 6857967"/>
              <a:gd name="connsiteX1070" fmla="*/ 1126613 w 12191941"/>
              <a:gd name="connsiteY1070" fmla="*/ 6111736 h 6857967"/>
              <a:gd name="connsiteX1071" fmla="*/ 1126613 w 12191941"/>
              <a:gd name="connsiteY1071" fmla="*/ 6040435 h 6857967"/>
              <a:gd name="connsiteX1072" fmla="*/ 912657 w 12191941"/>
              <a:gd name="connsiteY1072" fmla="*/ 6040435 h 6857967"/>
              <a:gd name="connsiteX1073" fmla="*/ 912657 w 12191941"/>
              <a:gd name="connsiteY1073" fmla="*/ 6111736 h 6857967"/>
              <a:gd name="connsiteX1074" fmla="*/ 983958 w 12191941"/>
              <a:gd name="connsiteY1074" fmla="*/ 6111736 h 6857967"/>
              <a:gd name="connsiteX1075" fmla="*/ 983958 w 12191941"/>
              <a:gd name="connsiteY1075" fmla="*/ 6040435 h 6857967"/>
              <a:gd name="connsiteX1076" fmla="*/ 771136 w 12191941"/>
              <a:gd name="connsiteY1076" fmla="*/ 6040435 h 6857967"/>
              <a:gd name="connsiteX1077" fmla="*/ 771136 w 12191941"/>
              <a:gd name="connsiteY1077" fmla="*/ 6111736 h 6857967"/>
              <a:gd name="connsiteX1078" fmla="*/ 842437 w 12191941"/>
              <a:gd name="connsiteY1078" fmla="*/ 6111736 h 6857967"/>
              <a:gd name="connsiteX1079" fmla="*/ 842437 w 12191941"/>
              <a:gd name="connsiteY1079" fmla="*/ 6040435 h 6857967"/>
              <a:gd name="connsiteX1080" fmla="*/ 628535 w 12191941"/>
              <a:gd name="connsiteY1080" fmla="*/ 6040435 h 6857967"/>
              <a:gd name="connsiteX1081" fmla="*/ 628535 w 12191941"/>
              <a:gd name="connsiteY1081" fmla="*/ 6111736 h 6857967"/>
              <a:gd name="connsiteX1082" fmla="*/ 699836 w 12191941"/>
              <a:gd name="connsiteY1082" fmla="*/ 6111736 h 6857967"/>
              <a:gd name="connsiteX1083" fmla="*/ 699836 w 12191941"/>
              <a:gd name="connsiteY1083" fmla="*/ 6040435 h 6857967"/>
              <a:gd name="connsiteX1084" fmla="*/ 485863 w 12191941"/>
              <a:gd name="connsiteY1084" fmla="*/ 6040435 h 6857967"/>
              <a:gd name="connsiteX1085" fmla="*/ 485863 w 12191941"/>
              <a:gd name="connsiteY1085" fmla="*/ 6111736 h 6857967"/>
              <a:gd name="connsiteX1086" fmla="*/ 557163 w 12191941"/>
              <a:gd name="connsiteY1086" fmla="*/ 6111736 h 6857967"/>
              <a:gd name="connsiteX1087" fmla="*/ 557163 w 12191941"/>
              <a:gd name="connsiteY1087" fmla="*/ 6040435 h 6857967"/>
              <a:gd name="connsiteX1088" fmla="*/ 343191 w 12191941"/>
              <a:gd name="connsiteY1088" fmla="*/ 6040435 h 6857967"/>
              <a:gd name="connsiteX1089" fmla="*/ 343191 w 12191941"/>
              <a:gd name="connsiteY1089" fmla="*/ 6111736 h 6857967"/>
              <a:gd name="connsiteX1090" fmla="*/ 414492 w 12191941"/>
              <a:gd name="connsiteY1090" fmla="*/ 6111736 h 6857967"/>
              <a:gd name="connsiteX1091" fmla="*/ 414492 w 12191941"/>
              <a:gd name="connsiteY1091" fmla="*/ 6040435 h 6857967"/>
              <a:gd name="connsiteX1092" fmla="*/ 200591 w 12191941"/>
              <a:gd name="connsiteY1092" fmla="*/ 6040435 h 6857967"/>
              <a:gd name="connsiteX1093" fmla="*/ 200591 w 12191941"/>
              <a:gd name="connsiteY1093" fmla="*/ 6111736 h 6857967"/>
              <a:gd name="connsiteX1094" fmla="*/ 271892 w 12191941"/>
              <a:gd name="connsiteY1094" fmla="*/ 6111736 h 6857967"/>
              <a:gd name="connsiteX1095" fmla="*/ 271892 w 12191941"/>
              <a:gd name="connsiteY1095" fmla="*/ 6040435 h 6857967"/>
              <a:gd name="connsiteX1096" fmla="*/ 57918 w 12191941"/>
              <a:gd name="connsiteY1096" fmla="*/ 6040435 h 6857967"/>
              <a:gd name="connsiteX1097" fmla="*/ 57918 w 12191941"/>
              <a:gd name="connsiteY1097" fmla="*/ 6111736 h 6857967"/>
              <a:gd name="connsiteX1098" fmla="*/ 129219 w 12191941"/>
              <a:gd name="connsiteY1098" fmla="*/ 6111736 h 6857967"/>
              <a:gd name="connsiteX1099" fmla="*/ 129219 w 12191941"/>
              <a:gd name="connsiteY1099" fmla="*/ 6040435 h 6857967"/>
              <a:gd name="connsiteX1100" fmla="*/ 0 w 12191941"/>
              <a:gd name="connsiteY1100" fmla="*/ 0 h 6857967"/>
              <a:gd name="connsiteX1101" fmla="*/ 12191941 w 12191941"/>
              <a:gd name="connsiteY1101" fmla="*/ 0 h 6857967"/>
              <a:gd name="connsiteX1102" fmla="*/ 12191941 w 12191941"/>
              <a:gd name="connsiteY1102" fmla="*/ 6857967 h 6857967"/>
              <a:gd name="connsiteX1103" fmla="*/ 0 w 12191941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2191941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2" y="6474347"/>
                </a:moveTo>
                <a:lnTo>
                  <a:pt x="5904022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7" y="6545648"/>
                </a:lnTo>
                <a:lnTo>
                  <a:pt x="5119527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1" y="6474347"/>
                </a:moveTo>
                <a:lnTo>
                  <a:pt x="4621341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2" y="6325709"/>
                </a:moveTo>
                <a:lnTo>
                  <a:pt x="5904022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7" y="6397010"/>
                </a:lnTo>
                <a:lnTo>
                  <a:pt x="5119527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1" y="6325709"/>
                </a:moveTo>
                <a:lnTo>
                  <a:pt x="4621341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7" y="6325709"/>
                </a:moveTo>
                <a:lnTo>
                  <a:pt x="4336067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2" y="6183107"/>
                </a:moveTo>
                <a:lnTo>
                  <a:pt x="5904022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7" y="6254408"/>
                </a:lnTo>
                <a:lnTo>
                  <a:pt x="5119527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1" y="6183107"/>
                </a:moveTo>
                <a:lnTo>
                  <a:pt x="4621341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7" y="6183107"/>
                </a:moveTo>
                <a:lnTo>
                  <a:pt x="4336067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2" y="6040435"/>
                </a:moveTo>
                <a:lnTo>
                  <a:pt x="5904022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7" y="6111736"/>
                </a:lnTo>
                <a:lnTo>
                  <a:pt x="5119527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1" y="6040435"/>
                </a:moveTo>
                <a:lnTo>
                  <a:pt x="4621341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7" y="6040435"/>
                </a:moveTo>
                <a:lnTo>
                  <a:pt x="4336067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2191941" y="0"/>
                </a:lnTo>
                <a:lnTo>
                  <a:pt x="12191941" y="6857967"/>
                </a:lnTo>
                <a:lnTo>
                  <a:pt x="0" y="685796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E0748938-00AC-4F09-808F-788D0CB4BC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033426" y="25"/>
            <a:ext cx="7123483" cy="5143476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rgbClr val="0C2074">
              <a:alpha val="12941"/>
            </a:srgb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69" y="234800"/>
            <a:ext cx="7148759" cy="1790700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69" y="2157618"/>
            <a:ext cx="7148759" cy="1241822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nl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5377139" y="-259285"/>
            <a:ext cx="5326" cy="5326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9" y="5374465"/>
            <a:ext cx="624078" cy="150041"/>
          </a:xfrm>
        </p:spPr>
        <p:txBody>
          <a:bodyPr/>
          <a:lstStyle/>
          <a:p>
            <a:fld id="{4FC09DFC-B8F8-4958-9D34-83C08EAA181D}" type="datetime1">
              <a:rPr lang="en-GB"/>
              <a:t>06/01/2026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767" y="5374464"/>
            <a:ext cx="6520690" cy="150041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277" y="5374465"/>
            <a:ext cx="364500" cy="150041"/>
          </a:xfrm>
        </p:spPr>
        <p:txBody>
          <a:bodyPr/>
          <a:lstStyle/>
          <a:p>
            <a:fld id="{83D1311D-0AF4-BF42-8BF9-EAD1FE65203C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9228" y="4519612"/>
            <a:ext cx="1174982" cy="46315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29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B429B23-03B6-954E-B75A-C7C707F4A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872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945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4011-ED9B-2041-9AFB-6F696E3C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E0E80-2066-1B4A-A20F-D19EBE659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23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D191F-2336-BA4F-8E6C-32F00998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A7FA34-6553-0E49-82C4-8681895E53B7}" type="datetimeFigureOut">
              <a:rPr lang="nl-NL"/>
              <a:pPr>
                <a:defRPr/>
              </a:pPr>
              <a:t>6-1-2026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93F67-C829-AE4B-B869-6DDEABDC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17937-3E52-424A-B568-563E67CA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9FFF15-2487-C74D-87C0-9181386A2A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556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2nd text level</a:t>
            </a:r>
          </a:p>
          <a:p>
            <a:pPr lvl="2"/>
            <a:r>
              <a:rPr lang="en-GB" noProof="0"/>
              <a:t>3rd text level</a:t>
            </a:r>
          </a:p>
          <a:p>
            <a:pPr lvl="3"/>
            <a:r>
              <a:rPr lang="en-GB" noProof="0"/>
              <a:t>4th text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71BE-C759-4E45-BDA9-EA7B8966B177}" type="datetimeFigureOut">
              <a:rPr lang="nl-NL" smtClean="0"/>
              <a:t>6-1-2026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62BC-B84B-6A44-B9B5-5DF2715F6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  <p:sldLayoutId id="214748369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 baseline="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rgbClr val="0C2074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400" i="1" kern="1200">
          <a:solidFill>
            <a:srgbClr val="0C2074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2400" b="1" i="0" kern="120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48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C207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>
            <a:extLst>
              <a:ext uri="{FF2B5EF4-FFF2-40B4-BE49-F238E27FC236}">
                <a16:creationId xmlns:a16="http://schemas.microsoft.com/office/drawing/2014/main" id="{DC6DAB87-F747-B54B-932D-445C0DA85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6" y="4448175"/>
            <a:ext cx="91440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Vrije vorm 3">
            <a:extLst>
              <a:ext uri="{FF2B5EF4-FFF2-40B4-BE49-F238E27FC236}">
                <a16:creationId xmlns:a16="http://schemas.microsoft.com/office/drawing/2014/main" id="{E31C7E9E-D2AC-DA47-A1DD-C46B11B9E58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07269" y="-1032273"/>
            <a:ext cx="5172075" cy="7208045"/>
          </a:xfrm>
          <a:custGeom>
            <a:avLst/>
            <a:gdLst>
              <a:gd name="T0" fmla="*/ 0 w 6899565"/>
              <a:gd name="T1" fmla="*/ 9571355 h 9615055"/>
              <a:gd name="T2" fmla="*/ 0 w 6899565"/>
              <a:gd name="T3" fmla="*/ 0 h 9615055"/>
              <a:gd name="T4" fmla="*/ 6864993 w 6899565"/>
              <a:gd name="T5" fmla="*/ 6868207 h 9615055"/>
              <a:gd name="T6" fmla="*/ 6864993 w 6899565"/>
              <a:gd name="T7" fmla="*/ 9571355 h 96150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99565" h="9615055">
                <a:moveTo>
                  <a:pt x="0" y="9615055"/>
                </a:moveTo>
                <a:lnTo>
                  <a:pt x="0" y="0"/>
                </a:lnTo>
                <a:lnTo>
                  <a:pt x="6899565" y="6899565"/>
                </a:lnTo>
                <a:lnTo>
                  <a:pt x="6899565" y="9615055"/>
                </a:lnTo>
                <a:lnTo>
                  <a:pt x="0" y="9615055"/>
                </a:lnTo>
                <a:close/>
              </a:path>
            </a:pathLst>
          </a:custGeom>
          <a:solidFill>
            <a:srgbClr val="86D2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20587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 spc="-113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a-online.net/LandingPage.aspx?CompanyId=1400&amp;ProjectId=124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0FA6A046-8CA9-4C4C-A8D8-3AEC2C25786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 bwMode="auto">
          <a:xfrm>
            <a:off x="0" y="0"/>
            <a:ext cx="9143956" cy="5143475"/>
          </a:xfr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21C45EB-6136-4049-9619-4527F3AB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9" y="5374464"/>
            <a:ext cx="624078" cy="150041"/>
          </a:xfrm>
        </p:spPr>
        <p:txBody>
          <a:bodyPr/>
          <a:lstStyle/>
          <a:p>
            <a:fld id="{AEC55F2D-BC8C-4A04-B65B-D61292840F6C}" type="datetime1">
              <a:rPr lang="en-GB"/>
              <a:pPr/>
              <a:t>06/01/2026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EA2FEE-8E4B-4429-9680-697B25FC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767" y="5374463"/>
            <a:ext cx="6520690" cy="150041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8845E-E658-44BC-9FB3-832464F6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277" y="5374465"/>
            <a:ext cx="364500" cy="150041"/>
          </a:xfrm>
        </p:spPr>
        <p:txBody>
          <a:bodyPr/>
          <a:lstStyle/>
          <a:p>
            <a:fld id="{83D1311D-0AF4-BF42-8BF9-EAD1FE65203C}" type="slidenum">
              <a:rPr lang="en-GB"/>
              <a:pPr/>
              <a:t>1</a:t>
            </a:fld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42F5BCB-1725-41D6-ADA5-844BD3B98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8">
            <a:extLst>
              <a:ext uri="{FF2B5EF4-FFF2-40B4-BE49-F238E27FC236}">
                <a16:creationId xmlns:a16="http://schemas.microsoft.com/office/drawing/2014/main" id="{CD1A757F-833E-4FD6-B47C-1B4CFA78799D}"/>
              </a:ext>
            </a:extLst>
          </p:cNvPr>
          <p:cNvSpPr txBox="1">
            <a:spLocks/>
          </p:cNvSpPr>
          <p:nvPr/>
        </p:nvSpPr>
        <p:spPr>
          <a:xfrm>
            <a:off x="4849586" y="1205974"/>
            <a:ext cx="3673928" cy="1856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500" i="1" kern="120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defRPr sz="1350" b="1" i="0" kern="1200">
                <a:solidFill>
                  <a:srgbClr val="86D2EE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defRPr sz="1200" b="1" i="0" kern="1200" spc="-15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44" y="1059878"/>
            <a:ext cx="9143956" cy="2240133"/>
            <a:chOff x="-198474" y="725714"/>
            <a:chExt cx="9618921" cy="2240133"/>
          </a:xfrm>
        </p:grpSpPr>
        <p:sp>
          <p:nvSpPr>
            <p:cNvPr id="7" name="Rechthoek 6"/>
            <p:cNvSpPr/>
            <p:nvPr/>
          </p:nvSpPr>
          <p:spPr>
            <a:xfrm>
              <a:off x="-198474" y="827576"/>
              <a:ext cx="9618921" cy="213827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CE739F2B-4849-7748-A09F-491296B0B1D2}"/>
                </a:ext>
              </a:extLst>
            </p:cNvPr>
            <p:cNvSpPr txBox="1">
              <a:spLocks/>
            </p:cNvSpPr>
            <p:nvPr/>
          </p:nvSpPr>
          <p:spPr>
            <a:xfrm>
              <a:off x="444273" y="725714"/>
              <a:ext cx="8469937" cy="2240133"/>
            </a:xfrm>
            <a:prstGeom prst="rect">
              <a:avLst/>
            </a:prstGeom>
          </p:spPr>
          <p:txBody>
            <a:bodyPr lIns="91440" tIns="45720" rIns="91440" bIns="45720" anchor="b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b="1" kern="1200" spc="-150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endParaRPr lang="en-US" sz="4800" i="0" spc="0">
                <a:ln w="12700">
                  <a:solidFill>
                    <a:schemeClr val="bg1"/>
                  </a:solidFill>
                </a:ln>
                <a:solidFill>
                  <a:srgbClr val="18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85800" eaLnBrk="1" fontAlgn="auto" hangingPunct="1">
                <a:spcAft>
                  <a:spcPts val="0"/>
                </a:spcAft>
                <a:defRPr/>
              </a:pPr>
              <a:endParaRPr lang="en-US" sz="4800" i="0" spc="0">
                <a:ln w="12700">
                  <a:solidFill>
                    <a:schemeClr val="bg1"/>
                  </a:solidFill>
                </a:ln>
                <a:solidFill>
                  <a:srgbClr val="18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4800" i="0" spc="0" err="1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Coachingswebinar</a:t>
              </a:r>
              <a:endParaRPr lang="en-US" sz="4800" i="0" spc="0" err="1">
                <a:ln w="12700">
                  <a:solidFill>
                    <a:schemeClr val="bg1"/>
                  </a:solidFill>
                </a:ln>
                <a:solidFill>
                  <a:srgbClr val="18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4800" i="0" spc="0" err="1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Decentrale</a:t>
              </a:r>
              <a:r>
                <a:rPr lang="en-US" sz="4800" i="0" spc="0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4800" i="0" spc="0" err="1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Selectie</a:t>
              </a:r>
              <a:r>
                <a:rPr lang="en-US" sz="4800" i="0" spc="0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4800" i="0" spc="0" err="1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Geneeskunde</a:t>
              </a:r>
              <a:r>
                <a:rPr lang="en-US" sz="4800" i="0" spc="0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 Rotterdam 2026</a:t>
              </a:r>
              <a:endParaRPr lang="nl-NL" sz="4800" i="0" spc="0">
                <a:ln w="12700">
                  <a:solidFill>
                    <a:schemeClr val="bg1"/>
                  </a:solidFill>
                </a:ln>
                <a:solidFill>
                  <a:srgbClr val="18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88" y="3806801"/>
            <a:ext cx="9143912" cy="349223"/>
            <a:chOff x="1115635" y="-285881"/>
            <a:chExt cx="9618921" cy="349223"/>
          </a:xfrm>
        </p:grpSpPr>
        <p:sp>
          <p:nvSpPr>
            <p:cNvPr id="18" name="Rechthoek 17"/>
            <p:cNvSpPr/>
            <p:nvPr/>
          </p:nvSpPr>
          <p:spPr>
            <a:xfrm>
              <a:off x="1115635" y="-285881"/>
              <a:ext cx="9618921" cy="349223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CE739F2B-4849-7748-A09F-491296B0B1D2}"/>
                </a:ext>
              </a:extLst>
            </p:cNvPr>
            <p:cNvSpPr txBox="1">
              <a:spLocks/>
            </p:cNvSpPr>
            <p:nvPr/>
          </p:nvSpPr>
          <p:spPr>
            <a:xfrm>
              <a:off x="1315666" y="-235699"/>
              <a:ext cx="9215733" cy="279861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b="1" kern="1200" spc="-150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1600" b="0" spc="0">
                  <a:ln w="12700">
                    <a:noFill/>
                  </a:ln>
                  <a:solidFill>
                    <a:schemeClr val="bg1"/>
                  </a:solidFill>
                  <a:latin typeface="+mj-lt"/>
                </a:rPr>
                <a:t>Marian Prochazka &amp; Jasper van Quekelberghe</a:t>
              </a:r>
              <a:endParaRPr lang="nl-NL" sz="1600" b="0" spc="0">
                <a:ln w="12700">
                  <a:noFill/>
                </a:ln>
                <a:solidFill>
                  <a:schemeClr val="bg1"/>
                </a:solidFill>
                <a:latin typeface="+mj-lt"/>
              </a:endParaRPr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1879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Onderdeel: </a:t>
            </a:r>
            <a:r>
              <a:rPr lang="nl-NL" b="0" i="1" spc="0">
                <a:latin typeface="+mj-lt"/>
                <a:ea typeface="ＭＳ Ｐゴシック"/>
              </a:rPr>
              <a:t>E-module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77" y="978409"/>
            <a:ext cx="4934334" cy="33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856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Onderdeel: </a:t>
            </a:r>
            <a:r>
              <a:rPr lang="nl-NL" b="0" i="1" spc="0">
                <a:latin typeface="+mj-lt"/>
                <a:ea typeface="ＭＳ Ｐゴシック"/>
              </a:rPr>
              <a:t>Voorbereidingsopdracht (CGO)</a:t>
            </a:r>
            <a:endParaRPr lang="nl-NL" b="0" i="1" spc="0">
              <a:latin typeface="+mj-lt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552099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180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i="0"/>
              <a:t>Inloggen met ERNA account</a:t>
            </a:r>
            <a:endParaRPr lang="nl-NL" sz="1800" i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Voorkennis – VWO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Zelfstudie op een medisch / maatschappelijk</a:t>
            </a:r>
            <a:br>
              <a:rPr lang="nl-NL" sz="1800"/>
            </a:br>
            <a:r>
              <a:rPr lang="nl-NL" sz="1800"/>
              <a:t>onderwerp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Verdiepende literatuur (aan te raden)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Verschillende casussen</a:t>
            </a:r>
            <a:endParaRPr lang="nl-NL" sz="1800">
              <a:cs typeface="Arial"/>
            </a:endParaRPr>
          </a:p>
        </p:txBody>
      </p:sp>
      <p:grpSp>
        <p:nvGrpSpPr>
          <p:cNvPr id="5" name="Group 8"/>
          <p:cNvGrpSpPr/>
          <p:nvPr/>
        </p:nvGrpSpPr>
        <p:grpSpPr>
          <a:xfrm flipH="1">
            <a:off x="6201822" y="1402080"/>
            <a:ext cx="2282244" cy="2491429"/>
            <a:chOff x="5226050" y="2312988"/>
            <a:chExt cx="1733551" cy="22352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563404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Onderdeel: </a:t>
            </a:r>
            <a:r>
              <a:rPr lang="nl-NL" b="0" i="1" spc="0">
                <a:latin typeface="+mj-lt"/>
                <a:ea typeface="ＭＳ Ｐゴシック"/>
              </a:rPr>
              <a:t>Voorbereidingsopdracht (CGO)</a:t>
            </a:r>
            <a:endParaRPr lang="nl-NL" b="0" i="1" spc="0">
              <a:latin typeface="+mj-lt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552099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Inleiding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Literatuur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Achtergrond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Casus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/>
              <a:t>Volledig afronden </a:t>
            </a:r>
            <a:endParaRPr lang="nl-NL" sz="180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1800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6B13EE42-1AF1-3CF8-B69D-AE6DC04A6627}"/>
              </a:ext>
            </a:extLst>
          </p:cNvPr>
          <p:cNvGrpSpPr/>
          <p:nvPr/>
        </p:nvGrpSpPr>
        <p:grpSpPr>
          <a:xfrm flipH="1">
            <a:off x="7250904" y="771108"/>
            <a:ext cx="1528763" cy="1803381"/>
            <a:chOff x="5226050" y="2312988"/>
            <a:chExt cx="1733551" cy="22352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F9F4256-7284-823E-3611-6D117A717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E28CD62-FC8B-AE86-1574-AF237E72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0319E4B-E6D0-F161-6A5F-3DA211CE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69CF48F-2C39-CEB6-1CA7-F3E56CA2E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43112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Onderdeel: </a:t>
            </a:r>
            <a:r>
              <a:rPr lang="nl-NL" b="0" i="1" spc="0">
                <a:latin typeface="+mj-lt"/>
                <a:ea typeface="ＭＳ Ｐゴシック"/>
              </a:rPr>
              <a:t>Selectie-dag</a:t>
            </a:r>
            <a:endParaRPr lang="nl-NL" i="1" spc="0">
              <a:solidFill>
                <a:schemeClr val="accent2"/>
              </a:solidFill>
              <a:latin typeface="+mj-lt"/>
              <a:ea typeface="ＭＳ Ｐゴシック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04957"/>
            <a:ext cx="7886700" cy="3427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3 </a:t>
            </a:r>
            <a:r>
              <a:rPr lang="nl-NL"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onderdelen</a:t>
            </a:r>
            <a:endParaRPr lang="nl-NL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>
                <a:latin typeface="+mj-lt"/>
                <a:cs typeface="Arial"/>
              </a:rPr>
              <a:t>Capaciteitentest</a:t>
            </a:r>
            <a:endParaRPr lang="nl-NL" sz="120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i="0">
                <a:latin typeface="+mj-lt"/>
              </a:rPr>
              <a:t>CGO </a:t>
            </a:r>
            <a:r>
              <a:rPr lang="nl-NL" sz="1800">
                <a:latin typeface="+mj-lt"/>
              </a:rPr>
              <a:t>toets</a:t>
            </a:r>
            <a:endParaRPr lang="nl-NL" sz="1800" i="0"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800">
                <a:latin typeface="+mj-lt"/>
              </a:rPr>
              <a:t>Studievaardigheden toets</a:t>
            </a:r>
            <a:endParaRPr lang="nl-NL" sz="1800"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800" i="0">
              <a:latin typeface="+mj-lt"/>
              <a:cs typeface="Arial"/>
            </a:endParaRPr>
          </a:p>
          <a:p>
            <a:pPr marL="0" indent="0">
              <a:buNone/>
            </a:pPr>
            <a:endParaRPr lang="nl-NL">
              <a:latin typeface="+mj-lt"/>
              <a:cs typeface="Arial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C30C5F45-0D2C-56A6-BE23-F2AA7AAC2337}"/>
              </a:ext>
            </a:extLst>
          </p:cNvPr>
          <p:cNvGrpSpPr/>
          <p:nvPr/>
        </p:nvGrpSpPr>
        <p:grpSpPr>
          <a:xfrm flipH="1">
            <a:off x="6837616" y="516253"/>
            <a:ext cx="1675028" cy="1927075"/>
            <a:chOff x="5226050" y="2312988"/>
            <a:chExt cx="1733551" cy="22352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6CDFEB1-4E45-18B2-3755-D5AFD45B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1080370-0BCF-61AD-44D5-239520FD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81E1A41-C382-4E40-BCFF-E46826B4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559F3E0-7990-47AB-B9B0-D7D22135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26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Capaciteitentoets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 err="1">
                <a:cs typeface="Arial"/>
              </a:rPr>
              <a:t>Subtoetsen</a:t>
            </a:r>
            <a:endParaRPr lang="nl-NL" sz="1800" b="1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Woordanalogieën</a:t>
            </a:r>
            <a:endParaRPr lang="nl-NL"/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Rekenvaardigheid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Exclusie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Componenten</a:t>
            </a:r>
          </a:p>
          <a:p>
            <a:pPr marL="0" indent="0">
              <a:buNone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Vragen lopen op in moeilijkheid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Vaste tijd per onderdeel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De meeste mensen krijgen niet alle vragen af binnen de gestelde tijd</a:t>
            </a:r>
            <a:endParaRPr lang="nl-NL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72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Capaciteitentoets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>
                <a:cs typeface="Arial"/>
              </a:rPr>
              <a:t>Voorbeeld Woordanalogieën</a:t>
            </a:r>
            <a:endParaRPr lang="nl-NL"/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Afbeelding 3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6ED144CF-31BA-C7C1-5C49-860A3EEC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56965"/>
            <a:ext cx="7293769" cy="21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Capaciteitentoets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>
                <a:cs typeface="Arial"/>
              </a:rPr>
              <a:t>Voorbeeld Rekenvaardigheid</a:t>
            </a:r>
            <a:endParaRPr lang="nl-NL"/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Afbeelding 5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B7AC3709-2DE0-5338-8478-3B90035E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60232"/>
            <a:ext cx="7279482" cy="21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Capaciteitentoets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>
                <a:cs typeface="Arial"/>
              </a:rPr>
              <a:t>Voorbeeld Exclusie</a:t>
            </a:r>
            <a:endParaRPr lang="nl-NL"/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Afbeelding 3" descr="Afbeelding met tekst, schermopname, diagram, nummer&#10;&#10;Automatisch gegenereerde beschrijving">
            <a:extLst>
              <a:ext uri="{FF2B5EF4-FFF2-40B4-BE49-F238E27FC236}">
                <a16:creationId xmlns:a16="http://schemas.microsoft.com/office/drawing/2014/main" id="{AC5CE489-EDCD-3AA2-67DD-E905C186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58026"/>
            <a:ext cx="6843713" cy="23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Capaciteitentoets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b="1">
                <a:cs typeface="Arial"/>
              </a:rPr>
              <a:t>Voorbeeld Componenten</a:t>
            </a:r>
            <a:endParaRPr lang="nl-NL"/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Afbeelding 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9F7DD3D0-D5EF-83FC-A424-AD0FB7C2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68807"/>
            <a:ext cx="6493669" cy="24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7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Oefenmateriaal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800" b="1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 b="1">
                <a:cs typeface="Arial"/>
              </a:rPr>
              <a:t>Klik </a:t>
            </a:r>
            <a:r>
              <a:rPr lang="nl-NL" sz="1800" b="1">
                <a:cs typeface="Arial"/>
                <a:hlinkClick r:id="rId2"/>
              </a:rPr>
              <a:t>hier</a:t>
            </a:r>
            <a:r>
              <a:rPr lang="nl-NL" sz="1800" b="1">
                <a:cs typeface="Arial"/>
              </a:rPr>
              <a:t> voor de oefenomgeving voor de capaciteitentoets</a:t>
            </a:r>
            <a:endParaRPr lang="nl-NL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 b="1" i="0">
                <a:cs typeface="Arial"/>
              </a:rPr>
              <a:t>Je vindt daar oefenopgaven voor de onderdelen:</a:t>
            </a:r>
          </a:p>
          <a:p>
            <a:pPr lvl="1">
              <a:buClr>
                <a:srgbClr val="FFC000"/>
              </a:buClr>
              <a:buFont typeface="Courier New" panose="020B0604020202020204" pitchFamily="34" charset="0"/>
              <a:buChar char="o"/>
            </a:pPr>
            <a:r>
              <a:rPr lang="nl-NL" sz="1800" i="0">
                <a:latin typeface="Arial"/>
                <a:cs typeface="Arial"/>
              </a:rPr>
              <a:t>Woordanalogieën</a:t>
            </a:r>
            <a:endParaRPr lang="nl-NL" sz="1800" i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FFC000"/>
              </a:buClr>
              <a:buFont typeface="Courier New" panose="020B0604020202020204" pitchFamily="34" charset="0"/>
              <a:buChar char="o"/>
            </a:pPr>
            <a:r>
              <a:rPr lang="nl-NL" sz="1800" i="0">
                <a:latin typeface="Arial"/>
                <a:cs typeface="Arial"/>
              </a:rPr>
              <a:t>Rekenvaardigheid</a:t>
            </a:r>
            <a:endParaRPr lang="en-US" sz="1800" i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FFC000"/>
              </a:buClr>
              <a:buFont typeface="Courier New" panose="020B0604020202020204" pitchFamily="34" charset="0"/>
              <a:buChar char="o"/>
            </a:pPr>
            <a:r>
              <a:rPr lang="nl-NL" sz="1800" i="0">
                <a:latin typeface="Arial"/>
                <a:cs typeface="Arial"/>
              </a:rPr>
              <a:t>Exclusie</a:t>
            </a:r>
            <a:endParaRPr lang="en-US" sz="1800" i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FFC000"/>
              </a:buClr>
              <a:buFont typeface="Courier New" panose="020B0604020202020204" pitchFamily="34" charset="0"/>
              <a:buChar char="o"/>
            </a:pPr>
            <a:r>
              <a:rPr lang="nl-NL" sz="1800" i="0">
                <a:latin typeface="Arial"/>
                <a:cs typeface="Arial"/>
              </a:rPr>
              <a:t>Componenten</a:t>
            </a:r>
            <a:endParaRPr lang="nl-NL" i="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 b="1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7016204" y="21621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65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D1A724F6-CC61-4EAF-B004-6F02D61BF594}"/>
              </a:ext>
            </a:extLst>
          </p:cNvPr>
          <p:cNvSpPr>
            <a:spLocks/>
          </p:cNvSpPr>
          <p:nvPr/>
        </p:nvSpPr>
        <p:spPr bwMode="auto">
          <a:xfrm>
            <a:off x="-20123" y="-1449"/>
            <a:ext cx="9066451" cy="5158573"/>
          </a:xfrm>
          <a:custGeom>
            <a:avLst/>
            <a:gdLst>
              <a:gd name="T0" fmla="*/ 1387 w 4410"/>
              <a:gd name="T1" fmla="*/ 2798 h 2798"/>
              <a:gd name="T2" fmla="*/ 2876 w 4410"/>
              <a:gd name="T3" fmla="*/ 2392 h 2798"/>
              <a:gd name="T4" fmla="*/ 3712 w 4410"/>
              <a:gd name="T5" fmla="*/ 1825 h 2798"/>
              <a:gd name="T6" fmla="*/ 2634 w 4410"/>
              <a:gd name="T7" fmla="*/ 1144 h 2798"/>
              <a:gd name="T8" fmla="*/ 3364 w 4410"/>
              <a:gd name="T9" fmla="*/ 921 h 2798"/>
              <a:gd name="T10" fmla="*/ 4107 w 4410"/>
              <a:gd name="T11" fmla="*/ 631 h 2798"/>
              <a:gd name="T12" fmla="*/ 3500 w 4410"/>
              <a:gd name="T13" fmla="*/ 372 h 2798"/>
              <a:gd name="T14" fmla="*/ 3802 w 4410"/>
              <a:gd name="T15" fmla="*/ 184 h 2798"/>
              <a:gd name="T16" fmla="*/ 4410 w 4410"/>
              <a:gd name="T17" fmla="*/ 0 h 2798"/>
              <a:gd name="T18" fmla="*/ 4066 w 4410"/>
              <a:gd name="T19" fmla="*/ 0 h 2798"/>
              <a:gd name="T20" fmla="*/ 2835 w 4410"/>
              <a:gd name="T21" fmla="*/ 306 h 2798"/>
              <a:gd name="T22" fmla="*/ 3594 w 4410"/>
              <a:gd name="T23" fmla="*/ 621 h 2798"/>
              <a:gd name="T24" fmla="*/ 1949 w 4410"/>
              <a:gd name="T25" fmla="*/ 1104 h 2798"/>
              <a:gd name="T26" fmla="*/ 1939 w 4410"/>
              <a:gd name="T27" fmla="*/ 1191 h 2798"/>
              <a:gd name="T28" fmla="*/ 2829 w 4410"/>
              <a:gd name="T29" fmla="*/ 1822 h 2798"/>
              <a:gd name="T30" fmla="*/ 1136 w 4410"/>
              <a:gd name="T31" fmla="*/ 2243 h 2798"/>
              <a:gd name="T32" fmla="*/ 0 w 4410"/>
              <a:gd name="T33" fmla="*/ 2685 h 2798"/>
              <a:gd name="T34" fmla="*/ 0 w 4410"/>
              <a:gd name="T35" fmla="*/ 2798 h 2798"/>
              <a:gd name="T36" fmla="*/ 1387 w 4410"/>
              <a:gd name="T37" fmla="*/ 2798 h 2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10" h="2798">
                <a:moveTo>
                  <a:pt x="1387" y="2798"/>
                </a:moveTo>
                <a:cubicBezTo>
                  <a:pt x="1590" y="2615"/>
                  <a:pt x="2359" y="2534"/>
                  <a:pt x="2876" y="2392"/>
                </a:cubicBezTo>
                <a:cubicBezTo>
                  <a:pt x="3505" y="2220"/>
                  <a:pt x="3693" y="2022"/>
                  <a:pt x="3712" y="1825"/>
                </a:cubicBezTo>
                <a:cubicBezTo>
                  <a:pt x="3765" y="1299"/>
                  <a:pt x="2623" y="1305"/>
                  <a:pt x="2634" y="1144"/>
                </a:cubicBezTo>
                <a:cubicBezTo>
                  <a:pt x="2644" y="1007"/>
                  <a:pt x="3129" y="948"/>
                  <a:pt x="3364" y="921"/>
                </a:cubicBezTo>
                <a:cubicBezTo>
                  <a:pt x="3739" y="879"/>
                  <a:pt x="4086" y="784"/>
                  <a:pt x="4107" y="631"/>
                </a:cubicBezTo>
                <a:cubicBezTo>
                  <a:pt x="4143" y="377"/>
                  <a:pt x="3608" y="403"/>
                  <a:pt x="3500" y="372"/>
                </a:cubicBezTo>
                <a:cubicBezTo>
                  <a:pt x="3181" y="282"/>
                  <a:pt x="3396" y="234"/>
                  <a:pt x="3802" y="184"/>
                </a:cubicBezTo>
                <a:cubicBezTo>
                  <a:pt x="4172" y="138"/>
                  <a:pt x="4365" y="106"/>
                  <a:pt x="4410" y="0"/>
                </a:cubicBezTo>
                <a:cubicBezTo>
                  <a:pt x="4066" y="0"/>
                  <a:pt x="4066" y="0"/>
                  <a:pt x="4066" y="0"/>
                </a:cubicBezTo>
                <a:cubicBezTo>
                  <a:pt x="3945" y="129"/>
                  <a:pt x="2829" y="68"/>
                  <a:pt x="2835" y="306"/>
                </a:cubicBezTo>
                <a:cubicBezTo>
                  <a:pt x="2839" y="481"/>
                  <a:pt x="3599" y="506"/>
                  <a:pt x="3594" y="621"/>
                </a:cubicBezTo>
                <a:cubicBezTo>
                  <a:pt x="3587" y="771"/>
                  <a:pt x="2144" y="733"/>
                  <a:pt x="1949" y="1104"/>
                </a:cubicBezTo>
                <a:cubicBezTo>
                  <a:pt x="1934" y="1133"/>
                  <a:pt x="1938" y="1156"/>
                  <a:pt x="1939" y="1191"/>
                </a:cubicBezTo>
                <a:cubicBezTo>
                  <a:pt x="1952" y="1468"/>
                  <a:pt x="2882" y="1583"/>
                  <a:pt x="2829" y="1822"/>
                </a:cubicBezTo>
                <a:cubicBezTo>
                  <a:pt x="2783" y="2029"/>
                  <a:pt x="2384" y="1941"/>
                  <a:pt x="1136" y="2243"/>
                </a:cubicBezTo>
                <a:cubicBezTo>
                  <a:pt x="939" y="2291"/>
                  <a:pt x="246" y="2452"/>
                  <a:pt x="0" y="2685"/>
                </a:cubicBezTo>
                <a:cubicBezTo>
                  <a:pt x="0" y="2798"/>
                  <a:pt x="0" y="2798"/>
                  <a:pt x="0" y="2798"/>
                </a:cubicBezTo>
                <a:lnTo>
                  <a:pt x="1387" y="27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01">
            <a:extLst>
              <a:ext uri="{FF2B5EF4-FFF2-40B4-BE49-F238E27FC236}">
                <a16:creationId xmlns:a16="http://schemas.microsoft.com/office/drawing/2014/main" id="{043ABD47-F9C4-4180-B251-BA5EA328BD7A}"/>
              </a:ext>
            </a:extLst>
          </p:cNvPr>
          <p:cNvGrpSpPr/>
          <p:nvPr/>
        </p:nvGrpSpPr>
        <p:grpSpPr>
          <a:xfrm>
            <a:off x="-156068" y="85725"/>
            <a:ext cx="9900143" cy="5040753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10" name="Freeform 86">
              <a:extLst>
                <a:ext uri="{FF2B5EF4-FFF2-40B4-BE49-F238E27FC236}">
                  <a16:creationId xmlns:a16="http://schemas.microsoft.com/office/drawing/2014/main" id="{80F0C35D-6EE0-4A50-A875-08A1FCAE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9">
              <a:extLst>
                <a:ext uri="{FF2B5EF4-FFF2-40B4-BE49-F238E27FC236}">
                  <a16:creationId xmlns:a16="http://schemas.microsoft.com/office/drawing/2014/main" id="{A154FF12-18DB-454D-AEBB-AEE97A34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0">
              <a:extLst>
                <a:ext uri="{FF2B5EF4-FFF2-40B4-BE49-F238E27FC236}">
                  <a16:creationId xmlns:a16="http://schemas.microsoft.com/office/drawing/2014/main" id="{34BE5A1F-E8DD-4233-81A0-9CD1CD12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1">
              <a:extLst>
                <a:ext uri="{FF2B5EF4-FFF2-40B4-BE49-F238E27FC236}">
                  <a16:creationId xmlns:a16="http://schemas.microsoft.com/office/drawing/2014/main" id="{BCA7B6DD-0A17-41FC-AD03-599FCDDF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2">
              <a:extLst>
                <a:ext uri="{FF2B5EF4-FFF2-40B4-BE49-F238E27FC236}">
                  <a16:creationId xmlns:a16="http://schemas.microsoft.com/office/drawing/2014/main" id="{87492318-48DD-4AF8-B833-3865E380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93">
              <a:extLst>
                <a:ext uri="{FF2B5EF4-FFF2-40B4-BE49-F238E27FC236}">
                  <a16:creationId xmlns:a16="http://schemas.microsoft.com/office/drawing/2014/main" id="{3E4C61FA-3624-4BF4-B4F7-72E3C2B3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94">
              <a:extLst>
                <a:ext uri="{FF2B5EF4-FFF2-40B4-BE49-F238E27FC236}">
                  <a16:creationId xmlns:a16="http://schemas.microsoft.com/office/drawing/2014/main" id="{CBEE9D19-28B6-4CD6-9909-7305972B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95">
              <a:extLst>
                <a:ext uri="{FF2B5EF4-FFF2-40B4-BE49-F238E27FC236}">
                  <a16:creationId xmlns:a16="http://schemas.microsoft.com/office/drawing/2014/main" id="{9E74DF55-1E3F-49BA-BDE4-50AC898F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96">
              <a:extLst>
                <a:ext uri="{FF2B5EF4-FFF2-40B4-BE49-F238E27FC236}">
                  <a16:creationId xmlns:a16="http://schemas.microsoft.com/office/drawing/2014/main" id="{53F9CBA2-34C2-410F-925E-A060AE8D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97">
              <a:extLst>
                <a:ext uri="{FF2B5EF4-FFF2-40B4-BE49-F238E27FC236}">
                  <a16:creationId xmlns:a16="http://schemas.microsoft.com/office/drawing/2014/main" id="{01C3D2E1-6D32-4DB4-A7AB-A72B7A64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98">
              <a:extLst>
                <a:ext uri="{FF2B5EF4-FFF2-40B4-BE49-F238E27FC236}">
                  <a16:creationId xmlns:a16="http://schemas.microsoft.com/office/drawing/2014/main" id="{55879D9A-D6DB-450A-8AA6-FE49F80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id="{E85B5991-2F06-45AC-BCEA-03B99A5E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00">
              <a:extLst>
                <a:ext uri="{FF2B5EF4-FFF2-40B4-BE49-F238E27FC236}">
                  <a16:creationId xmlns:a16="http://schemas.microsoft.com/office/drawing/2014/main" id="{001DDCAA-C90E-485B-B7C4-1CD7AE4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01">
              <a:extLst>
                <a:ext uri="{FF2B5EF4-FFF2-40B4-BE49-F238E27FC236}">
                  <a16:creationId xmlns:a16="http://schemas.microsoft.com/office/drawing/2014/main" id="{ABB4DFBA-86F4-4FDB-BB1E-82A995FC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02">
              <a:extLst>
                <a:ext uri="{FF2B5EF4-FFF2-40B4-BE49-F238E27FC236}">
                  <a16:creationId xmlns:a16="http://schemas.microsoft.com/office/drawing/2014/main" id="{F52DC87E-5F2C-47BA-B4DD-611B1DD6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03">
              <a:extLst>
                <a:ext uri="{FF2B5EF4-FFF2-40B4-BE49-F238E27FC236}">
                  <a16:creationId xmlns:a16="http://schemas.microsoft.com/office/drawing/2014/main" id="{24A26656-B76B-47F8-B61A-701E8625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4">
              <a:extLst>
                <a:ext uri="{FF2B5EF4-FFF2-40B4-BE49-F238E27FC236}">
                  <a16:creationId xmlns:a16="http://schemas.microsoft.com/office/drawing/2014/main" id="{4C447A74-2616-4834-BCB5-F1D9A6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05">
              <a:extLst>
                <a:ext uri="{FF2B5EF4-FFF2-40B4-BE49-F238E27FC236}">
                  <a16:creationId xmlns:a16="http://schemas.microsoft.com/office/drawing/2014/main" id="{6CA85A20-84D6-4E67-91A8-1C69DA8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06">
              <a:extLst>
                <a:ext uri="{FF2B5EF4-FFF2-40B4-BE49-F238E27FC236}">
                  <a16:creationId xmlns:a16="http://schemas.microsoft.com/office/drawing/2014/main" id="{4A0F0213-9D50-4A01-A1B7-99A91691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07">
              <a:extLst>
                <a:ext uri="{FF2B5EF4-FFF2-40B4-BE49-F238E27FC236}">
                  <a16:creationId xmlns:a16="http://schemas.microsoft.com/office/drawing/2014/main" id="{4BB3EDC8-2E2B-4630-BC6C-95FCFC68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08">
              <a:extLst>
                <a:ext uri="{FF2B5EF4-FFF2-40B4-BE49-F238E27FC236}">
                  <a16:creationId xmlns:a16="http://schemas.microsoft.com/office/drawing/2014/main" id="{DD9B6324-BCE7-497B-9B0E-FC44AAAC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09">
              <a:extLst>
                <a:ext uri="{FF2B5EF4-FFF2-40B4-BE49-F238E27FC236}">
                  <a16:creationId xmlns:a16="http://schemas.microsoft.com/office/drawing/2014/main" id="{C8C64B50-C695-4618-B886-562FA794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10">
              <a:extLst>
                <a:ext uri="{FF2B5EF4-FFF2-40B4-BE49-F238E27FC236}">
                  <a16:creationId xmlns:a16="http://schemas.microsoft.com/office/drawing/2014/main" id="{FEE7CA43-AB5D-46CE-B435-91ED7CA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11">
              <a:extLst>
                <a:ext uri="{FF2B5EF4-FFF2-40B4-BE49-F238E27FC236}">
                  <a16:creationId xmlns:a16="http://schemas.microsoft.com/office/drawing/2014/main" id="{CDE48E1F-49B0-4DC1-B56A-52871089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12">
              <a:extLst>
                <a:ext uri="{FF2B5EF4-FFF2-40B4-BE49-F238E27FC236}">
                  <a16:creationId xmlns:a16="http://schemas.microsoft.com/office/drawing/2014/main" id="{E9EA0E3A-7B55-4821-B665-86716837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13">
              <a:extLst>
                <a:ext uri="{FF2B5EF4-FFF2-40B4-BE49-F238E27FC236}">
                  <a16:creationId xmlns:a16="http://schemas.microsoft.com/office/drawing/2014/main" id="{2E4423BD-43C3-408C-A3A3-E7C39526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14">
              <a:extLst>
                <a:ext uri="{FF2B5EF4-FFF2-40B4-BE49-F238E27FC236}">
                  <a16:creationId xmlns:a16="http://schemas.microsoft.com/office/drawing/2014/main" id="{6D125CAA-8086-4607-8EC4-E691CBEB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15">
              <a:extLst>
                <a:ext uri="{FF2B5EF4-FFF2-40B4-BE49-F238E27FC236}">
                  <a16:creationId xmlns:a16="http://schemas.microsoft.com/office/drawing/2014/main" id="{128DDF03-060F-4DF4-AFA9-8067F61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16">
              <a:extLst>
                <a:ext uri="{FF2B5EF4-FFF2-40B4-BE49-F238E27FC236}">
                  <a16:creationId xmlns:a16="http://schemas.microsoft.com/office/drawing/2014/main" id="{90F20F5F-5F30-40DF-8B12-510DA71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3698BF77-C4B8-4CA1-BBD2-7066B52F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8">
              <a:extLst>
                <a:ext uri="{FF2B5EF4-FFF2-40B4-BE49-F238E27FC236}">
                  <a16:creationId xmlns:a16="http://schemas.microsoft.com/office/drawing/2014/main" id="{0B218B50-31E9-40C4-B27D-48B7BC23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9">
              <a:extLst>
                <a:ext uri="{FF2B5EF4-FFF2-40B4-BE49-F238E27FC236}">
                  <a16:creationId xmlns:a16="http://schemas.microsoft.com/office/drawing/2014/main" id="{00BE6978-6634-4546-8E13-5CB53A7A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20">
              <a:extLst>
                <a:ext uri="{FF2B5EF4-FFF2-40B4-BE49-F238E27FC236}">
                  <a16:creationId xmlns:a16="http://schemas.microsoft.com/office/drawing/2014/main" id="{71271E2D-BF88-4402-8DC8-8DA21DB7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21">
              <a:extLst>
                <a:ext uri="{FF2B5EF4-FFF2-40B4-BE49-F238E27FC236}">
                  <a16:creationId xmlns:a16="http://schemas.microsoft.com/office/drawing/2014/main" id="{A6BE3D59-AC66-43BA-A734-4C8D5573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22">
              <a:extLst>
                <a:ext uri="{FF2B5EF4-FFF2-40B4-BE49-F238E27FC236}">
                  <a16:creationId xmlns:a16="http://schemas.microsoft.com/office/drawing/2014/main" id="{F016317D-CA6A-4780-A1BC-3A99A663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23">
              <a:extLst>
                <a:ext uri="{FF2B5EF4-FFF2-40B4-BE49-F238E27FC236}">
                  <a16:creationId xmlns:a16="http://schemas.microsoft.com/office/drawing/2014/main" id="{4A7B8A27-88BB-41DF-88F4-3E7E349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24">
              <a:extLst>
                <a:ext uri="{FF2B5EF4-FFF2-40B4-BE49-F238E27FC236}">
                  <a16:creationId xmlns:a16="http://schemas.microsoft.com/office/drawing/2014/main" id="{FAEAAECE-E43B-4DEB-A714-FD15024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25">
              <a:extLst>
                <a:ext uri="{FF2B5EF4-FFF2-40B4-BE49-F238E27FC236}">
                  <a16:creationId xmlns:a16="http://schemas.microsoft.com/office/drawing/2014/main" id="{52851D8B-5297-49B4-A9A2-B825AC80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6">
              <a:extLst>
                <a:ext uri="{FF2B5EF4-FFF2-40B4-BE49-F238E27FC236}">
                  <a16:creationId xmlns:a16="http://schemas.microsoft.com/office/drawing/2014/main" id="{50D7990F-8C08-47C0-B72B-0B2C552F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27">
              <a:extLst>
                <a:ext uri="{FF2B5EF4-FFF2-40B4-BE49-F238E27FC236}">
                  <a16:creationId xmlns:a16="http://schemas.microsoft.com/office/drawing/2014/main" id="{CE249E05-B187-42C5-AAB0-83232879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28">
              <a:extLst>
                <a:ext uri="{FF2B5EF4-FFF2-40B4-BE49-F238E27FC236}">
                  <a16:creationId xmlns:a16="http://schemas.microsoft.com/office/drawing/2014/main" id="{DDF00BDF-30C9-433B-AD90-B5857F7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29">
              <a:extLst>
                <a:ext uri="{FF2B5EF4-FFF2-40B4-BE49-F238E27FC236}">
                  <a16:creationId xmlns:a16="http://schemas.microsoft.com/office/drawing/2014/main" id="{5522D37A-8116-49B4-A1B5-DA6C72D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C0A34A80-9120-49CD-B6D3-227FACB9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id="{E6C9CAF6-B720-41E0-8D22-09D44E7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32">
              <a:extLst>
                <a:ext uri="{FF2B5EF4-FFF2-40B4-BE49-F238E27FC236}">
                  <a16:creationId xmlns:a16="http://schemas.microsoft.com/office/drawing/2014/main" id="{D21DB0E7-AB19-4EAA-B7EE-E39AA0DA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33">
              <a:extLst>
                <a:ext uri="{FF2B5EF4-FFF2-40B4-BE49-F238E27FC236}">
                  <a16:creationId xmlns:a16="http://schemas.microsoft.com/office/drawing/2014/main" id="{7D72A775-BFCA-4238-B2BD-3E91D1A4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34">
              <a:extLst>
                <a:ext uri="{FF2B5EF4-FFF2-40B4-BE49-F238E27FC236}">
                  <a16:creationId xmlns:a16="http://schemas.microsoft.com/office/drawing/2014/main" id="{A338310B-B811-4348-A3A3-6FB4A2C6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35">
              <a:extLst>
                <a:ext uri="{FF2B5EF4-FFF2-40B4-BE49-F238E27FC236}">
                  <a16:creationId xmlns:a16="http://schemas.microsoft.com/office/drawing/2014/main" id="{3B099DDE-66F0-4F52-891B-815ECFF1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36">
              <a:extLst>
                <a:ext uri="{FF2B5EF4-FFF2-40B4-BE49-F238E27FC236}">
                  <a16:creationId xmlns:a16="http://schemas.microsoft.com/office/drawing/2014/main" id="{1857310E-E6F4-43EA-8187-2D8B0F25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37">
              <a:extLst>
                <a:ext uri="{FF2B5EF4-FFF2-40B4-BE49-F238E27FC236}">
                  <a16:creationId xmlns:a16="http://schemas.microsoft.com/office/drawing/2014/main" id="{A2DB54FB-B9A2-443B-AF5E-76077A32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38">
              <a:extLst>
                <a:ext uri="{FF2B5EF4-FFF2-40B4-BE49-F238E27FC236}">
                  <a16:creationId xmlns:a16="http://schemas.microsoft.com/office/drawing/2014/main" id="{3CDA2BE7-DE1E-4BA8-87E2-C7880939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39">
              <a:extLst>
                <a:ext uri="{FF2B5EF4-FFF2-40B4-BE49-F238E27FC236}">
                  <a16:creationId xmlns:a16="http://schemas.microsoft.com/office/drawing/2014/main" id="{8889037F-8255-4461-9C53-C83FD3A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40">
              <a:extLst>
                <a:ext uri="{FF2B5EF4-FFF2-40B4-BE49-F238E27FC236}">
                  <a16:creationId xmlns:a16="http://schemas.microsoft.com/office/drawing/2014/main" id="{72DF127F-68F6-4681-94BC-566794C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41">
              <a:extLst>
                <a:ext uri="{FF2B5EF4-FFF2-40B4-BE49-F238E27FC236}">
                  <a16:creationId xmlns:a16="http://schemas.microsoft.com/office/drawing/2014/main" id="{CE9ECDD2-4DEB-4A65-BC20-2B6D430F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42">
              <a:extLst>
                <a:ext uri="{FF2B5EF4-FFF2-40B4-BE49-F238E27FC236}">
                  <a16:creationId xmlns:a16="http://schemas.microsoft.com/office/drawing/2014/main" id="{C66E6D6F-5DE3-46C9-AA47-F499DBE5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43">
              <a:extLst>
                <a:ext uri="{FF2B5EF4-FFF2-40B4-BE49-F238E27FC236}">
                  <a16:creationId xmlns:a16="http://schemas.microsoft.com/office/drawing/2014/main" id="{C772672F-AEEB-4FC2-B0E5-60FCA665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spc="0">
                <a:latin typeface="Arial Black"/>
                <a:ea typeface="ＭＳ Ｐゴシック"/>
              </a:rPr>
              <a:t>Praktische informatie</a:t>
            </a:r>
            <a:endParaRPr lang="nl-NL" b="0" spc="0">
              <a:latin typeface="+mj-lt"/>
              <a:ea typeface="ＭＳ Ｐゴシック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70672" y="1173449"/>
            <a:ext cx="7886700" cy="308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/>
              <a:t>Belangrijke data</a:t>
            </a:r>
          </a:p>
        </p:txBody>
      </p:sp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09017"/>
              </p:ext>
            </p:extLst>
          </p:nvPr>
        </p:nvGraphicFramePr>
        <p:xfrm>
          <a:off x="1747561" y="1644443"/>
          <a:ext cx="6084241" cy="2876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34336">
                  <a:extLst>
                    <a:ext uri="{9D8B030D-6E8A-4147-A177-3AD203B41FA5}">
                      <a16:colId xmlns:a16="http://schemas.microsoft.com/office/drawing/2014/main" val="1671143170"/>
                    </a:ext>
                  </a:extLst>
                </a:gridCol>
                <a:gridCol w="3049905">
                  <a:extLst>
                    <a:ext uri="{9D8B030D-6E8A-4147-A177-3AD203B41FA5}">
                      <a16:colId xmlns:a16="http://schemas.microsoft.com/office/drawing/2014/main" val="1824663569"/>
                    </a:ext>
                  </a:extLst>
                </a:gridCol>
              </a:tblGrid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Datum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Activiteit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8623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1 oktober 2025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Studielink open</a:t>
                      </a:r>
                      <a:r>
                        <a:rPr lang="nl-NL" sz="1200" baseline="0" noProof="0">
                          <a:solidFill>
                            <a:srgbClr val="182075"/>
                          </a:solidFill>
                        </a:rPr>
                        <a:t> voor inschrijving</a:t>
                      </a:r>
                      <a:endParaRPr lang="nl-NL" sz="12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3261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15 januari 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Deadline</a:t>
                      </a:r>
                      <a:r>
                        <a:rPr lang="nl-NL" sz="1200" baseline="0" noProof="0">
                          <a:solidFill>
                            <a:srgbClr val="182075"/>
                          </a:solidFill>
                        </a:rPr>
                        <a:t> inschrijving Studielink</a:t>
                      </a:r>
                      <a:endParaRPr lang="nl-NL" sz="12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78188"/>
                  </a:ext>
                </a:extLst>
              </a:tr>
              <a:tr h="3455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5 februari 2026</a:t>
                      </a:r>
                    </a:p>
                  </a:txBody>
                  <a:tcPr anchor="ctr">
                    <a:lnL w="19050">
                      <a:solidFill>
                        <a:srgbClr val="182075"/>
                      </a:solidFill>
                    </a:lnL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200" baseline="0" noProof="0">
                          <a:solidFill>
                            <a:srgbClr val="182075"/>
                          </a:solidFill>
                        </a:rPr>
                        <a:t>Deadline e-module en voorbereidingsopdracht</a:t>
                      </a:r>
                    </a:p>
                  </a:txBody>
                  <a:tcPr anchor="ctr">
                    <a:lnR w="19050">
                      <a:solidFill>
                        <a:srgbClr val="182075"/>
                      </a:solidFill>
                    </a:ln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66464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28 februari 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Kennisclip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51116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7 maart 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 err="1">
                          <a:solidFill>
                            <a:srgbClr val="182075"/>
                          </a:solidFill>
                        </a:rPr>
                        <a:t>Selectiedag</a:t>
                      </a:r>
                      <a:endParaRPr lang="nl-NL" sz="12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94787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15 april 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Uitslag</a:t>
                      </a:r>
                      <a:r>
                        <a:rPr lang="nl-NL" sz="1200" baseline="0" noProof="0">
                          <a:solidFill>
                            <a:srgbClr val="182075"/>
                          </a:solidFill>
                        </a:rPr>
                        <a:t> / rangnummer door Studielink</a:t>
                      </a:r>
                      <a:endParaRPr lang="nl-NL" sz="12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9921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16 t/m 19 april 2026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Toelichting uitslag en </a:t>
                      </a:r>
                      <a:r>
                        <a:rPr lang="nl-NL" sz="1200" noProof="0" err="1">
                          <a:solidFill>
                            <a:srgbClr val="182075"/>
                          </a:solidFill>
                        </a:rPr>
                        <a:t>z</a:t>
                      </a:r>
                      <a:r>
                        <a:rPr lang="nl-NL" sz="1200" noProof="0">
                          <a:solidFill>
                            <a:srgbClr val="182075"/>
                          </a:solidFill>
                        </a:rPr>
                        <a:t>-score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90443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CGO 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876425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Sluit aan op de voorbereidingsopdracht (CGO) </a:t>
            </a:r>
            <a:endParaRPr lang="en-US" sz="1800">
              <a:solidFill>
                <a:srgbClr val="000000"/>
              </a:solidFill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Integreren verworven kennis in een vergelijkbare nieuwe opgave</a:t>
            </a:r>
            <a:endParaRPr lang="nl-NL"/>
          </a:p>
          <a:p>
            <a:pPr>
              <a:buFont typeface="Wingdings" panose="020B0604020202020204" pitchFamily="34" charset="0"/>
              <a:buChar char="§"/>
            </a:pPr>
            <a:endParaRPr lang="nl-NL" sz="1800" b="1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50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Studievaardigheden 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876425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Kennisclip 28 februari 2026</a:t>
            </a:r>
            <a:endParaRPr lang="nl-NL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Begrijpen, analyseren en toepassen van relevante informatie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Alle informatiebronnen krijg je aangereikt</a:t>
            </a:r>
            <a:endParaRPr lang="nl-NL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Begrijpen complexe concepten en integreren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Informatie toepassen om vragen te beantwoorden</a:t>
            </a: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 marL="0" indent="0">
              <a:buNone/>
            </a:pPr>
            <a:endParaRPr lang="nl-NL" sz="1800" b="1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16167" y="273368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82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Studievaardigheden toets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19225"/>
            <a:ext cx="7633504" cy="326350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l-NL" sz="2300" b="1">
                <a:cs typeface="Arial"/>
              </a:rPr>
              <a:t>Voorbeeld </a:t>
            </a:r>
          </a:p>
          <a:p>
            <a:pPr marL="0" indent="0">
              <a:buNone/>
            </a:pPr>
            <a:endParaRPr lang="nl-NL" sz="1800">
              <a:cs typeface="Arial"/>
            </a:endParaRPr>
          </a:p>
          <a:p>
            <a:pPr>
              <a:lnSpc>
                <a:spcPct val="70000"/>
              </a:lnSpc>
              <a:buNone/>
            </a:pPr>
            <a:r>
              <a:rPr lang="nl" sz="1800" b="1">
                <a:ea typeface="+mn-lt"/>
                <a:cs typeface="+mn-lt"/>
              </a:rPr>
              <a:t>Casus 2/4</a:t>
            </a:r>
            <a:br>
              <a:rPr lang="nl" sz="1800" b="1">
                <a:ea typeface="+mn-lt"/>
                <a:cs typeface="+mn-lt"/>
              </a:rPr>
            </a:br>
            <a:r>
              <a:rPr lang="nl" sz="1800" b="1">
                <a:ea typeface="+mn-lt"/>
                <a:cs typeface="+mn-lt"/>
              </a:rPr>
              <a:t> </a:t>
            </a:r>
            <a:endParaRPr lang="nl">
              <a:ea typeface="+mn-lt"/>
              <a:cs typeface="+mn-lt"/>
            </a:endParaRPr>
          </a:p>
          <a:p>
            <a:pPr>
              <a:lnSpc>
                <a:spcPct val="70000"/>
              </a:lnSpc>
              <a:buNone/>
            </a:pPr>
            <a:r>
              <a:rPr lang="nl" sz="1800" i="1">
                <a:ea typeface="+mn-lt"/>
                <a:cs typeface="+mn-lt"/>
              </a:rPr>
              <a:t>Je bent huisarts. Een moeder belt voor haar zoon van 8 maanden die sinds twee dagen weer koorts heeft en daarnaast</a:t>
            </a:r>
            <a:endParaRPr lang="nl" i="1">
              <a:ea typeface="+mn-lt"/>
              <a:cs typeface="+mn-lt"/>
            </a:endParaRPr>
          </a:p>
          <a:p>
            <a:pPr>
              <a:lnSpc>
                <a:spcPct val="70000"/>
              </a:lnSpc>
              <a:buNone/>
            </a:pPr>
            <a:r>
              <a:rPr lang="nl" sz="1800" i="1">
                <a:ea typeface="+mn-lt"/>
                <a:cs typeface="+mn-lt"/>
              </a:rPr>
              <a:t>heeft hij vandaag ook twee keer diarree gehad. Vorige week was hij een paar dagen ziek en had hij koorts. Hij knapte op</a:t>
            </a:r>
            <a:endParaRPr lang="nl" i="1">
              <a:ea typeface="+mn-lt"/>
              <a:cs typeface="+mn-lt"/>
            </a:endParaRPr>
          </a:p>
          <a:p>
            <a:pPr>
              <a:lnSpc>
                <a:spcPct val="70000"/>
              </a:lnSpc>
              <a:buNone/>
            </a:pPr>
            <a:r>
              <a:rPr lang="nl" sz="1800" i="1">
                <a:ea typeface="+mn-lt"/>
                <a:cs typeface="+mn-lt"/>
              </a:rPr>
              <a:t>en de koorts was weg. Zojuist heeft moeder bij haar zoon een rectale temperatuur van 40,5 graden Celsius gemeten.</a:t>
            </a:r>
            <a:br>
              <a:rPr lang="nl" sz="1800" b="1">
                <a:ea typeface="+mn-lt"/>
                <a:cs typeface="+mn-lt"/>
              </a:rPr>
            </a:br>
            <a:endParaRPr lang="nl" sz="1800" b="1">
              <a:ea typeface="+mn-lt"/>
              <a:cs typeface="+mn-lt"/>
            </a:endParaRPr>
          </a:p>
          <a:p>
            <a:pPr>
              <a:lnSpc>
                <a:spcPct val="70000"/>
              </a:lnSpc>
              <a:buNone/>
            </a:pPr>
            <a:r>
              <a:rPr lang="nl" sz="1800">
                <a:ea typeface="+mn-lt"/>
                <a:cs typeface="+mn-lt"/>
              </a:rPr>
              <a:t>Je twijfelt of het kind door jou beoordeeld moet worden. </a:t>
            </a:r>
            <a:br>
              <a:rPr lang="nl" sz="1800">
                <a:ea typeface="+mn-lt"/>
                <a:cs typeface="+mn-lt"/>
              </a:rPr>
            </a:br>
            <a:endParaRPr lang="nl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None/>
            </a:pPr>
            <a:r>
              <a:rPr lang="nl" sz="1800" b="1">
                <a:ea typeface="+mn-lt"/>
                <a:cs typeface="+mn-lt"/>
              </a:rPr>
              <a:t>Wat is de belangrijkste reden om het kind binnen 24 uur te beoordelen? (2p)</a:t>
            </a:r>
            <a:endParaRPr lang="nl">
              <a:cs typeface="Arial"/>
            </a:endParaRPr>
          </a:p>
          <a:p>
            <a:pPr>
              <a:buNone/>
            </a:pPr>
            <a:endParaRPr lang="nl-NL">
              <a:cs typeface="Arial"/>
            </a:endParaRPr>
          </a:p>
          <a:p>
            <a:pPr marL="457200" indent="-457200">
              <a:buAutoNum type="alphaLcParenR"/>
            </a:pPr>
            <a:r>
              <a:rPr lang="nl" sz="1900">
                <a:ea typeface="+mn-lt"/>
                <a:cs typeface="+mn-lt"/>
              </a:rPr>
              <a:t>Hoogte van de temperatuur: 40,5 graden Celsius</a:t>
            </a:r>
            <a:endParaRPr lang="nl-NL" sz="1900">
              <a:ea typeface="+mn-lt"/>
              <a:cs typeface="+mn-lt"/>
            </a:endParaRPr>
          </a:p>
          <a:p>
            <a:pPr marL="457200" indent="-457200">
              <a:buAutoNum type="alphaLcParenR"/>
            </a:pPr>
            <a:r>
              <a:rPr lang="nl-NL" sz="1900">
                <a:ea typeface="+mn-lt"/>
                <a:cs typeface="+mn-lt"/>
              </a:rPr>
              <a:t>2 keer diarree op dezelfde dag</a:t>
            </a:r>
          </a:p>
          <a:p>
            <a:pPr marL="457200" indent="-457200">
              <a:buAutoNum type="alphaLcParenR"/>
            </a:pPr>
            <a:r>
              <a:rPr lang="nl" sz="1900">
                <a:ea typeface="+mn-lt"/>
                <a:cs typeface="+mn-lt"/>
              </a:rPr>
              <a:t>2e keer koorts na een koortsvrije periode</a:t>
            </a:r>
            <a:endParaRPr lang="nl-NL" sz="1900">
              <a:ea typeface="+mn-lt"/>
              <a:cs typeface="+mn-lt"/>
            </a:endParaRPr>
          </a:p>
          <a:p>
            <a:pPr marL="457200" indent="-457200">
              <a:buAutoNum type="alphaLcParenR"/>
            </a:pPr>
            <a:r>
              <a:rPr lang="nl" sz="1900">
                <a:ea typeface="+mn-lt"/>
                <a:cs typeface="+mn-lt"/>
              </a:rPr>
              <a:t>Sinds 2 dagen koorts</a:t>
            </a:r>
            <a:endParaRPr lang="nl-NL" sz="1900">
              <a:ea typeface="+mn-lt"/>
              <a:cs typeface="+mn-lt"/>
            </a:endParaRPr>
          </a:p>
          <a:p>
            <a:pPr marL="457200" indent="-457200">
              <a:buAutoNum type="alphaLcParenR"/>
            </a:pPr>
            <a:endParaRPr lang="nl" sz="1900">
              <a:cs typeface="Arial"/>
            </a:endParaRPr>
          </a:p>
          <a:p>
            <a:pPr marL="0" indent="0">
              <a:buNone/>
            </a:pPr>
            <a:r>
              <a:rPr lang="nl" sz="1900">
                <a:cs typeface="Arial"/>
              </a:rPr>
              <a:t>Goede antwoord: c</a:t>
            </a:r>
          </a:p>
          <a:p>
            <a:pPr marL="457200" indent="-457200">
              <a:buAutoNum type="alphaLcParenR"/>
            </a:pPr>
            <a:endParaRPr lang="nl" sz="1900">
              <a:cs typeface="Arial"/>
            </a:endParaRPr>
          </a:p>
          <a:p>
            <a:pPr>
              <a:buNone/>
            </a:pPr>
            <a:endParaRPr lang="nl" sz="1800">
              <a:cs typeface="Arial"/>
            </a:endParaRPr>
          </a:p>
          <a:p>
            <a:pPr marL="0" indent="0">
              <a:buNone/>
            </a:pPr>
            <a:endParaRPr lang="nl-NL" sz="1800" b="1">
              <a:cs typeface="Arial"/>
            </a:endParaRPr>
          </a:p>
          <a:p>
            <a:pPr>
              <a:buAutoNum type="alphaLcParenR"/>
            </a:pPr>
            <a:endParaRPr lang="nl-NL" sz="1800">
              <a:cs typeface="Arial"/>
            </a:endParaRPr>
          </a:p>
          <a:p>
            <a:pPr>
              <a:buAutoNum type="alphaLcParenR"/>
            </a:pPr>
            <a:endParaRPr lang="nl-NL" sz="1800">
              <a:cs typeface="Arial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FBFA7DD-5C5B-133A-FB5D-9029BB23E56F}"/>
              </a:ext>
            </a:extLst>
          </p:cNvPr>
          <p:cNvGrpSpPr/>
          <p:nvPr/>
        </p:nvGrpSpPr>
        <p:grpSpPr>
          <a:xfrm flipH="1">
            <a:off x="6763140" y="195080"/>
            <a:ext cx="1617877" cy="1884212"/>
            <a:chOff x="5226050" y="2312988"/>
            <a:chExt cx="1733551" cy="2235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5AE9BD-D1A8-142C-1095-0733B28D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12152C3-56E0-A587-050B-C8F30E26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598D5DD-61CE-18A3-AA61-3DF81E25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424069D-A155-ECDA-1729-6A92E83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162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Expliciet gewogen loting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nl-NL" sz="1800" b="1"/>
              <a:t>Twee onderdelen</a:t>
            </a:r>
            <a:endParaRPr lang="nl-NL" sz="1800" b="1">
              <a:cs typeface="Arial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nl-NL" sz="1800"/>
              <a:t>Selectiescore: gebaseerd op de </a:t>
            </a:r>
            <a:r>
              <a:rPr lang="nl-NL" sz="1800" err="1"/>
              <a:t>toetsresultaten</a:t>
            </a:r>
            <a:r>
              <a:rPr lang="nl-NL" sz="1800"/>
              <a:t> van de </a:t>
            </a:r>
            <a:r>
              <a:rPr lang="nl-NL" sz="1800" err="1"/>
              <a:t>selectiedag</a:t>
            </a:r>
            <a:endParaRPr lang="nl-NL" sz="1800" i="0">
              <a:cs typeface="Arial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nl-NL" sz="1800">
                <a:cs typeface="Arial"/>
              </a:rPr>
              <a:t>Random score: willekeurig element</a:t>
            </a:r>
            <a:br>
              <a:rPr lang="nl-NL" sz="1800">
                <a:cs typeface="Arial"/>
              </a:rPr>
            </a:br>
            <a:endParaRPr lang="nl-NL" sz="1800" i="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 b="1">
                <a:cs typeface="Arial"/>
              </a:rPr>
              <a:t>Weging</a:t>
            </a:r>
            <a:r>
              <a:rPr lang="nl-NL" sz="1800" b="1"/>
              <a:t> </a:t>
            </a:r>
            <a:r>
              <a:rPr lang="nl-NL" sz="1800"/>
              <a:t>selectiescore 65% / random score 35%</a:t>
            </a: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nl-NL" sz="1800">
              <a:cs typeface="Arial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nl-NL" sz="1800">
                <a:cs typeface="Arial"/>
              </a:rPr>
              <a:t>Balans tussen prestatie en toeval</a:t>
            </a:r>
          </a:p>
          <a:p>
            <a:pPr>
              <a:buFont typeface="Wingdings" panose="020B0604020202020204" pitchFamily="34" charset="0"/>
              <a:buChar char="§"/>
            </a:pPr>
            <a:endParaRPr lang="nl-NL">
              <a:cs typeface="Arial"/>
            </a:endParaRPr>
          </a:p>
        </p:txBody>
      </p:sp>
      <p:pic>
        <p:nvPicPr>
          <p:cNvPr id="6" name="Graphic 5" descr="Scales of justice with solid fill">
            <a:extLst>
              <a:ext uri="{FF2B5EF4-FFF2-40B4-BE49-F238E27FC236}">
                <a16:creationId xmlns:a16="http://schemas.microsoft.com/office/drawing/2014/main" id="{2D83EBAD-77BF-9626-6AB7-DD6860D17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0739" y="2064543"/>
            <a:ext cx="2364581" cy="23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2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Expliciet gewogen loting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>
              <a:cs typeface="Arial"/>
            </a:endParaRPr>
          </a:p>
          <a:p>
            <a:endParaRPr lang="nl-NL">
              <a:cs typeface="Arial"/>
            </a:endParaRPr>
          </a:p>
          <a:p>
            <a:endParaRPr lang="nl-NL">
              <a:cs typeface="Arial"/>
            </a:endParaRPr>
          </a:p>
        </p:txBody>
      </p:sp>
      <p:graphicFrame>
        <p:nvGraphicFramePr>
          <p:cNvPr id="7" name="Tabel 17">
            <a:extLst>
              <a:ext uri="{FF2B5EF4-FFF2-40B4-BE49-F238E27FC236}">
                <a16:creationId xmlns:a16="http://schemas.microsoft.com/office/drawing/2014/main" id="{70CB420A-B749-8300-0D66-B2A300894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93425"/>
              </p:ext>
            </p:extLst>
          </p:nvPr>
        </p:nvGraphicFramePr>
        <p:xfrm>
          <a:off x="755954" y="1505105"/>
          <a:ext cx="7640313" cy="20935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6634">
                  <a:extLst>
                    <a:ext uri="{9D8B030D-6E8A-4147-A177-3AD203B41FA5}">
                      <a16:colId xmlns:a16="http://schemas.microsoft.com/office/drawing/2014/main" val="1671143170"/>
                    </a:ext>
                  </a:extLst>
                </a:gridCol>
                <a:gridCol w="1068705">
                  <a:extLst>
                    <a:ext uri="{9D8B030D-6E8A-4147-A177-3AD203B41FA5}">
                      <a16:colId xmlns:a16="http://schemas.microsoft.com/office/drawing/2014/main" val="1824663569"/>
                    </a:ext>
                  </a:extLst>
                </a:gridCol>
                <a:gridCol w="1223008">
                  <a:extLst>
                    <a:ext uri="{9D8B030D-6E8A-4147-A177-3AD203B41FA5}">
                      <a16:colId xmlns:a16="http://schemas.microsoft.com/office/drawing/2014/main" val="3643559155"/>
                    </a:ext>
                  </a:extLst>
                </a:gridCol>
                <a:gridCol w="1165858">
                  <a:extLst>
                    <a:ext uri="{9D8B030D-6E8A-4147-A177-3AD203B41FA5}">
                      <a16:colId xmlns:a16="http://schemas.microsoft.com/office/drawing/2014/main" val="2685216424"/>
                    </a:ext>
                  </a:extLst>
                </a:gridCol>
                <a:gridCol w="1337308">
                  <a:extLst>
                    <a:ext uri="{9D8B030D-6E8A-4147-A177-3AD203B41FA5}">
                      <a16:colId xmlns:a16="http://schemas.microsoft.com/office/drawing/2014/main" val="5875687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7516970"/>
                    </a:ext>
                  </a:extLst>
                </a:gridCol>
              </a:tblGrid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Kandidaat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Selectie Score </a:t>
                      </a:r>
                      <a:r>
                        <a:rPr lang="nl-NL" sz="800" b="0" i="1" noProof="0">
                          <a:solidFill>
                            <a:srgbClr val="182075"/>
                          </a:solidFill>
                        </a:rPr>
                        <a:t>(max 100)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Selectie Weging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Random Score </a:t>
                      </a:r>
                      <a:r>
                        <a:rPr lang="nl-NL" sz="800" b="0" i="1" u="none" strike="noStrike" noProof="0">
                          <a:solidFill>
                            <a:srgbClr val="182075"/>
                          </a:solidFill>
                          <a:latin typeface="Arial"/>
                        </a:rPr>
                        <a:t>(max 100)</a:t>
                      </a:r>
                      <a:endParaRPr lang="nl-NL" sz="800" i="1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Random Weging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Gewogen Totale Score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8623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90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90 x 0,65 = 58,50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40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40 x 0,35 = 14,00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58,50 + 14,00 = </a:t>
                      </a: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72,50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3261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75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75 x 0,65 = 48,75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60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60 </a:t>
                      </a:r>
                      <a:r>
                        <a:rPr lang="nl-NL" sz="1000" b="0" i="0" u="none" strike="noStrike" baseline="0" noProof="0">
                          <a:solidFill>
                            <a:srgbClr val="182075"/>
                          </a:solidFill>
                          <a:latin typeface="Arial"/>
                        </a:rPr>
                        <a:t>x 0,35 = 21,00</a:t>
                      </a:r>
                      <a:endParaRPr lang="nl-NL" sz="1000" baseline="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48,75 + 21,00 = </a:t>
                      </a: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69,75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78188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80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0" i="0" u="none" strike="noStrike" noProof="0">
                          <a:solidFill>
                            <a:srgbClr val="182075"/>
                          </a:solidFill>
                          <a:latin typeface="Arial"/>
                        </a:rPr>
                        <a:t>80 x 0,65 = 52,00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70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70 </a:t>
                      </a:r>
                      <a:r>
                        <a:rPr lang="nl-NL" sz="1000" b="0" i="0" u="none" strike="noStrike" noProof="0">
                          <a:solidFill>
                            <a:srgbClr val="182075"/>
                          </a:solidFill>
                          <a:latin typeface="Arial"/>
                        </a:rPr>
                        <a:t>x 0,35 = 24,50</a:t>
                      </a:r>
                      <a:endParaRPr lang="nl-NL" sz="10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52,00 + 24,50 = </a:t>
                      </a:r>
                      <a:r>
                        <a:rPr lang="nl-NL" sz="1000" b="1" noProof="0">
                          <a:solidFill>
                            <a:srgbClr val="C00000"/>
                          </a:solidFill>
                        </a:rPr>
                        <a:t>76,50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6414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65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65 </a:t>
                      </a:r>
                      <a:r>
                        <a:rPr lang="nl-NL" sz="1000" b="0" i="0" u="none" strike="noStrike" baseline="0" noProof="0">
                          <a:solidFill>
                            <a:srgbClr val="182075"/>
                          </a:solidFill>
                          <a:latin typeface="Arial"/>
                        </a:rPr>
                        <a:t>x 0,65 = 42,25</a:t>
                      </a:r>
                      <a:endParaRPr lang="nl-NL" sz="1000" baseline="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90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90 x 0,35 = 31,50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aseline="0" noProof="0">
                          <a:solidFill>
                            <a:srgbClr val="182075"/>
                          </a:solidFill>
                        </a:rPr>
                        <a:t>42,25 + 31,50 = </a:t>
                      </a: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73,75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9921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85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85 </a:t>
                      </a:r>
                      <a:r>
                        <a:rPr lang="nl-NL" sz="1000" b="0" i="0" u="none" strike="noStrike" noProof="0">
                          <a:solidFill>
                            <a:srgbClr val="182075"/>
                          </a:solidFill>
                          <a:latin typeface="Arial"/>
                        </a:rPr>
                        <a:t>x 0,65 = 55,25</a:t>
                      </a:r>
                      <a:endParaRPr lang="nl-NL" sz="10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30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30 </a:t>
                      </a:r>
                      <a:r>
                        <a:rPr lang="nl-NL" sz="1000" b="0" i="0" u="none" strike="noStrike" noProof="0">
                          <a:solidFill>
                            <a:srgbClr val="182075"/>
                          </a:solidFill>
                          <a:latin typeface="Arial"/>
                        </a:rPr>
                        <a:t>x 0,35 = 10,50</a:t>
                      </a:r>
                      <a:endParaRPr lang="nl-NL" sz="1000" noProof="0">
                        <a:solidFill>
                          <a:srgbClr val="182075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55,25 + 10,50 = </a:t>
                      </a:r>
                      <a:r>
                        <a:rPr lang="nl-NL" sz="1000" b="1" noProof="0">
                          <a:solidFill>
                            <a:srgbClr val="C00000"/>
                          </a:solidFill>
                        </a:rPr>
                        <a:t>65,75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21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</a:rPr>
              <a:t>Expliciet gewogen loting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>
              <a:cs typeface="Arial"/>
            </a:endParaRPr>
          </a:p>
          <a:p>
            <a:endParaRPr lang="nl-NL">
              <a:cs typeface="Arial"/>
            </a:endParaRPr>
          </a:p>
          <a:p>
            <a:endParaRPr lang="nl-NL">
              <a:cs typeface="Arial"/>
            </a:endParaRPr>
          </a:p>
        </p:txBody>
      </p:sp>
      <p:graphicFrame>
        <p:nvGraphicFramePr>
          <p:cNvPr id="6" name="Tabel 17">
            <a:extLst>
              <a:ext uri="{FF2B5EF4-FFF2-40B4-BE49-F238E27FC236}">
                <a16:creationId xmlns:a16="http://schemas.microsoft.com/office/drawing/2014/main" id="{DBF3426B-7EE8-373F-2C14-9E771A9D7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85323"/>
              </p:ext>
            </p:extLst>
          </p:nvPr>
        </p:nvGraphicFramePr>
        <p:xfrm>
          <a:off x="813104" y="1469387"/>
          <a:ext cx="2245359" cy="20733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6634">
                  <a:extLst>
                    <a:ext uri="{9D8B030D-6E8A-4147-A177-3AD203B41FA5}">
                      <a16:colId xmlns:a16="http://schemas.microsoft.com/office/drawing/2014/main" val="167114317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157516970"/>
                    </a:ext>
                  </a:extLst>
                </a:gridCol>
              </a:tblGrid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Kandidaat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Totale Score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8623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72,50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3261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69,75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78188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C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C00000"/>
                          </a:solidFill>
                        </a:rPr>
                        <a:t>76,50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6414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73,75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9921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C00000"/>
                          </a:solidFill>
                        </a:rPr>
                        <a:t>65,75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5181"/>
                  </a:ext>
                </a:extLst>
              </a:tr>
            </a:tbl>
          </a:graphicData>
        </a:graphic>
      </p:graphicFrame>
      <p:graphicFrame>
        <p:nvGraphicFramePr>
          <p:cNvPr id="7" name="Tabel 17">
            <a:extLst>
              <a:ext uri="{FF2B5EF4-FFF2-40B4-BE49-F238E27FC236}">
                <a16:creationId xmlns:a16="http://schemas.microsoft.com/office/drawing/2014/main" id="{C0046F57-5068-96C9-8CB0-B26C8AC41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73547"/>
              </p:ext>
            </p:extLst>
          </p:nvPr>
        </p:nvGraphicFramePr>
        <p:xfrm>
          <a:off x="5329237" y="1471612"/>
          <a:ext cx="2994656" cy="20733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22983">
                  <a:extLst>
                    <a:ext uri="{9D8B030D-6E8A-4147-A177-3AD203B41FA5}">
                      <a16:colId xmlns:a16="http://schemas.microsoft.com/office/drawing/2014/main" val="1903395972"/>
                    </a:ext>
                  </a:extLst>
                </a:gridCol>
                <a:gridCol w="965833">
                  <a:extLst>
                    <a:ext uri="{9D8B030D-6E8A-4147-A177-3AD203B41FA5}">
                      <a16:colId xmlns:a16="http://schemas.microsoft.com/office/drawing/2014/main" val="167114317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7516970"/>
                    </a:ext>
                  </a:extLst>
                </a:gridCol>
              </a:tblGrid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Rangnummer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Kandidaat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noProof="0">
                          <a:solidFill>
                            <a:srgbClr val="182075"/>
                          </a:solidFill>
                        </a:rPr>
                        <a:t>Totale Score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8623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C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76,50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3261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D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C00000"/>
                          </a:solidFill>
                        </a:rPr>
                        <a:t>73,75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78188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baseline="0" noProof="0">
                          <a:solidFill>
                            <a:srgbClr val="182075"/>
                          </a:solidFill>
                        </a:rPr>
                        <a:t>A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i="0" u="none" strike="noStrike" noProof="0">
                          <a:solidFill>
                            <a:srgbClr val="C00000"/>
                          </a:solidFill>
                          <a:latin typeface="Arial"/>
                        </a:rPr>
                        <a:t>72,50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6414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B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i="0" u="none" strike="noStrike" baseline="0" noProof="0">
                          <a:solidFill>
                            <a:srgbClr val="C00000"/>
                          </a:solidFill>
                          <a:latin typeface="Arial"/>
                        </a:rPr>
                        <a:t>69,75</a:t>
                      </a:r>
                      <a:endParaRPr lang="nl-NL" sz="1000" b="1" baseline="0" noProof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9921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noProof="0">
                          <a:solidFill>
                            <a:srgbClr val="182075"/>
                          </a:solidFill>
                        </a:rPr>
                        <a:t>E</a:t>
                      </a:r>
                    </a:p>
                  </a:txBody>
                  <a:tcPr anchor="ctr">
                    <a:lnL w="12700">
                      <a:solidFill>
                        <a:srgbClr val="182075"/>
                      </a:solidFill>
                    </a:lnL>
                    <a:lnR w="12700">
                      <a:solidFill>
                        <a:srgbClr val="182075"/>
                      </a:solidFill>
                    </a:lnR>
                    <a:lnT w="12700">
                      <a:solidFill>
                        <a:srgbClr val="182075"/>
                      </a:solidFill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1000" b="1" noProof="0">
                          <a:solidFill>
                            <a:srgbClr val="C00000"/>
                          </a:solidFill>
                        </a:rPr>
                        <a:t>65,75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2075"/>
                      </a:solidFill>
                    </a:lnR>
                    <a:lnT w="12700" cap="flat" cmpd="sng" algn="ctr">
                      <a:solidFill>
                        <a:srgbClr val="182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2075"/>
                      </a:solidFill>
                    </a:lnB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5181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3AF0F4B5-72DD-9A2B-CF8D-A064CA0F454B}"/>
              </a:ext>
            </a:extLst>
          </p:cNvPr>
          <p:cNvSpPr/>
          <p:nvPr/>
        </p:nvSpPr>
        <p:spPr>
          <a:xfrm>
            <a:off x="3429000" y="2204562"/>
            <a:ext cx="1571625" cy="611505"/>
          </a:xfrm>
          <a:prstGeom prst="rightArrow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2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5429673" y="2674301"/>
            <a:ext cx="2990850" cy="2826883"/>
            <a:chOff x="1111250" y="2736547"/>
            <a:chExt cx="3473207" cy="3016554"/>
          </a:xfrm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Uitslag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600"/>
              <a:t>Op 15 april in het jaar van deelname ontvang je via Studielink de uitslag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600"/>
          </a:p>
          <a:p>
            <a:pPr>
              <a:buFont typeface="Wingdings" panose="05000000000000000000" pitchFamily="2" charset="2"/>
              <a:buChar char="§"/>
            </a:pPr>
            <a:r>
              <a:rPr lang="nl-NL" sz="1600" b="1"/>
              <a:t>Rangnummer</a:t>
            </a:r>
            <a:r>
              <a:rPr lang="nl-NL" sz="1600"/>
              <a:t> gebaseerd op </a:t>
            </a:r>
            <a:r>
              <a:rPr lang="nl-NL" sz="1600" err="1"/>
              <a:t>z</a:t>
            </a:r>
            <a:r>
              <a:rPr lang="nl-NL" sz="1600"/>
              <a:t>-scores </a:t>
            </a:r>
            <a:r>
              <a:rPr lang="nl-NL" sz="1600" err="1"/>
              <a:t>selectiedag</a:t>
            </a:r>
            <a:r>
              <a:rPr lang="nl-NL" sz="1600"/>
              <a:t> en loting:</a:t>
            </a:r>
            <a:br>
              <a:rPr lang="nl-NL" sz="1600"/>
            </a:br>
            <a:endParaRPr lang="nl-NL" sz="160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i="0"/>
              <a:t>400 plaatsen</a:t>
            </a:r>
            <a:endParaRPr lang="nl-NL" sz="1600" i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i="0"/>
              <a:t>Z-score: jouw score ten opzichte van de andere kandidaten</a:t>
            </a:r>
            <a:endParaRPr lang="nl-NL" sz="1600" i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i="0"/>
              <a:t>Na 15 april ontvang je van ons jouw persoonlijke </a:t>
            </a:r>
            <a:r>
              <a:rPr lang="nl-NL" sz="1600" i="0" err="1"/>
              <a:t>z</a:t>
            </a:r>
            <a:r>
              <a:rPr lang="nl-NL" sz="1600" i="0"/>
              <a:t>-scores</a:t>
            </a:r>
            <a:endParaRPr lang="nl-NL" sz="1600"/>
          </a:p>
          <a:p>
            <a:pPr>
              <a:buFont typeface="Wingdings" panose="05000000000000000000" pitchFamily="2" charset="2"/>
              <a:buChar char="§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736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0FA6A046-8CA9-4C4C-A8D8-3AEC2C25786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 bwMode="auto">
          <a:xfrm>
            <a:off x="0" y="0"/>
            <a:ext cx="9143956" cy="5143475"/>
          </a:xfr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21C45EB-6136-4049-9619-4527F3AB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9" y="5374464"/>
            <a:ext cx="624078" cy="150041"/>
          </a:xfrm>
        </p:spPr>
        <p:txBody>
          <a:bodyPr/>
          <a:lstStyle/>
          <a:p>
            <a:fld id="{AEC55F2D-BC8C-4A04-B65B-D61292840F6C}" type="datetime1">
              <a:rPr lang="en-GB"/>
              <a:pPr/>
              <a:t>06/01/2026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EA2FEE-8E4B-4429-9680-697B25FC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767" y="5374463"/>
            <a:ext cx="6520690" cy="150041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8845E-E658-44BC-9FB3-832464F6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277" y="5374465"/>
            <a:ext cx="364500" cy="150041"/>
          </a:xfrm>
        </p:spPr>
        <p:txBody>
          <a:bodyPr/>
          <a:lstStyle/>
          <a:p>
            <a:fld id="{83D1311D-0AF4-BF42-8BF9-EAD1FE65203C}" type="slidenum">
              <a:rPr lang="en-GB"/>
              <a:pPr/>
              <a:t>27</a:t>
            </a:fld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42F5BCB-1725-41D6-ADA5-844BD3B98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8">
            <a:extLst>
              <a:ext uri="{FF2B5EF4-FFF2-40B4-BE49-F238E27FC236}">
                <a16:creationId xmlns:a16="http://schemas.microsoft.com/office/drawing/2014/main" id="{CD1A757F-833E-4FD6-B47C-1B4CFA78799D}"/>
              </a:ext>
            </a:extLst>
          </p:cNvPr>
          <p:cNvSpPr txBox="1">
            <a:spLocks/>
          </p:cNvSpPr>
          <p:nvPr/>
        </p:nvSpPr>
        <p:spPr>
          <a:xfrm>
            <a:off x="4849586" y="1205974"/>
            <a:ext cx="3673928" cy="1856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500" i="1" kern="120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defRPr sz="1350" b="1" i="0" kern="1200">
                <a:solidFill>
                  <a:srgbClr val="86D2EE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defRPr sz="1200" b="1" i="0" kern="1200" spc="-15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  <a:p>
            <a:pPr fontAlgn="auto">
              <a:spcAft>
                <a:spcPts val="0"/>
              </a:spcAft>
            </a:pPr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44" y="1059878"/>
            <a:ext cx="9143956" cy="2240133"/>
            <a:chOff x="-198474" y="725714"/>
            <a:chExt cx="9618921" cy="2240133"/>
          </a:xfrm>
        </p:grpSpPr>
        <p:sp>
          <p:nvSpPr>
            <p:cNvPr id="7" name="Rechthoek 6"/>
            <p:cNvSpPr/>
            <p:nvPr/>
          </p:nvSpPr>
          <p:spPr>
            <a:xfrm>
              <a:off x="-198474" y="827576"/>
              <a:ext cx="9618921" cy="213827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CE739F2B-4849-7748-A09F-491296B0B1D2}"/>
                </a:ext>
              </a:extLst>
            </p:cNvPr>
            <p:cNvSpPr txBox="1">
              <a:spLocks/>
            </p:cNvSpPr>
            <p:nvPr/>
          </p:nvSpPr>
          <p:spPr>
            <a:xfrm>
              <a:off x="444273" y="725714"/>
              <a:ext cx="8469937" cy="2240133"/>
            </a:xfrm>
            <a:prstGeom prst="rect">
              <a:avLst/>
            </a:prstGeom>
          </p:spPr>
          <p:txBody>
            <a:bodyPr lIns="91440" tIns="45720" rIns="91440" bIns="45720" anchor="b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b="1" kern="1200" spc="-150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endParaRPr lang="en-US" sz="4800" i="0" spc="0">
                <a:ln w="12700">
                  <a:solidFill>
                    <a:schemeClr val="bg1"/>
                  </a:solidFill>
                </a:ln>
                <a:solidFill>
                  <a:srgbClr val="18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85800" eaLnBrk="1" fontAlgn="auto" hangingPunct="1">
                <a:spcAft>
                  <a:spcPts val="0"/>
                </a:spcAft>
                <a:defRPr/>
              </a:pPr>
              <a:endParaRPr lang="en-US" sz="4800" i="0" spc="0">
                <a:ln w="12700">
                  <a:solidFill>
                    <a:schemeClr val="bg1"/>
                  </a:solidFill>
                </a:ln>
                <a:solidFill>
                  <a:srgbClr val="182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85800">
                <a:spcAft>
                  <a:spcPts val="0"/>
                </a:spcAft>
                <a:defRPr/>
              </a:pPr>
              <a:r>
                <a:rPr lang="en-US" sz="4800" i="0" spc="0" err="1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Bedankt</a:t>
              </a:r>
              <a:r>
                <a:rPr lang="en-US" sz="4800" i="0" spc="0">
                  <a:ln w="12700">
                    <a:solidFill>
                      <a:schemeClr val="bg1"/>
                    </a:solidFill>
                  </a:ln>
                  <a:solidFill>
                    <a:srgbClr val="1820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!</a:t>
              </a:r>
              <a:endParaRPr lang="nl-NL"/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88" y="3806801"/>
            <a:ext cx="9143912" cy="349223"/>
            <a:chOff x="1115635" y="-285881"/>
            <a:chExt cx="9618921" cy="349223"/>
          </a:xfrm>
        </p:grpSpPr>
        <p:sp>
          <p:nvSpPr>
            <p:cNvPr id="18" name="Rechthoek 17"/>
            <p:cNvSpPr/>
            <p:nvPr/>
          </p:nvSpPr>
          <p:spPr>
            <a:xfrm>
              <a:off x="1115635" y="-285881"/>
              <a:ext cx="9618921" cy="349223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CE739F2B-4849-7748-A09F-491296B0B1D2}"/>
                </a:ext>
              </a:extLst>
            </p:cNvPr>
            <p:cNvSpPr txBox="1">
              <a:spLocks/>
            </p:cNvSpPr>
            <p:nvPr/>
          </p:nvSpPr>
          <p:spPr>
            <a:xfrm>
              <a:off x="1315666" y="-235699"/>
              <a:ext cx="9215733" cy="279861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b="1" kern="1200" spc="-150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C2074"/>
                  </a:solidFill>
                  <a:latin typeface="Arial Black" panose="020B0604020202020204" pitchFamily="34" charset="0"/>
                  <a:ea typeface="Arial Black" panose="020B0604020202020204" pitchFamily="34" charset="0"/>
                  <a:cs typeface="Arial Black" panose="020B0604020202020204" pitchFamily="34" charset="0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1600" b="0" spc="0">
                  <a:ln w="12700">
                    <a:noFill/>
                  </a:ln>
                  <a:solidFill>
                    <a:schemeClr val="bg1"/>
                  </a:solidFill>
                  <a:latin typeface="+mj-lt"/>
                </a:rPr>
                <a:t>Marian Prochazka &amp; Jasper van Quekelberghe</a:t>
              </a:r>
              <a:endParaRPr lang="nl-NL" sz="1600" b="0" spc="0">
                <a:ln w="12700">
                  <a:noFill/>
                </a:ln>
                <a:solidFill>
                  <a:schemeClr val="bg1"/>
                </a:solidFill>
                <a:latin typeface="+mj-lt"/>
              </a:endParaRPr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1462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Praktische informatie</a:t>
            </a:r>
            <a:endParaRPr lang="nl-NL">
              <a:ea typeface="ＭＳ Ｐゴシック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540670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b="1" dirty="0">
                <a:cs typeface="Arial"/>
              </a:rPr>
              <a:t>ERNA Account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dirty="0">
                <a:cs typeface="Arial"/>
              </a:rPr>
              <a:t>Deze ontvang je na je aanmelding in Studielink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dirty="0">
                <a:cs typeface="Arial"/>
              </a:rPr>
              <a:t>Wachtwoord (vereisten)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dirty="0"/>
              <a:t>Onthoud je inloggegevens goed</a:t>
            </a:r>
            <a:endParaRPr lang="nl-NL" sz="18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dirty="0"/>
              <a:t>Schrijf ze op </a:t>
            </a:r>
            <a:endParaRPr lang="nl-NL" sz="18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>
                <a:cs typeface="Arial"/>
              </a:rPr>
              <a:t>Problemen? Neem contact op met ESSC</a:t>
            </a:r>
            <a:endParaRPr lang="nl-NL" sz="18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dirty="0">
                <a:cs typeface="Arial"/>
              </a:rPr>
              <a:t>Vergeten wachtwoord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B5D5BE3-75CF-18A9-0D9F-6D1FD4FACAAD}"/>
              </a:ext>
            </a:extLst>
          </p:cNvPr>
          <p:cNvGrpSpPr/>
          <p:nvPr/>
        </p:nvGrpSpPr>
        <p:grpSpPr>
          <a:xfrm>
            <a:off x="5406294" y="2042773"/>
            <a:ext cx="2990850" cy="2826883"/>
            <a:chOff x="1111250" y="2736547"/>
            <a:chExt cx="3473207" cy="301655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B1EBD68-8559-3CC0-B09D-6D18D30B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229F2DAD-CF13-2DC6-7E83-870652A3E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5794BB93-580B-7B34-1FA7-8927C572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4F48F9DC-305B-1C2D-FB9E-ADBE8DD57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75746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spc="0">
                <a:latin typeface="Arial Black"/>
                <a:ea typeface="ＭＳ Ｐゴシック"/>
              </a:rPr>
              <a:t>Praktische informatie</a:t>
            </a:r>
            <a:endParaRPr lang="nl-NL" b="0" spc="0">
              <a:latin typeface="+mj-lt"/>
              <a:ea typeface="ＭＳ Ｐゴシック"/>
            </a:endParaRPr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1780038" y="1695324"/>
            <a:ext cx="193129" cy="192555"/>
          </a:xfrm>
          <a:custGeom>
            <a:avLst/>
            <a:gdLst>
              <a:gd name="T0" fmla="*/ 302 w 672"/>
              <a:gd name="T1" fmla="*/ 670 h 670"/>
              <a:gd name="T2" fmla="*/ 271 w 672"/>
              <a:gd name="T3" fmla="*/ 598 h 670"/>
              <a:gd name="T4" fmla="*/ 231 w 672"/>
              <a:gd name="T5" fmla="*/ 506 h 670"/>
              <a:gd name="T6" fmla="*/ 305 w 672"/>
              <a:gd name="T7" fmla="*/ 275 h 670"/>
              <a:gd name="T8" fmla="*/ 309 w 672"/>
              <a:gd name="T9" fmla="*/ 273 h 670"/>
              <a:gd name="T10" fmla="*/ 393 w 672"/>
              <a:gd name="T11" fmla="*/ 252 h 670"/>
              <a:gd name="T12" fmla="*/ 546 w 672"/>
              <a:gd name="T13" fmla="*/ 338 h 670"/>
              <a:gd name="T14" fmla="*/ 620 w 672"/>
              <a:gd name="T15" fmla="*/ 457 h 670"/>
              <a:gd name="T16" fmla="*/ 637 w 672"/>
              <a:gd name="T17" fmla="*/ 484 h 670"/>
              <a:gd name="T18" fmla="*/ 637 w 672"/>
              <a:gd name="T19" fmla="*/ 484 h 670"/>
              <a:gd name="T20" fmla="*/ 672 w 672"/>
              <a:gd name="T21" fmla="*/ 336 h 670"/>
              <a:gd name="T22" fmla="*/ 336 w 672"/>
              <a:gd name="T23" fmla="*/ 0 h 670"/>
              <a:gd name="T24" fmla="*/ 0 w 672"/>
              <a:gd name="T25" fmla="*/ 336 h 670"/>
              <a:gd name="T26" fmla="*/ 302 w 672"/>
              <a:gd name="T27" fmla="*/ 670 h 670"/>
              <a:gd name="T28" fmla="*/ 302 w 672"/>
              <a:gd name="T29" fmla="*/ 670 h 670"/>
              <a:gd name="T30" fmla="*/ 302 w 672"/>
              <a:gd name="T3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" h="670">
                <a:moveTo>
                  <a:pt x="302" y="670"/>
                </a:moveTo>
                <a:cubicBezTo>
                  <a:pt x="292" y="646"/>
                  <a:pt x="281" y="621"/>
                  <a:pt x="271" y="598"/>
                </a:cubicBezTo>
                <a:cubicBezTo>
                  <a:pt x="231" y="506"/>
                  <a:pt x="231" y="506"/>
                  <a:pt x="231" y="506"/>
                </a:cubicBezTo>
                <a:cubicBezTo>
                  <a:pt x="193" y="419"/>
                  <a:pt x="224" y="322"/>
                  <a:pt x="305" y="275"/>
                </a:cubicBezTo>
                <a:cubicBezTo>
                  <a:pt x="309" y="273"/>
                  <a:pt x="309" y="273"/>
                  <a:pt x="309" y="273"/>
                </a:cubicBezTo>
                <a:cubicBezTo>
                  <a:pt x="335" y="260"/>
                  <a:pt x="364" y="252"/>
                  <a:pt x="393" y="252"/>
                </a:cubicBezTo>
                <a:cubicBezTo>
                  <a:pt x="455" y="252"/>
                  <a:pt x="512" y="284"/>
                  <a:pt x="546" y="338"/>
                </a:cubicBezTo>
                <a:cubicBezTo>
                  <a:pt x="572" y="377"/>
                  <a:pt x="595" y="416"/>
                  <a:pt x="620" y="457"/>
                </a:cubicBezTo>
                <a:cubicBezTo>
                  <a:pt x="637" y="484"/>
                  <a:pt x="637" y="484"/>
                  <a:pt x="637" y="484"/>
                </a:cubicBezTo>
                <a:cubicBezTo>
                  <a:pt x="637" y="484"/>
                  <a:pt x="637" y="484"/>
                  <a:pt x="637" y="484"/>
                </a:cubicBezTo>
                <a:cubicBezTo>
                  <a:pt x="659" y="439"/>
                  <a:pt x="672" y="389"/>
                  <a:pt x="672" y="336"/>
                </a:cubicBezTo>
                <a:cubicBezTo>
                  <a:pt x="672" y="150"/>
                  <a:pt x="522" y="0"/>
                  <a:pt x="336" y="0"/>
                </a:cubicBezTo>
                <a:cubicBezTo>
                  <a:pt x="150" y="0"/>
                  <a:pt x="0" y="150"/>
                  <a:pt x="0" y="336"/>
                </a:cubicBezTo>
                <a:cubicBezTo>
                  <a:pt x="0" y="510"/>
                  <a:pt x="132" y="653"/>
                  <a:pt x="302" y="670"/>
                </a:cubicBezTo>
                <a:close/>
                <a:moveTo>
                  <a:pt x="302" y="670"/>
                </a:moveTo>
                <a:cubicBezTo>
                  <a:pt x="302" y="670"/>
                  <a:pt x="302" y="670"/>
                  <a:pt x="302" y="6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24"/>
          <p:cNvSpPr>
            <a:spLocks noEditPoints="1"/>
          </p:cNvSpPr>
          <p:nvPr/>
        </p:nvSpPr>
        <p:spPr bwMode="auto">
          <a:xfrm>
            <a:off x="1829790" y="1796118"/>
            <a:ext cx="336649" cy="353137"/>
          </a:xfrm>
          <a:custGeom>
            <a:avLst/>
            <a:gdLst>
              <a:gd name="T0" fmla="*/ 1159 w 1171"/>
              <a:gd name="T1" fmla="*/ 946 h 1229"/>
              <a:gd name="T2" fmla="*/ 1138 w 1171"/>
              <a:gd name="T3" fmla="*/ 1020 h 1229"/>
              <a:gd name="T4" fmla="*/ 864 w 1171"/>
              <a:gd name="T5" fmla="*/ 1200 h 1229"/>
              <a:gd name="T6" fmla="*/ 718 w 1171"/>
              <a:gd name="T7" fmla="*/ 1186 h 1229"/>
              <a:gd name="T8" fmla="*/ 434 w 1171"/>
              <a:gd name="T9" fmla="*/ 1019 h 1229"/>
              <a:gd name="T10" fmla="*/ 322 w 1171"/>
              <a:gd name="T11" fmla="*/ 958 h 1229"/>
              <a:gd name="T12" fmla="*/ 240 w 1171"/>
              <a:gd name="T13" fmla="*/ 895 h 1229"/>
              <a:gd name="T14" fmla="*/ 39 w 1171"/>
              <a:gd name="T15" fmla="*/ 766 h 1229"/>
              <a:gd name="T16" fmla="*/ 16 w 1171"/>
              <a:gd name="T17" fmla="*/ 698 h 1229"/>
              <a:gd name="T18" fmla="*/ 63 w 1171"/>
              <a:gd name="T19" fmla="*/ 656 h 1229"/>
              <a:gd name="T20" fmla="*/ 179 w 1171"/>
              <a:gd name="T21" fmla="*/ 658 h 1229"/>
              <a:gd name="T22" fmla="*/ 340 w 1171"/>
              <a:gd name="T23" fmla="*/ 745 h 1229"/>
              <a:gd name="T24" fmla="*/ 389 w 1171"/>
              <a:gd name="T25" fmla="*/ 687 h 1229"/>
              <a:gd name="T26" fmla="*/ 376 w 1171"/>
              <a:gd name="T27" fmla="*/ 627 h 1229"/>
              <a:gd name="T28" fmla="*/ 157 w 1171"/>
              <a:gd name="T29" fmla="*/ 111 h 1229"/>
              <a:gd name="T30" fmla="*/ 186 w 1171"/>
              <a:gd name="T31" fmla="*/ 17 h 1229"/>
              <a:gd name="T32" fmla="*/ 282 w 1171"/>
              <a:gd name="T33" fmla="*/ 45 h 1229"/>
              <a:gd name="T34" fmla="*/ 372 w 1171"/>
              <a:gd name="T35" fmla="*/ 189 h 1229"/>
              <a:gd name="T36" fmla="*/ 455 w 1171"/>
              <a:gd name="T37" fmla="*/ 323 h 1229"/>
              <a:gd name="T38" fmla="*/ 489 w 1171"/>
              <a:gd name="T39" fmla="*/ 377 h 1229"/>
              <a:gd name="T40" fmla="*/ 991 w 1171"/>
              <a:gd name="T41" fmla="*/ 403 h 1229"/>
              <a:gd name="T42" fmla="*/ 1021 w 1171"/>
              <a:gd name="T43" fmla="*/ 434 h 1229"/>
              <a:gd name="T44" fmla="*/ 1111 w 1171"/>
              <a:gd name="T45" fmla="*/ 798 h 1229"/>
              <a:gd name="T46" fmla="*/ 1135 w 1171"/>
              <a:gd name="T47" fmla="*/ 891 h 1229"/>
              <a:gd name="T48" fmla="*/ 1159 w 1171"/>
              <a:gd name="T49" fmla="*/ 946 h 1229"/>
              <a:gd name="T50" fmla="*/ 1159 w 1171"/>
              <a:gd name="T51" fmla="*/ 946 h 1229"/>
              <a:gd name="T52" fmla="*/ 1159 w 1171"/>
              <a:gd name="T53" fmla="*/ 946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71" h="1229">
                <a:moveTo>
                  <a:pt x="1159" y="946"/>
                </a:moveTo>
                <a:cubicBezTo>
                  <a:pt x="1171" y="973"/>
                  <a:pt x="1161" y="1004"/>
                  <a:pt x="1138" y="1020"/>
                </a:cubicBezTo>
                <a:cubicBezTo>
                  <a:pt x="864" y="1200"/>
                  <a:pt x="864" y="1200"/>
                  <a:pt x="864" y="1200"/>
                </a:cubicBezTo>
                <a:cubicBezTo>
                  <a:pt x="818" y="1229"/>
                  <a:pt x="758" y="1224"/>
                  <a:pt x="718" y="1186"/>
                </a:cubicBezTo>
                <a:cubicBezTo>
                  <a:pt x="595" y="1070"/>
                  <a:pt x="434" y="1019"/>
                  <a:pt x="434" y="1019"/>
                </a:cubicBezTo>
                <a:cubicBezTo>
                  <a:pt x="393" y="1006"/>
                  <a:pt x="357" y="989"/>
                  <a:pt x="322" y="958"/>
                </a:cubicBezTo>
                <a:cubicBezTo>
                  <a:pt x="299" y="937"/>
                  <a:pt x="263" y="914"/>
                  <a:pt x="240" y="895"/>
                </a:cubicBezTo>
                <a:cubicBezTo>
                  <a:pt x="178" y="844"/>
                  <a:pt x="111" y="799"/>
                  <a:pt x="39" y="766"/>
                </a:cubicBezTo>
                <a:cubicBezTo>
                  <a:pt x="6" y="752"/>
                  <a:pt x="0" y="730"/>
                  <a:pt x="16" y="698"/>
                </a:cubicBezTo>
                <a:cubicBezTo>
                  <a:pt x="24" y="682"/>
                  <a:pt x="45" y="663"/>
                  <a:pt x="63" y="656"/>
                </a:cubicBezTo>
                <a:cubicBezTo>
                  <a:pt x="103" y="642"/>
                  <a:pt x="142" y="648"/>
                  <a:pt x="179" y="658"/>
                </a:cubicBezTo>
                <a:cubicBezTo>
                  <a:pt x="201" y="663"/>
                  <a:pt x="296" y="724"/>
                  <a:pt x="340" y="745"/>
                </a:cubicBezTo>
                <a:cubicBezTo>
                  <a:pt x="378" y="764"/>
                  <a:pt x="388" y="729"/>
                  <a:pt x="389" y="687"/>
                </a:cubicBezTo>
                <a:cubicBezTo>
                  <a:pt x="389" y="666"/>
                  <a:pt x="383" y="646"/>
                  <a:pt x="376" y="627"/>
                </a:cubicBezTo>
                <a:cubicBezTo>
                  <a:pt x="306" y="454"/>
                  <a:pt x="231" y="284"/>
                  <a:pt x="157" y="111"/>
                </a:cubicBezTo>
                <a:cubicBezTo>
                  <a:pt x="140" y="74"/>
                  <a:pt x="152" y="37"/>
                  <a:pt x="186" y="17"/>
                </a:cubicBezTo>
                <a:cubicBezTo>
                  <a:pt x="219" y="0"/>
                  <a:pt x="260" y="11"/>
                  <a:pt x="282" y="45"/>
                </a:cubicBezTo>
                <a:cubicBezTo>
                  <a:pt x="313" y="92"/>
                  <a:pt x="342" y="140"/>
                  <a:pt x="372" y="189"/>
                </a:cubicBezTo>
                <a:cubicBezTo>
                  <a:pt x="399" y="234"/>
                  <a:pt x="428" y="277"/>
                  <a:pt x="455" y="323"/>
                </a:cubicBezTo>
                <a:cubicBezTo>
                  <a:pt x="489" y="377"/>
                  <a:pt x="489" y="377"/>
                  <a:pt x="489" y="377"/>
                </a:cubicBezTo>
                <a:cubicBezTo>
                  <a:pt x="489" y="377"/>
                  <a:pt x="733" y="312"/>
                  <a:pt x="991" y="403"/>
                </a:cubicBezTo>
                <a:cubicBezTo>
                  <a:pt x="1005" y="409"/>
                  <a:pt x="1017" y="418"/>
                  <a:pt x="1021" y="434"/>
                </a:cubicBezTo>
                <a:cubicBezTo>
                  <a:pt x="1045" y="491"/>
                  <a:pt x="1106" y="649"/>
                  <a:pt x="1111" y="798"/>
                </a:cubicBezTo>
                <a:cubicBezTo>
                  <a:pt x="1118" y="837"/>
                  <a:pt x="1129" y="869"/>
                  <a:pt x="1135" y="891"/>
                </a:cubicBezTo>
                <a:lnTo>
                  <a:pt x="1159" y="946"/>
                </a:lnTo>
                <a:close/>
                <a:moveTo>
                  <a:pt x="1159" y="946"/>
                </a:moveTo>
                <a:cubicBezTo>
                  <a:pt x="1159" y="946"/>
                  <a:pt x="1159" y="946"/>
                  <a:pt x="1159" y="94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A5B27F-FB67-8408-6174-809BC4412B8B}"/>
              </a:ext>
            </a:extLst>
          </p:cNvPr>
          <p:cNvSpPr txBox="1"/>
          <p:nvPr/>
        </p:nvSpPr>
        <p:spPr bwMode="auto">
          <a:xfrm>
            <a:off x="718323" y="1522002"/>
            <a:ext cx="5788024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C20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C20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C20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Centre - Campus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C20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Woudestein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C207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C20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Bereikbaarheid</a:t>
            </a:r>
            <a:endParaRPr lang="nl-NL" sz="1800" b="0" i="0" u="none" strike="noStrike" kern="1200" cap="none" spc="0" normalizeH="0" baseline="0" noProof="0">
              <a:ln>
                <a:noFill/>
              </a:ln>
              <a:solidFill>
                <a:srgbClr val="0C207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C20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Eten en drinken</a:t>
            </a:r>
            <a:endParaRPr lang="nl-NL" sz="1800" b="0" i="0" u="none" strike="noStrike" kern="1200" cap="none" spc="0" normalizeH="0" baseline="0" noProof="0">
              <a:ln>
                <a:noFill/>
              </a:ln>
              <a:solidFill>
                <a:srgbClr val="0C207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indent="-285750" defTabSz="6858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nl-NL" sz="1800" i="0">
                <a:solidFill>
                  <a:srgbClr val="0C2074"/>
                </a:solidFill>
                <a:latin typeface="Arial"/>
                <a:ea typeface="+mn-ea"/>
              </a:rPr>
              <a:t>Verschillende zalen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C207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2B35FA45-7FEB-215F-A6A9-CE637023F1CE}"/>
              </a:ext>
            </a:extLst>
          </p:cNvPr>
          <p:cNvGrpSpPr/>
          <p:nvPr/>
        </p:nvGrpSpPr>
        <p:grpSpPr>
          <a:xfrm>
            <a:off x="5346407" y="2146285"/>
            <a:ext cx="2990850" cy="2826883"/>
            <a:chOff x="1111250" y="2736547"/>
            <a:chExt cx="3473207" cy="3016554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5080C4F-789B-24BC-63B9-C98018AE1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D429C78-6989-B988-E0D9-B5FF2F97B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5404EB7-4994-178A-5846-997E0EFC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FDAAFCBE-23C1-8015-731E-87A3E077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56413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Praktische zaken</a:t>
            </a:r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2383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b="1"/>
              <a:t>Selectiedag (7 maart 2026)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200" dirty="0">
                <a:cs typeface="Arial"/>
              </a:rPr>
              <a:t>Informatie vooraf</a:t>
            </a:r>
            <a:endParaRPr lang="nl-NL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Programma</a:t>
            </a:r>
            <a:endParaRPr lang="nl-NL" sz="20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Indeling</a:t>
            </a:r>
            <a:endParaRPr lang="nl-NL" sz="20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cs typeface="Arial"/>
              </a:rPr>
              <a:t>Oefenmateriaal</a:t>
            </a:r>
            <a:endParaRPr lang="nl-NL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Reglement Decentrale Selectie 2026</a:t>
            </a:r>
            <a:endParaRPr lang="nl-NL" sz="20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/>
          </a:p>
          <a:p>
            <a:pPr marL="342900" lvl="1" indent="0">
              <a:lnSpc>
                <a:spcPct val="100000"/>
              </a:lnSpc>
              <a:buNone/>
            </a:pPr>
            <a:endParaRPr lang="nl-NL" sz="200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48F3FBC-091A-29CD-E1AD-9B80E5376309}"/>
              </a:ext>
            </a:extLst>
          </p:cNvPr>
          <p:cNvGrpSpPr/>
          <p:nvPr/>
        </p:nvGrpSpPr>
        <p:grpSpPr>
          <a:xfrm>
            <a:off x="5406294" y="2042773"/>
            <a:ext cx="2990850" cy="2826883"/>
            <a:chOff x="1111250" y="2736547"/>
            <a:chExt cx="3473207" cy="301655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5153D271-41B1-8D45-4C46-B8FE2B86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29E33858-5BBD-DCD3-BA14-D38EDED75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10F209F7-FC10-1F5E-9B88-7EF9C93B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F1DEEB01-3314-F51E-C86A-79783A264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68967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Praktische zaken</a:t>
            </a:r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053990"/>
            <a:ext cx="7886700" cy="34528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b="1" err="1"/>
              <a:t>Toetssystemen</a:t>
            </a:r>
            <a:endParaRPr lang="nl-NL" b="1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dirty="0"/>
              <a:t>Chromebook – twee </a:t>
            </a:r>
            <a:r>
              <a:rPr lang="nl-NL" dirty="0" err="1"/>
              <a:t>toetssystemen</a:t>
            </a:r>
            <a:endParaRPr lang="nl-NL" dirty="0" err="1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dirty="0"/>
              <a:t>ANS</a:t>
            </a:r>
            <a:endParaRPr lang="nl-NL" dirty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dirty="0"/>
              <a:t>NOA </a:t>
            </a:r>
            <a:endParaRPr lang="nl-NL" dirty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dirty="0"/>
              <a:t>Testtoets ANS (volgt bij informatie over </a:t>
            </a:r>
            <a:r>
              <a:rPr lang="nl-NL" dirty="0" err="1"/>
              <a:t>selectiedag</a:t>
            </a:r>
            <a:r>
              <a:rPr lang="nl-NL" dirty="0"/>
              <a:t>)</a:t>
            </a:r>
            <a:endParaRPr lang="nl-NL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dirty="0">
                <a:cs typeface="Arial"/>
              </a:rPr>
              <a:t>Voorbeelden NOA (zie website)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1800" dirty="0">
              <a:cs typeface="Arial"/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nl-NL" sz="18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1800" dirty="0"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1800" dirty="0">
              <a:cs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56B9D5-8650-3E9D-36D7-BCDCCAF5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65" y="1443128"/>
            <a:ext cx="1522825" cy="1276410"/>
          </a:xfrm>
          <a:prstGeom prst="rect">
            <a:avLst/>
          </a:prstGeom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B95D0529-F9A6-804D-341C-C839AB1CAFAF}"/>
              </a:ext>
            </a:extLst>
          </p:cNvPr>
          <p:cNvGrpSpPr/>
          <p:nvPr/>
        </p:nvGrpSpPr>
        <p:grpSpPr>
          <a:xfrm>
            <a:off x="5456300" y="1963823"/>
            <a:ext cx="2990850" cy="2826883"/>
            <a:chOff x="1111250" y="2736547"/>
            <a:chExt cx="3473207" cy="3016554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97C0063-D6BD-9308-7B2E-1C8CB6515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9F8920D7-73E1-42C4-C188-253C79074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D0DF86F5-DF56-DB07-EDC3-F97C9979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418861A9-525A-1104-51B3-6D49A8EBD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Afbeelding 2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2E638028-6A79-CD10-6250-9956D95C5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04" y="1674953"/>
            <a:ext cx="1757424" cy="824215"/>
          </a:xfrm>
          <a:prstGeom prst="rect">
            <a:avLst/>
          </a:prstGeom>
        </p:spPr>
      </p:pic>
      <p:pic>
        <p:nvPicPr>
          <p:cNvPr id="5" name="Afbeelding 4" descr="Afbeelding met tekst, Lettertype, Rechthoek, schermopname&#10;&#10;Door AI gegenereerde inhoud is mogelijk onjuist.">
            <a:extLst>
              <a:ext uri="{FF2B5EF4-FFF2-40B4-BE49-F238E27FC236}">
                <a16:creationId xmlns:a16="http://schemas.microsoft.com/office/drawing/2014/main" id="{B8CE659B-7695-8EE6-0E8A-673B32617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033" y="2917062"/>
            <a:ext cx="3385476" cy="9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4958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Onderdelen selectie</a:t>
            </a:r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endParaRPr lang="nl-NL" sz="2000" b="1"/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nl-NL" sz="2000" b="1" dirty="0"/>
              <a:t>E-module Geneeskunde studeren aan de Erasmus Universiteit Rotterdam</a:t>
            </a:r>
            <a:endParaRPr lang="nl-NL" sz="2000" b="1" dirty="0">
              <a:cs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nl-NL" sz="2000" b="1" dirty="0"/>
              <a:t>Voorbereidingsopdracht Casus Gestuurd</a:t>
            </a:r>
            <a:endParaRPr lang="nl-NL" sz="2000" b="1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/>
              <a:t>  Onderwijs (CGO)</a:t>
            </a:r>
            <a:endParaRPr lang="nl-NL" sz="2000" b="1" dirty="0">
              <a:cs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nl-NL" sz="2000" b="1" err="1"/>
              <a:t>Selectiedag</a:t>
            </a:r>
            <a:endParaRPr lang="nl-NL" sz="2000" b="1"/>
          </a:p>
          <a:p>
            <a:pPr marL="0" indent="0">
              <a:lnSpc>
                <a:spcPct val="100000"/>
              </a:lnSpc>
              <a:buNone/>
            </a:pPr>
            <a:endParaRPr lang="nl-NL" sz="2000" b="1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390EA27-1FE2-4756-A3F0-21C98E0E46D7}"/>
              </a:ext>
            </a:extLst>
          </p:cNvPr>
          <p:cNvSpPr>
            <a:spLocks/>
          </p:cNvSpPr>
          <p:nvPr/>
        </p:nvSpPr>
        <p:spPr bwMode="auto">
          <a:xfrm>
            <a:off x="7852257" y="3099516"/>
            <a:ext cx="655980" cy="626904"/>
          </a:xfrm>
          <a:custGeom>
            <a:avLst/>
            <a:gdLst>
              <a:gd name="T0" fmla="*/ 145 w 195"/>
              <a:gd name="T1" fmla="*/ 111 h 192"/>
              <a:gd name="T2" fmla="*/ 109 w 195"/>
              <a:gd name="T3" fmla="*/ 179 h 192"/>
              <a:gd name="T4" fmla="*/ 82 w 195"/>
              <a:gd name="T5" fmla="*/ 183 h 192"/>
              <a:gd name="T6" fmla="*/ 7 w 195"/>
              <a:gd name="T7" fmla="*/ 107 h 192"/>
              <a:gd name="T8" fmla="*/ 6 w 195"/>
              <a:gd name="T9" fmla="*/ 84 h 192"/>
              <a:gd name="T10" fmla="*/ 30 w 195"/>
              <a:gd name="T11" fmla="*/ 85 h 192"/>
              <a:gd name="T12" fmla="*/ 87 w 195"/>
              <a:gd name="T13" fmla="*/ 142 h 192"/>
              <a:gd name="T14" fmla="*/ 91 w 195"/>
              <a:gd name="T15" fmla="*/ 146 h 192"/>
              <a:gd name="T16" fmla="*/ 102 w 195"/>
              <a:gd name="T17" fmla="*/ 124 h 192"/>
              <a:gd name="T18" fmla="*/ 148 w 195"/>
              <a:gd name="T19" fmla="*/ 39 h 192"/>
              <a:gd name="T20" fmla="*/ 163 w 195"/>
              <a:gd name="T21" fmla="*/ 11 h 192"/>
              <a:gd name="T22" fmla="*/ 185 w 195"/>
              <a:gd name="T23" fmla="*/ 3 h 192"/>
              <a:gd name="T24" fmla="*/ 191 w 195"/>
              <a:gd name="T25" fmla="*/ 26 h 192"/>
              <a:gd name="T26" fmla="*/ 162 w 195"/>
              <a:gd name="T27" fmla="*/ 79 h 192"/>
              <a:gd name="T28" fmla="*/ 145 w 195"/>
              <a:gd name="T29" fmla="*/ 11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5" h="192">
                <a:moveTo>
                  <a:pt x="145" y="111"/>
                </a:moveTo>
                <a:cubicBezTo>
                  <a:pt x="133" y="134"/>
                  <a:pt x="121" y="157"/>
                  <a:pt x="109" y="179"/>
                </a:cubicBezTo>
                <a:cubicBezTo>
                  <a:pt x="103" y="190"/>
                  <a:pt x="91" y="192"/>
                  <a:pt x="82" y="183"/>
                </a:cubicBezTo>
                <a:cubicBezTo>
                  <a:pt x="57" y="158"/>
                  <a:pt x="32" y="132"/>
                  <a:pt x="7" y="107"/>
                </a:cubicBezTo>
                <a:cubicBezTo>
                  <a:pt x="0" y="100"/>
                  <a:pt x="1" y="89"/>
                  <a:pt x="6" y="84"/>
                </a:cubicBezTo>
                <a:cubicBezTo>
                  <a:pt x="13" y="77"/>
                  <a:pt x="23" y="78"/>
                  <a:pt x="30" y="85"/>
                </a:cubicBezTo>
                <a:cubicBezTo>
                  <a:pt x="49" y="104"/>
                  <a:pt x="68" y="123"/>
                  <a:pt x="87" y="142"/>
                </a:cubicBezTo>
                <a:cubicBezTo>
                  <a:pt x="88" y="143"/>
                  <a:pt x="89" y="144"/>
                  <a:pt x="91" y="146"/>
                </a:cubicBezTo>
                <a:cubicBezTo>
                  <a:pt x="95" y="138"/>
                  <a:pt x="98" y="131"/>
                  <a:pt x="102" y="124"/>
                </a:cubicBezTo>
                <a:cubicBezTo>
                  <a:pt x="117" y="96"/>
                  <a:pt x="132" y="68"/>
                  <a:pt x="148" y="39"/>
                </a:cubicBezTo>
                <a:cubicBezTo>
                  <a:pt x="153" y="30"/>
                  <a:pt x="158" y="20"/>
                  <a:pt x="163" y="11"/>
                </a:cubicBezTo>
                <a:cubicBezTo>
                  <a:pt x="168" y="1"/>
                  <a:pt x="178" y="0"/>
                  <a:pt x="185" y="3"/>
                </a:cubicBezTo>
                <a:cubicBezTo>
                  <a:pt x="193" y="7"/>
                  <a:pt x="195" y="18"/>
                  <a:pt x="191" y="26"/>
                </a:cubicBezTo>
                <a:cubicBezTo>
                  <a:pt x="182" y="44"/>
                  <a:pt x="172" y="62"/>
                  <a:pt x="162" y="79"/>
                </a:cubicBezTo>
                <a:cubicBezTo>
                  <a:pt x="161" y="82"/>
                  <a:pt x="149" y="105"/>
                  <a:pt x="145" y="1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AEF8173-5C3F-4A95-AFA5-151718BC3682}"/>
              </a:ext>
            </a:extLst>
          </p:cNvPr>
          <p:cNvSpPr>
            <a:spLocks noEditPoints="1"/>
          </p:cNvSpPr>
          <p:nvPr/>
        </p:nvSpPr>
        <p:spPr bwMode="auto">
          <a:xfrm>
            <a:off x="7026855" y="1685894"/>
            <a:ext cx="1827374" cy="2289417"/>
          </a:xfrm>
          <a:custGeom>
            <a:avLst/>
            <a:gdLst>
              <a:gd name="T0" fmla="*/ 519 w 543"/>
              <a:gd name="T1" fmla="*/ 420 h 700"/>
              <a:gd name="T2" fmla="*/ 452 w 543"/>
              <a:gd name="T3" fmla="*/ 344 h 700"/>
              <a:gd name="T4" fmla="*/ 451 w 543"/>
              <a:gd name="T5" fmla="*/ 131 h 700"/>
              <a:gd name="T6" fmla="*/ 353 w 543"/>
              <a:gd name="T7" fmla="*/ 120 h 700"/>
              <a:gd name="T8" fmla="*/ 350 w 543"/>
              <a:gd name="T9" fmla="*/ 120 h 700"/>
              <a:gd name="T10" fmla="*/ 347 w 543"/>
              <a:gd name="T11" fmla="*/ 93 h 700"/>
              <a:gd name="T12" fmla="*/ 309 w 543"/>
              <a:gd name="T13" fmla="*/ 76 h 700"/>
              <a:gd name="T14" fmla="*/ 273 w 543"/>
              <a:gd name="T15" fmla="*/ 18 h 700"/>
              <a:gd name="T16" fmla="*/ 261 w 543"/>
              <a:gd name="T17" fmla="*/ 10 h 700"/>
              <a:gd name="T18" fmla="*/ 234 w 543"/>
              <a:gd name="T19" fmla="*/ 2 h 700"/>
              <a:gd name="T20" fmla="*/ 231 w 543"/>
              <a:gd name="T21" fmla="*/ 2 h 700"/>
              <a:gd name="T22" fmla="*/ 150 w 543"/>
              <a:gd name="T23" fmla="*/ 69 h 700"/>
              <a:gd name="T24" fmla="*/ 123 w 543"/>
              <a:gd name="T25" fmla="*/ 75 h 700"/>
              <a:gd name="T26" fmla="*/ 105 w 543"/>
              <a:gd name="T27" fmla="*/ 114 h 700"/>
              <a:gd name="T28" fmla="*/ 18 w 543"/>
              <a:gd name="T29" fmla="*/ 120 h 700"/>
              <a:gd name="T30" fmla="*/ 0 w 543"/>
              <a:gd name="T31" fmla="*/ 371 h 700"/>
              <a:gd name="T32" fmla="*/ 0 w 543"/>
              <a:gd name="T33" fmla="*/ 606 h 700"/>
              <a:gd name="T34" fmla="*/ 0 w 543"/>
              <a:gd name="T35" fmla="*/ 607 h 700"/>
              <a:gd name="T36" fmla="*/ 19 w 543"/>
              <a:gd name="T37" fmla="*/ 621 h 700"/>
              <a:gd name="T38" fmla="*/ 206 w 543"/>
              <a:gd name="T39" fmla="*/ 625 h 700"/>
              <a:gd name="T40" fmla="*/ 321 w 543"/>
              <a:gd name="T41" fmla="*/ 695 h 700"/>
              <a:gd name="T42" fmla="*/ 478 w 543"/>
              <a:gd name="T43" fmla="*/ 651 h 700"/>
              <a:gd name="T44" fmla="*/ 538 w 543"/>
              <a:gd name="T45" fmla="*/ 473 h 700"/>
              <a:gd name="T46" fmla="*/ 215 w 543"/>
              <a:gd name="T47" fmla="*/ 35 h 700"/>
              <a:gd name="T48" fmla="*/ 255 w 543"/>
              <a:gd name="T49" fmla="*/ 45 h 700"/>
              <a:gd name="T50" fmla="*/ 261 w 543"/>
              <a:gd name="T51" fmla="*/ 51 h 700"/>
              <a:gd name="T52" fmla="*/ 271 w 543"/>
              <a:gd name="T53" fmla="*/ 76 h 700"/>
              <a:gd name="T54" fmla="*/ 181 w 543"/>
              <a:gd name="T55" fmla="*/ 75 h 700"/>
              <a:gd name="T56" fmla="*/ 137 w 543"/>
              <a:gd name="T57" fmla="*/ 107 h 700"/>
              <a:gd name="T58" fmla="*/ 309 w 543"/>
              <a:gd name="T59" fmla="*/ 108 h 700"/>
              <a:gd name="T60" fmla="*/ 315 w 543"/>
              <a:gd name="T61" fmla="*/ 160 h 700"/>
              <a:gd name="T62" fmla="*/ 261 w 543"/>
              <a:gd name="T63" fmla="*/ 166 h 700"/>
              <a:gd name="T64" fmla="*/ 136 w 543"/>
              <a:gd name="T65" fmla="*/ 160 h 700"/>
              <a:gd name="T66" fmla="*/ 183 w 543"/>
              <a:gd name="T67" fmla="*/ 588 h 700"/>
              <a:gd name="T68" fmla="*/ 32 w 543"/>
              <a:gd name="T69" fmla="*/ 290 h 700"/>
              <a:gd name="T70" fmla="*/ 38 w 543"/>
              <a:gd name="T71" fmla="*/ 152 h 700"/>
              <a:gd name="T72" fmla="*/ 105 w 543"/>
              <a:gd name="T73" fmla="*/ 158 h 700"/>
              <a:gd name="T74" fmla="*/ 123 w 543"/>
              <a:gd name="T75" fmla="*/ 197 h 700"/>
              <a:gd name="T76" fmla="*/ 329 w 543"/>
              <a:gd name="T77" fmla="*/ 197 h 700"/>
              <a:gd name="T78" fmla="*/ 347 w 543"/>
              <a:gd name="T79" fmla="*/ 158 h 700"/>
              <a:gd name="T80" fmla="*/ 382 w 543"/>
              <a:gd name="T81" fmla="*/ 152 h 700"/>
              <a:gd name="T82" fmla="*/ 420 w 543"/>
              <a:gd name="T83" fmla="*/ 157 h 700"/>
              <a:gd name="T84" fmla="*/ 420 w 543"/>
              <a:gd name="T85" fmla="*/ 327 h 700"/>
              <a:gd name="T86" fmla="*/ 404 w 543"/>
              <a:gd name="T87" fmla="*/ 329 h 700"/>
              <a:gd name="T88" fmla="*/ 276 w 543"/>
              <a:gd name="T89" fmla="*/ 339 h 700"/>
              <a:gd name="T90" fmla="*/ 175 w 543"/>
              <a:gd name="T91" fmla="*/ 452 h 700"/>
              <a:gd name="T92" fmla="*/ 507 w 543"/>
              <a:gd name="T93" fmla="*/ 536 h 700"/>
              <a:gd name="T94" fmla="*/ 391 w 543"/>
              <a:gd name="T95" fmla="*/ 661 h 700"/>
              <a:gd name="T96" fmla="*/ 282 w 543"/>
              <a:gd name="T97" fmla="*/ 648 h 700"/>
              <a:gd name="T98" fmla="*/ 211 w 543"/>
              <a:gd name="T99" fmla="*/ 572 h 700"/>
              <a:gd name="T100" fmla="*/ 278 w 543"/>
              <a:gd name="T101" fmla="*/ 374 h 700"/>
              <a:gd name="T102" fmla="*/ 481 w 543"/>
              <a:gd name="T103" fmla="*/ 421 h 700"/>
              <a:gd name="T104" fmla="*/ 507 w 543"/>
              <a:gd name="T105" fmla="*/ 536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3" h="700">
                <a:moveTo>
                  <a:pt x="538" y="473"/>
                </a:moveTo>
                <a:cubicBezTo>
                  <a:pt x="534" y="454"/>
                  <a:pt x="528" y="437"/>
                  <a:pt x="519" y="420"/>
                </a:cubicBezTo>
                <a:cubicBezTo>
                  <a:pt x="504" y="393"/>
                  <a:pt x="483" y="370"/>
                  <a:pt x="457" y="353"/>
                </a:cubicBezTo>
                <a:cubicBezTo>
                  <a:pt x="453" y="351"/>
                  <a:pt x="452" y="348"/>
                  <a:pt x="452" y="344"/>
                </a:cubicBezTo>
                <a:cubicBezTo>
                  <a:pt x="452" y="276"/>
                  <a:pt x="452" y="208"/>
                  <a:pt x="452" y="140"/>
                </a:cubicBezTo>
                <a:cubicBezTo>
                  <a:pt x="452" y="137"/>
                  <a:pt x="452" y="134"/>
                  <a:pt x="451" y="131"/>
                </a:cubicBezTo>
                <a:cubicBezTo>
                  <a:pt x="448" y="123"/>
                  <a:pt x="442" y="120"/>
                  <a:pt x="434" y="120"/>
                </a:cubicBezTo>
                <a:cubicBezTo>
                  <a:pt x="407" y="120"/>
                  <a:pt x="380" y="120"/>
                  <a:pt x="353" y="120"/>
                </a:cubicBezTo>
                <a:cubicBezTo>
                  <a:pt x="352" y="120"/>
                  <a:pt x="351" y="120"/>
                  <a:pt x="350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7" y="120"/>
                  <a:pt x="347" y="119"/>
                  <a:pt x="347" y="114"/>
                </a:cubicBezTo>
                <a:cubicBezTo>
                  <a:pt x="347" y="107"/>
                  <a:pt x="347" y="100"/>
                  <a:pt x="347" y="93"/>
                </a:cubicBezTo>
                <a:cubicBezTo>
                  <a:pt x="347" y="81"/>
                  <a:pt x="341" y="76"/>
                  <a:pt x="329" y="76"/>
                </a:cubicBezTo>
                <a:cubicBezTo>
                  <a:pt x="322" y="75"/>
                  <a:pt x="316" y="75"/>
                  <a:pt x="309" y="76"/>
                </a:cubicBezTo>
                <a:cubicBezTo>
                  <a:pt x="304" y="76"/>
                  <a:pt x="303" y="74"/>
                  <a:pt x="302" y="69"/>
                </a:cubicBezTo>
                <a:cubicBezTo>
                  <a:pt x="300" y="48"/>
                  <a:pt x="290" y="31"/>
                  <a:pt x="273" y="18"/>
                </a:cubicBezTo>
                <a:cubicBezTo>
                  <a:pt x="269" y="15"/>
                  <a:pt x="265" y="13"/>
                  <a:pt x="261" y="10"/>
                </a:cubicBezTo>
                <a:cubicBezTo>
                  <a:pt x="261" y="10"/>
                  <a:pt x="261" y="10"/>
                  <a:pt x="261" y="10"/>
                </a:cubicBezTo>
                <a:cubicBezTo>
                  <a:pt x="259" y="9"/>
                  <a:pt x="257" y="8"/>
                  <a:pt x="255" y="8"/>
                </a:cubicBezTo>
                <a:cubicBezTo>
                  <a:pt x="249" y="5"/>
                  <a:pt x="242" y="3"/>
                  <a:pt x="234" y="2"/>
                </a:cubicBezTo>
                <a:cubicBezTo>
                  <a:pt x="233" y="2"/>
                  <a:pt x="232" y="2"/>
                  <a:pt x="231" y="2"/>
                </a:cubicBezTo>
                <a:cubicBezTo>
                  <a:pt x="231" y="2"/>
                  <a:pt x="231" y="2"/>
                  <a:pt x="231" y="2"/>
                </a:cubicBezTo>
                <a:cubicBezTo>
                  <a:pt x="212" y="0"/>
                  <a:pt x="194" y="6"/>
                  <a:pt x="179" y="18"/>
                </a:cubicBezTo>
                <a:cubicBezTo>
                  <a:pt x="162" y="31"/>
                  <a:pt x="152" y="48"/>
                  <a:pt x="150" y="69"/>
                </a:cubicBezTo>
                <a:cubicBezTo>
                  <a:pt x="149" y="74"/>
                  <a:pt x="148" y="76"/>
                  <a:pt x="143" y="75"/>
                </a:cubicBezTo>
                <a:cubicBezTo>
                  <a:pt x="136" y="75"/>
                  <a:pt x="129" y="75"/>
                  <a:pt x="123" y="75"/>
                </a:cubicBezTo>
                <a:cubicBezTo>
                  <a:pt x="111" y="75"/>
                  <a:pt x="105" y="81"/>
                  <a:pt x="105" y="93"/>
                </a:cubicBezTo>
                <a:cubicBezTo>
                  <a:pt x="105" y="100"/>
                  <a:pt x="105" y="107"/>
                  <a:pt x="105" y="114"/>
                </a:cubicBezTo>
                <a:cubicBezTo>
                  <a:pt x="105" y="120"/>
                  <a:pt x="105" y="120"/>
                  <a:pt x="98" y="120"/>
                </a:cubicBezTo>
                <a:cubicBezTo>
                  <a:pt x="72" y="120"/>
                  <a:pt x="45" y="121"/>
                  <a:pt x="18" y="120"/>
                </a:cubicBezTo>
                <a:cubicBezTo>
                  <a:pt x="7" y="120"/>
                  <a:pt x="0" y="127"/>
                  <a:pt x="0" y="139"/>
                </a:cubicBezTo>
                <a:cubicBezTo>
                  <a:pt x="0" y="216"/>
                  <a:pt x="0" y="293"/>
                  <a:pt x="0" y="371"/>
                </a:cubicBezTo>
                <a:cubicBezTo>
                  <a:pt x="0" y="448"/>
                  <a:pt x="0" y="526"/>
                  <a:pt x="0" y="603"/>
                </a:cubicBezTo>
                <a:cubicBezTo>
                  <a:pt x="0" y="604"/>
                  <a:pt x="0" y="605"/>
                  <a:pt x="0" y="606"/>
                </a:cubicBezTo>
                <a:cubicBezTo>
                  <a:pt x="0" y="607"/>
                  <a:pt x="0" y="607"/>
                  <a:pt x="0" y="607"/>
                </a:cubicBezTo>
                <a:cubicBezTo>
                  <a:pt x="0" y="607"/>
                  <a:pt x="0" y="607"/>
                  <a:pt x="0" y="607"/>
                </a:cubicBezTo>
                <a:cubicBezTo>
                  <a:pt x="1" y="609"/>
                  <a:pt x="1" y="610"/>
                  <a:pt x="1" y="611"/>
                </a:cubicBezTo>
                <a:cubicBezTo>
                  <a:pt x="4" y="619"/>
                  <a:pt x="11" y="621"/>
                  <a:pt x="19" y="621"/>
                </a:cubicBezTo>
                <a:cubicBezTo>
                  <a:pt x="78" y="621"/>
                  <a:pt x="138" y="621"/>
                  <a:pt x="197" y="621"/>
                </a:cubicBezTo>
                <a:cubicBezTo>
                  <a:pt x="201" y="621"/>
                  <a:pt x="203" y="622"/>
                  <a:pt x="206" y="625"/>
                </a:cubicBezTo>
                <a:cubicBezTo>
                  <a:pt x="216" y="636"/>
                  <a:pt x="226" y="647"/>
                  <a:pt x="237" y="657"/>
                </a:cubicBezTo>
                <a:cubicBezTo>
                  <a:pt x="261" y="677"/>
                  <a:pt x="290" y="689"/>
                  <a:pt x="321" y="695"/>
                </a:cubicBezTo>
                <a:cubicBezTo>
                  <a:pt x="350" y="700"/>
                  <a:pt x="378" y="698"/>
                  <a:pt x="406" y="690"/>
                </a:cubicBezTo>
                <a:cubicBezTo>
                  <a:pt x="433" y="682"/>
                  <a:pt x="457" y="669"/>
                  <a:pt x="478" y="651"/>
                </a:cubicBezTo>
                <a:cubicBezTo>
                  <a:pt x="511" y="621"/>
                  <a:pt x="532" y="584"/>
                  <a:pt x="539" y="540"/>
                </a:cubicBezTo>
                <a:cubicBezTo>
                  <a:pt x="543" y="518"/>
                  <a:pt x="542" y="495"/>
                  <a:pt x="538" y="473"/>
                </a:cubicBezTo>
                <a:close/>
                <a:moveTo>
                  <a:pt x="197" y="44"/>
                </a:moveTo>
                <a:cubicBezTo>
                  <a:pt x="202" y="40"/>
                  <a:pt x="209" y="36"/>
                  <a:pt x="215" y="35"/>
                </a:cubicBezTo>
                <a:cubicBezTo>
                  <a:pt x="215" y="35"/>
                  <a:pt x="215" y="35"/>
                  <a:pt x="215" y="35"/>
                </a:cubicBezTo>
                <a:cubicBezTo>
                  <a:pt x="229" y="32"/>
                  <a:pt x="244" y="35"/>
                  <a:pt x="255" y="45"/>
                </a:cubicBezTo>
                <a:cubicBezTo>
                  <a:pt x="257" y="46"/>
                  <a:pt x="259" y="48"/>
                  <a:pt x="261" y="50"/>
                </a:cubicBezTo>
                <a:cubicBezTo>
                  <a:pt x="261" y="50"/>
                  <a:pt x="261" y="51"/>
                  <a:pt x="261" y="51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67" y="57"/>
                  <a:pt x="270" y="65"/>
                  <a:pt x="271" y="76"/>
                </a:cubicBezTo>
                <a:cubicBezTo>
                  <a:pt x="268" y="76"/>
                  <a:pt x="212" y="75"/>
                  <a:pt x="188" y="75"/>
                </a:cubicBezTo>
                <a:cubicBezTo>
                  <a:pt x="186" y="75"/>
                  <a:pt x="184" y="75"/>
                  <a:pt x="181" y="75"/>
                </a:cubicBezTo>
                <a:cubicBezTo>
                  <a:pt x="182" y="62"/>
                  <a:pt x="188" y="52"/>
                  <a:pt x="197" y="44"/>
                </a:cubicBezTo>
                <a:close/>
                <a:moveTo>
                  <a:pt x="137" y="107"/>
                </a:moveTo>
                <a:cubicBezTo>
                  <a:pt x="139" y="107"/>
                  <a:pt x="141" y="107"/>
                  <a:pt x="142" y="107"/>
                </a:cubicBezTo>
                <a:cubicBezTo>
                  <a:pt x="167" y="107"/>
                  <a:pt x="278" y="108"/>
                  <a:pt x="309" y="108"/>
                </a:cubicBezTo>
                <a:cubicBezTo>
                  <a:pt x="311" y="108"/>
                  <a:pt x="313" y="108"/>
                  <a:pt x="315" y="108"/>
                </a:cubicBezTo>
                <a:cubicBezTo>
                  <a:pt x="315" y="110"/>
                  <a:pt x="315" y="145"/>
                  <a:pt x="315" y="160"/>
                </a:cubicBezTo>
                <a:cubicBezTo>
                  <a:pt x="315" y="165"/>
                  <a:pt x="314" y="166"/>
                  <a:pt x="310" y="166"/>
                </a:cubicBezTo>
                <a:cubicBezTo>
                  <a:pt x="293" y="166"/>
                  <a:pt x="261" y="166"/>
                  <a:pt x="261" y="166"/>
                </a:cubicBezTo>
                <a:cubicBezTo>
                  <a:pt x="221" y="165"/>
                  <a:pt x="182" y="165"/>
                  <a:pt x="142" y="166"/>
                </a:cubicBezTo>
                <a:cubicBezTo>
                  <a:pt x="138" y="166"/>
                  <a:pt x="136" y="165"/>
                  <a:pt x="136" y="160"/>
                </a:cubicBezTo>
                <a:cubicBezTo>
                  <a:pt x="137" y="144"/>
                  <a:pt x="137" y="123"/>
                  <a:pt x="137" y="107"/>
                </a:cubicBezTo>
                <a:close/>
                <a:moveTo>
                  <a:pt x="183" y="588"/>
                </a:moveTo>
                <a:cubicBezTo>
                  <a:pt x="159" y="589"/>
                  <a:pt x="31" y="587"/>
                  <a:pt x="31" y="587"/>
                </a:cubicBezTo>
                <a:cubicBezTo>
                  <a:pt x="31" y="587"/>
                  <a:pt x="32" y="374"/>
                  <a:pt x="32" y="290"/>
                </a:cubicBezTo>
                <a:cubicBezTo>
                  <a:pt x="32" y="246"/>
                  <a:pt x="32" y="202"/>
                  <a:pt x="32" y="158"/>
                </a:cubicBezTo>
                <a:cubicBezTo>
                  <a:pt x="32" y="154"/>
                  <a:pt x="33" y="152"/>
                  <a:pt x="38" y="152"/>
                </a:cubicBezTo>
                <a:cubicBezTo>
                  <a:pt x="58" y="152"/>
                  <a:pt x="79" y="152"/>
                  <a:pt x="99" y="152"/>
                </a:cubicBezTo>
                <a:cubicBezTo>
                  <a:pt x="104" y="152"/>
                  <a:pt x="105" y="154"/>
                  <a:pt x="105" y="158"/>
                </a:cubicBezTo>
                <a:cubicBezTo>
                  <a:pt x="105" y="165"/>
                  <a:pt x="105" y="173"/>
                  <a:pt x="105" y="180"/>
                </a:cubicBezTo>
                <a:cubicBezTo>
                  <a:pt x="105" y="190"/>
                  <a:pt x="113" y="197"/>
                  <a:pt x="123" y="197"/>
                </a:cubicBezTo>
                <a:cubicBezTo>
                  <a:pt x="154" y="197"/>
                  <a:pt x="184" y="197"/>
                  <a:pt x="215" y="197"/>
                </a:cubicBezTo>
                <a:cubicBezTo>
                  <a:pt x="215" y="197"/>
                  <a:pt x="291" y="197"/>
                  <a:pt x="329" y="197"/>
                </a:cubicBezTo>
                <a:cubicBezTo>
                  <a:pt x="339" y="197"/>
                  <a:pt x="347" y="191"/>
                  <a:pt x="347" y="180"/>
                </a:cubicBezTo>
                <a:cubicBezTo>
                  <a:pt x="347" y="173"/>
                  <a:pt x="347" y="165"/>
                  <a:pt x="347" y="158"/>
                </a:cubicBezTo>
                <a:cubicBezTo>
                  <a:pt x="347" y="154"/>
                  <a:pt x="348" y="152"/>
                  <a:pt x="352" y="152"/>
                </a:cubicBezTo>
                <a:cubicBezTo>
                  <a:pt x="362" y="152"/>
                  <a:pt x="382" y="152"/>
                  <a:pt x="382" y="152"/>
                </a:cubicBezTo>
                <a:cubicBezTo>
                  <a:pt x="393" y="152"/>
                  <a:pt x="404" y="152"/>
                  <a:pt x="416" y="152"/>
                </a:cubicBezTo>
                <a:cubicBezTo>
                  <a:pt x="419" y="152"/>
                  <a:pt x="420" y="153"/>
                  <a:pt x="420" y="157"/>
                </a:cubicBezTo>
                <a:cubicBezTo>
                  <a:pt x="420" y="168"/>
                  <a:pt x="420" y="179"/>
                  <a:pt x="420" y="190"/>
                </a:cubicBezTo>
                <a:cubicBezTo>
                  <a:pt x="420" y="235"/>
                  <a:pt x="420" y="281"/>
                  <a:pt x="420" y="327"/>
                </a:cubicBezTo>
                <a:cubicBezTo>
                  <a:pt x="420" y="329"/>
                  <a:pt x="420" y="331"/>
                  <a:pt x="420" y="334"/>
                </a:cubicBezTo>
                <a:cubicBezTo>
                  <a:pt x="414" y="332"/>
                  <a:pt x="409" y="331"/>
                  <a:pt x="404" y="329"/>
                </a:cubicBezTo>
                <a:cubicBezTo>
                  <a:pt x="378" y="321"/>
                  <a:pt x="351" y="321"/>
                  <a:pt x="324" y="324"/>
                </a:cubicBezTo>
                <a:cubicBezTo>
                  <a:pt x="308" y="327"/>
                  <a:pt x="292" y="332"/>
                  <a:pt x="276" y="339"/>
                </a:cubicBezTo>
                <a:cubicBezTo>
                  <a:pt x="275" y="339"/>
                  <a:pt x="261" y="346"/>
                  <a:pt x="261" y="346"/>
                </a:cubicBezTo>
                <a:cubicBezTo>
                  <a:pt x="220" y="371"/>
                  <a:pt x="190" y="406"/>
                  <a:pt x="175" y="452"/>
                </a:cubicBezTo>
                <a:cubicBezTo>
                  <a:pt x="160" y="498"/>
                  <a:pt x="164" y="544"/>
                  <a:pt x="183" y="588"/>
                </a:cubicBezTo>
                <a:close/>
                <a:moveTo>
                  <a:pt x="507" y="536"/>
                </a:moveTo>
                <a:cubicBezTo>
                  <a:pt x="501" y="572"/>
                  <a:pt x="484" y="603"/>
                  <a:pt x="456" y="627"/>
                </a:cubicBezTo>
                <a:cubicBezTo>
                  <a:pt x="437" y="644"/>
                  <a:pt x="415" y="655"/>
                  <a:pt x="391" y="661"/>
                </a:cubicBezTo>
                <a:cubicBezTo>
                  <a:pt x="376" y="665"/>
                  <a:pt x="361" y="666"/>
                  <a:pt x="346" y="666"/>
                </a:cubicBezTo>
                <a:cubicBezTo>
                  <a:pt x="324" y="665"/>
                  <a:pt x="302" y="659"/>
                  <a:pt x="282" y="648"/>
                </a:cubicBezTo>
                <a:cubicBezTo>
                  <a:pt x="280" y="647"/>
                  <a:pt x="270" y="641"/>
                  <a:pt x="268" y="640"/>
                </a:cubicBezTo>
                <a:cubicBezTo>
                  <a:pt x="242" y="623"/>
                  <a:pt x="224" y="600"/>
                  <a:pt x="211" y="572"/>
                </a:cubicBezTo>
                <a:cubicBezTo>
                  <a:pt x="198" y="544"/>
                  <a:pt x="195" y="514"/>
                  <a:pt x="200" y="484"/>
                </a:cubicBezTo>
                <a:cubicBezTo>
                  <a:pt x="209" y="435"/>
                  <a:pt x="235" y="398"/>
                  <a:pt x="278" y="374"/>
                </a:cubicBezTo>
                <a:cubicBezTo>
                  <a:pt x="304" y="359"/>
                  <a:pt x="331" y="352"/>
                  <a:pt x="360" y="354"/>
                </a:cubicBezTo>
                <a:cubicBezTo>
                  <a:pt x="411" y="357"/>
                  <a:pt x="452" y="379"/>
                  <a:pt x="481" y="421"/>
                </a:cubicBezTo>
                <a:cubicBezTo>
                  <a:pt x="493" y="437"/>
                  <a:pt x="501" y="455"/>
                  <a:pt x="506" y="475"/>
                </a:cubicBezTo>
                <a:cubicBezTo>
                  <a:pt x="510" y="495"/>
                  <a:pt x="511" y="515"/>
                  <a:pt x="507" y="5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055FD339-6624-469D-9E75-56140C89AEE5}"/>
              </a:ext>
            </a:extLst>
          </p:cNvPr>
          <p:cNvCxnSpPr/>
          <p:nvPr/>
        </p:nvCxnSpPr>
        <p:spPr>
          <a:xfrm>
            <a:off x="7345701" y="2441744"/>
            <a:ext cx="101135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8612B0EC-E1FC-452C-8A5D-8A96934ACE96}"/>
              </a:ext>
            </a:extLst>
          </p:cNvPr>
          <p:cNvCxnSpPr/>
          <p:nvPr/>
        </p:nvCxnSpPr>
        <p:spPr>
          <a:xfrm>
            <a:off x="7346868" y="2533068"/>
            <a:ext cx="101135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2">
            <a:extLst>
              <a:ext uri="{FF2B5EF4-FFF2-40B4-BE49-F238E27FC236}">
                <a16:creationId xmlns:a16="http://schemas.microsoft.com/office/drawing/2014/main" id="{E1043069-413C-49D4-8B80-40AF0EAE5EE9}"/>
              </a:ext>
            </a:extLst>
          </p:cNvPr>
          <p:cNvCxnSpPr>
            <a:cxnSpLocks/>
          </p:cNvCxnSpPr>
          <p:nvPr/>
        </p:nvCxnSpPr>
        <p:spPr>
          <a:xfrm>
            <a:off x="7345518" y="2605206"/>
            <a:ext cx="41286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397EB301-14C4-4DFE-B42B-473BC0BCD6F9}"/>
              </a:ext>
            </a:extLst>
          </p:cNvPr>
          <p:cNvCxnSpPr>
            <a:cxnSpLocks/>
          </p:cNvCxnSpPr>
          <p:nvPr/>
        </p:nvCxnSpPr>
        <p:spPr>
          <a:xfrm>
            <a:off x="7348720" y="2742106"/>
            <a:ext cx="34540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7521A0EA-AC72-4870-82E3-4972FC968A8C}"/>
              </a:ext>
            </a:extLst>
          </p:cNvPr>
          <p:cNvCxnSpPr>
            <a:cxnSpLocks/>
          </p:cNvCxnSpPr>
          <p:nvPr/>
        </p:nvCxnSpPr>
        <p:spPr>
          <a:xfrm>
            <a:off x="7346227" y="2798518"/>
            <a:ext cx="23211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066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rial Black"/>
                <a:ea typeface="ＭＳ Ｐゴシック"/>
              </a:rPr>
              <a:t>Onderdeel: </a:t>
            </a:r>
            <a:r>
              <a:rPr lang="nl-NL" b="0" i="1" spc="0" dirty="0">
                <a:latin typeface="+mj-lt"/>
                <a:ea typeface="ＭＳ Ｐゴシック"/>
                <a:cs typeface="Arial"/>
              </a:rPr>
              <a:t>E-module Geneeskunde studeren aan de Erasmus Universiteit Rotterdam</a:t>
            </a:r>
            <a:endParaRPr lang="en-US" dirty="0">
              <a:ea typeface="ＭＳ Ｐゴシック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552099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i="0"/>
              <a:t>Beeld geven opleiding geneeskunde en beroep ‘arts’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i="0"/>
              <a:t>Inloggen met ERNA account</a:t>
            </a:r>
            <a:endParaRPr lang="nl-NL" sz="1800" i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i="0"/>
              <a:t>Geen inhoudelijke beoordeling</a:t>
            </a:r>
            <a:endParaRPr lang="nl-NL" sz="1800" i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i="0"/>
              <a:t>Volledig afronden</a:t>
            </a:r>
            <a:endParaRPr lang="nl-NL" sz="1800" i="0">
              <a:cs typeface="Arial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1800" i="0"/>
              <a:t>Deadline 5 februari 2026 23:59 uur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nl-NL" sz="2000"/>
          </a:p>
        </p:txBody>
      </p:sp>
      <p:grpSp>
        <p:nvGrpSpPr>
          <p:cNvPr id="3" name="Groep 2"/>
          <p:cNvGrpSpPr/>
          <p:nvPr/>
        </p:nvGrpSpPr>
        <p:grpSpPr>
          <a:xfrm>
            <a:off x="5828417" y="2169507"/>
            <a:ext cx="2546351" cy="1875149"/>
            <a:chOff x="5828417" y="2169507"/>
            <a:chExt cx="2546351" cy="1875149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B24F7F7-2A38-E440-817D-10DD6AE9C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243" t="4700" r="31520" b="67745"/>
            <a:stretch/>
          </p:blipFill>
          <p:spPr>
            <a:xfrm>
              <a:off x="6547677" y="2169507"/>
              <a:ext cx="1015521" cy="1380934"/>
            </a:xfrm>
            <a:prstGeom prst="rect">
              <a:avLst/>
            </a:prstGeom>
          </p:spPr>
        </p:pic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CE75301D-8D72-4138-8F5D-E9E34FB49D51}"/>
                </a:ext>
              </a:extLst>
            </p:cNvPr>
            <p:cNvSpPr/>
            <p:nvPr/>
          </p:nvSpPr>
          <p:spPr>
            <a:xfrm>
              <a:off x="6391604" y="3969696"/>
              <a:ext cx="1327669" cy="74960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5828417" y="2199446"/>
              <a:ext cx="2546351" cy="1797356"/>
              <a:chOff x="2244725" y="2692929"/>
              <a:chExt cx="3076575" cy="2457450"/>
            </a:xfrm>
          </p:grpSpPr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2244725" y="4442354"/>
                <a:ext cx="3076575" cy="369888"/>
              </a:xfrm>
              <a:custGeom>
                <a:avLst/>
                <a:gdLst>
                  <a:gd name="T0" fmla="*/ 373 w 966"/>
                  <a:gd name="T1" fmla="*/ 116 h 116"/>
                  <a:gd name="T2" fmla="*/ 145 w 966"/>
                  <a:gd name="T3" fmla="*/ 116 h 116"/>
                  <a:gd name="T4" fmla="*/ 36 w 966"/>
                  <a:gd name="T5" fmla="*/ 116 h 116"/>
                  <a:gd name="T6" fmla="*/ 2 w 966"/>
                  <a:gd name="T7" fmla="*/ 89 h 116"/>
                  <a:gd name="T8" fmla="*/ 0 w 966"/>
                  <a:gd name="T9" fmla="*/ 75 h 116"/>
                  <a:gd name="T10" fmla="*/ 0 w 966"/>
                  <a:gd name="T11" fmla="*/ 0 h 116"/>
                  <a:gd name="T12" fmla="*/ 943 w 966"/>
                  <a:gd name="T13" fmla="*/ 0 h 116"/>
                  <a:gd name="T14" fmla="*/ 966 w 966"/>
                  <a:gd name="T15" fmla="*/ 0 h 116"/>
                  <a:gd name="T16" fmla="*/ 966 w 966"/>
                  <a:gd name="T17" fmla="*/ 79 h 116"/>
                  <a:gd name="T18" fmla="*/ 928 w 966"/>
                  <a:gd name="T19" fmla="*/ 116 h 116"/>
                  <a:gd name="T20" fmla="*/ 600 w 966"/>
                  <a:gd name="T21" fmla="*/ 116 h 116"/>
                  <a:gd name="T22" fmla="*/ 592 w 966"/>
                  <a:gd name="T23" fmla="*/ 116 h 116"/>
                  <a:gd name="T24" fmla="*/ 585 w 966"/>
                  <a:gd name="T25" fmla="*/ 116 h 116"/>
                  <a:gd name="T26" fmla="*/ 383 w 966"/>
                  <a:gd name="T27" fmla="*/ 116 h 116"/>
                  <a:gd name="T28" fmla="*/ 373 w 966"/>
                  <a:gd name="T2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6" h="116">
                    <a:moveTo>
                      <a:pt x="373" y="116"/>
                    </a:moveTo>
                    <a:cubicBezTo>
                      <a:pt x="297" y="116"/>
                      <a:pt x="221" y="116"/>
                      <a:pt x="145" y="116"/>
                    </a:cubicBezTo>
                    <a:cubicBezTo>
                      <a:pt x="109" y="116"/>
                      <a:pt x="72" y="116"/>
                      <a:pt x="36" y="116"/>
                    </a:cubicBezTo>
                    <a:cubicBezTo>
                      <a:pt x="21" y="116"/>
                      <a:pt x="5" y="104"/>
                      <a:pt x="2" y="89"/>
                    </a:cubicBezTo>
                    <a:cubicBezTo>
                      <a:pt x="0" y="84"/>
                      <a:pt x="0" y="80"/>
                      <a:pt x="0" y="75"/>
                    </a:cubicBezTo>
                    <a:cubicBezTo>
                      <a:pt x="0" y="52"/>
                      <a:pt x="0" y="0"/>
                      <a:pt x="0" y="0"/>
                    </a:cubicBezTo>
                    <a:cubicBezTo>
                      <a:pt x="0" y="0"/>
                      <a:pt x="631" y="0"/>
                      <a:pt x="943" y="0"/>
                    </a:cubicBezTo>
                    <a:cubicBezTo>
                      <a:pt x="950" y="0"/>
                      <a:pt x="959" y="0"/>
                      <a:pt x="966" y="0"/>
                    </a:cubicBezTo>
                    <a:cubicBezTo>
                      <a:pt x="966" y="0"/>
                      <a:pt x="966" y="56"/>
                      <a:pt x="966" y="79"/>
                    </a:cubicBezTo>
                    <a:cubicBezTo>
                      <a:pt x="966" y="100"/>
                      <a:pt x="949" y="116"/>
                      <a:pt x="928" y="116"/>
                    </a:cubicBezTo>
                    <a:cubicBezTo>
                      <a:pt x="819" y="116"/>
                      <a:pt x="709" y="116"/>
                      <a:pt x="600" y="116"/>
                    </a:cubicBezTo>
                    <a:cubicBezTo>
                      <a:pt x="598" y="116"/>
                      <a:pt x="595" y="116"/>
                      <a:pt x="592" y="116"/>
                    </a:cubicBezTo>
                    <a:cubicBezTo>
                      <a:pt x="590" y="116"/>
                      <a:pt x="587" y="116"/>
                      <a:pt x="585" y="116"/>
                    </a:cubicBezTo>
                    <a:cubicBezTo>
                      <a:pt x="517" y="116"/>
                      <a:pt x="450" y="116"/>
                      <a:pt x="383" y="116"/>
                    </a:cubicBezTo>
                    <a:lnTo>
                      <a:pt x="373" y="11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2244725" y="2692929"/>
                <a:ext cx="3076575" cy="1749425"/>
              </a:xfrm>
              <a:custGeom>
                <a:avLst/>
                <a:gdLst>
                  <a:gd name="T0" fmla="*/ 966 w 966"/>
                  <a:gd name="T1" fmla="*/ 549 h 549"/>
                  <a:gd name="T2" fmla="*/ 943 w 966"/>
                  <a:gd name="T3" fmla="*/ 549 h 549"/>
                  <a:gd name="T4" fmla="*/ 0 w 966"/>
                  <a:gd name="T5" fmla="*/ 549 h 549"/>
                  <a:gd name="T6" fmla="*/ 0 w 966"/>
                  <a:gd name="T7" fmla="*/ 108 h 549"/>
                  <a:gd name="T8" fmla="*/ 1 w 966"/>
                  <a:gd name="T9" fmla="*/ 39 h 549"/>
                  <a:gd name="T10" fmla="*/ 14 w 966"/>
                  <a:gd name="T11" fmla="*/ 9 h 549"/>
                  <a:gd name="T12" fmla="*/ 39 w 966"/>
                  <a:gd name="T13" fmla="*/ 1 h 549"/>
                  <a:gd name="T14" fmla="*/ 806 w 966"/>
                  <a:gd name="T15" fmla="*/ 1 h 549"/>
                  <a:gd name="T16" fmla="*/ 926 w 966"/>
                  <a:gd name="T17" fmla="*/ 1 h 549"/>
                  <a:gd name="T18" fmla="*/ 966 w 966"/>
                  <a:gd name="T19" fmla="*/ 41 h 549"/>
                  <a:gd name="T20" fmla="*/ 966 w 966"/>
                  <a:gd name="T21" fmla="*/ 549 h 549"/>
                  <a:gd name="T22" fmla="*/ 483 w 966"/>
                  <a:gd name="T23" fmla="*/ 511 h 549"/>
                  <a:gd name="T24" fmla="*/ 923 w 966"/>
                  <a:gd name="T25" fmla="*/ 511 h 549"/>
                  <a:gd name="T26" fmla="*/ 928 w 966"/>
                  <a:gd name="T27" fmla="*/ 506 h 549"/>
                  <a:gd name="T28" fmla="*/ 928 w 966"/>
                  <a:gd name="T29" fmla="*/ 45 h 549"/>
                  <a:gd name="T30" fmla="*/ 922 w 966"/>
                  <a:gd name="T31" fmla="*/ 38 h 549"/>
                  <a:gd name="T32" fmla="*/ 44 w 966"/>
                  <a:gd name="T33" fmla="*/ 38 h 549"/>
                  <a:gd name="T34" fmla="*/ 38 w 966"/>
                  <a:gd name="T35" fmla="*/ 45 h 549"/>
                  <a:gd name="T36" fmla="*/ 38 w 966"/>
                  <a:gd name="T37" fmla="*/ 505 h 549"/>
                  <a:gd name="T38" fmla="*/ 44 w 966"/>
                  <a:gd name="T39" fmla="*/ 511 h 549"/>
                  <a:gd name="T40" fmla="*/ 483 w 966"/>
                  <a:gd name="T41" fmla="*/ 511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6" h="549">
                    <a:moveTo>
                      <a:pt x="966" y="549"/>
                    </a:moveTo>
                    <a:cubicBezTo>
                      <a:pt x="959" y="549"/>
                      <a:pt x="950" y="549"/>
                      <a:pt x="943" y="549"/>
                    </a:cubicBezTo>
                    <a:cubicBezTo>
                      <a:pt x="631" y="549"/>
                      <a:pt x="0" y="549"/>
                      <a:pt x="0" y="549"/>
                    </a:cubicBezTo>
                    <a:cubicBezTo>
                      <a:pt x="0" y="549"/>
                      <a:pt x="0" y="254"/>
                      <a:pt x="0" y="108"/>
                    </a:cubicBezTo>
                    <a:cubicBezTo>
                      <a:pt x="0" y="85"/>
                      <a:pt x="1" y="62"/>
                      <a:pt x="1" y="39"/>
                    </a:cubicBezTo>
                    <a:cubicBezTo>
                      <a:pt x="2" y="27"/>
                      <a:pt x="4" y="17"/>
                      <a:pt x="14" y="9"/>
                    </a:cubicBezTo>
                    <a:cubicBezTo>
                      <a:pt x="21" y="3"/>
                      <a:pt x="30" y="1"/>
                      <a:pt x="39" y="1"/>
                    </a:cubicBezTo>
                    <a:cubicBezTo>
                      <a:pt x="295" y="1"/>
                      <a:pt x="550" y="1"/>
                      <a:pt x="806" y="1"/>
                    </a:cubicBezTo>
                    <a:cubicBezTo>
                      <a:pt x="846" y="1"/>
                      <a:pt x="886" y="2"/>
                      <a:pt x="926" y="1"/>
                    </a:cubicBezTo>
                    <a:cubicBezTo>
                      <a:pt x="949" y="0"/>
                      <a:pt x="966" y="19"/>
                      <a:pt x="966" y="41"/>
                    </a:cubicBezTo>
                    <a:cubicBezTo>
                      <a:pt x="966" y="209"/>
                      <a:pt x="966" y="549"/>
                      <a:pt x="966" y="549"/>
                    </a:cubicBezTo>
                    <a:close/>
                    <a:moveTo>
                      <a:pt x="483" y="511"/>
                    </a:moveTo>
                    <a:cubicBezTo>
                      <a:pt x="630" y="511"/>
                      <a:pt x="776" y="511"/>
                      <a:pt x="923" y="511"/>
                    </a:cubicBezTo>
                    <a:cubicBezTo>
                      <a:pt x="926" y="511"/>
                      <a:pt x="928" y="511"/>
                      <a:pt x="928" y="506"/>
                    </a:cubicBezTo>
                    <a:cubicBezTo>
                      <a:pt x="928" y="352"/>
                      <a:pt x="928" y="199"/>
                      <a:pt x="928" y="45"/>
                    </a:cubicBezTo>
                    <a:cubicBezTo>
                      <a:pt x="928" y="37"/>
                      <a:pt x="929" y="38"/>
                      <a:pt x="922" y="38"/>
                    </a:cubicBezTo>
                    <a:cubicBezTo>
                      <a:pt x="629" y="38"/>
                      <a:pt x="337" y="38"/>
                      <a:pt x="44" y="38"/>
                    </a:cubicBezTo>
                    <a:cubicBezTo>
                      <a:pt x="37" y="38"/>
                      <a:pt x="38" y="37"/>
                      <a:pt x="38" y="45"/>
                    </a:cubicBezTo>
                    <a:cubicBezTo>
                      <a:pt x="38" y="198"/>
                      <a:pt x="38" y="351"/>
                      <a:pt x="38" y="505"/>
                    </a:cubicBezTo>
                    <a:cubicBezTo>
                      <a:pt x="38" y="511"/>
                      <a:pt x="38" y="511"/>
                      <a:pt x="44" y="511"/>
                    </a:cubicBezTo>
                    <a:cubicBezTo>
                      <a:pt x="190" y="511"/>
                      <a:pt x="337" y="511"/>
                      <a:pt x="483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3251200" y="4894792"/>
                <a:ext cx="1060450" cy="249238"/>
              </a:xfrm>
              <a:custGeom>
                <a:avLst/>
                <a:gdLst>
                  <a:gd name="T0" fmla="*/ 278 w 333"/>
                  <a:gd name="T1" fmla="*/ 0 h 78"/>
                  <a:gd name="T2" fmla="*/ 282 w 333"/>
                  <a:gd name="T3" fmla="*/ 34 h 78"/>
                  <a:gd name="T4" fmla="*/ 288 w 333"/>
                  <a:gd name="T5" fmla="*/ 60 h 78"/>
                  <a:gd name="T6" fmla="*/ 298 w 333"/>
                  <a:gd name="T7" fmla="*/ 67 h 78"/>
                  <a:gd name="T8" fmla="*/ 329 w 333"/>
                  <a:gd name="T9" fmla="*/ 74 h 78"/>
                  <a:gd name="T10" fmla="*/ 333 w 333"/>
                  <a:gd name="T11" fmla="*/ 76 h 78"/>
                  <a:gd name="T12" fmla="*/ 329 w 333"/>
                  <a:gd name="T13" fmla="*/ 77 h 78"/>
                  <a:gd name="T14" fmla="*/ 221 w 333"/>
                  <a:gd name="T15" fmla="*/ 77 h 78"/>
                  <a:gd name="T16" fmla="*/ 6 w 333"/>
                  <a:gd name="T17" fmla="*/ 77 h 78"/>
                  <a:gd name="T18" fmla="*/ 0 w 333"/>
                  <a:gd name="T19" fmla="*/ 76 h 78"/>
                  <a:gd name="T20" fmla="*/ 5 w 333"/>
                  <a:gd name="T21" fmla="*/ 74 h 78"/>
                  <a:gd name="T22" fmla="*/ 35 w 333"/>
                  <a:gd name="T23" fmla="*/ 67 h 78"/>
                  <a:gd name="T24" fmla="*/ 49 w 333"/>
                  <a:gd name="T25" fmla="*/ 50 h 78"/>
                  <a:gd name="T26" fmla="*/ 56 w 333"/>
                  <a:gd name="T27" fmla="*/ 0 h 78"/>
                  <a:gd name="T28" fmla="*/ 66 w 333"/>
                  <a:gd name="T29" fmla="*/ 0 h 78"/>
                  <a:gd name="T30" fmla="*/ 278 w 333"/>
                  <a:gd name="T3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3" h="78">
                    <a:moveTo>
                      <a:pt x="278" y="0"/>
                    </a:moveTo>
                    <a:cubicBezTo>
                      <a:pt x="280" y="12"/>
                      <a:pt x="280" y="23"/>
                      <a:pt x="282" y="34"/>
                    </a:cubicBezTo>
                    <a:cubicBezTo>
                      <a:pt x="283" y="43"/>
                      <a:pt x="285" y="51"/>
                      <a:pt x="288" y="60"/>
                    </a:cubicBezTo>
                    <a:cubicBezTo>
                      <a:pt x="290" y="64"/>
                      <a:pt x="293" y="67"/>
                      <a:pt x="298" y="67"/>
                    </a:cubicBezTo>
                    <a:cubicBezTo>
                      <a:pt x="309" y="68"/>
                      <a:pt x="319" y="72"/>
                      <a:pt x="329" y="74"/>
                    </a:cubicBezTo>
                    <a:cubicBezTo>
                      <a:pt x="331" y="74"/>
                      <a:pt x="333" y="74"/>
                      <a:pt x="333" y="76"/>
                    </a:cubicBezTo>
                    <a:cubicBezTo>
                      <a:pt x="333" y="78"/>
                      <a:pt x="330" y="77"/>
                      <a:pt x="329" y="77"/>
                    </a:cubicBezTo>
                    <a:cubicBezTo>
                      <a:pt x="293" y="77"/>
                      <a:pt x="257" y="77"/>
                      <a:pt x="221" y="77"/>
                    </a:cubicBezTo>
                    <a:cubicBezTo>
                      <a:pt x="149" y="77"/>
                      <a:pt x="78" y="77"/>
                      <a:pt x="6" y="77"/>
                    </a:cubicBezTo>
                    <a:cubicBezTo>
                      <a:pt x="4" y="77"/>
                      <a:pt x="2" y="78"/>
                      <a:pt x="0" y="76"/>
                    </a:cubicBezTo>
                    <a:cubicBezTo>
                      <a:pt x="1" y="74"/>
                      <a:pt x="3" y="74"/>
                      <a:pt x="5" y="74"/>
                    </a:cubicBezTo>
                    <a:cubicBezTo>
                      <a:pt x="15" y="72"/>
                      <a:pt x="25" y="69"/>
                      <a:pt x="35" y="67"/>
                    </a:cubicBezTo>
                    <a:cubicBezTo>
                      <a:pt x="44" y="66"/>
                      <a:pt x="46" y="61"/>
                      <a:pt x="49" y="50"/>
                    </a:cubicBezTo>
                    <a:cubicBezTo>
                      <a:pt x="52" y="35"/>
                      <a:pt x="56" y="0"/>
                      <a:pt x="5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207" y="0"/>
                      <a:pt x="278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3429000" y="4812242"/>
                <a:ext cx="708025" cy="82550"/>
              </a:xfrm>
              <a:custGeom>
                <a:avLst/>
                <a:gdLst>
                  <a:gd name="T0" fmla="*/ 222 w 222"/>
                  <a:gd name="T1" fmla="*/ 26 h 26"/>
                  <a:gd name="T2" fmla="*/ 10 w 222"/>
                  <a:gd name="T3" fmla="*/ 26 h 26"/>
                  <a:gd name="T4" fmla="*/ 0 w 222"/>
                  <a:gd name="T5" fmla="*/ 26 h 26"/>
                  <a:gd name="T6" fmla="*/ 1 w 222"/>
                  <a:gd name="T7" fmla="*/ 0 h 26"/>
                  <a:gd name="T8" fmla="*/ 11 w 222"/>
                  <a:gd name="T9" fmla="*/ 0 h 26"/>
                  <a:gd name="T10" fmla="*/ 213 w 222"/>
                  <a:gd name="T11" fmla="*/ 0 h 26"/>
                  <a:gd name="T12" fmla="*/ 220 w 222"/>
                  <a:gd name="T13" fmla="*/ 0 h 26"/>
                  <a:gd name="T14" fmla="*/ 222 w 22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26">
                    <a:moveTo>
                      <a:pt x="222" y="26"/>
                    </a:moveTo>
                    <a:cubicBezTo>
                      <a:pt x="151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1" y="9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45" y="0"/>
                      <a:pt x="213" y="0"/>
                    </a:cubicBezTo>
                    <a:cubicBezTo>
                      <a:pt x="215" y="0"/>
                      <a:pt x="218" y="0"/>
                      <a:pt x="220" y="0"/>
                    </a:cubicBezTo>
                    <a:lnTo>
                      <a:pt x="222" y="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3251200" y="5134504"/>
                <a:ext cx="1060450" cy="15875"/>
              </a:xfrm>
              <a:custGeom>
                <a:avLst/>
                <a:gdLst>
                  <a:gd name="T0" fmla="*/ 167 w 333"/>
                  <a:gd name="T1" fmla="*/ 2 h 5"/>
                  <a:gd name="T2" fmla="*/ 331 w 333"/>
                  <a:gd name="T3" fmla="*/ 2 h 5"/>
                  <a:gd name="T4" fmla="*/ 333 w 333"/>
                  <a:gd name="T5" fmla="*/ 3 h 5"/>
                  <a:gd name="T6" fmla="*/ 331 w 333"/>
                  <a:gd name="T7" fmla="*/ 5 h 5"/>
                  <a:gd name="T8" fmla="*/ 324 w 333"/>
                  <a:gd name="T9" fmla="*/ 5 h 5"/>
                  <a:gd name="T10" fmla="*/ 6 w 333"/>
                  <a:gd name="T11" fmla="*/ 5 h 5"/>
                  <a:gd name="T12" fmla="*/ 0 w 333"/>
                  <a:gd name="T13" fmla="*/ 3 h 5"/>
                  <a:gd name="T14" fmla="*/ 6 w 333"/>
                  <a:gd name="T15" fmla="*/ 2 h 5"/>
                  <a:gd name="T16" fmla="*/ 167 w 333"/>
                  <a:gd name="T17" fmla="*/ 2 h 5"/>
                  <a:gd name="T18" fmla="*/ 167 w 333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5">
                    <a:moveTo>
                      <a:pt x="167" y="2"/>
                    </a:moveTo>
                    <a:cubicBezTo>
                      <a:pt x="222" y="2"/>
                      <a:pt x="276" y="2"/>
                      <a:pt x="331" y="2"/>
                    </a:cubicBezTo>
                    <a:cubicBezTo>
                      <a:pt x="332" y="2"/>
                      <a:pt x="333" y="1"/>
                      <a:pt x="333" y="3"/>
                    </a:cubicBezTo>
                    <a:cubicBezTo>
                      <a:pt x="333" y="4"/>
                      <a:pt x="332" y="5"/>
                      <a:pt x="331" y="5"/>
                    </a:cubicBezTo>
                    <a:cubicBezTo>
                      <a:pt x="328" y="5"/>
                      <a:pt x="326" y="5"/>
                      <a:pt x="324" y="5"/>
                    </a:cubicBezTo>
                    <a:cubicBezTo>
                      <a:pt x="218" y="5"/>
                      <a:pt x="112" y="5"/>
                      <a:pt x="6" y="5"/>
                    </a:cubicBezTo>
                    <a:cubicBezTo>
                      <a:pt x="4" y="5"/>
                      <a:pt x="0" y="5"/>
                      <a:pt x="0" y="3"/>
                    </a:cubicBezTo>
                    <a:cubicBezTo>
                      <a:pt x="0" y="0"/>
                      <a:pt x="4" y="2"/>
                      <a:pt x="6" y="2"/>
                    </a:cubicBezTo>
                    <a:cubicBezTo>
                      <a:pt x="60" y="2"/>
                      <a:pt x="114" y="2"/>
                      <a:pt x="167" y="2"/>
                    </a:cubicBezTo>
                    <a:cubicBezTo>
                      <a:pt x="167" y="2"/>
                      <a:pt x="167" y="2"/>
                      <a:pt x="16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579976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 Black"/>
                <a:ea typeface="ＭＳ Ｐゴシック"/>
              </a:rPr>
              <a:t>Onderdeel: </a:t>
            </a:r>
            <a:r>
              <a:rPr lang="nl-NL" b="0" i="1" spc="0">
                <a:latin typeface="+mj-lt"/>
                <a:ea typeface="ＭＳ Ｐゴシック"/>
              </a:rPr>
              <a:t>E-module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53" y="1054799"/>
            <a:ext cx="7886700" cy="31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529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041217_Basis_PPT_ENG_Lichtbla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D1F7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ENG_Lichtblauw" id="{978CBAFB-0398-7044-B491-CEE76BBE0A92}" vid="{B3AFAFCF-B5A7-374C-B0C3-26E9C14C0666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4BFCFDC1-319B-CA43-86DF-276B5C14EE67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7723281537367567","enableDocumentContentUpdater":false,"version":"2.0"}]]></TemplafySlideTemplate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1D422D4DE3BC4CA25CED83F0C053C9" ma:contentTypeVersion="14" ma:contentTypeDescription="Een nieuw document maken." ma:contentTypeScope="" ma:versionID="6395a3beb5d9e627bbd08451752f5fc5">
  <xsd:schema xmlns:xsd="http://www.w3.org/2001/XMLSchema" xmlns:xs="http://www.w3.org/2001/XMLSchema" xmlns:p="http://schemas.microsoft.com/office/2006/metadata/properties" xmlns:ns2="87cffe38-84f9-469d-b59c-5a147148536b" xmlns:ns3="87a5aaac-47e5-4205-8e9a-ad9fb3d16870" targetNamespace="http://schemas.microsoft.com/office/2006/metadata/properties" ma:root="true" ma:fieldsID="b1b82608848b44e1925d982f80081540" ns2:_="" ns3:_="">
    <xsd:import namespace="87cffe38-84f9-469d-b59c-5a147148536b"/>
    <xsd:import namespace="87a5aaac-47e5-4205-8e9a-ad9fb3d16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ffe38-84f9-469d-b59c-5a1471485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5aaac-47e5-4205-8e9a-ad9fb3d16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48e47c-5211-452e-9ebe-1b928620c347}" ma:internalName="TaxCatchAll" ma:showField="CatchAllData" ma:web="87a5aaac-47e5-4205-8e9a-ad9fb3d16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7723281537367567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7723281537367567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a5aaac-47e5-4205-8e9a-ad9fb3d16870" xsi:nil="true"/>
    <lcf76f155ced4ddcb4097134ff3c332f xmlns="87cffe38-84f9-469d-b59c-5a147148536b">
      <Terms xmlns="http://schemas.microsoft.com/office/infopath/2007/PartnerControls"/>
    </lcf76f155ced4ddcb4097134ff3c332f>
    <SharedWithUsers xmlns="87a5aaac-47e5-4205-8e9a-ad9fb3d16870">
      <UserInfo>
        <DisplayName>Sebastiaan Vogel</DisplayName>
        <AccountId>17</AccountId>
        <AccountType/>
      </UserInfo>
    </SharedWithUsers>
  </documentManagement>
</p:properties>
</file>

<file path=customXml/item8.xml><?xml version="1.0" encoding="utf-8"?>
<TemplafySlideTemplateConfiguration><![CDATA[{"slideVersion":1,"isValidatorEnabled":false,"isLocked":false,"elementsMetadata":[],"slideId":"637723281537367567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D021743-3196-4BE6-9298-F2012A1B1156}">
  <ds:schemaRefs/>
</ds:datastoreItem>
</file>

<file path=customXml/itemProps10.xml><?xml version="1.0" encoding="utf-8"?>
<ds:datastoreItem xmlns:ds="http://schemas.openxmlformats.org/officeDocument/2006/customXml" ds:itemID="{F51AA955-607D-4018-B6A3-AE7D87180431}">
  <ds:schemaRefs>
    <ds:schemaRef ds:uri="87a5aaac-47e5-4205-8e9a-ad9fb3d16870"/>
    <ds:schemaRef ds:uri="87cffe38-84f9-469d-b59c-5a14714853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C7EA233F-632D-4B66-859B-8AC973932728}">
  <ds:schemaRefs/>
</ds:datastoreItem>
</file>

<file path=customXml/itemProps2.xml><?xml version="1.0" encoding="utf-8"?>
<ds:datastoreItem xmlns:ds="http://schemas.openxmlformats.org/officeDocument/2006/customXml" ds:itemID="{2FDE941A-E068-4DB9-9C52-CF76006B98A7}">
  <ds:schemaRefs/>
</ds:datastoreItem>
</file>

<file path=customXml/itemProps3.xml><?xml version="1.0" encoding="utf-8"?>
<ds:datastoreItem xmlns:ds="http://schemas.openxmlformats.org/officeDocument/2006/customXml" ds:itemID="{C6077508-09E2-43EE-95CC-E81CAC002111}">
  <ds:schemaRefs/>
</ds:datastoreItem>
</file>

<file path=customXml/itemProps4.xml><?xml version="1.0" encoding="utf-8"?>
<ds:datastoreItem xmlns:ds="http://schemas.openxmlformats.org/officeDocument/2006/customXml" ds:itemID="{078659E2-B645-4641-9ECD-56FA48204F1B}">
  <ds:schemaRefs/>
</ds:datastoreItem>
</file>

<file path=customXml/itemProps5.xml><?xml version="1.0" encoding="utf-8"?>
<ds:datastoreItem xmlns:ds="http://schemas.openxmlformats.org/officeDocument/2006/customXml" ds:itemID="{F8FDAF79-13AD-415D-929A-C9602D564F5A}">
  <ds:schemaRefs/>
</ds:datastoreItem>
</file>

<file path=customXml/itemProps6.xml><?xml version="1.0" encoding="utf-8"?>
<ds:datastoreItem xmlns:ds="http://schemas.openxmlformats.org/officeDocument/2006/customXml" ds:itemID="{C9D6548B-074F-441B-9B38-8686BDBD3E41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886A3841-FDCD-4B01-91B3-9025868EA98B}">
  <ds:schemaRefs>
    <ds:schemaRef ds:uri="87a5aaac-47e5-4205-8e9a-ad9fb3d16870"/>
    <ds:schemaRef ds:uri="87cffe38-84f9-469d-b59c-5a14714853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3FE6ADCD-BFEA-42F3-B8CF-32C3057CB50D}">
  <ds:schemaRefs/>
</ds:datastoreItem>
</file>

<file path=customXml/itemProps9.xml><?xml version="1.0" encoding="utf-8"?>
<ds:datastoreItem xmlns:ds="http://schemas.openxmlformats.org/officeDocument/2006/customXml" ds:itemID="{851BEB76-E68D-4FDE-A66E-3374FFD99A2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041217_Basis_PPT_ENG_Lichtblauw</Template>
  <Application>Microsoft Office PowerPoint</Application>
  <PresentationFormat>Diavoorstelling (16:9)</PresentationFormat>
  <Slides>27</Slides>
  <Notes>6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041217_Basis_PPT_ENG_Lichtblauw</vt:lpstr>
      <vt:lpstr>1_Kantoorthema</vt:lpstr>
      <vt:lpstr>PowerPoint-presentatie</vt:lpstr>
      <vt:lpstr>Praktische informatie</vt:lpstr>
      <vt:lpstr>Praktische informatie</vt:lpstr>
      <vt:lpstr>Praktische informatie</vt:lpstr>
      <vt:lpstr>Praktische zaken</vt:lpstr>
      <vt:lpstr>Praktische zaken</vt:lpstr>
      <vt:lpstr>Onderdelen selectie</vt:lpstr>
      <vt:lpstr>Onderdeel: E-module Geneeskunde studeren aan de Erasmus Universiteit Rotterdam</vt:lpstr>
      <vt:lpstr>Onderdeel: E-module</vt:lpstr>
      <vt:lpstr>Onderdeel: E-module</vt:lpstr>
      <vt:lpstr>Onderdeel: Voorbereidingsopdracht (CGO)</vt:lpstr>
      <vt:lpstr>Onderdeel: Voorbereidingsopdracht (CGO)</vt:lpstr>
      <vt:lpstr>Onderdeel: Selectie-dag</vt:lpstr>
      <vt:lpstr>Capaciteitentoets</vt:lpstr>
      <vt:lpstr>Capaciteitentoets</vt:lpstr>
      <vt:lpstr>Capaciteitentoets</vt:lpstr>
      <vt:lpstr>Capaciteitentoets</vt:lpstr>
      <vt:lpstr>Capaciteitentoets</vt:lpstr>
      <vt:lpstr>Oefenmateriaal</vt:lpstr>
      <vt:lpstr>CGO toets</vt:lpstr>
      <vt:lpstr>Studievaardigheden toets</vt:lpstr>
      <vt:lpstr>Studievaardigheden toets</vt:lpstr>
      <vt:lpstr>Expliciet gewogen loting</vt:lpstr>
      <vt:lpstr>Expliciet gewogen loting</vt:lpstr>
      <vt:lpstr>Expliciet gewogen loting</vt:lpstr>
      <vt:lpstr>Uitslag</vt:lpstr>
      <vt:lpstr>PowerPoint-presentatie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A.C. Sonneveldt</dc:creator>
  <cp:revision>72</cp:revision>
  <cp:lastPrinted>2018-01-03T13:06:33Z</cp:lastPrinted>
  <dcterms:created xsi:type="dcterms:W3CDTF">2018-01-01T10:17:47Z</dcterms:created>
  <dcterms:modified xsi:type="dcterms:W3CDTF">2026-01-06T17:41:25Z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0x0101008C1D422D4DE3BC4CA25CED83F0C053C9</vt:lpwstr>
  </property>
  <property fmtid="{D5CDD505-2E9C-101B-9397-08002B2CF9AE}" pid="3" name="MediaServiceImageTags">
    <vt:lpwstr/>
  </property>
</Properties>
</file>