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5143500" type="screen16x9"/>
  <p:notesSz cx="6858000" cy="9144000"/>
  <p:embeddedFontLst>
    <p:embeddedFont>
      <p:font typeface="Alegreya" panose="020B0604020202020204" charset="0"/>
      <p:regular r:id="rId41"/>
      <p:bold r:id="rId42"/>
      <p:italic r:id="rId43"/>
      <p:boldItalic r:id="rId44"/>
    </p:embeddedFont>
    <p:embeddedFont>
      <p:font typeface="Antic Didone" panose="020B0604020202020204" charset="0"/>
      <p:regular r:id="rId45"/>
    </p:embeddedFont>
    <p:embeddedFont>
      <p:font typeface="Archivo" panose="020B0604020202020204" charset="0"/>
      <p:regular r:id="rId46"/>
      <p:bold r:id="rId47"/>
      <p:italic r:id="rId48"/>
      <p:boldItalic r:id="rId49"/>
    </p:embeddedFont>
    <p:embeddedFont>
      <p:font typeface="Asap" panose="020B0604020202020204" charset="0"/>
      <p:regular r:id="rId50"/>
      <p:bold r:id="rId51"/>
      <p:italic r:id="rId52"/>
      <p:boldItalic r:id="rId53"/>
    </p:embeddedFont>
    <p:embeddedFont>
      <p:font typeface="Poppins" panose="00000500000000000000" pitchFamily="2" charset="0"/>
      <p:regular r:id="rId54"/>
      <p:bold r:id="rId55"/>
      <p:italic r:id="rId56"/>
      <p:boldItalic r:id="rId57"/>
    </p:embeddedFont>
    <p:embeddedFont>
      <p:font typeface="Yanone Kaffeesatz" panose="020B0604020202020204" charset="0"/>
      <p:regular r:id="rId58"/>
      <p:bold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768" y="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2.fntdata"/><Relationship Id="rId47" Type="http://schemas.openxmlformats.org/officeDocument/2006/relationships/font" Target="fonts/font7.fntdata"/><Relationship Id="rId50" Type="http://schemas.openxmlformats.org/officeDocument/2006/relationships/font" Target="fonts/font10.fntdata"/><Relationship Id="rId55" Type="http://schemas.openxmlformats.org/officeDocument/2006/relationships/font" Target="fonts/font15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font" Target="fonts/font5.fntdata"/><Relationship Id="rId53" Type="http://schemas.openxmlformats.org/officeDocument/2006/relationships/font" Target="fonts/font13.fntdata"/><Relationship Id="rId58" Type="http://schemas.openxmlformats.org/officeDocument/2006/relationships/font" Target="fonts/font18.fntdata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3.fntdata"/><Relationship Id="rId48" Type="http://schemas.openxmlformats.org/officeDocument/2006/relationships/font" Target="fonts/font8.fntdata"/><Relationship Id="rId56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font" Target="fonts/font1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6.fntdata"/><Relationship Id="rId59" Type="http://schemas.openxmlformats.org/officeDocument/2006/relationships/font" Target="fonts/font19.fntdata"/><Relationship Id="rId20" Type="http://schemas.openxmlformats.org/officeDocument/2006/relationships/slide" Target="slides/slide19.xml"/><Relationship Id="rId41" Type="http://schemas.openxmlformats.org/officeDocument/2006/relationships/font" Target="fonts/font1.fntdata"/><Relationship Id="rId54" Type="http://schemas.openxmlformats.org/officeDocument/2006/relationships/font" Target="fonts/font14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9.fntdata"/><Relationship Id="rId57" Type="http://schemas.openxmlformats.org/officeDocument/2006/relationships/font" Target="fonts/font17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4.fntdata"/><Relationship Id="rId52" Type="http://schemas.openxmlformats.org/officeDocument/2006/relationships/font" Target="fonts/font12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10a01f9706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10a01f9706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10a01f970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10a01f970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1380b7076e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1" name="Google Shape;791;g1380b7076e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2cac67affa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2cac67affa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g2cac67affa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9" name="Google Shape;839;g2cac67affa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312085f294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312085f294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312085f294f_4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312085f294f_4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380b7076eb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380b7076eb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g15571544d69_0_15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1" name="Google Shape;981;g15571544d69_0_15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gcc9050bdf8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1" name="Google Shape;1011;gcc9050bdf8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c8634e14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c8634e14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312085f294f_4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312085f294f_4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cc9050bdf8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cc9050bdf8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312085f294f_4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312085f294f_4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2cc94dbe37b_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2cc94dbe37b_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2cc94dbcb4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2cc94dbcb4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g2cac67affa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4" name="Google Shape;1164;g2cac67affa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g2cac67affaf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0" name="Google Shape;1180;g2cac67affaf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g2cac67affaf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6" name="Google Shape;1196;g2cac67affaf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g2cac67affaf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3" name="Google Shape;1213;g2cac67affaf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2cac67affaf_0_2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2cac67affaf_0_2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f3d4d175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ff3d4d175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g2a463579c0d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5" name="Google Shape;1245;g2a463579c0d_1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cc9050bdf8_0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cc9050bdf8_0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c82f29237b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c82f29237b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4" name="Google Shape;1384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gcc9050bdf8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7" name="Google Shape;1457;gcc9050bdf8_0_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15571544d69_2_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15571544d69_2_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g312085f294f_4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4" name="Google Shape;1524;g312085f294f_4_2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g312085f294f_4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5" name="Google Shape;1535;g312085f294f_4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c8634e142d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c8634e142d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2c8634e142d_0_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2c8634e142d_0_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10a01f970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10a01f9706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10a01f9706_0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10a01f9706_0_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310a01f9706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Google Shape;683;g310a01f9706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310a01f9706_0_2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310a01f9706_0_2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1094921"/>
            <a:ext cx="4236900" cy="266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761621"/>
            <a:ext cx="3749100" cy="3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3565299" y="1621375"/>
            <a:ext cx="48567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2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3644202" y="3193125"/>
            <a:ext cx="47778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title"/>
          </p:nvPr>
        </p:nvSpPr>
        <p:spPr>
          <a:xfrm>
            <a:off x="720000" y="1742775"/>
            <a:ext cx="254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FF3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1"/>
          </p:nvPr>
        </p:nvSpPr>
        <p:spPr>
          <a:xfrm>
            <a:off x="720000" y="2329300"/>
            <a:ext cx="2544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title" idx="3"/>
          </p:nvPr>
        </p:nvSpPr>
        <p:spPr>
          <a:xfrm>
            <a:off x="3784800" y="1742775"/>
            <a:ext cx="254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FF3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title" idx="4" hasCustomPrompt="1"/>
          </p:nvPr>
        </p:nvSpPr>
        <p:spPr>
          <a:xfrm>
            <a:off x="3784800" y="11496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5"/>
          </p:nvPr>
        </p:nvSpPr>
        <p:spPr>
          <a:xfrm>
            <a:off x="3784800" y="2329300"/>
            <a:ext cx="2544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title" idx="6"/>
          </p:nvPr>
        </p:nvSpPr>
        <p:spPr>
          <a:xfrm>
            <a:off x="720000" y="3532175"/>
            <a:ext cx="254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FF3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8"/>
          </p:nvPr>
        </p:nvSpPr>
        <p:spPr>
          <a:xfrm>
            <a:off x="720000" y="4118700"/>
            <a:ext cx="2544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/>
          </p:nvPr>
        </p:nvSpPr>
        <p:spPr>
          <a:xfrm>
            <a:off x="3784800" y="3532175"/>
            <a:ext cx="254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rgbClr val="FF383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3784800" y="29390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4"/>
          </p:nvPr>
        </p:nvSpPr>
        <p:spPr>
          <a:xfrm>
            <a:off x="3784800" y="4118700"/>
            <a:ext cx="25440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20000" y="542750"/>
            <a:ext cx="7704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855230" y="2980295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265300" y="749950"/>
            <a:ext cx="5153700" cy="223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subTitle" idx="1"/>
          </p:nvPr>
        </p:nvSpPr>
        <p:spPr>
          <a:xfrm>
            <a:off x="720000" y="2934651"/>
            <a:ext cx="38520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720000" y="1372879"/>
            <a:ext cx="4328700" cy="15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0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726425" y="1335244"/>
            <a:ext cx="3840000" cy="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ubTitle" idx="1"/>
          </p:nvPr>
        </p:nvSpPr>
        <p:spPr>
          <a:xfrm>
            <a:off x="726421" y="2043695"/>
            <a:ext cx="3840000" cy="17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2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726425" y="1137900"/>
            <a:ext cx="3845700" cy="158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subTitle" idx="1"/>
          </p:nvPr>
        </p:nvSpPr>
        <p:spPr>
          <a:xfrm>
            <a:off x="726425" y="2881900"/>
            <a:ext cx="3845700" cy="11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>
            <a:spLocks noGrp="1"/>
          </p:cNvSpPr>
          <p:nvPr>
            <p:ph type="pic" idx="2"/>
          </p:nvPr>
        </p:nvSpPr>
        <p:spPr>
          <a:xfrm>
            <a:off x="4676975" y="773400"/>
            <a:ext cx="3596700" cy="3596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title"/>
          </p:nvPr>
        </p:nvSpPr>
        <p:spPr>
          <a:xfrm>
            <a:off x="726425" y="1692975"/>
            <a:ext cx="32694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subTitle" idx="1"/>
          </p:nvPr>
        </p:nvSpPr>
        <p:spPr>
          <a:xfrm>
            <a:off x="726425" y="2424700"/>
            <a:ext cx="3269400" cy="157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 flipH="1">
            <a:off x="4983950" y="1741225"/>
            <a:ext cx="3435600" cy="62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subTitle" idx="1"/>
          </p:nvPr>
        </p:nvSpPr>
        <p:spPr>
          <a:xfrm flipH="1">
            <a:off x="4983950" y="2424700"/>
            <a:ext cx="34356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0"/>
          <p:cNvSpPr txBox="1">
            <a:spLocks noGrp="1"/>
          </p:cNvSpPr>
          <p:nvPr>
            <p:ph type="subTitle" idx="1"/>
          </p:nvPr>
        </p:nvSpPr>
        <p:spPr>
          <a:xfrm>
            <a:off x="720000" y="1408875"/>
            <a:ext cx="3852000" cy="15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292275" y="2924300"/>
            <a:ext cx="2838000" cy="70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752926" y="1477293"/>
            <a:ext cx="1916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292276" y="3601195"/>
            <a:ext cx="28380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title" idx="2"/>
          </p:nvPr>
        </p:nvSpPr>
        <p:spPr>
          <a:xfrm>
            <a:off x="720000" y="1977193"/>
            <a:ext cx="3170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ubTitle" idx="1"/>
          </p:nvPr>
        </p:nvSpPr>
        <p:spPr>
          <a:xfrm>
            <a:off x="720000" y="1397700"/>
            <a:ext cx="31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title" idx="3"/>
          </p:nvPr>
        </p:nvSpPr>
        <p:spPr>
          <a:xfrm>
            <a:off x="720000" y="3050320"/>
            <a:ext cx="3170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ubTitle" idx="4"/>
          </p:nvPr>
        </p:nvSpPr>
        <p:spPr>
          <a:xfrm>
            <a:off x="720000" y="2478000"/>
            <a:ext cx="31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 idx="5"/>
          </p:nvPr>
        </p:nvSpPr>
        <p:spPr>
          <a:xfrm>
            <a:off x="720000" y="4125795"/>
            <a:ext cx="31701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6"/>
          </p:nvPr>
        </p:nvSpPr>
        <p:spPr>
          <a:xfrm>
            <a:off x="720000" y="3553475"/>
            <a:ext cx="3170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2"/>
          <p:cNvSpPr txBox="1">
            <a:spLocks noGrp="1"/>
          </p:cNvSpPr>
          <p:nvPr>
            <p:ph type="subTitle" idx="1"/>
          </p:nvPr>
        </p:nvSpPr>
        <p:spPr>
          <a:xfrm>
            <a:off x="3083161" y="2262351"/>
            <a:ext cx="22713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 txBox="1">
            <a:spLocks noGrp="1"/>
          </p:cNvSpPr>
          <p:nvPr>
            <p:ph type="subTitle" idx="2"/>
          </p:nvPr>
        </p:nvSpPr>
        <p:spPr>
          <a:xfrm flipH="1">
            <a:off x="3797961" y="3888208"/>
            <a:ext cx="2271300" cy="5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ubTitle" idx="3"/>
          </p:nvPr>
        </p:nvSpPr>
        <p:spPr>
          <a:xfrm>
            <a:off x="3083160" y="1826175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200" b="1">
                <a:solidFill>
                  <a:schemeClr val="accent4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ubTitle" idx="4"/>
          </p:nvPr>
        </p:nvSpPr>
        <p:spPr>
          <a:xfrm flipH="1">
            <a:off x="3797962" y="3448597"/>
            <a:ext cx="22713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200" b="1">
                <a:solidFill>
                  <a:schemeClr val="accent4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ic Didone"/>
              <a:buNone/>
              <a:defRPr sz="2000">
                <a:solidFill>
                  <a:schemeClr val="dk1"/>
                </a:solidFill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90" name="Google Shape;90;p22"/>
          <p:cNvSpPr>
            <a:spLocks noGrp="1"/>
          </p:cNvSpPr>
          <p:nvPr>
            <p:ph type="pic" idx="5"/>
          </p:nvPr>
        </p:nvSpPr>
        <p:spPr>
          <a:xfrm>
            <a:off x="872399" y="1244100"/>
            <a:ext cx="1679700" cy="1679700"/>
          </a:xfrm>
          <a:prstGeom prst="ellipse">
            <a:avLst/>
          </a:prstGeom>
          <a:noFill/>
          <a:ln>
            <a:noFill/>
          </a:ln>
        </p:spPr>
      </p:sp>
      <p:sp>
        <p:nvSpPr>
          <p:cNvPr id="91" name="Google Shape;91;p22"/>
          <p:cNvSpPr>
            <a:spLocks noGrp="1"/>
          </p:cNvSpPr>
          <p:nvPr>
            <p:ph type="pic" idx="6"/>
          </p:nvPr>
        </p:nvSpPr>
        <p:spPr>
          <a:xfrm>
            <a:off x="6587524" y="2923800"/>
            <a:ext cx="1679700" cy="1679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3"/>
          <p:cNvSpPr txBox="1">
            <a:spLocks noGrp="1"/>
          </p:cNvSpPr>
          <p:nvPr>
            <p:ph type="title" idx="2"/>
          </p:nvPr>
        </p:nvSpPr>
        <p:spPr>
          <a:xfrm>
            <a:off x="720000" y="196166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title" idx="3"/>
          </p:nvPr>
        </p:nvSpPr>
        <p:spPr>
          <a:xfrm>
            <a:off x="720000" y="3333213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subTitle" idx="4"/>
          </p:nvPr>
        </p:nvSpPr>
        <p:spPr>
          <a:xfrm>
            <a:off x="720000" y="379332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3"/>
          <p:cNvSpPr txBox="1">
            <a:spLocks noGrp="1"/>
          </p:cNvSpPr>
          <p:nvPr>
            <p:ph type="title" idx="5"/>
          </p:nvPr>
        </p:nvSpPr>
        <p:spPr>
          <a:xfrm>
            <a:off x="6118545" y="196166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9" name="Google Shape;99;p23"/>
          <p:cNvSpPr txBox="1">
            <a:spLocks noGrp="1"/>
          </p:cNvSpPr>
          <p:nvPr>
            <p:ph type="subTitle" idx="6"/>
          </p:nvPr>
        </p:nvSpPr>
        <p:spPr>
          <a:xfrm>
            <a:off x="6118545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3"/>
          <p:cNvSpPr txBox="1">
            <a:spLocks noGrp="1"/>
          </p:cNvSpPr>
          <p:nvPr>
            <p:ph type="title" idx="7"/>
          </p:nvPr>
        </p:nvSpPr>
        <p:spPr>
          <a:xfrm>
            <a:off x="6118545" y="3333213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" name="Google Shape;101;p23"/>
          <p:cNvSpPr txBox="1">
            <a:spLocks noGrp="1"/>
          </p:cNvSpPr>
          <p:nvPr>
            <p:ph type="subTitle" idx="8"/>
          </p:nvPr>
        </p:nvSpPr>
        <p:spPr>
          <a:xfrm>
            <a:off x="6118545" y="379332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title" idx="2"/>
          </p:nvPr>
        </p:nvSpPr>
        <p:spPr>
          <a:xfrm>
            <a:off x="2563154" y="1301850"/>
            <a:ext cx="3852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subTitle" idx="1"/>
          </p:nvPr>
        </p:nvSpPr>
        <p:spPr>
          <a:xfrm>
            <a:off x="2563147" y="1721625"/>
            <a:ext cx="38520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title" idx="3"/>
          </p:nvPr>
        </p:nvSpPr>
        <p:spPr>
          <a:xfrm>
            <a:off x="4566455" y="2963903"/>
            <a:ext cx="3852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7" name="Google Shape;107;p24"/>
          <p:cNvSpPr txBox="1">
            <a:spLocks noGrp="1"/>
          </p:cNvSpPr>
          <p:nvPr>
            <p:ph type="subTitle" idx="4"/>
          </p:nvPr>
        </p:nvSpPr>
        <p:spPr>
          <a:xfrm>
            <a:off x="4566450" y="3376505"/>
            <a:ext cx="3852000" cy="122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4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subTitle" idx="1"/>
          </p:nvPr>
        </p:nvSpPr>
        <p:spPr>
          <a:xfrm>
            <a:off x="720000" y="1404875"/>
            <a:ext cx="3778800" cy="31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ubTitle" idx="2"/>
          </p:nvPr>
        </p:nvSpPr>
        <p:spPr>
          <a:xfrm>
            <a:off x="4639650" y="1807757"/>
            <a:ext cx="3778800" cy="27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title" idx="2"/>
          </p:nvPr>
        </p:nvSpPr>
        <p:spPr>
          <a:xfrm>
            <a:off x="720000" y="196166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title" idx="3"/>
          </p:nvPr>
        </p:nvSpPr>
        <p:spPr>
          <a:xfrm>
            <a:off x="3419269" y="196166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subTitle" idx="4"/>
          </p:nvPr>
        </p:nvSpPr>
        <p:spPr>
          <a:xfrm>
            <a:off x="3419269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title" idx="5"/>
          </p:nvPr>
        </p:nvSpPr>
        <p:spPr>
          <a:xfrm>
            <a:off x="720000" y="3659534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subTitle" idx="6"/>
          </p:nvPr>
        </p:nvSpPr>
        <p:spPr>
          <a:xfrm>
            <a:off x="720000" y="411964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title" idx="7"/>
          </p:nvPr>
        </p:nvSpPr>
        <p:spPr>
          <a:xfrm>
            <a:off x="3419269" y="3659534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ubTitle" idx="8"/>
          </p:nvPr>
        </p:nvSpPr>
        <p:spPr>
          <a:xfrm>
            <a:off x="3419269" y="411964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6"/>
          <p:cNvSpPr txBox="1">
            <a:spLocks noGrp="1"/>
          </p:cNvSpPr>
          <p:nvPr>
            <p:ph type="title" idx="9"/>
          </p:nvPr>
        </p:nvSpPr>
        <p:spPr>
          <a:xfrm>
            <a:off x="6118545" y="1961665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3" name="Google Shape;123;p26"/>
          <p:cNvSpPr txBox="1">
            <a:spLocks noGrp="1"/>
          </p:cNvSpPr>
          <p:nvPr>
            <p:ph type="subTitle" idx="13"/>
          </p:nvPr>
        </p:nvSpPr>
        <p:spPr>
          <a:xfrm>
            <a:off x="6118545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6"/>
          <p:cNvSpPr txBox="1">
            <a:spLocks noGrp="1"/>
          </p:cNvSpPr>
          <p:nvPr>
            <p:ph type="title" idx="14"/>
          </p:nvPr>
        </p:nvSpPr>
        <p:spPr>
          <a:xfrm>
            <a:off x="6118545" y="3659534"/>
            <a:ext cx="23055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25" name="Google Shape;125;p26"/>
          <p:cNvSpPr txBox="1">
            <a:spLocks noGrp="1"/>
          </p:cNvSpPr>
          <p:nvPr>
            <p:ph type="subTitle" idx="15"/>
          </p:nvPr>
        </p:nvSpPr>
        <p:spPr>
          <a:xfrm>
            <a:off x="6118545" y="4119643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 hasCustomPrompt="1"/>
          </p:nvPr>
        </p:nvSpPr>
        <p:spPr>
          <a:xfrm>
            <a:off x="721900" y="1172136"/>
            <a:ext cx="483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28" name="Google Shape;128;p27"/>
          <p:cNvSpPr txBox="1">
            <a:spLocks noGrp="1"/>
          </p:cNvSpPr>
          <p:nvPr>
            <p:ph type="subTitle" idx="1"/>
          </p:nvPr>
        </p:nvSpPr>
        <p:spPr>
          <a:xfrm>
            <a:off x="721901" y="1862795"/>
            <a:ext cx="4835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7"/>
          <p:cNvSpPr txBox="1">
            <a:spLocks noGrp="1"/>
          </p:cNvSpPr>
          <p:nvPr>
            <p:ph type="title" idx="2" hasCustomPrompt="1"/>
          </p:nvPr>
        </p:nvSpPr>
        <p:spPr>
          <a:xfrm>
            <a:off x="2158075" y="2317993"/>
            <a:ext cx="483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0" name="Google Shape;130;p27"/>
          <p:cNvSpPr txBox="1">
            <a:spLocks noGrp="1"/>
          </p:cNvSpPr>
          <p:nvPr>
            <p:ph type="subTitle" idx="3"/>
          </p:nvPr>
        </p:nvSpPr>
        <p:spPr>
          <a:xfrm>
            <a:off x="2158068" y="3006964"/>
            <a:ext cx="4835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7"/>
          <p:cNvSpPr txBox="1">
            <a:spLocks noGrp="1"/>
          </p:cNvSpPr>
          <p:nvPr>
            <p:ph type="title" idx="4" hasCustomPrompt="1"/>
          </p:nvPr>
        </p:nvSpPr>
        <p:spPr>
          <a:xfrm>
            <a:off x="3594000" y="3462233"/>
            <a:ext cx="4835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2" name="Google Shape;132;p27"/>
          <p:cNvSpPr txBox="1">
            <a:spLocks noGrp="1"/>
          </p:cNvSpPr>
          <p:nvPr>
            <p:ph type="subTitle" idx="5"/>
          </p:nvPr>
        </p:nvSpPr>
        <p:spPr>
          <a:xfrm>
            <a:off x="3593998" y="4148428"/>
            <a:ext cx="4835400" cy="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8"/>
          <p:cNvSpPr txBox="1">
            <a:spLocks noGrp="1"/>
          </p:cNvSpPr>
          <p:nvPr>
            <p:ph type="title"/>
          </p:nvPr>
        </p:nvSpPr>
        <p:spPr>
          <a:xfrm>
            <a:off x="720000" y="3206833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subTitle" idx="1"/>
          </p:nvPr>
        </p:nvSpPr>
        <p:spPr>
          <a:xfrm>
            <a:off x="720000" y="3616738"/>
            <a:ext cx="23364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8"/>
          <p:cNvSpPr txBox="1">
            <a:spLocks noGrp="1"/>
          </p:cNvSpPr>
          <p:nvPr>
            <p:ph type="title" idx="2"/>
          </p:nvPr>
        </p:nvSpPr>
        <p:spPr>
          <a:xfrm>
            <a:off x="3403800" y="3206833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8" name="Google Shape;138;p28"/>
          <p:cNvSpPr txBox="1">
            <a:spLocks noGrp="1"/>
          </p:cNvSpPr>
          <p:nvPr>
            <p:ph type="subTitle" idx="3"/>
          </p:nvPr>
        </p:nvSpPr>
        <p:spPr>
          <a:xfrm>
            <a:off x="3403800" y="3616738"/>
            <a:ext cx="23364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title" idx="4"/>
          </p:nvPr>
        </p:nvSpPr>
        <p:spPr>
          <a:xfrm>
            <a:off x="6087600" y="3206833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2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ubTitle" idx="5"/>
          </p:nvPr>
        </p:nvSpPr>
        <p:spPr>
          <a:xfrm>
            <a:off x="6087600" y="3616738"/>
            <a:ext cx="2336400" cy="67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title" idx="6" hasCustomPrompt="1"/>
          </p:nvPr>
        </p:nvSpPr>
        <p:spPr>
          <a:xfrm>
            <a:off x="1004700" y="2005374"/>
            <a:ext cx="1767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42" name="Google Shape;142;p28"/>
          <p:cNvSpPr txBox="1">
            <a:spLocks noGrp="1"/>
          </p:cNvSpPr>
          <p:nvPr>
            <p:ph type="title" idx="7" hasCustomPrompt="1"/>
          </p:nvPr>
        </p:nvSpPr>
        <p:spPr>
          <a:xfrm>
            <a:off x="3688500" y="2005374"/>
            <a:ext cx="1767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3" name="Google Shape;143;p28"/>
          <p:cNvSpPr txBox="1">
            <a:spLocks noGrp="1"/>
          </p:cNvSpPr>
          <p:nvPr>
            <p:ph type="title" idx="8" hasCustomPrompt="1"/>
          </p:nvPr>
        </p:nvSpPr>
        <p:spPr>
          <a:xfrm>
            <a:off x="6372300" y="2005374"/>
            <a:ext cx="1767000" cy="6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28"/>
          <p:cNvSpPr txBox="1">
            <a:spLocks noGrp="1"/>
          </p:cNvSpPr>
          <p:nvPr>
            <p:ph type="title" idx="9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720000" y="1355825"/>
            <a:ext cx="7704000" cy="3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_1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"/>
          <p:cNvSpPr txBox="1">
            <a:spLocks noGrp="1"/>
          </p:cNvSpPr>
          <p:nvPr>
            <p:ph type="ctrTitle"/>
          </p:nvPr>
        </p:nvSpPr>
        <p:spPr>
          <a:xfrm>
            <a:off x="698425" y="669825"/>
            <a:ext cx="4961700" cy="99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3" name="Google Shape;153;p32"/>
          <p:cNvSpPr txBox="1">
            <a:spLocks noGrp="1"/>
          </p:cNvSpPr>
          <p:nvPr>
            <p:ph type="subTitle" idx="1"/>
          </p:nvPr>
        </p:nvSpPr>
        <p:spPr>
          <a:xfrm>
            <a:off x="1032325" y="1933150"/>
            <a:ext cx="42939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32"/>
          <p:cNvSpPr txBox="1"/>
          <p:nvPr/>
        </p:nvSpPr>
        <p:spPr>
          <a:xfrm>
            <a:off x="862825" y="4153200"/>
            <a:ext cx="4632900" cy="4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 and includes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Archivo"/>
                <a:ea typeface="Archivo"/>
                <a:cs typeface="Archivo"/>
                <a:sym typeface="Archiv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b="1">
              <a:solidFill>
                <a:schemeClr val="lt1"/>
              </a:solidFill>
              <a:latin typeface="Archivo"/>
              <a:ea typeface="Archivo"/>
              <a:cs typeface="Archivo"/>
              <a:sym typeface="Archivo"/>
            </a:endParaRPr>
          </a:p>
        </p:txBody>
      </p:sp>
      <p:sp>
        <p:nvSpPr>
          <p:cNvPr id="155" name="Google Shape;155;p32"/>
          <p:cNvSpPr txBox="1">
            <a:spLocks noGrp="1"/>
          </p:cNvSpPr>
          <p:nvPr>
            <p:ph type="subTitle" idx="2"/>
          </p:nvPr>
        </p:nvSpPr>
        <p:spPr>
          <a:xfrm>
            <a:off x="1004575" y="3767225"/>
            <a:ext cx="4349400" cy="4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3"/>
          <p:cNvGrpSpPr/>
          <p:nvPr/>
        </p:nvGrpSpPr>
        <p:grpSpPr>
          <a:xfrm>
            <a:off x="-271200" y="64575"/>
            <a:ext cx="9600882" cy="5678959"/>
            <a:chOff x="-271200" y="64575"/>
            <a:chExt cx="9600882" cy="5678959"/>
          </a:xfrm>
        </p:grpSpPr>
        <p:sp>
          <p:nvSpPr>
            <p:cNvPr id="158" name="Google Shape;158;p33"/>
            <p:cNvSpPr/>
            <p:nvPr/>
          </p:nvSpPr>
          <p:spPr>
            <a:xfrm>
              <a:off x="110693" y="64575"/>
              <a:ext cx="9143757" cy="5555254"/>
            </a:xfrm>
            <a:custGeom>
              <a:avLst/>
              <a:gdLst/>
              <a:ahLst/>
              <a:cxnLst/>
              <a:rect l="l" t="t" r="r" b="b"/>
              <a:pathLst>
                <a:path w="287879" h="199578" fill="none" extrusionOk="0">
                  <a:moveTo>
                    <a:pt x="140064" y="90062"/>
                  </a:moveTo>
                  <a:cubicBezTo>
                    <a:pt x="149942" y="134166"/>
                    <a:pt x="190217" y="162130"/>
                    <a:pt x="217330" y="159668"/>
                  </a:cubicBezTo>
                  <a:cubicBezTo>
                    <a:pt x="235354" y="158027"/>
                    <a:pt x="244990" y="143771"/>
                    <a:pt x="243044" y="135048"/>
                  </a:cubicBezTo>
                  <a:cubicBezTo>
                    <a:pt x="242163" y="131036"/>
                    <a:pt x="238364" y="127631"/>
                    <a:pt x="234534" y="128391"/>
                  </a:cubicBezTo>
                  <a:cubicBezTo>
                    <a:pt x="229731" y="129333"/>
                    <a:pt x="227816" y="136446"/>
                    <a:pt x="230613" y="140671"/>
                  </a:cubicBezTo>
                  <a:cubicBezTo>
                    <a:pt x="233743" y="145321"/>
                    <a:pt x="243683" y="149668"/>
                    <a:pt x="255324" y="135109"/>
                  </a:cubicBezTo>
                  <a:cubicBezTo>
                    <a:pt x="287878" y="94226"/>
                    <a:pt x="271616" y="31125"/>
                    <a:pt x="223409" y="13253"/>
                  </a:cubicBezTo>
                  <a:cubicBezTo>
                    <a:pt x="201129" y="5015"/>
                    <a:pt x="175171" y="8906"/>
                    <a:pt x="156022" y="23314"/>
                  </a:cubicBezTo>
                  <a:cubicBezTo>
                    <a:pt x="146295" y="30639"/>
                    <a:pt x="136234" y="41034"/>
                    <a:pt x="124532" y="38572"/>
                  </a:cubicBezTo>
                  <a:cubicBezTo>
                    <a:pt x="116659" y="36900"/>
                    <a:pt x="111461" y="29484"/>
                    <a:pt x="105261" y="24134"/>
                  </a:cubicBezTo>
                  <a:cubicBezTo>
                    <a:pt x="83163" y="5137"/>
                    <a:pt x="56840" y="0"/>
                    <a:pt x="32676" y="9970"/>
                  </a:cubicBezTo>
                  <a:cubicBezTo>
                    <a:pt x="882" y="23070"/>
                    <a:pt x="2736" y="50092"/>
                    <a:pt x="19454" y="57326"/>
                  </a:cubicBezTo>
                  <a:cubicBezTo>
                    <a:pt x="27296" y="60761"/>
                    <a:pt x="37782" y="57417"/>
                    <a:pt x="43770" y="63801"/>
                  </a:cubicBezTo>
                  <a:cubicBezTo>
                    <a:pt x="48330" y="68664"/>
                    <a:pt x="46901" y="78117"/>
                    <a:pt x="41095" y="81126"/>
                  </a:cubicBezTo>
                  <a:cubicBezTo>
                    <a:pt x="31794" y="85989"/>
                    <a:pt x="22797" y="77327"/>
                    <a:pt x="26080" y="73345"/>
                  </a:cubicBezTo>
                  <a:cubicBezTo>
                    <a:pt x="28785" y="70062"/>
                    <a:pt x="39241" y="74439"/>
                    <a:pt x="39241" y="83679"/>
                  </a:cubicBezTo>
                  <a:cubicBezTo>
                    <a:pt x="39241" y="95777"/>
                    <a:pt x="25077" y="103831"/>
                    <a:pt x="18907" y="110549"/>
                  </a:cubicBezTo>
                  <a:cubicBezTo>
                    <a:pt x="0" y="131309"/>
                    <a:pt x="9757" y="158999"/>
                    <a:pt x="28572" y="161401"/>
                  </a:cubicBezTo>
                  <a:cubicBezTo>
                    <a:pt x="37691" y="162556"/>
                    <a:pt x="47478" y="157297"/>
                    <a:pt x="55807" y="161431"/>
                  </a:cubicBezTo>
                  <a:cubicBezTo>
                    <a:pt x="61916" y="164471"/>
                    <a:pt x="65078" y="171978"/>
                    <a:pt x="65199" y="179030"/>
                  </a:cubicBezTo>
                  <a:cubicBezTo>
                    <a:pt x="65290" y="186112"/>
                    <a:pt x="62980" y="192951"/>
                    <a:pt x="60670" y="199578"/>
                  </a:cubicBezTo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9" name="Google Shape;159;p33"/>
            <p:cNvGrpSpPr/>
            <p:nvPr/>
          </p:nvGrpSpPr>
          <p:grpSpPr>
            <a:xfrm>
              <a:off x="-271200" y="188280"/>
              <a:ext cx="9600882" cy="5555254"/>
              <a:chOff x="-271200" y="188280"/>
              <a:chExt cx="9600882" cy="5555254"/>
            </a:xfrm>
          </p:grpSpPr>
          <p:sp>
            <p:nvSpPr>
              <p:cNvPr id="160" name="Google Shape;160;p33"/>
              <p:cNvSpPr/>
              <p:nvPr/>
            </p:nvSpPr>
            <p:spPr>
              <a:xfrm flipH="1">
                <a:off x="-22886" y="1848400"/>
                <a:ext cx="4467037" cy="305517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7235" fill="none" extrusionOk="0">
                    <a:moveTo>
                      <a:pt x="4711" y="2098"/>
                    </a:moveTo>
                    <a:cubicBezTo>
                      <a:pt x="3070" y="1338"/>
                      <a:pt x="1520" y="4073"/>
                      <a:pt x="3708" y="5411"/>
                    </a:cubicBezTo>
                    <a:cubicBezTo>
                      <a:pt x="5015" y="6201"/>
                      <a:pt x="7052" y="5776"/>
                      <a:pt x="7690" y="5016"/>
                    </a:cubicBezTo>
                    <a:cubicBezTo>
                      <a:pt x="8815" y="3648"/>
                      <a:pt x="7234" y="1186"/>
                      <a:pt x="5198" y="1459"/>
                    </a:cubicBezTo>
                    <a:cubicBezTo>
                      <a:pt x="3222" y="1703"/>
                      <a:pt x="2432" y="4438"/>
                      <a:pt x="4438" y="5563"/>
                    </a:cubicBezTo>
                    <a:cubicBezTo>
                      <a:pt x="5866" y="6353"/>
                      <a:pt x="7903" y="5593"/>
                      <a:pt x="7994" y="4286"/>
                    </a:cubicBezTo>
                    <a:cubicBezTo>
                      <a:pt x="8116" y="3010"/>
                      <a:pt x="6170" y="1672"/>
                      <a:pt x="4711" y="2219"/>
                    </a:cubicBezTo>
                    <a:cubicBezTo>
                      <a:pt x="3131" y="2797"/>
                      <a:pt x="3131" y="5137"/>
                      <a:pt x="5532" y="5259"/>
                    </a:cubicBezTo>
                    <a:cubicBezTo>
                      <a:pt x="7386" y="5350"/>
                      <a:pt x="7933" y="3800"/>
                      <a:pt x="6535" y="2706"/>
                    </a:cubicBezTo>
                    <a:cubicBezTo>
                      <a:pt x="3830" y="608"/>
                      <a:pt x="0" y="3283"/>
                      <a:pt x="1125" y="5198"/>
                    </a:cubicBezTo>
                    <a:cubicBezTo>
                      <a:pt x="1733" y="6262"/>
                      <a:pt x="4407" y="6475"/>
                      <a:pt x="5502" y="6262"/>
                    </a:cubicBezTo>
                    <a:cubicBezTo>
                      <a:pt x="7812" y="5897"/>
                      <a:pt x="8845" y="3891"/>
                      <a:pt x="8085" y="2159"/>
                    </a:cubicBezTo>
                    <a:cubicBezTo>
                      <a:pt x="7325" y="456"/>
                      <a:pt x="5076" y="0"/>
                      <a:pt x="3982" y="1095"/>
                    </a:cubicBezTo>
                    <a:cubicBezTo>
                      <a:pt x="2006" y="3162"/>
                      <a:pt x="5623" y="7235"/>
                      <a:pt x="8237" y="5654"/>
                    </a:cubicBezTo>
                    <a:cubicBezTo>
                      <a:pt x="10578" y="4256"/>
                      <a:pt x="8693" y="608"/>
                      <a:pt x="6170" y="1672"/>
                    </a:cubicBezTo>
                    <a:cubicBezTo>
                      <a:pt x="3678" y="2766"/>
                      <a:pt x="5015" y="6627"/>
                      <a:pt x="7660" y="5897"/>
                    </a:cubicBezTo>
                    <a:cubicBezTo>
                      <a:pt x="8876" y="5532"/>
                      <a:pt x="8845" y="4347"/>
                      <a:pt x="7994" y="3678"/>
                    </a:cubicBezTo>
                    <a:cubicBezTo>
                      <a:pt x="6991" y="2858"/>
                      <a:pt x="5502" y="3253"/>
                      <a:pt x="5198" y="4073"/>
                    </a:cubicBezTo>
                    <a:cubicBezTo>
                      <a:pt x="4863" y="4985"/>
                      <a:pt x="6018" y="5380"/>
                      <a:pt x="6383" y="4590"/>
                    </a:cubicBezTo>
                    <a:cubicBezTo>
                      <a:pt x="6626" y="3982"/>
                      <a:pt x="6079" y="3253"/>
                      <a:pt x="5106" y="3314"/>
                    </a:cubicBezTo>
                    <a:cubicBezTo>
                      <a:pt x="3100" y="3466"/>
                      <a:pt x="3374" y="6262"/>
                      <a:pt x="5350" y="5958"/>
                    </a:cubicBezTo>
                    <a:cubicBezTo>
                      <a:pt x="6717" y="5776"/>
                      <a:pt x="7629" y="3921"/>
                      <a:pt x="6991" y="2432"/>
                    </a:cubicBezTo>
                    <a:cubicBezTo>
                      <a:pt x="6140" y="517"/>
                      <a:pt x="3678" y="730"/>
                      <a:pt x="2948" y="2402"/>
                    </a:cubicBezTo>
                    <a:cubicBezTo>
                      <a:pt x="2158" y="4317"/>
                      <a:pt x="4316" y="6353"/>
                      <a:pt x="6322" y="5289"/>
                    </a:cubicBezTo>
                  </a:path>
                </a:pathLst>
              </a:custGeom>
              <a:noFill/>
              <a:ln w="9875" cap="flat" cmpd="sng">
                <a:solidFill>
                  <a:srgbClr val="FF383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3"/>
              <p:cNvSpPr/>
              <p:nvPr/>
            </p:nvSpPr>
            <p:spPr>
              <a:xfrm flipH="1">
                <a:off x="-271200" y="1848400"/>
                <a:ext cx="4467037" cy="3055178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7235" fill="none" extrusionOk="0">
                    <a:moveTo>
                      <a:pt x="4711" y="2098"/>
                    </a:moveTo>
                    <a:cubicBezTo>
                      <a:pt x="3070" y="1338"/>
                      <a:pt x="1520" y="4073"/>
                      <a:pt x="3708" y="5411"/>
                    </a:cubicBezTo>
                    <a:cubicBezTo>
                      <a:pt x="5015" y="6201"/>
                      <a:pt x="7052" y="5776"/>
                      <a:pt x="7690" y="5016"/>
                    </a:cubicBezTo>
                    <a:cubicBezTo>
                      <a:pt x="8815" y="3648"/>
                      <a:pt x="7234" y="1186"/>
                      <a:pt x="5198" y="1459"/>
                    </a:cubicBezTo>
                    <a:cubicBezTo>
                      <a:pt x="3222" y="1703"/>
                      <a:pt x="2432" y="4438"/>
                      <a:pt x="4438" y="5563"/>
                    </a:cubicBezTo>
                    <a:cubicBezTo>
                      <a:pt x="5866" y="6353"/>
                      <a:pt x="7903" y="5593"/>
                      <a:pt x="7994" y="4286"/>
                    </a:cubicBezTo>
                    <a:cubicBezTo>
                      <a:pt x="8116" y="3010"/>
                      <a:pt x="6170" y="1672"/>
                      <a:pt x="4711" y="2219"/>
                    </a:cubicBezTo>
                    <a:cubicBezTo>
                      <a:pt x="3131" y="2797"/>
                      <a:pt x="3131" y="5137"/>
                      <a:pt x="5532" y="5259"/>
                    </a:cubicBezTo>
                    <a:cubicBezTo>
                      <a:pt x="7386" y="5350"/>
                      <a:pt x="7933" y="3800"/>
                      <a:pt x="6535" y="2706"/>
                    </a:cubicBezTo>
                    <a:cubicBezTo>
                      <a:pt x="3830" y="608"/>
                      <a:pt x="0" y="3283"/>
                      <a:pt x="1125" y="5198"/>
                    </a:cubicBezTo>
                    <a:cubicBezTo>
                      <a:pt x="1733" y="6262"/>
                      <a:pt x="4407" y="6475"/>
                      <a:pt x="5502" y="6262"/>
                    </a:cubicBezTo>
                    <a:cubicBezTo>
                      <a:pt x="7812" y="5897"/>
                      <a:pt x="8845" y="3891"/>
                      <a:pt x="8085" y="2159"/>
                    </a:cubicBezTo>
                    <a:cubicBezTo>
                      <a:pt x="7325" y="456"/>
                      <a:pt x="5076" y="0"/>
                      <a:pt x="3982" y="1095"/>
                    </a:cubicBezTo>
                    <a:cubicBezTo>
                      <a:pt x="2006" y="3162"/>
                      <a:pt x="5623" y="7235"/>
                      <a:pt x="8237" y="5654"/>
                    </a:cubicBezTo>
                    <a:cubicBezTo>
                      <a:pt x="10578" y="4256"/>
                      <a:pt x="8693" y="608"/>
                      <a:pt x="6170" y="1672"/>
                    </a:cubicBezTo>
                    <a:cubicBezTo>
                      <a:pt x="3678" y="2766"/>
                      <a:pt x="5015" y="6627"/>
                      <a:pt x="7660" y="5897"/>
                    </a:cubicBezTo>
                    <a:cubicBezTo>
                      <a:pt x="8876" y="5532"/>
                      <a:pt x="8845" y="4347"/>
                      <a:pt x="7994" y="3678"/>
                    </a:cubicBezTo>
                    <a:cubicBezTo>
                      <a:pt x="6991" y="2858"/>
                      <a:pt x="5502" y="3253"/>
                      <a:pt x="5198" y="4073"/>
                    </a:cubicBezTo>
                    <a:cubicBezTo>
                      <a:pt x="4863" y="4985"/>
                      <a:pt x="6018" y="5380"/>
                      <a:pt x="6383" y="4590"/>
                    </a:cubicBezTo>
                    <a:cubicBezTo>
                      <a:pt x="6626" y="3982"/>
                      <a:pt x="6079" y="3253"/>
                      <a:pt x="5106" y="3314"/>
                    </a:cubicBezTo>
                    <a:cubicBezTo>
                      <a:pt x="3100" y="3466"/>
                      <a:pt x="3374" y="6262"/>
                      <a:pt x="5350" y="5958"/>
                    </a:cubicBezTo>
                    <a:cubicBezTo>
                      <a:pt x="6717" y="5776"/>
                      <a:pt x="7629" y="3921"/>
                      <a:pt x="6991" y="2432"/>
                    </a:cubicBezTo>
                    <a:cubicBezTo>
                      <a:pt x="6140" y="517"/>
                      <a:pt x="3678" y="730"/>
                      <a:pt x="2948" y="2402"/>
                    </a:cubicBezTo>
                    <a:cubicBezTo>
                      <a:pt x="2158" y="4317"/>
                      <a:pt x="4316" y="6353"/>
                      <a:pt x="6322" y="5289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3"/>
              <p:cNvSpPr/>
              <p:nvPr/>
            </p:nvSpPr>
            <p:spPr>
              <a:xfrm>
                <a:off x="185925" y="188280"/>
                <a:ext cx="9143757" cy="5555254"/>
              </a:xfrm>
              <a:custGeom>
                <a:avLst/>
                <a:gdLst/>
                <a:ahLst/>
                <a:cxnLst/>
                <a:rect l="l" t="t" r="r" b="b"/>
                <a:pathLst>
                  <a:path w="287879" h="199578" fill="none" extrusionOk="0">
                    <a:moveTo>
                      <a:pt x="140064" y="90062"/>
                    </a:moveTo>
                    <a:cubicBezTo>
                      <a:pt x="149942" y="134166"/>
                      <a:pt x="190217" y="162130"/>
                      <a:pt x="217330" y="159668"/>
                    </a:cubicBezTo>
                    <a:cubicBezTo>
                      <a:pt x="235354" y="158027"/>
                      <a:pt x="244990" y="143771"/>
                      <a:pt x="243044" y="135048"/>
                    </a:cubicBezTo>
                    <a:cubicBezTo>
                      <a:pt x="242163" y="131036"/>
                      <a:pt x="238364" y="127631"/>
                      <a:pt x="234534" y="128391"/>
                    </a:cubicBezTo>
                    <a:cubicBezTo>
                      <a:pt x="229731" y="129333"/>
                      <a:pt x="227816" y="136446"/>
                      <a:pt x="230613" y="140671"/>
                    </a:cubicBezTo>
                    <a:cubicBezTo>
                      <a:pt x="233743" y="145321"/>
                      <a:pt x="243683" y="149668"/>
                      <a:pt x="255324" y="135109"/>
                    </a:cubicBezTo>
                    <a:cubicBezTo>
                      <a:pt x="287878" y="94226"/>
                      <a:pt x="271616" y="31125"/>
                      <a:pt x="223409" y="13253"/>
                    </a:cubicBezTo>
                    <a:cubicBezTo>
                      <a:pt x="201129" y="5015"/>
                      <a:pt x="175171" y="8906"/>
                      <a:pt x="156022" y="23314"/>
                    </a:cubicBezTo>
                    <a:cubicBezTo>
                      <a:pt x="146295" y="30639"/>
                      <a:pt x="136234" y="41034"/>
                      <a:pt x="124532" y="38572"/>
                    </a:cubicBezTo>
                    <a:cubicBezTo>
                      <a:pt x="116659" y="36900"/>
                      <a:pt x="111461" y="29484"/>
                      <a:pt x="105261" y="24134"/>
                    </a:cubicBezTo>
                    <a:cubicBezTo>
                      <a:pt x="83163" y="5137"/>
                      <a:pt x="56840" y="0"/>
                      <a:pt x="32676" y="9970"/>
                    </a:cubicBezTo>
                    <a:cubicBezTo>
                      <a:pt x="882" y="23070"/>
                      <a:pt x="2736" y="50092"/>
                      <a:pt x="19454" y="57326"/>
                    </a:cubicBezTo>
                    <a:cubicBezTo>
                      <a:pt x="27296" y="60761"/>
                      <a:pt x="37782" y="57417"/>
                      <a:pt x="43770" y="63801"/>
                    </a:cubicBezTo>
                    <a:cubicBezTo>
                      <a:pt x="48330" y="68664"/>
                      <a:pt x="46901" y="78117"/>
                      <a:pt x="41095" y="81126"/>
                    </a:cubicBezTo>
                    <a:cubicBezTo>
                      <a:pt x="31794" y="85989"/>
                      <a:pt x="22797" y="77327"/>
                      <a:pt x="26080" y="73345"/>
                    </a:cubicBezTo>
                    <a:cubicBezTo>
                      <a:pt x="28785" y="70062"/>
                      <a:pt x="39241" y="74439"/>
                      <a:pt x="39241" y="83679"/>
                    </a:cubicBezTo>
                    <a:cubicBezTo>
                      <a:pt x="39241" y="95777"/>
                      <a:pt x="25077" y="103831"/>
                      <a:pt x="18907" y="110549"/>
                    </a:cubicBezTo>
                    <a:cubicBezTo>
                      <a:pt x="0" y="131309"/>
                      <a:pt x="9757" y="158999"/>
                      <a:pt x="28572" y="161401"/>
                    </a:cubicBezTo>
                    <a:cubicBezTo>
                      <a:pt x="37691" y="162556"/>
                      <a:pt x="47478" y="157297"/>
                      <a:pt x="55807" y="161431"/>
                    </a:cubicBezTo>
                    <a:cubicBezTo>
                      <a:pt x="61916" y="164471"/>
                      <a:pt x="65078" y="171978"/>
                      <a:pt x="65199" y="179030"/>
                    </a:cubicBezTo>
                    <a:cubicBezTo>
                      <a:pt x="65290" y="186112"/>
                      <a:pt x="62980" y="192951"/>
                      <a:pt x="60670" y="199578"/>
                    </a:cubicBezTo>
                  </a:path>
                </a:pathLst>
              </a:custGeom>
              <a:noFill/>
              <a:ln w="9525" cap="flat" cmpd="sng">
                <a:solidFill>
                  <a:schemeClr val="accent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34"/>
          <p:cNvGrpSpPr/>
          <p:nvPr/>
        </p:nvGrpSpPr>
        <p:grpSpPr>
          <a:xfrm rot="-489119">
            <a:off x="2641949" y="577687"/>
            <a:ext cx="6480302" cy="4579237"/>
            <a:chOff x="2677843" y="976626"/>
            <a:chExt cx="6480272" cy="4579216"/>
          </a:xfrm>
        </p:grpSpPr>
        <p:grpSp>
          <p:nvGrpSpPr>
            <p:cNvPr id="165" name="Google Shape;165;p34"/>
            <p:cNvGrpSpPr/>
            <p:nvPr/>
          </p:nvGrpSpPr>
          <p:grpSpPr>
            <a:xfrm rot="8793981">
              <a:off x="2867542" y="3357241"/>
              <a:ext cx="3864101" cy="1209785"/>
              <a:chOff x="793600" y="2807150"/>
              <a:chExt cx="3801800" cy="1706150"/>
            </a:xfrm>
          </p:grpSpPr>
          <p:sp>
            <p:nvSpPr>
              <p:cNvPr id="166" name="Google Shape;166;p34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FF383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4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FF383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34"/>
            <p:cNvGrpSpPr/>
            <p:nvPr/>
          </p:nvGrpSpPr>
          <p:grpSpPr>
            <a:xfrm rot="8793981">
              <a:off x="2747138" y="3423225"/>
              <a:ext cx="3864101" cy="1209785"/>
              <a:chOff x="793600" y="2807150"/>
              <a:chExt cx="3801800" cy="1706150"/>
            </a:xfrm>
          </p:grpSpPr>
          <p:sp>
            <p:nvSpPr>
              <p:cNvPr id="169" name="Google Shape;169;p34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4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1" name="Google Shape;171;p34"/>
            <p:cNvSpPr/>
            <p:nvPr/>
          </p:nvSpPr>
          <p:spPr>
            <a:xfrm flipH="1">
              <a:off x="5419596" y="976626"/>
              <a:ext cx="3738519" cy="3698135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4"/>
            <p:cNvSpPr/>
            <p:nvPr/>
          </p:nvSpPr>
          <p:spPr>
            <a:xfrm flipH="1">
              <a:off x="4918578" y="1462160"/>
              <a:ext cx="3504581" cy="3466724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35"/>
          <p:cNvGrpSpPr/>
          <p:nvPr/>
        </p:nvGrpSpPr>
        <p:grpSpPr>
          <a:xfrm rot="-489119">
            <a:off x="-1204901" y="893524"/>
            <a:ext cx="6480302" cy="4579237"/>
            <a:chOff x="2677843" y="976626"/>
            <a:chExt cx="6480272" cy="4579216"/>
          </a:xfrm>
        </p:grpSpPr>
        <p:grpSp>
          <p:nvGrpSpPr>
            <p:cNvPr id="175" name="Google Shape;175;p35"/>
            <p:cNvGrpSpPr/>
            <p:nvPr/>
          </p:nvGrpSpPr>
          <p:grpSpPr>
            <a:xfrm rot="8793981">
              <a:off x="2867542" y="3357241"/>
              <a:ext cx="3864101" cy="1209785"/>
              <a:chOff x="793600" y="2807150"/>
              <a:chExt cx="3801800" cy="1706150"/>
            </a:xfrm>
          </p:grpSpPr>
          <p:sp>
            <p:nvSpPr>
              <p:cNvPr id="176" name="Google Shape;176;p35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FF383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5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FF383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35"/>
            <p:cNvGrpSpPr/>
            <p:nvPr/>
          </p:nvGrpSpPr>
          <p:grpSpPr>
            <a:xfrm rot="8793981">
              <a:off x="2747138" y="3423225"/>
              <a:ext cx="3864101" cy="1209785"/>
              <a:chOff x="793600" y="2807150"/>
              <a:chExt cx="3801800" cy="1706150"/>
            </a:xfrm>
          </p:grpSpPr>
          <p:sp>
            <p:nvSpPr>
              <p:cNvPr id="179" name="Google Shape;179;p35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5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81;p35"/>
            <p:cNvSpPr/>
            <p:nvPr/>
          </p:nvSpPr>
          <p:spPr>
            <a:xfrm flipH="1">
              <a:off x="5419596" y="976626"/>
              <a:ext cx="3738519" cy="3698135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5"/>
            <p:cNvSpPr/>
            <p:nvPr/>
          </p:nvSpPr>
          <p:spPr>
            <a:xfrm flipH="1">
              <a:off x="4918578" y="1462160"/>
              <a:ext cx="3504581" cy="3466724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35"/>
          <p:cNvSpPr/>
          <p:nvPr/>
        </p:nvSpPr>
        <p:spPr>
          <a:xfrm flipH="1">
            <a:off x="241657" y="-245445"/>
            <a:ext cx="5325679" cy="3642443"/>
          </a:xfrm>
          <a:custGeom>
            <a:avLst/>
            <a:gdLst/>
            <a:ahLst/>
            <a:cxnLst/>
            <a:rect l="l" t="t" r="r" b="b"/>
            <a:pathLst>
              <a:path w="10578" h="7235" fill="none" extrusionOk="0">
                <a:moveTo>
                  <a:pt x="4711" y="2098"/>
                </a:moveTo>
                <a:cubicBezTo>
                  <a:pt x="3070" y="1338"/>
                  <a:pt x="1520" y="4073"/>
                  <a:pt x="3708" y="5411"/>
                </a:cubicBezTo>
                <a:cubicBezTo>
                  <a:pt x="5015" y="6201"/>
                  <a:pt x="7052" y="5776"/>
                  <a:pt x="7690" y="5016"/>
                </a:cubicBezTo>
                <a:cubicBezTo>
                  <a:pt x="8815" y="3648"/>
                  <a:pt x="7234" y="1186"/>
                  <a:pt x="5198" y="1459"/>
                </a:cubicBezTo>
                <a:cubicBezTo>
                  <a:pt x="3222" y="1703"/>
                  <a:pt x="2432" y="4438"/>
                  <a:pt x="4438" y="5563"/>
                </a:cubicBezTo>
                <a:cubicBezTo>
                  <a:pt x="5866" y="6353"/>
                  <a:pt x="7903" y="5593"/>
                  <a:pt x="7994" y="4286"/>
                </a:cubicBezTo>
                <a:cubicBezTo>
                  <a:pt x="8116" y="3010"/>
                  <a:pt x="6170" y="1672"/>
                  <a:pt x="4711" y="2219"/>
                </a:cubicBezTo>
                <a:cubicBezTo>
                  <a:pt x="3131" y="2797"/>
                  <a:pt x="3131" y="5137"/>
                  <a:pt x="5532" y="5259"/>
                </a:cubicBezTo>
                <a:cubicBezTo>
                  <a:pt x="7386" y="5350"/>
                  <a:pt x="7933" y="3800"/>
                  <a:pt x="6535" y="2706"/>
                </a:cubicBezTo>
                <a:cubicBezTo>
                  <a:pt x="3830" y="608"/>
                  <a:pt x="0" y="3283"/>
                  <a:pt x="1125" y="5198"/>
                </a:cubicBezTo>
                <a:cubicBezTo>
                  <a:pt x="1733" y="6262"/>
                  <a:pt x="4407" y="6475"/>
                  <a:pt x="5502" y="6262"/>
                </a:cubicBezTo>
                <a:cubicBezTo>
                  <a:pt x="7812" y="5897"/>
                  <a:pt x="8845" y="3891"/>
                  <a:pt x="8085" y="2159"/>
                </a:cubicBezTo>
                <a:cubicBezTo>
                  <a:pt x="7325" y="456"/>
                  <a:pt x="5076" y="0"/>
                  <a:pt x="3982" y="1095"/>
                </a:cubicBezTo>
                <a:cubicBezTo>
                  <a:pt x="2006" y="3162"/>
                  <a:pt x="5623" y="7235"/>
                  <a:pt x="8237" y="5654"/>
                </a:cubicBezTo>
                <a:cubicBezTo>
                  <a:pt x="10578" y="4256"/>
                  <a:pt x="8693" y="608"/>
                  <a:pt x="6170" y="1672"/>
                </a:cubicBezTo>
                <a:cubicBezTo>
                  <a:pt x="3678" y="2766"/>
                  <a:pt x="5015" y="6627"/>
                  <a:pt x="7660" y="5897"/>
                </a:cubicBezTo>
                <a:cubicBezTo>
                  <a:pt x="8876" y="5532"/>
                  <a:pt x="8845" y="4347"/>
                  <a:pt x="7994" y="3678"/>
                </a:cubicBezTo>
                <a:cubicBezTo>
                  <a:pt x="6991" y="2858"/>
                  <a:pt x="5502" y="3253"/>
                  <a:pt x="5198" y="4073"/>
                </a:cubicBezTo>
                <a:cubicBezTo>
                  <a:pt x="4863" y="4985"/>
                  <a:pt x="6018" y="5380"/>
                  <a:pt x="6383" y="4590"/>
                </a:cubicBezTo>
                <a:cubicBezTo>
                  <a:pt x="6626" y="3982"/>
                  <a:pt x="6079" y="3253"/>
                  <a:pt x="5106" y="3314"/>
                </a:cubicBezTo>
                <a:cubicBezTo>
                  <a:pt x="3100" y="3466"/>
                  <a:pt x="3374" y="6262"/>
                  <a:pt x="5350" y="5958"/>
                </a:cubicBezTo>
                <a:cubicBezTo>
                  <a:pt x="6717" y="5776"/>
                  <a:pt x="7629" y="3921"/>
                  <a:pt x="6991" y="2432"/>
                </a:cubicBezTo>
                <a:cubicBezTo>
                  <a:pt x="6140" y="517"/>
                  <a:pt x="3678" y="730"/>
                  <a:pt x="2948" y="2402"/>
                </a:cubicBezTo>
                <a:cubicBezTo>
                  <a:pt x="2158" y="4317"/>
                  <a:pt x="4316" y="6353"/>
                  <a:pt x="6322" y="5289"/>
                </a:cubicBezTo>
              </a:path>
            </a:pathLst>
          </a:custGeom>
          <a:noFill/>
          <a:ln w="9875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35"/>
          <p:cNvGrpSpPr/>
          <p:nvPr/>
        </p:nvGrpSpPr>
        <p:grpSpPr>
          <a:xfrm flipH="1">
            <a:off x="7144588" y="0"/>
            <a:ext cx="1999404" cy="1405944"/>
            <a:chOff x="-70787" y="0"/>
            <a:chExt cx="1999404" cy="1405944"/>
          </a:xfrm>
        </p:grpSpPr>
        <p:sp>
          <p:nvSpPr>
            <p:cNvPr id="185" name="Google Shape;185;p35"/>
            <p:cNvSpPr/>
            <p:nvPr/>
          </p:nvSpPr>
          <p:spPr>
            <a:xfrm>
              <a:off x="-28700" y="0"/>
              <a:ext cx="1957316" cy="1347844"/>
            </a:xfrm>
            <a:custGeom>
              <a:avLst/>
              <a:gdLst/>
              <a:ahLst/>
              <a:cxnLst/>
              <a:rect l="l" t="t" r="r" b="b"/>
              <a:pathLst>
                <a:path w="68726" h="47326" fill="none" extrusionOk="0">
                  <a:moveTo>
                    <a:pt x="1" y="47326"/>
                  </a:moveTo>
                  <a:cubicBezTo>
                    <a:pt x="15989" y="40791"/>
                    <a:pt x="19302" y="13952"/>
                    <a:pt x="13618" y="14590"/>
                  </a:cubicBezTo>
                  <a:cubicBezTo>
                    <a:pt x="10123" y="14985"/>
                    <a:pt x="11369" y="22736"/>
                    <a:pt x="16384" y="25988"/>
                  </a:cubicBezTo>
                  <a:cubicBezTo>
                    <a:pt x="20336" y="28542"/>
                    <a:pt x="26597" y="29727"/>
                    <a:pt x="32008" y="26596"/>
                  </a:cubicBezTo>
                  <a:cubicBezTo>
                    <a:pt x="42099" y="20791"/>
                    <a:pt x="42008" y="6505"/>
                    <a:pt x="34196" y="2401"/>
                  </a:cubicBezTo>
                  <a:cubicBezTo>
                    <a:pt x="29637" y="0"/>
                    <a:pt x="22889" y="1915"/>
                    <a:pt x="20700" y="6231"/>
                  </a:cubicBezTo>
                  <a:cubicBezTo>
                    <a:pt x="18238" y="11155"/>
                    <a:pt x="19728" y="17933"/>
                    <a:pt x="26384" y="20183"/>
                  </a:cubicBezTo>
                  <a:cubicBezTo>
                    <a:pt x="30853" y="21703"/>
                    <a:pt x="37236" y="19757"/>
                    <a:pt x="44105" y="17630"/>
                  </a:cubicBezTo>
                  <a:cubicBezTo>
                    <a:pt x="50184" y="15745"/>
                    <a:pt x="53680" y="18693"/>
                    <a:pt x="54014" y="21885"/>
                  </a:cubicBezTo>
                  <a:cubicBezTo>
                    <a:pt x="54561" y="26596"/>
                    <a:pt x="50184" y="29362"/>
                    <a:pt x="47023" y="28542"/>
                  </a:cubicBezTo>
                  <a:cubicBezTo>
                    <a:pt x="41339" y="27022"/>
                    <a:pt x="40610" y="20122"/>
                    <a:pt x="44348" y="13222"/>
                  </a:cubicBezTo>
                  <a:cubicBezTo>
                    <a:pt x="47236" y="7933"/>
                    <a:pt x="51400" y="4651"/>
                    <a:pt x="54531" y="5927"/>
                  </a:cubicBezTo>
                  <a:cubicBezTo>
                    <a:pt x="61704" y="8906"/>
                    <a:pt x="50731" y="35016"/>
                    <a:pt x="67449" y="35016"/>
                  </a:cubicBezTo>
                  <a:cubicBezTo>
                    <a:pt x="67905" y="35016"/>
                    <a:pt x="68330" y="34955"/>
                    <a:pt x="68726" y="3486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5"/>
            <p:cNvSpPr/>
            <p:nvPr/>
          </p:nvSpPr>
          <p:spPr>
            <a:xfrm>
              <a:off x="-70787" y="58100"/>
              <a:ext cx="1957316" cy="1347844"/>
            </a:xfrm>
            <a:custGeom>
              <a:avLst/>
              <a:gdLst/>
              <a:ahLst/>
              <a:cxnLst/>
              <a:rect l="l" t="t" r="r" b="b"/>
              <a:pathLst>
                <a:path w="68726" h="47326" fill="none" extrusionOk="0">
                  <a:moveTo>
                    <a:pt x="1" y="47326"/>
                  </a:moveTo>
                  <a:cubicBezTo>
                    <a:pt x="15989" y="40791"/>
                    <a:pt x="19302" y="13952"/>
                    <a:pt x="13618" y="14590"/>
                  </a:cubicBezTo>
                  <a:cubicBezTo>
                    <a:pt x="10123" y="14985"/>
                    <a:pt x="11369" y="22736"/>
                    <a:pt x="16384" y="25988"/>
                  </a:cubicBezTo>
                  <a:cubicBezTo>
                    <a:pt x="20336" y="28542"/>
                    <a:pt x="26597" y="29727"/>
                    <a:pt x="32008" y="26596"/>
                  </a:cubicBezTo>
                  <a:cubicBezTo>
                    <a:pt x="42099" y="20791"/>
                    <a:pt x="42008" y="6505"/>
                    <a:pt x="34196" y="2401"/>
                  </a:cubicBezTo>
                  <a:cubicBezTo>
                    <a:pt x="29637" y="0"/>
                    <a:pt x="22889" y="1915"/>
                    <a:pt x="20700" y="6231"/>
                  </a:cubicBezTo>
                  <a:cubicBezTo>
                    <a:pt x="18238" y="11155"/>
                    <a:pt x="19728" y="17933"/>
                    <a:pt x="26384" y="20183"/>
                  </a:cubicBezTo>
                  <a:cubicBezTo>
                    <a:pt x="30853" y="21703"/>
                    <a:pt x="37236" y="19757"/>
                    <a:pt x="44105" y="17630"/>
                  </a:cubicBezTo>
                  <a:cubicBezTo>
                    <a:pt x="50184" y="15745"/>
                    <a:pt x="53680" y="18693"/>
                    <a:pt x="54014" y="21885"/>
                  </a:cubicBezTo>
                  <a:cubicBezTo>
                    <a:pt x="54561" y="26596"/>
                    <a:pt x="50184" y="29362"/>
                    <a:pt x="47023" y="28542"/>
                  </a:cubicBezTo>
                  <a:cubicBezTo>
                    <a:pt x="41339" y="27022"/>
                    <a:pt x="40610" y="20122"/>
                    <a:pt x="44348" y="13222"/>
                  </a:cubicBezTo>
                  <a:cubicBezTo>
                    <a:pt x="47236" y="7933"/>
                    <a:pt x="51400" y="4651"/>
                    <a:pt x="54531" y="5927"/>
                  </a:cubicBezTo>
                  <a:cubicBezTo>
                    <a:pt x="61704" y="8906"/>
                    <a:pt x="50731" y="35016"/>
                    <a:pt x="67449" y="35016"/>
                  </a:cubicBezTo>
                  <a:cubicBezTo>
                    <a:pt x="67905" y="35016"/>
                    <a:pt x="68330" y="34955"/>
                    <a:pt x="68726" y="34864"/>
                  </a:cubicBezTo>
                </a:path>
              </a:pathLst>
            </a:custGeom>
            <a:noFill/>
            <a:ln w="9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717050" y="3298150"/>
            <a:ext cx="2751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5667175" y="3298150"/>
            <a:ext cx="2751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717050" y="2836525"/>
            <a:ext cx="2751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200" b="1">
                <a:solidFill>
                  <a:schemeClr val="accent4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5667174" y="2836525"/>
            <a:ext cx="2751000" cy="45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200" b="1">
                <a:solidFill>
                  <a:schemeClr val="accent4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4081959" y="1579450"/>
            <a:ext cx="4341900" cy="25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4081800" y="540000"/>
            <a:ext cx="434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720000" y="1483850"/>
            <a:ext cx="5191200" cy="2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068325" y="1721675"/>
            <a:ext cx="43602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ubTitle" idx="1"/>
          </p:nvPr>
        </p:nvSpPr>
        <p:spPr>
          <a:xfrm>
            <a:off x="4068325" y="2443675"/>
            <a:ext cx="4360200" cy="1080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720000" y="3452700"/>
            <a:ext cx="3905100" cy="11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3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legreya"/>
              <a:buNone/>
              <a:defRPr sz="3500" b="1">
                <a:solidFill>
                  <a:schemeClr val="lt1"/>
                </a:solidFill>
                <a:latin typeface="Alegreya"/>
                <a:ea typeface="Alegreya"/>
                <a:cs typeface="Alegreya"/>
                <a:sym typeface="Alegrey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anit"/>
              <a:buNone/>
              <a:defRPr sz="2800">
                <a:solidFill>
                  <a:schemeClr val="lt1"/>
                </a:solidFill>
                <a:latin typeface="Kanit"/>
                <a:ea typeface="Kanit"/>
                <a:cs typeface="Kanit"/>
                <a:sym typeface="Kani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●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○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chivo"/>
              <a:buChar char="■"/>
              <a:defRPr>
                <a:solidFill>
                  <a:schemeClr val="lt1"/>
                </a:solidFill>
                <a:latin typeface="Archivo"/>
                <a:ea typeface="Archivo"/>
                <a:cs typeface="Archivo"/>
                <a:sym typeface="Ar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>
            <a:spLocks noGrp="1"/>
          </p:cNvSpPr>
          <p:nvPr>
            <p:ph type="ctrTitle"/>
          </p:nvPr>
        </p:nvSpPr>
        <p:spPr>
          <a:xfrm>
            <a:off x="356300" y="1506350"/>
            <a:ext cx="4709700" cy="291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  <a:t>BREAKING BARRIERS:</a:t>
            </a:r>
            <a:b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  <a:t>PEER-TO-PEER</a:t>
            </a:r>
            <a:endParaRPr sz="4022" b="0"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  <a:t>SUICIDE PREVENTION</a:t>
            </a:r>
            <a:endParaRPr sz="4022" b="0">
              <a:solidFill>
                <a:schemeClr val="accent4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22" b="0">
                <a:solidFill>
                  <a:srgbClr val="1C4587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ERASMUS UNIVERSITY ROTTERDAM</a:t>
            </a:r>
            <a:endParaRPr sz="2422" b="0">
              <a:solidFill>
                <a:srgbClr val="1C4587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92" name="Google Shape;192;p36"/>
          <p:cNvGrpSpPr/>
          <p:nvPr/>
        </p:nvGrpSpPr>
        <p:grpSpPr>
          <a:xfrm>
            <a:off x="187375" y="122300"/>
            <a:ext cx="2257058" cy="1384056"/>
            <a:chOff x="4335875" y="50225"/>
            <a:chExt cx="2257058" cy="1384056"/>
          </a:xfrm>
        </p:grpSpPr>
        <p:sp>
          <p:nvSpPr>
            <p:cNvPr id="193" name="Google Shape;193;p36"/>
            <p:cNvSpPr/>
            <p:nvPr/>
          </p:nvSpPr>
          <p:spPr>
            <a:xfrm>
              <a:off x="4335875" y="50225"/>
              <a:ext cx="2219866" cy="1282595"/>
            </a:xfrm>
            <a:custGeom>
              <a:avLst/>
              <a:gdLst/>
              <a:ahLst/>
              <a:cxnLst/>
              <a:rect l="l" t="t" r="r" b="b"/>
              <a:pathLst>
                <a:path w="64592" h="37320" extrusionOk="0">
                  <a:moveTo>
                    <a:pt x="35108" y="2517"/>
                  </a:moveTo>
                  <a:cubicBezTo>
                    <a:pt x="35503" y="3550"/>
                    <a:pt x="35807" y="4918"/>
                    <a:pt x="36111" y="6407"/>
                  </a:cubicBezTo>
                  <a:lnTo>
                    <a:pt x="36232" y="6954"/>
                  </a:lnTo>
                  <a:cubicBezTo>
                    <a:pt x="35776" y="6711"/>
                    <a:pt x="35320" y="6559"/>
                    <a:pt x="34834" y="6468"/>
                  </a:cubicBezTo>
                  <a:cubicBezTo>
                    <a:pt x="34566" y="6433"/>
                    <a:pt x="34282" y="6416"/>
                    <a:pt x="33988" y="6416"/>
                  </a:cubicBezTo>
                  <a:cubicBezTo>
                    <a:pt x="32478" y="6416"/>
                    <a:pt x="30676" y="6860"/>
                    <a:pt x="29150" y="7623"/>
                  </a:cubicBezTo>
                  <a:cubicBezTo>
                    <a:pt x="28624" y="7422"/>
                    <a:pt x="28044" y="7308"/>
                    <a:pt x="27412" y="7308"/>
                  </a:cubicBezTo>
                  <a:cubicBezTo>
                    <a:pt x="26802" y="7308"/>
                    <a:pt x="26144" y="7414"/>
                    <a:pt x="25442" y="7653"/>
                  </a:cubicBezTo>
                  <a:cubicBezTo>
                    <a:pt x="25016" y="7805"/>
                    <a:pt x="24682" y="7957"/>
                    <a:pt x="24347" y="8140"/>
                  </a:cubicBezTo>
                  <a:cubicBezTo>
                    <a:pt x="24378" y="8018"/>
                    <a:pt x="24378" y="7866"/>
                    <a:pt x="24439" y="7775"/>
                  </a:cubicBezTo>
                  <a:cubicBezTo>
                    <a:pt x="24773" y="6316"/>
                    <a:pt x="25776" y="5100"/>
                    <a:pt x="27478" y="4188"/>
                  </a:cubicBezTo>
                  <a:cubicBezTo>
                    <a:pt x="29393" y="3124"/>
                    <a:pt x="32038" y="2608"/>
                    <a:pt x="34834" y="2608"/>
                  </a:cubicBezTo>
                  <a:cubicBezTo>
                    <a:pt x="34895" y="2608"/>
                    <a:pt x="34986" y="2608"/>
                    <a:pt x="35108" y="2517"/>
                  </a:cubicBezTo>
                  <a:close/>
                  <a:moveTo>
                    <a:pt x="35472" y="2577"/>
                  </a:moveTo>
                  <a:cubicBezTo>
                    <a:pt x="38056" y="2669"/>
                    <a:pt x="40792" y="3155"/>
                    <a:pt x="43345" y="4097"/>
                  </a:cubicBezTo>
                  <a:cubicBezTo>
                    <a:pt x="45837" y="5070"/>
                    <a:pt x="47205" y="6042"/>
                    <a:pt x="47934" y="7106"/>
                  </a:cubicBezTo>
                  <a:cubicBezTo>
                    <a:pt x="46810" y="7471"/>
                    <a:pt x="45746" y="7988"/>
                    <a:pt x="44834" y="8626"/>
                  </a:cubicBezTo>
                  <a:cubicBezTo>
                    <a:pt x="43527" y="7319"/>
                    <a:pt x="41916" y="6498"/>
                    <a:pt x="40427" y="6498"/>
                  </a:cubicBezTo>
                  <a:cubicBezTo>
                    <a:pt x="39424" y="6498"/>
                    <a:pt x="38147" y="6894"/>
                    <a:pt x="36931" y="7532"/>
                  </a:cubicBezTo>
                  <a:cubicBezTo>
                    <a:pt x="36840" y="7471"/>
                    <a:pt x="36718" y="7380"/>
                    <a:pt x="36658" y="7319"/>
                  </a:cubicBezTo>
                  <a:cubicBezTo>
                    <a:pt x="36627" y="7015"/>
                    <a:pt x="36536" y="6650"/>
                    <a:pt x="36475" y="6346"/>
                  </a:cubicBezTo>
                  <a:cubicBezTo>
                    <a:pt x="36171" y="4948"/>
                    <a:pt x="35867" y="3611"/>
                    <a:pt x="35472" y="2577"/>
                  </a:cubicBezTo>
                  <a:close/>
                  <a:moveTo>
                    <a:pt x="13223" y="8383"/>
                  </a:moveTo>
                  <a:cubicBezTo>
                    <a:pt x="15381" y="8383"/>
                    <a:pt x="16779" y="9751"/>
                    <a:pt x="16840" y="9903"/>
                  </a:cubicBezTo>
                  <a:lnTo>
                    <a:pt x="16870" y="9933"/>
                  </a:lnTo>
                  <a:lnTo>
                    <a:pt x="16900" y="9933"/>
                  </a:lnTo>
                  <a:cubicBezTo>
                    <a:pt x="16931" y="9933"/>
                    <a:pt x="17052" y="9963"/>
                    <a:pt x="17052" y="10055"/>
                  </a:cubicBezTo>
                  <a:cubicBezTo>
                    <a:pt x="17083" y="10085"/>
                    <a:pt x="17083" y="10359"/>
                    <a:pt x="16293" y="10967"/>
                  </a:cubicBezTo>
                  <a:cubicBezTo>
                    <a:pt x="15849" y="11307"/>
                    <a:pt x="15521" y="11419"/>
                    <a:pt x="15146" y="11419"/>
                  </a:cubicBezTo>
                  <a:cubicBezTo>
                    <a:pt x="14853" y="11419"/>
                    <a:pt x="14531" y="11351"/>
                    <a:pt x="14104" y="11271"/>
                  </a:cubicBezTo>
                  <a:cubicBezTo>
                    <a:pt x="13375" y="11119"/>
                    <a:pt x="12402" y="10906"/>
                    <a:pt x="10882" y="10906"/>
                  </a:cubicBezTo>
                  <a:cubicBezTo>
                    <a:pt x="9545" y="10906"/>
                    <a:pt x="8511" y="11878"/>
                    <a:pt x="7751" y="12881"/>
                  </a:cubicBezTo>
                  <a:cubicBezTo>
                    <a:pt x="7903" y="11726"/>
                    <a:pt x="8390" y="10571"/>
                    <a:pt x="9545" y="9751"/>
                  </a:cubicBezTo>
                  <a:cubicBezTo>
                    <a:pt x="10913" y="8717"/>
                    <a:pt x="12159" y="8383"/>
                    <a:pt x="13223" y="8383"/>
                  </a:cubicBezTo>
                  <a:close/>
                  <a:moveTo>
                    <a:pt x="36899" y="8096"/>
                  </a:moveTo>
                  <a:cubicBezTo>
                    <a:pt x="36901" y="8096"/>
                    <a:pt x="36901" y="8099"/>
                    <a:pt x="36901" y="8109"/>
                  </a:cubicBezTo>
                  <a:cubicBezTo>
                    <a:pt x="37235" y="8413"/>
                    <a:pt x="37539" y="8778"/>
                    <a:pt x="37813" y="9204"/>
                  </a:cubicBezTo>
                  <a:cubicBezTo>
                    <a:pt x="38785" y="10723"/>
                    <a:pt x="39272" y="12669"/>
                    <a:pt x="39059" y="14036"/>
                  </a:cubicBezTo>
                  <a:cubicBezTo>
                    <a:pt x="37965" y="12274"/>
                    <a:pt x="37296" y="10146"/>
                    <a:pt x="36840" y="8109"/>
                  </a:cubicBezTo>
                  <a:cubicBezTo>
                    <a:pt x="36881" y="8109"/>
                    <a:pt x="36894" y="8096"/>
                    <a:pt x="36899" y="8096"/>
                  </a:cubicBezTo>
                  <a:close/>
                  <a:moveTo>
                    <a:pt x="29180" y="8079"/>
                  </a:moveTo>
                  <a:cubicBezTo>
                    <a:pt x="30335" y="8565"/>
                    <a:pt x="31217" y="9477"/>
                    <a:pt x="31764" y="10419"/>
                  </a:cubicBezTo>
                  <a:cubicBezTo>
                    <a:pt x="32676" y="12122"/>
                    <a:pt x="32676" y="14006"/>
                    <a:pt x="31673" y="14796"/>
                  </a:cubicBezTo>
                  <a:cubicBezTo>
                    <a:pt x="31006" y="15352"/>
                    <a:pt x="30215" y="15637"/>
                    <a:pt x="29409" y="15637"/>
                  </a:cubicBezTo>
                  <a:cubicBezTo>
                    <a:pt x="28893" y="15637"/>
                    <a:pt x="28372" y="15520"/>
                    <a:pt x="27873" y="15283"/>
                  </a:cubicBezTo>
                  <a:cubicBezTo>
                    <a:pt x="26627" y="14705"/>
                    <a:pt x="25898" y="13459"/>
                    <a:pt x="25898" y="11970"/>
                  </a:cubicBezTo>
                  <a:cubicBezTo>
                    <a:pt x="25898" y="11027"/>
                    <a:pt x="26445" y="10055"/>
                    <a:pt x="27417" y="9204"/>
                  </a:cubicBezTo>
                  <a:cubicBezTo>
                    <a:pt x="27904" y="8778"/>
                    <a:pt x="28542" y="8383"/>
                    <a:pt x="29180" y="8079"/>
                  </a:cubicBezTo>
                  <a:close/>
                  <a:moveTo>
                    <a:pt x="31338" y="358"/>
                  </a:moveTo>
                  <a:cubicBezTo>
                    <a:pt x="32433" y="358"/>
                    <a:pt x="33375" y="571"/>
                    <a:pt x="34013" y="997"/>
                  </a:cubicBezTo>
                  <a:cubicBezTo>
                    <a:pt x="34378" y="1270"/>
                    <a:pt x="34652" y="1696"/>
                    <a:pt x="34925" y="2213"/>
                  </a:cubicBezTo>
                  <a:cubicBezTo>
                    <a:pt x="34849" y="2212"/>
                    <a:pt x="34773" y="2211"/>
                    <a:pt x="34698" y="2211"/>
                  </a:cubicBezTo>
                  <a:cubicBezTo>
                    <a:pt x="31896" y="2211"/>
                    <a:pt x="29278" y="2759"/>
                    <a:pt x="27265" y="3854"/>
                  </a:cubicBezTo>
                  <a:cubicBezTo>
                    <a:pt x="25502" y="4796"/>
                    <a:pt x="24378" y="6134"/>
                    <a:pt x="24043" y="7684"/>
                  </a:cubicBezTo>
                  <a:cubicBezTo>
                    <a:pt x="23983" y="7957"/>
                    <a:pt x="23922" y="8170"/>
                    <a:pt x="23891" y="8413"/>
                  </a:cubicBezTo>
                  <a:cubicBezTo>
                    <a:pt x="21186" y="10146"/>
                    <a:pt x="20822" y="13307"/>
                    <a:pt x="20518" y="15982"/>
                  </a:cubicBezTo>
                  <a:cubicBezTo>
                    <a:pt x="18724" y="12729"/>
                    <a:pt x="17691" y="8383"/>
                    <a:pt x="20366" y="5435"/>
                  </a:cubicBezTo>
                  <a:cubicBezTo>
                    <a:pt x="23284" y="2213"/>
                    <a:pt x="28086" y="358"/>
                    <a:pt x="31338" y="358"/>
                  </a:cubicBezTo>
                  <a:close/>
                  <a:moveTo>
                    <a:pt x="36506" y="8322"/>
                  </a:moveTo>
                  <a:cubicBezTo>
                    <a:pt x="36992" y="10511"/>
                    <a:pt x="37691" y="12729"/>
                    <a:pt x="38937" y="14523"/>
                  </a:cubicBezTo>
                  <a:cubicBezTo>
                    <a:pt x="38542" y="15678"/>
                    <a:pt x="37539" y="16499"/>
                    <a:pt x="36536" y="16499"/>
                  </a:cubicBezTo>
                  <a:cubicBezTo>
                    <a:pt x="35472" y="16499"/>
                    <a:pt x="34652" y="15587"/>
                    <a:pt x="34196" y="13915"/>
                  </a:cubicBezTo>
                  <a:cubicBezTo>
                    <a:pt x="33709" y="12061"/>
                    <a:pt x="34378" y="10602"/>
                    <a:pt x="35077" y="9751"/>
                  </a:cubicBezTo>
                  <a:cubicBezTo>
                    <a:pt x="35472" y="9173"/>
                    <a:pt x="35989" y="8717"/>
                    <a:pt x="36506" y="8322"/>
                  </a:cubicBezTo>
                  <a:close/>
                  <a:moveTo>
                    <a:pt x="50501" y="6922"/>
                  </a:moveTo>
                  <a:cubicBezTo>
                    <a:pt x="52216" y="6922"/>
                    <a:pt x="54178" y="8030"/>
                    <a:pt x="55837" y="9994"/>
                  </a:cubicBezTo>
                  <a:cubicBezTo>
                    <a:pt x="56111" y="10267"/>
                    <a:pt x="56354" y="10571"/>
                    <a:pt x="56536" y="10875"/>
                  </a:cubicBezTo>
                  <a:cubicBezTo>
                    <a:pt x="55746" y="11179"/>
                    <a:pt x="54895" y="11726"/>
                    <a:pt x="53983" y="12517"/>
                  </a:cubicBezTo>
                  <a:cubicBezTo>
                    <a:pt x="53041" y="13398"/>
                    <a:pt x="52251" y="14219"/>
                    <a:pt x="51552" y="14979"/>
                  </a:cubicBezTo>
                  <a:cubicBezTo>
                    <a:pt x="50974" y="15617"/>
                    <a:pt x="50457" y="16195"/>
                    <a:pt x="49910" y="16681"/>
                  </a:cubicBezTo>
                  <a:cubicBezTo>
                    <a:pt x="49606" y="16316"/>
                    <a:pt x="49393" y="15860"/>
                    <a:pt x="49242" y="15374"/>
                  </a:cubicBezTo>
                  <a:cubicBezTo>
                    <a:pt x="48816" y="14067"/>
                    <a:pt x="48938" y="12790"/>
                    <a:pt x="48998" y="11514"/>
                  </a:cubicBezTo>
                  <a:cubicBezTo>
                    <a:pt x="49120" y="10085"/>
                    <a:pt x="49211" y="8687"/>
                    <a:pt x="48512" y="7349"/>
                  </a:cubicBezTo>
                  <a:cubicBezTo>
                    <a:pt x="48998" y="7197"/>
                    <a:pt x="49515" y="7076"/>
                    <a:pt x="50001" y="6954"/>
                  </a:cubicBezTo>
                  <a:cubicBezTo>
                    <a:pt x="50165" y="6932"/>
                    <a:pt x="50332" y="6922"/>
                    <a:pt x="50501" y="6922"/>
                  </a:cubicBezTo>
                  <a:close/>
                  <a:moveTo>
                    <a:pt x="44804" y="9173"/>
                  </a:moveTo>
                  <a:cubicBezTo>
                    <a:pt x="46172" y="10754"/>
                    <a:pt x="46810" y="12821"/>
                    <a:pt x="46567" y="14948"/>
                  </a:cubicBezTo>
                  <a:cubicBezTo>
                    <a:pt x="46384" y="16590"/>
                    <a:pt x="45807" y="17502"/>
                    <a:pt x="45017" y="17502"/>
                  </a:cubicBezTo>
                  <a:cubicBezTo>
                    <a:pt x="43953" y="17502"/>
                    <a:pt x="42554" y="15891"/>
                    <a:pt x="42372" y="13793"/>
                  </a:cubicBezTo>
                  <a:cubicBezTo>
                    <a:pt x="42159" y="11970"/>
                    <a:pt x="43193" y="10389"/>
                    <a:pt x="44804" y="9173"/>
                  </a:cubicBezTo>
                  <a:close/>
                  <a:moveTo>
                    <a:pt x="40427" y="6924"/>
                  </a:moveTo>
                  <a:cubicBezTo>
                    <a:pt x="41795" y="6924"/>
                    <a:pt x="43345" y="7684"/>
                    <a:pt x="44530" y="8900"/>
                  </a:cubicBezTo>
                  <a:cubicBezTo>
                    <a:pt x="42858" y="10207"/>
                    <a:pt x="41795" y="11939"/>
                    <a:pt x="41977" y="13885"/>
                  </a:cubicBezTo>
                  <a:cubicBezTo>
                    <a:pt x="42159" y="15465"/>
                    <a:pt x="43041" y="16985"/>
                    <a:pt x="44074" y="17593"/>
                  </a:cubicBezTo>
                  <a:cubicBezTo>
                    <a:pt x="43588" y="17441"/>
                    <a:pt x="43041" y="17228"/>
                    <a:pt x="42463" y="16985"/>
                  </a:cubicBezTo>
                  <a:cubicBezTo>
                    <a:pt x="41156" y="16438"/>
                    <a:pt x="40153" y="15526"/>
                    <a:pt x="39363" y="14462"/>
                  </a:cubicBezTo>
                  <a:cubicBezTo>
                    <a:pt x="39788" y="12973"/>
                    <a:pt x="39272" y="10723"/>
                    <a:pt x="38086" y="8991"/>
                  </a:cubicBezTo>
                  <a:cubicBezTo>
                    <a:pt x="37843" y="8565"/>
                    <a:pt x="37539" y="8170"/>
                    <a:pt x="37235" y="7866"/>
                  </a:cubicBezTo>
                  <a:cubicBezTo>
                    <a:pt x="38329" y="7258"/>
                    <a:pt x="39515" y="6924"/>
                    <a:pt x="40427" y="6924"/>
                  </a:cubicBezTo>
                  <a:close/>
                  <a:moveTo>
                    <a:pt x="48086" y="7410"/>
                  </a:moveTo>
                  <a:cubicBezTo>
                    <a:pt x="48816" y="8687"/>
                    <a:pt x="48694" y="10055"/>
                    <a:pt x="48603" y="11483"/>
                  </a:cubicBezTo>
                  <a:cubicBezTo>
                    <a:pt x="48482" y="12790"/>
                    <a:pt x="48390" y="14097"/>
                    <a:pt x="48816" y="15465"/>
                  </a:cubicBezTo>
                  <a:cubicBezTo>
                    <a:pt x="48998" y="16012"/>
                    <a:pt x="49272" y="16499"/>
                    <a:pt x="49576" y="16924"/>
                  </a:cubicBezTo>
                  <a:cubicBezTo>
                    <a:pt x="48751" y="17615"/>
                    <a:pt x="47828" y="18045"/>
                    <a:pt x="46591" y="18045"/>
                  </a:cubicBezTo>
                  <a:cubicBezTo>
                    <a:pt x="46142" y="18045"/>
                    <a:pt x="45651" y="17988"/>
                    <a:pt x="45108" y="17866"/>
                  </a:cubicBezTo>
                  <a:cubicBezTo>
                    <a:pt x="45716" y="17836"/>
                    <a:pt x="46658" y="17380"/>
                    <a:pt x="46931" y="14979"/>
                  </a:cubicBezTo>
                  <a:cubicBezTo>
                    <a:pt x="47175" y="12729"/>
                    <a:pt x="46506" y="10571"/>
                    <a:pt x="45047" y="8900"/>
                  </a:cubicBezTo>
                  <a:cubicBezTo>
                    <a:pt x="45928" y="8292"/>
                    <a:pt x="46992" y="7775"/>
                    <a:pt x="48086" y="7410"/>
                  </a:cubicBezTo>
                  <a:close/>
                  <a:moveTo>
                    <a:pt x="56719" y="11271"/>
                  </a:moveTo>
                  <a:cubicBezTo>
                    <a:pt x="57935" y="13155"/>
                    <a:pt x="58512" y="15131"/>
                    <a:pt x="58056" y="16438"/>
                  </a:cubicBezTo>
                  <a:cubicBezTo>
                    <a:pt x="57615" y="17762"/>
                    <a:pt x="56090" y="18659"/>
                    <a:pt x="54255" y="18659"/>
                  </a:cubicBezTo>
                  <a:cubicBezTo>
                    <a:pt x="54195" y="18659"/>
                    <a:pt x="54135" y="18659"/>
                    <a:pt x="54074" y="18657"/>
                  </a:cubicBezTo>
                  <a:cubicBezTo>
                    <a:pt x="52767" y="18626"/>
                    <a:pt x="51217" y="18170"/>
                    <a:pt x="50153" y="16985"/>
                  </a:cubicBezTo>
                  <a:cubicBezTo>
                    <a:pt x="50670" y="16499"/>
                    <a:pt x="51217" y="15891"/>
                    <a:pt x="51825" y="15252"/>
                  </a:cubicBezTo>
                  <a:cubicBezTo>
                    <a:pt x="52494" y="14492"/>
                    <a:pt x="53254" y="13641"/>
                    <a:pt x="54226" y="12821"/>
                  </a:cubicBezTo>
                  <a:cubicBezTo>
                    <a:pt x="55138" y="12030"/>
                    <a:pt x="55929" y="11514"/>
                    <a:pt x="56719" y="11271"/>
                  </a:cubicBezTo>
                  <a:close/>
                  <a:moveTo>
                    <a:pt x="13959" y="13644"/>
                  </a:moveTo>
                  <a:cubicBezTo>
                    <a:pt x="14279" y="13644"/>
                    <a:pt x="14593" y="13691"/>
                    <a:pt x="14894" y="13793"/>
                  </a:cubicBezTo>
                  <a:cubicBezTo>
                    <a:pt x="16475" y="14340"/>
                    <a:pt x="17022" y="15769"/>
                    <a:pt x="16870" y="16954"/>
                  </a:cubicBezTo>
                  <a:cubicBezTo>
                    <a:pt x="16688" y="18201"/>
                    <a:pt x="15624" y="19720"/>
                    <a:pt x="13223" y="19842"/>
                  </a:cubicBezTo>
                  <a:cubicBezTo>
                    <a:pt x="13155" y="19846"/>
                    <a:pt x="13088" y="19848"/>
                    <a:pt x="13021" y="19848"/>
                  </a:cubicBezTo>
                  <a:cubicBezTo>
                    <a:pt x="11448" y="19848"/>
                    <a:pt x="9896" y="18833"/>
                    <a:pt x="8876" y="17258"/>
                  </a:cubicBezTo>
                  <a:cubicBezTo>
                    <a:pt x="9089" y="16894"/>
                    <a:pt x="9302" y="16529"/>
                    <a:pt x="9575" y="16195"/>
                  </a:cubicBezTo>
                  <a:cubicBezTo>
                    <a:pt x="10637" y="14804"/>
                    <a:pt x="12373" y="13644"/>
                    <a:pt x="13959" y="13644"/>
                  </a:cubicBezTo>
                  <a:close/>
                  <a:moveTo>
                    <a:pt x="23861" y="8991"/>
                  </a:moveTo>
                  <a:lnTo>
                    <a:pt x="23861" y="8991"/>
                  </a:lnTo>
                  <a:cubicBezTo>
                    <a:pt x="23557" y="11271"/>
                    <a:pt x="23861" y="13033"/>
                    <a:pt x="24135" y="14675"/>
                  </a:cubicBezTo>
                  <a:cubicBezTo>
                    <a:pt x="24378" y="16225"/>
                    <a:pt x="24621" y="17684"/>
                    <a:pt x="24317" y="19356"/>
                  </a:cubicBezTo>
                  <a:cubicBezTo>
                    <a:pt x="24287" y="19508"/>
                    <a:pt x="24226" y="19690"/>
                    <a:pt x="24195" y="19872"/>
                  </a:cubicBezTo>
                  <a:cubicBezTo>
                    <a:pt x="23466" y="19629"/>
                    <a:pt x="22797" y="19113"/>
                    <a:pt x="22098" y="18322"/>
                  </a:cubicBezTo>
                  <a:cubicBezTo>
                    <a:pt x="21703" y="17806"/>
                    <a:pt x="21277" y="17198"/>
                    <a:pt x="20852" y="16529"/>
                  </a:cubicBezTo>
                  <a:cubicBezTo>
                    <a:pt x="20852" y="16377"/>
                    <a:pt x="20852" y="16286"/>
                    <a:pt x="20882" y="16195"/>
                  </a:cubicBezTo>
                  <a:cubicBezTo>
                    <a:pt x="21186" y="13702"/>
                    <a:pt x="21490" y="10693"/>
                    <a:pt x="23861" y="8991"/>
                  </a:cubicBezTo>
                  <a:close/>
                  <a:moveTo>
                    <a:pt x="32524" y="16772"/>
                  </a:moveTo>
                  <a:cubicBezTo>
                    <a:pt x="33284" y="16772"/>
                    <a:pt x="34074" y="16954"/>
                    <a:pt x="34804" y="17289"/>
                  </a:cubicBezTo>
                  <a:cubicBezTo>
                    <a:pt x="35898" y="17866"/>
                    <a:pt x="36901" y="18809"/>
                    <a:pt x="37661" y="20024"/>
                  </a:cubicBezTo>
                  <a:cubicBezTo>
                    <a:pt x="32341" y="19872"/>
                    <a:pt x="29332" y="19021"/>
                    <a:pt x="29180" y="18261"/>
                  </a:cubicBezTo>
                  <a:cubicBezTo>
                    <a:pt x="29150" y="17958"/>
                    <a:pt x="29606" y="17593"/>
                    <a:pt x="30427" y="17228"/>
                  </a:cubicBezTo>
                  <a:cubicBezTo>
                    <a:pt x="31126" y="16924"/>
                    <a:pt x="31825" y="16772"/>
                    <a:pt x="32524" y="16772"/>
                  </a:cubicBezTo>
                  <a:close/>
                  <a:moveTo>
                    <a:pt x="5014" y="19430"/>
                  </a:moveTo>
                  <a:cubicBezTo>
                    <a:pt x="5826" y="19430"/>
                    <a:pt x="6454" y="19781"/>
                    <a:pt x="6718" y="20268"/>
                  </a:cubicBezTo>
                  <a:cubicBezTo>
                    <a:pt x="7022" y="20845"/>
                    <a:pt x="6779" y="21453"/>
                    <a:pt x="6110" y="21939"/>
                  </a:cubicBezTo>
                  <a:cubicBezTo>
                    <a:pt x="5457" y="22400"/>
                    <a:pt x="4744" y="22630"/>
                    <a:pt x="4093" y="22630"/>
                  </a:cubicBezTo>
                  <a:cubicBezTo>
                    <a:pt x="3713" y="22630"/>
                    <a:pt x="3354" y="22552"/>
                    <a:pt x="3040" y="22395"/>
                  </a:cubicBezTo>
                  <a:cubicBezTo>
                    <a:pt x="2614" y="22213"/>
                    <a:pt x="2311" y="21848"/>
                    <a:pt x="2098" y="21453"/>
                  </a:cubicBezTo>
                  <a:cubicBezTo>
                    <a:pt x="2554" y="20572"/>
                    <a:pt x="3070" y="19994"/>
                    <a:pt x="3678" y="19720"/>
                  </a:cubicBezTo>
                  <a:cubicBezTo>
                    <a:pt x="4155" y="19518"/>
                    <a:pt x="4607" y="19430"/>
                    <a:pt x="5014" y="19430"/>
                  </a:cubicBezTo>
                  <a:close/>
                  <a:moveTo>
                    <a:pt x="47874" y="21301"/>
                  </a:moveTo>
                  <a:cubicBezTo>
                    <a:pt x="49667" y="21301"/>
                    <a:pt x="51035" y="21970"/>
                    <a:pt x="52433" y="22821"/>
                  </a:cubicBezTo>
                  <a:cubicBezTo>
                    <a:pt x="52433" y="22973"/>
                    <a:pt x="52403" y="23155"/>
                    <a:pt x="52342" y="23338"/>
                  </a:cubicBezTo>
                  <a:cubicBezTo>
                    <a:pt x="51977" y="24979"/>
                    <a:pt x="50062" y="26651"/>
                    <a:pt x="47175" y="26711"/>
                  </a:cubicBezTo>
                  <a:cubicBezTo>
                    <a:pt x="47080" y="26715"/>
                    <a:pt x="46986" y="26716"/>
                    <a:pt x="46894" y="26716"/>
                  </a:cubicBezTo>
                  <a:cubicBezTo>
                    <a:pt x="44329" y="26716"/>
                    <a:pt x="42823" y="25514"/>
                    <a:pt x="42676" y="24341"/>
                  </a:cubicBezTo>
                  <a:cubicBezTo>
                    <a:pt x="42524" y="23155"/>
                    <a:pt x="43649" y="22122"/>
                    <a:pt x="45746" y="21605"/>
                  </a:cubicBezTo>
                  <a:cubicBezTo>
                    <a:pt x="46506" y="21362"/>
                    <a:pt x="47235" y="21301"/>
                    <a:pt x="47874" y="21301"/>
                  </a:cubicBezTo>
                  <a:close/>
                  <a:moveTo>
                    <a:pt x="17967" y="24671"/>
                  </a:moveTo>
                  <a:cubicBezTo>
                    <a:pt x="19340" y="24671"/>
                    <a:pt x="20013" y="25228"/>
                    <a:pt x="20852" y="25952"/>
                  </a:cubicBezTo>
                  <a:lnTo>
                    <a:pt x="20974" y="26073"/>
                  </a:lnTo>
                  <a:cubicBezTo>
                    <a:pt x="20193" y="26577"/>
                    <a:pt x="19245" y="26872"/>
                    <a:pt x="18062" y="26872"/>
                  </a:cubicBezTo>
                  <a:cubicBezTo>
                    <a:pt x="17817" y="26872"/>
                    <a:pt x="17562" y="26859"/>
                    <a:pt x="17296" y="26833"/>
                  </a:cubicBezTo>
                  <a:cubicBezTo>
                    <a:pt x="16171" y="26711"/>
                    <a:pt x="15259" y="26408"/>
                    <a:pt x="14438" y="26043"/>
                  </a:cubicBezTo>
                  <a:cubicBezTo>
                    <a:pt x="15472" y="25283"/>
                    <a:pt x="16536" y="24736"/>
                    <a:pt x="17752" y="24675"/>
                  </a:cubicBezTo>
                  <a:cubicBezTo>
                    <a:pt x="17825" y="24672"/>
                    <a:pt x="17897" y="24671"/>
                    <a:pt x="17967" y="24671"/>
                  </a:cubicBezTo>
                  <a:close/>
                  <a:moveTo>
                    <a:pt x="24439" y="20359"/>
                  </a:moveTo>
                  <a:cubicBezTo>
                    <a:pt x="25199" y="20602"/>
                    <a:pt x="25958" y="20632"/>
                    <a:pt x="26718" y="20724"/>
                  </a:cubicBezTo>
                  <a:cubicBezTo>
                    <a:pt x="27995" y="20815"/>
                    <a:pt x="29332" y="20936"/>
                    <a:pt x="30670" y="21818"/>
                  </a:cubicBezTo>
                  <a:cubicBezTo>
                    <a:pt x="31794" y="22578"/>
                    <a:pt x="32220" y="23763"/>
                    <a:pt x="31794" y="24979"/>
                  </a:cubicBezTo>
                  <a:cubicBezTo>
                    <a:pt x="31318" y="26380"/>
                    <a:pt x="29550" y="27807"/>
                    <a:pt x="26824" y="27807"/>
                  </a:cubicBezTo>
                  <a:cubicBezTo>
                    <a:pt x="26593" y="27807"/>
                    <a:pt x="26355" y="27797"/>
                    <a:pt x="26110" y="27775"/>
                  </a:cubicBezTo>
                  <a:cubicBezTo>
                    <a:pt x="23709" y="27563"/>
                    <a:pt x="22524" y="26833"/>
                    <a:pt x="21581" y="26104"/>
                  </a:cubicBezTo>
                  <a:cubicBezTo>
                    <a:pt x="22767" y="25131"/>
                    <a:pt x="23770" y="23368"/>
                    <a:pt x="24439" y="20359"/>
                  </a:cubicBezTo>
                  <a:close/>
                  <a:moveTo>
                    <a:pt x="8025" y="23307"/>
                  </a:moveTo>
                  <a:cubicBezTo>
                    <a:pt x="9393" y="23307"/>
                    <a:pt x="10487" y="24067"/>
                    <a:pt x="11824" y="24918"/>
                  </a:cubicBezTo>
                  <a:cubicBezTo>
                    <a:pt x="12432" y="25313"/>
                    <a:pt x="13040" y="25739"/>
                    <a:pt x="13709" y="26104"/>
                  </a:cubicBezTo>
                  <a:cubicBezTo>
                    <a:pt x="13405" y="26347"/>
                    <a:pt x="13131" y="26559"/>
                    <a:pt x="12827" y="26803"/>
                  </a:cubicBezTo>
                  <a:cubicBezTo>
                    <a:pt x="11277" y="28018"/>
                    <a:pt x="9727" y="29265"/>
                    <a:pt x="7569" y="29842"/>
                  </a:cubicBezTo>
                  <a:cubicBezTo>
                    <a:pt x="7187" y="29935"/>
                    <a:pt x="6835" y="29977"/>
                    <a:pt x="6513" y="29977"/>
                  </a:cubicBezTo>
                  <a:cubicBezTo>
                    <a:pt x="5041" y="29977"/>
                    <a:pt x="4185" y="29104"/>
                    <a:pt x="3861" y="28231"/>
                  </a:cubicBezTo>
                  <a:cubicBezTo>
                    <a:pt x="3344" y="26803"/>
                    <a:pt x="3982" y="24766"/>
                    <a:pt x="6201" y="23763"/>
                  </a:cubicBezTo>
                  <a:cubicBezTo>
                    <a:pt x="6840" y="23429"/>
                    <a:pt x="7447" y="23307"/>
                    <a:pt x="8025" y="23307"/>
                  </a:cubicBezTo>
                  <a:close/>
                  <a:moveTo>
                    <a:pt x="42295" y="28843"/>
                  </a:moveTo>
                  <a:cubicBezTo>
                    <a:pt x="42823" y="28843"/>
                    <a:pt x="43442" y="28881"/>
                    <a:pt x="44196" y="28961"/>
                  </a:cubicBezTo>
                  <a:cubicBezTo>
                    <a:pt x="46111" y="29143"/>
                    <a:pt x="47722" y="29873"/>
                    <a:pt x="49242" y="30754"/>
                  </a:cubicBezTo>
                  <a:cubicBezTo>
                    <a:pt x="48299" y="31332"/>
                    <a:pt x="47296" y="31727"/>
                    <a:pt x="46232" y="31879"/>
                  </a:cubicBezTo>
                  <a:cubicBezTo>
                    <a:pt x="45873" y="31935"/>
                    <a:pt x="45536" y="31962"/>
                    <a:pt x="45220" y="31962"/>
                  </a:cubicBezTo>
                  <a:cubicBezTo>
                    <a:pt x="43129" y="31962"/>
                    <a:pt x="41936" y="30779"/>
                    <a:pt x="41065" y="28930"/>
                  </a:cubicBezTo>
                  <a:cubicBezTo>
                    <a:pt x="41424" y="28873"/>
                    <a:pt x="41823" y="28843"/>
                    <a:pt x="42295" y="28843"/>
                  </a:cubicBezTo>
                  <a:close/>
                  <a:moveTo>
                    <a:pt x="35613" y="27398"/>
                  </a:moveTo>
                  <a:cubicBezTo>
                    <a:pt x="35756" y="27398"/>
                    <a:pt x="35902" y="27402"/>
                    <a:pt x="36050" y="27411"/>
                  </a:cubicBezTo>
                  <a:cubicBezTo>
                    <a:pt x="37266" y="27471"/>
                    <a:pt x="38299" y="28170"/>
                    <a:pt x="38937" y="29265"/>
                  </a:cubicBezTo>
                  <a:cubicBezTo>
                    <a:pt x="38633" y="29508"/>
                    <a:pt x="38269" y="29721"/>
                    <a:pt x="37874" y="29994"/>
                  </a:cubicBezTo>
                  <a:cubicBezTo>
                    <a:pt x="37235" y="30450"/>
                    <a:pt x="36445" y="31028"/>
                    <a:pt x="35290" y="31666"/>
                  </a:cubicBezTo>
                  <a:cubicBezTo>
                    <a:pt x="34804" y="31970"/>
                    <a:pt x="34348" y="32243"/>
                    <a:pt x="33861" y="32487"/>
                  </a:cubicBezTo>
                  <a:cubicBezTo>
                    <a:pt x="33588" y="32304"/>
                    <a:pt x="33284" y="32122"/>
                    <a:pt x="32980" y="31939"/>
                  </a:cubicBezTo>
                  <a:cubicBezTo>
                    <a:pt x="31977" y="31271"/>
                    <a:pt x="30974" y="30602"/>
                    <a:pt x="29910" y="30116"/>
                  </a:cubicBezTo>
                  <a:cubicBezTo>
                    <a:pt x="31573" y="28567"/>
                    <a:pt x="33236" y="27398"/>
                    <a:pt x="35613" y="27398"/>
                  </a:cubicBezTo>
                  <a:close/>
                  <a:moveTo>
                    <a:pt x="39120" y="29599"/>
                  </a:moveTo>
                  <a:cubicBezTo>
                    <a:pt x="39181" y="29690"/>
                    <a:pt x="39181" y="29721"/>
                    <a:pt x="39211" y="29812"/>
                  </a:cubicBezTo>
                  <a:cubicBezTo>
                    <a:pt x="39819" y="31210"/>
                    <a:pt x="39728" y="32851"/>
                    <a:pt x="39029" y="33672"/>
                  </a:cubicBezTo>
                  <a:cubicBezTo>
                    <a:pt x="38731" y="34038"/>
                    <a:pt x="38330" y="34215"/>
                    <a:pt x="37865" y="34215"/>
                  </a:cubicBezTo>
                  <a:cubicBezTo>
                    <a:pt x="37712" y="34215"/>
                    <a:pt x="37552" y="34196"/>
                    <a:pt x="37387" y="34158"/>
                  </a:cubicBezTo>
                  <a:cubicBezTo>
                    <a:pt x="36354" y="33946"/>
                    <a:pt x="35290" y="33398"/>
                    <a:pt x="34226" y="32730"/>
                  </a:cubicBezTo>
                  <a:cubicBezTo>
                    <a:pt x="34652" y="32487"/>
                    <a:pt x="35077" y="32274"/>
                    <a:pt x="35472" y="31970"/>
                  </a:cubicBezTo>
                  <a:cubicBezTo>
                    <a:pt x="36627" y="31332"/>
                    <a:pt x="37448" y="30754"/>
                    <a:pt x="38117" y="30298"/>
                  </a:cubicBezTo>
                  <a:cubicBezTo>
                    <a:pt x="38481" y="30025"/>
                    <a:pt x="38816" y="29812"/>
                    <a:pt x="39120" y="29599"/>
                  </a:cubicBezTo>
                  <a:close/>
                  <a:moveTo>
                    <a:pt x="56071" y="26698"/>
                  </a:moveTo>
                  <a:cubicBezTo>
                    <a:pt x="56428" y="26698"/>
                    <a:pt x="56742" y="26843"/>
                    <a:pt x="57023" y="27167"/>
                  </a:cubicBezTo>
                  <a:cubicBezTo>
                    <a:pt x="58512" y="28900"/>
                    <a:pt x="60154" y="32426"/>
                    <a:pt x="59272" y="33824"/>
                  </a:cubicBezTo>
                  <a:cubicBezTo>
                    <a:pt x="59020" y="34212"/>
                    <a:pt x="58595" y="34402"/>
                    <a:pt x="57981" y="34402"/>
                  </a:cubicBezTo>
                  <a:cubicBezTo>
                    <a:pt x="57632" y="34402"/>
                    <a:pt x="57223" y="34340"/>
                    <a:pt x="56749" y="34219"/>
                  </a:cubicBezTo>
                  <a:cubicBezTo>
                    <a:pt x="54530" y="33550"/>
                    <a:pt x="52767" y="32456"/>
                    <a:pt x="51065" y="31392"/>
                  </a:cubicBezTo>
                  <a:cubicBezTo>
                    <a:pt x="50731" y="31149"/>
                    <a:pt x="50336" y="30936"/>
                    <a:pt x="50001" y="30693"/>
                  </a:cubicBezTo>
                  <a:cubicBezTo>
                    <a:pt x="50913" y="30146"/>
                    <a:pt x="51734" y="29417"/>
                    <a:pt x="52494" y="28809"/>
                  </a:cubicBezTo>
                  <a:cubicBezTo>
                    <a:pt x="54050" y="27576"/>
                    <a:pt x="55192" y="26698"/>
                    <a:pt x="56071" y="26698"/>
                  </a:cubicBezTo>
                  <a:close/>
                  <a:moveTo>
                    <a:pt x="26536" y="29599"/>
                  </a:moveTo>
                  <a:cubicBezTo>
                    <a:pt x="27417" y="29599"/>
                    <a:pt x="28329" y="29842"/>
                    <a:pt x="29180" y="30207"/>
                  </a:cubicBezTo>
                  <a:cubicBezTo>
                    <a:pt x="29028" y="30359"/>
                    <a:pt x="28816" y="30511"/>
                    <a:pt x="28664" y="30663"/>
                  </a:cubicBezTo>
                  <a:cubicBezTo>
                    <a:pt x="27691" y="31575"/>
                    <a:pt x="26658" y="32487"/>
                    <a:pt x="25502" y="33307"/>
                  </a:cubicBezTo>
                  <a:cubicBezTo>
                    <a:pt x="24682" y="33794"/>
                    <a:pt x="23983" y="34310"/>
                    <a:pt x="23223" y="34736"/>
                  </a:cubicBezTo>
                  <a:cubicBezTo>
                    <a:pt x="22949" y="34614"/>
                    <a:pt x="22706" y="34462"/>
                    <a:pt x="22493" y="34310"/>
                  </a:cubicBezTo>
                  <a:cubicBezTo>
                    <a:pt x="21308" y="33490"/>
                    <a:pt x="20761" y="32639"/>
                    <a:pt x="20974" y="31939"/>
                  </a:cubicBezTo>
                  <a:cubicBezTo>
                    <a:pt x="21277" y="30784"/>
                    <a:pt x="23405" y="29842"/>
                    <a:pt x="26080" y="29599"/>
                  </a:cubicBezTo>
                  <a:close/>
                  <a:moveTo>
                    <a:pt x="29575" y="30420"/>
                  </a:moveTo>
                  <a:cubicBezTo>
                    <a:pt x="30700" y="30906"/>
                    <a:pt x="31764" y="31575"/>
                    <a:pt x="32797" y="32274"/>
                  </a:cubicBezTo>
                  <a:cubicBezTo>
                    <a:pt x="33010" y="32426"/>
                    <a:pt x="33284" y="32578"/>
                    <a:pt x="33497" y="32730"/>
                  </a:cubicBezTo>
                  <a:cubicBezTo>
                    <a:pt x="30961" y="34136"/>
                    <a:pt x="28321" y="35402"/>
                    <a:pt x="25908" y="35402"/>
                  </a:cubicBezTo>
                  <a:cubicBezTo>
                    <a:pt x="25138" y="35402"/>
                    <a:pt x="24392" y="35273"/>
                    <a:pt x="23679" y="34979"/>
                  </a:cubicBezTo>
                  <a:cubicBezTo>
                    <a:pt x="24317" y="34554"/>
                    <a:pt x="24986" y="34098"/>
                    <a:pt x="25746" y="33642"/>
                  </a:cubicBezTo>
                  <a:cubicBezTo>
                    <a:pt x="26961" y="32851"/>
                    <a:pt x="27995" y="31879"/>
                    <a:pt x="28998" y="30967"/>
                  </a:cubicBezTo>
                  <a:cubicBezTo>
                    <a:pt x="29180" y="30784"/>
                    <a:pt x="29393" y="30602"/>
                    <a:pt x="29575" y="30420"/>
                  </a:cubicBezTo>
                  <a:close/>
                  <a:moveTo>
                    <a:pt x="13861" y="30420"/>
                  </a:moveTo>
                  <a:cubicBezTo>
                    <a:pt x="14286" y="30420"/>
                    <a:pt x="14742" y="30572"/>
                    <a:pt x="15198" y="30906"/>
                  </a:cubicBezTo>
                  <a:cubicBezTo>
                    <a:pt x="16536" y="31788"/>
                    <a:pt x="17235" y="33247"/>
                    <a:pt x="16931" y="34554"/>
                  </a:cubicBezTo>
                  <a:cubicBezTo>
                    <a:pt x="16840" y="35009"/>
                    <a:pt x="16597" y="35435"/>
                    <a:pt x="16262" y="35769"/>
                  </a:cubicBezTo>
                  <a:cubicBezTo>
                    <a:pt x="15776" y="35587"/>
                    <a:pt x="15229" y="35344"/>
                    <a:pt x="14712" y="35040"/>
                  </a:cubicBezTo>
                  <a:cubicBezTo>
                    <a:pt x="12523" y="33794"/>
                    <a:pt x="12311" y="32487"/>
                    <a:pt x="12311" y="31970"/>
                  </a:cubicBezTo>
                  <a:cubicBezTo>
                    <a:pt x="12311" y="31362"/>
                    <a:pt x="12615" y="30876"/>
                    <a:pt x="13101" y="30602"/>
                  </a:cubicBezTo>
                  <a:cubicBezTo>
                    <a:pt x="13344" y="30481"/>
                    <a:pt x="13587" y="30420"/>
                    <a:pt x="13861" y="30420"/>
                  </a:cubicBezTo>
                  <a:close/>
                  <a:moveTo>
                    <a:pt x="14431" y="3914"/>
                  </a:moveTo>
                  <a:cubicBezTo>
                    <a:pt x="14720" y="3914"/>
                    <a:pt x="14974" y="3955"/>
                    <a:pt x="15198" y="4036"/>
                  </a:cubicBezTo>
                  <a:cubicBezTo>
                    <a:pt x="15715" y="4249"/>
                    <a:pt x="16110" y="4705"/>
                    <a:pt x="16293" y="5435"/>
                  </a:cubicBezTo>
                  <a:cubicBezTo>
                    <a:pt x="16384" y="5587"/>
                    <a:pt x="16414" y="5739"/>
                    <a:pt x="16445" y="5860"/>
                  </a:cubicBezTo>
                  <a:cubicBezTo>
                    <a:pt x="16201" y="5803"/>
                    <a:pt x="15889" y="5772"/>
                    <a:pt x="15516" y="5772"/>
                  </a:cubicBezTo>
                  <a:cubicBezTo>
                    <a:pt x="15099" y="5772"/>
                    <a:pt x="14605" y="5810"/>
                    <a:pt x="14043" y="5890"/>
                  </a:cubicBezTo>
                  <a:cubicBezTo>
                    <a:pt x="10791" y="6346"/>
                    <a:pt x="6505" y="8474"/>
                    <a:pt x="4985" y="11179"/>
                  </a:cubicBezTo>
                  <a:cubicBezTo>
                    <a:pt x="4317" y="12274"/>
                    <a:pt x="4256" y="13368"/>
                    <a:pt x="4712" y="14401"/>
                  </a:cubicBezTo>
                  <a:cubicBezTo>
                    <a:pt x="5046" y="15161"/>
                    <a:pt x="5381" y="15556"/>
                    <a:pt x="5776" y="15587"/>
                  </a:cubicBezTo>
                  <a:cubicBezTo>
                    <a:pt x="5789" y="15587"/>
                    <a:pt x="5802" y="15588"/>
                    <a:pt x="5815" y="15588"/>
                  </a:cubicBezTo>
                  <a:cubicBezTo>
                    <a:pt x="6374" y="15588"/>
                    <a:pt x="6823" y="14959"/>
                    <a:pt x="7417" y="14097"/>
                  </a:cubicBezTo>
                  <a:cubicBezTo>
                    <a:pt x="7478" y="14705"/>
                    <a:pt x="7630" y="15313"/>
                    <a:pt x="7812" y="15891"/>
                  </a:cubicBezTo>
                  <a:cubicBezTo>
                    <a:pt x="8025" y="16377"/>
                    <a:pt x="8238" y="16863"/>
                    <a:pt x="8511" y="17289"/>
                  </a:cubicBezTo>
                  <a:cubicBezTo>
                    <a:pt x="7873" y="18687"/>
                    <a:pt x="7903" y="20146"/>
                    <a:pt x="8663" y="21271"/>
                  </a:cubicBezTo>
                  <a:cubicBezTo>
                    <a:pt x="9430" y="22433"/>
                    <a:pt x="10862" y="23045"/>
                    <a:pt x="12762" y="23045"/>
                  </a:cubicBezTo>
                  <a:cubicBezTo>
                    <a:pt x="13047" y="23045"/>
                    <a:pt x="13343" y="23031"/>
                    <a:pt x="13648" y="23003"/>
                  </a:cubicBezTo>
                  <a:cubicBezTo>
                    <a:pt x="16688" y="22699"/>
                    <a:pt x="19666" y="21027"/>
                    <a:pt x="20366" y="19295"/>
                  </a:cubicBezTo>
                  <a:cubicBezTo>
                    <a:pt x="20639" y="18748"/>
                    <a:pt x="20730" y="17988"/>
                    <a:pt x="20852" y="17137"/>
                  </a:cubicBezTo>
                  <a:cubicBezTo>
                    <a:pt x="21186" y="17623"/>
                    <a:pt x="21551" y="18140"/>
                    <a:pt x="21885" y="18535"/>
                  </a:cubicBezTo>
                  <a:cubicBezTo>
                    <a:pt x="22645" y="19417"/>
                    <a:pt x="23405" y="19903"/>
                    <a:pt x="24195" y="20207"/>
                  </a:cubicBezTo>
                  <a:cubicBezTo>
                    <a:pt x="23709" y="22456"/>
                    <a:pt x="22949" y="24614"/>
                    <a:pt x="21338" y="25830"/>
                  </a:cubicBezTo>
                  <a:cubicBezTo>
                    <a:pt x="21277" y="25800"/>
                    <a:pt x="21247" y="25739"/>
                    <a:pt x="21156" y="25678"/>
                  </a:cubicBezTo>
                  <a:cubicBezTo>
                    <a:pt x="20265" y="24936"/>
                    <a:pt x="19490" y="24309"/>
                    <a:pt x="17896" y="24309"/>
                  </a:cubicBezTo>
                  <a:cubicBezTo>
                    <a:pt x="17858" y="24309"/>
                    <a:pt x="17820" y="24310"/>
                    <a:pt x="17782" y="24310"/>
                  </a:cubicBezTo>
                  <a:cubicBezTo>
                    <a:pt x="16445" y="24371"/>
                    <a:pt x="15259" y="25040"/>
                    <a:pt x="14134" y="25891"/>
                  </a:cubicBezTo>
                  <a:cubicBezTo>
                    <a:pt x="13405" y="25496"/>
                    <a:pt x="12736" y="25040"/>
                    <a:pt x="12128" y="24614"/>
                  </a:cubicBezTo>
                  <a:cubicBezTo>
                    <a:pt x="10797" y="23734"/>
                    <a:pt x="9602" y="22929"/>
                    <a:pt x="8137" y="22929"/>
                  </a:cubicBezTo>
                  <a:cubicBezTo>
                    <a:pt x="7528" y="22929"/>
                    <a:pt x="6872" y="23068"/>
                    <a:pt x="6140" y="23398"/>
                  </a:cubicBezTo>
                  <a:cubicBezTo>
                    <a:pt x="3770" y="24523"/>
                    <a:pt x="3070" y="26711"/>
                    <a:pt x="3648" y="28353"/>
                  </a:cubicBezTo>
                  <a:cubicBezTo>
                    <a:pt x="3995" y="29346"/>
                    <a:pt x="4971" y="30338"/>
                    <a:pt x="6591" y="30338"/>
                  </a:cubicBezTo>
                  <a:cubicBezTo>
                    <a:pt x="6956" y="30338"/>
                    <a:pt x="7352" y="30288"/>
                    <a:pt x="7782" y="30177"/>
                  </a:cubicBezTo>
                  <a:cubicBezTo>
                    <a:pt x="10001" y="29599"/>
                    <a:pt x="11703" y="28231"/>
                    <a:pt x="13192" y="27046"/>
                  </a:cubicBezTo>
                  <a:cubicBezTo>
                    <a:pt x="13557" y="26803"/>
                    <a:pt x="13861" y="26529"/>
                    <a:pt x="14195" y="26256"/>
                  </a:cubicBezTo>
                  <a:cubicBezTo>
                    <a:pt x="15107" y="26711"/>
                    <a:pt x="16141" y="27046"/>
                    <a:pt x="17356" y="27167"/>
                  </a:cubicBezTo>
                  <a:cubicBezTo>
                    <a:pt x="17641" y="27194"/>
                    <a:pt x="17932" y="27210"/>
                    <a:pt x="18226" y="27210"/>
                  </a:cubicBezTo>
                  <a:cubicBezTo>
                    <a:pt x="19280" y="27210"/>
                    <a:pt x="20377" y="26999"/>
                    <a:pt x="21399" y="26286"/>
                  </a:cubicBezTo>
                  <a:cubicBezTo>
                    <a:pt x="22372" y="27107"/>
                    <a:pt x="23679" y="27897"/>
                    <a:pt x="26202" y="28110"/>
                  </a:cubicBezTo>
                  <a:cubicBezTo>
                    <a:pt x="26470" y="28134"/>
                    <a:pt x="26731" y="28145"/>
                    <a:pt x="26984" y="28145"/>
                  </a:cubicBezTo>
                  <a:cubicBezTo>
                    <a:pt x="29937" y="28145"/>
                    <a:pt x="31810" y="26580"/>
                    <a:pt x="32341" y="25040"/>
                  </a:cubicBezTo>
                  <a:cubicBezTo>
                    <a:pt x="32797" y="23672"/>
                    <a:pt x="32281" y="22304"/>
                    <a:pt x="31034" y="21483"/>
                  </a:cubicBezTo>
                  <a:cubicBezTo>
                    <a:pt x="29667" y="20572"/>
                    <a:pt x="28268" y="20450"/>
                    <a:pt x="26931" y="20328"/>
                  </a:cubicBezTo>
                  <a:cubicBezTo>
                    <a:pt x="26171" y="20268"/>
                    <a:pt x="25411" y="20207"/>
                    <a:pt x="24682" y="19994"/>
                  </a:cubicBezTo>
                  <a:cubicBezTo>
                    <a:pt x="24743" y="19812"/>
                    <a:pt x="24773" y="19568"/>
                    <a:pt x="24803" y="19386"/>
                  </a:cubicBezTo>
                  <a:cubicBezTo>
                    <a:pt x="25107" y="17684"/>
                    <a:pt x="24895" y="16164"/>
                    <a:pt x="24621" y="14584"/>
                  </a:cubicBezTo>
                  <a:cubicBezTo>
                    <a:pt x="24347" y="12851"/>
                    <a:pt x="24043" y="11058"/>
                    <a:pt x="24439" y="8656"/>
                  </a:cubicBezTo>
                  <a:cubicBezTo>
                    <a:pt x="24803" y="8444"/>
                    <a:pt x="25229" y="8201"/>
                    <a:pt x="25715" y="8049"/>
                  </a:cubicBezTo>
                  <a:cubicBezTo>
                    <a:pt x="26380" y="7827"/>
                    <a:pt x="26996" y="7730"/>
                    <a:pt x="27570" y="7730"/>
                  </a:cubicBezTo>
                  <a:cubicBezTo>
                    <a:pt x="28021" y="7730"/>
                    <a:pt x="28445" y="7790"/>
                    <a:pt x="28846" y="7897"/>
                  </a:cubicBezTo>
                  <a:cubicBezTo>
                    <a:pt x="28268" y="8201"/>
                    <a:pt x="27721" y="8565"/>
                    <a:pt x="27326" y="8930"/>
                  </a:cubicBezTo>
                  <a:cubicBezTo>
                    <a:pt x="26262" y="9872"/>
                    <a:pt x="25685" y="10906"/>
                    <a:pt x="25685" y="12000"/>
                  </a:cubicBezTo>
                  <a:cubicBezTo>
                    <a:pt x="25685" y="13641"/>
                    <a:pt x="26506" y="15009"/>
                    <a:pt x="27873" y="15647"/>
                  </a:cubicBezTo>
                  <a:cubicBezTo>
                    <a:pt x="28406" y="15908"/>
                    <a:pt x="28977" y="16035"/>
                    <a:pt x="29546" y="16035"/>
                  </a:cubicBezTo>
                  <a:cubicBezTo>
                    <a:pt x="30437" y="16035"/>
                    <a:pt x="31326" y="15724"/>
                    <a:pt x="32068" y="15131"/>
                  </a:cubicBezTo>
                  <a:cubicBezTo>
                    <a:pt x="33193" y="14219"/>
                    <a:pt x="33284" y="12152"/>
                    <a:pt x="32220" y="10267"/>
                  </a:cubicBezTo>
                  <a:cubicBezTo>
                    <a:pt x="31734" y="9356"/>
                    <a:pt x="30852" y="8444"/>
                    <a:pt x="29758" y="7866"/>
                  </a:cubicBezTo>
                  <a:cubicBezTo>
                    <a:pt x="31206" y="7217"/>
                    <a:pt x="32860" y="6875"/>
                    <a:pt x="34146" y="6875"/>
                  </a:cubicBezTo>
                  <a:cubicBezTo>
                    <a:pt x="34425" y="6875"/>
                    <a:pt x="34687" y="6891"/>
                    <a:pt x="34925" y="6924"/>
                  </a:cubicBezTo>
                  <a:cubicBezTo>
                    <a:pt x="35442" y="6985"/>
                    <a:pt x="35989" y="7228"/>
                    <a:pt x="36475" y="7562"/>
                  </a:cubicBezTo>
                  <a:cubicBezTo>
                    <a:pt x="36506" y="7684"/>
                    <a:pt x="36506" y="7805"/>
                    <a:pt x="36536" y="7897"/>
                  </a:cubicBezTo>
                  <a:cubicBezTo>
                    <a:pt x="35898" y="8322"/>
                    <a:pt x="35320" y="8869"/>
                    <a:pt x="34864" y="9477"/>
                  </a:cubicBezTo>
                  <a:cubicBezTo>
                    <a:pt x="33800" y="10845"/>
                    <a:pt x="33497" y="12395"/>
                    <a:pt x="33922" y="13976"/>
                  </a:cubicBezTo>
                  <a:cubicBezTo>
                    <a:pt x="34560" y="16499"/>
                    <a:pt x="35898" y="16863"/>
                    <a:pt x="36627" y="16863"/>
                  </a:cubicBezTo>
                  <a:cubicBezTo>
                    <a:pt x="37722" y="16863"/>
                    <a:pt x="38785" y="16073"/>
                    <a:pt x="39272" y="14888"/>
                  </a:cubicBezTo>
                  <a:cubicBezTo>
                    <a:pt x="40092" y="15951"/>
                    <a:pt x="41095" y="16802"/>
                    <a:pt x="42402" y="17380"/>
                  </a:cubicBezTo>
                  <a:cubicBezTo>
                    <a:pt x="44201" y="18161"/>
                    <a:pt x="45577" y="18494"/>
                    <a:pt x="46701" y="18494"/>
                  </a:cubicBezTo>
                  <a:cubicBezTo>
                    <a:pt x="48029" y="18494"/>
                    <a:pt x="49005" y="18029"/>
                    <a:pt x="49910" y="17289"/>
                  </a:cubicBezTo>
                  <a:cubicBezTo>
                    <a:pt x="51035" y="18535"/>
                    <a:pt x="52737" y="19082"/>
                    <a:pt x="54105" y="19082"/>
                  </a:cubicBezTo>
                  <a:cubicBezTo>
                    <a:pt x="54137" y="19083"/>
                    <a:pt x="54169" y="19083"/>
                    <a:pt x="54202" y="19083"/>
                  </a:cubicBezTo>
                  <a:cubicBezTo>
                    <a:pt x="56284" y="19083"/>
                    <a:pt x="57943" y="18116"/>
                    <a:pt x="58482" y="16559"/>
                  </a:cubicBezTo>
                  <a:cubicBezTo>
                    <a:pt x="58968" y="15161"/>
                    <a:pt x="58421" y="13155"/>
                    <a:pt x="57175" y="11179"/>
                  </a:cubicBezTo>
                  <a:cubicBezTo>
                    <a:pt x="57422" y="11126"/>
                    <a:pt x="57649" y="11094"/>
                    <a:pt x="57873" y="11094"/>
                  </a:cubicBezTo>
                  <a:cubicBezTo>
                    <a:pt x="58035" y="11094"/>
                    <a:pt x="58195" y="11111"/>
                    <a:pt x="58360" y="11149"/>
                  </a:cubicBezTo>
                  <a:cubicBezTo>
                    <a:pt x="60245" y="11453"/>
                    <a:pt x="61704" y="13611"/>
                    <a:pt x="62950" y="15891"/>
                  </a:cubicBezTo>
                  <a:cubicBezTo>
                    <a:pt x="64166" y="18079"/>
                    <a:pt x="63953" y="21210"/>
                    <a:pt x="62433" y="23216"/>
                  </a:cubicBezTo>
                  <a:cubicBezTo>
                    <a:pt x="61496" y="24394"/>
                    <a:pt x="60292" y="25020"/>
                    <a:pt x="58957" y="25020"/>
                  </a:cubicBezTo>
                  <a:cubicBezTo>
                    <a:pt x="58605" y="25020"/>
                    <a:pt x="58243" y="24977"/>
                    <a:pt x="57874" y="24888"/>
                  </a:cubicBezTo>
                  <a:cubicBezTo>
                    <a:pt x="56050" y="24432"/>
                    <a:pt x="54682" y="23642"/>
                    <a:pt x="53345" y="22851"/>
                  </a:cubicBezTo>
                  <a:cubicBezTo>
                    <a:pt x="53163" y="22760"/>
                    <a:pt x="53011" y="22638"/>
                    <a:pt x="52859" y="22578"/>
                  </a:cubicBezTo>
                  <a:cubicBezTo>
                    <a:pt x="52767" y="21423"/>
                    <a:pt x="52038" y="20420"/>
                    <a:pt x="50761" y="19781"/>
                  </a:cubicBezTo>
                  <a:cubicBezTo>
                    <a:pt x="49535" y="19143"/>
                    <a:pt x="48616" y="18919"/>
                    <a:pt x="47740" y="18919"/>
                  </a:cubicBezTo>
                  <a:cubicBezTo>
                    <a:pt x="46988" y="18919"/>
                    <a:pt x="46268" y="19084"/>
                    <a:pt x="45412" y="19295"/>
                  </a:cubicBezTo>
                  <a:cubicBezTo>
                    <a:pt x="44074" y="19599"/>
                    <a:pt x="42433" y="20024"/>
                    <a:pt x="39788" y="20055"/>
                  </a:cubicBezTo>
                  <a:lnTo>
                    <a:pt x="38147" y="20055"/>
                  </a:lnTo>
                  <a:cubicBezTo>
                    <a:pt x="37357" y="18657"/>
                    <a:pt x="36293" y="17593"/>
                    <a:pt x="35016" y="16985"/>
                  </a:cubicBezTo>
                  <a:cubicBezTo>
                    <a:pt x="34225" y="16589"/>
                    <a:pt x="33417" y="16391"/>
                    <a:pt x="32596" y="16391"/>
                  </a:cubicBezTo>
                  <a:cubicBezTo>
                    <a:pt x="31842" y="16391"/>
                    <a:pt x="31077" y="16559"/>
                    <a:pt x="30305" y="16894"/>
                  </a:cubicBezTo>
                  <a:cubicBezTo>
                    <a:pt x="29211" y="17350"/>
                    <a:pt x="28724" y="17775"/>
                    <a:pt x="28846" y="18322"/>
                  </a:cubicBezTo>
                  <a:cubicBezTo>
                    <a:pt x="29089" y="19690"/>
                    <a:pt x="33740" y="20298"/>
                    <a:pt x="37904" y="20420"/>
                  </a:cubicBezTo>
                  <a:cubicBezTo>
                    <a:pt x="38360" y="21240"/>
                    <a:pt x="38755" y="22183"/>
                    <a:pt x="39029" y="23277"/>
                  </a:cubicBezTo>
                  <a:lnTo>
                    <a:pt x="39181" y="23824"/>
                  </a:lnTo>
                  <a:cubicBezTo>
                    <a:pt x="39576" y="25587"/>
                    <a:pt x="40001" y="27259"/>
                    <a:pt x="40579" y="28626"/>
                  </a:cubicBezTo>
                  <a:cubicBezTo>
                    <a:pt x="40123" y="28748"/>
                    <a:pt x="39728" y="28900"/>
                    <a:pt x="39333" y="29113"/>
                  </a:cubicBezTo>
                  <a:cubicBezTo>
                    <a:pt x="38633" y="27897"/>
                    <a:pt x="37509" y="27167"/>
                    <a:pt x="36141" y="27076"/>
                  </a:cubicBezTo>
                  <a:cubicBezTo>
                    <a:pt x="35925" y="27058"/>
                    <a:pt x="35714" y="27049"/>
                    <a:pt x="35508" y="27049"/>
                  </a:cubicBezTo>
                  <a:cubicBezTo>
                    <a:pt x="33026" y="27049"/>
                    <a:pt x="31285" y="28359"/>
                    <a:pt x="29545" y="29903"/>
                  </a:cubicBezTo>
                  <a:cubicBezTo>
                    <a:pt x="28614" y="29489"/>
                    <a:pt x="27639" y="29207"/>
                    <a:pt x="26620" y="29207"/>
                  </a:cubicBezTo>
                  <a:cubicBezTo>
                    <a:pt x="26441" y="29207"/>
                    <a:pt x="26261" y="29216"/>
                    <a:pt x="26080" y="29234"/>
                  </a:cubicBezTo>
                  <a:cubicBezTo>
                    <a:pt x="23132" y="29447"/>
                    <a:pt x="20974" y="30481"/>
                    <a:pt x="20609" y="31818"/>
                  </a:cubicBezTo>
                  <a:cubicBezTo>
                    <a:pt x="20426" y="32456"/>
                    <a:pt x="20578" y="33459"/>
                    <a:pt x="22281" y="34614"/>
                  </a:cubicBezTo>
                  <a:cubicBezTo>
                    <a:pt x="22463" y="34736"/>
                    <a:pt x="22645" y="34857"/>
                    <a:pt x="22828" y="34979"/>
                  </a:cubicBezTo>
                  <a:cubicBezTo>
                    <a:pt x="21492" y="35731"/>
                    <a:pt x="20184" y="36210"/>
                    <a:pt x="18729" y="36210"/>
                  </a:cubicBezTo>
                  <a:cubicBezTo>
                    <a:pt x="18065" y="36210"/>
                    <a:pt x="17370" y="36110"/>
                    <a:pt x="16627" y="35891"/>
                  </a:cubicBezTo>
                  <a:cubicBezTo>
                    <a:pt x="16931" y="35496"/>
                    <a:pt x="17174" y="35070"/>
                    <a:pt x="17296" y="34584"/>
                  </a:cubicBezTo>
                  <a:cubicBezTo>
                    <a:pt x="17600" y="33095"/>
                    <a:pt x="16840" y="31514"/>
                    <a:pt x="15381" y="30511"/>
                  </a:cubicBezTo>
                  <a:cubicBezTo>
                    <a:pt x="14875" y="30174"/>
                    <a:pt x="14335" y="29998"/>
                    <a:pt x="13825" y="29998"/>
                  </a:cubicBezTo>
                  <a:cubicBezTo>
                    <a:pt x="13506" y="29998"/>
                    <a:pt x="13199" y="30067"/>
                    <a:pt x="12919" y="30207"/>
                  </a:cubicBezTo>
                  <a:cubicBezTo>
                    <a:pt x="12311" y="30511"/>
                    <a:pt x="11916" y="31180"/>
                    <a:pt x="11916" y="31879"/>
                  </a:cubicBezTo>
                  <a:cubicBezTo>
                    <a:pt x="11916" y="33155"/>
                    <a:pt x="12827" y="34371"/>
                    <a:pt x="14499" y="35313"/>
                  </a:cubicBezTo>
                  <a:cubicBezTo>
                    <a:pt x="15016" y="35587"/>
                    <a:pt x="15472" y="35800"/>
                    <a:pt x="15928" y="35982"/>
                  </a:cubicBezTo>
                  <a:cubicBezTo>
                    <a:pt x="15381" y="36408"/>
                    <a:pt x="14712" y="36681"/>
                    <a:pt x="13861" y="36803"/>
                  </a:cubicBezTo>
                  <a:cubicBezTo>
                    <a:pt x="13285" y="36885"/>
                    <a:pt x="12651" y="36928"/>
                    <a:pt x="11984" y="36928"/>
                  </a:cubicBezTo>
                  <a:cubicBezTo>
                    <a:pt x="8220" y="36928"/>
                    <a:pt x="3390" y="35576"/>
                    <a:pt x="1763" y="32426"/>
                  </a:cubicBezTo>
                  <a:cubicBezTo>
                    <a:pt x="426" y="29812"/>
                    <a:pt x="639" y="25161"/>
                    <a:pt x="1672" y="22395"/>
                  </a:cubicBezTo>
                  <a:cubicBezTo>
                    <a:pt x="1733" y="22213"/>
                    <a:pt x="1824" y="22061"/>
                    <a:pt x="1885" y="21848"/>
                  </a:cubicBezTo>
                  <a:cubicBezTo>
                    <a:pt x="2159" y="22243"/>
                    <a:pt x="2493" y="22547"/>
                    <a:pt x="2888" y="22790"/>
                  </a:cubicBezTo>
                  <a:cubicBezTo>
                    <a:pt x="3246" y="22981"/>
                    <a:pt x="3654" y="23072"/>
                    <a:pt x="4084" y="23072"/>
                  </a:cubicBezTo>
                  <a:cubicBezTo>
                    <a:pt x="4821" y="23072"/>
                    <a:pt x="5624" y="22803"/>
                    <a:pt x="6353" y="22304"/>
                  </a:cubicBezTo>
                  <a:cubicBezTo>
                    <a:pt x="7174" y="21727"/>
                    <a:pt x="7478" y="20876"/>
                    <a:pt x="7052" y="20146"/>
                  </a:cubicBezTo>
                  <a:cubicBezTo>
                    <a:pt x="6724" y="19550"/>
                    <a:pt x="5992" y="19135"/>
                    <a:pt x="5036" y="19135"/>
                  </a:cubicBezTo>
                  <a:cubicBezTo>
                    <a:pt x="4578" y="19135"/>
                    <a:pt x="4068" y="19230"/>
                    <a:pt x="3526" y="19447"/>
                  </a:cubicBezTo>
                  <a:cubicBezTo>
                    <a:pt x="2918" y="19690"/>
                    <a:pt x="2402" y="20268"/>
                    <a:pt x="1946" y="21058"/>
                  </a:cubicBezTo>
                  <a:cubicBezTo>
                    <a:pt x="1824" y="20724"/>
                    <a:pt x="1733" y="20298"/>
                    <a:pt x="1733" y="19842"/>
                  </a:cubicBezTo>
                  <a:cubicBezTo>
                    <a:pt x="1551" y="13915"/>
                    <a:pt x="3405" y="9629"/>
                    <a:pt x="7295" y="7137"/>
                  </a:cubicBezTo>
                  <a:cubicBezTo>
                    <a:pt x="10737" y="4935"/>
                    <a:pt x="12998" y="3914"/>
                    <a:pt x="14431" y="3914"/>
                  </a:cubicBezTo>
                  <a:close/>
                  <a:moveTo>
                    <a:pt x="31515" y="0"/>
                  </a:moveTo>
                  <a:cubicBezTo>
                    <a:pt x="27879" y="0"/>
                    <a:pt x="22818" y="2368"/>
                    <a:pt x="20214" y="5252"/>
                  </a:cubicBezTo>
                  <a:cubicBezTo>
                    <a:pt x="17235" y="8474"/>
                    <a:pt x="18542" y="13277"/>
                    <a:pt x="20548" y="16651"/>
                  </a:cubicBezTo>
                  <a:cubicBezTo>
                    <a:pt x="20426" y="17654"/>
                    <a:pt x="20335" y="18505"/>
                    <a:pt x="20062" y="19204"/>
                  </a:cubicBezTo>
                  <a:cubicBezTo>
                    <a:pt x="19423" y="20784"/>
                    <a:pt x="16475" y="22365"/>
                    <a:pt x="13618" y="22669"/>
                  </a:cubicBezTo>
                  <a:cubicBezTo>
                    <a:pt x="13351" y="22701"/>
                    <a:pt x="13038" y="22724"/>
                    <a:pt x="12699" y="22724"/>
                  </a:cubicBezTo>
                  <a:cubicBezTo>
                    <a:pt x="11451" y="22724"/>
                    <a:pt x="9858" y="22416"/>
                    <a:pt x="8998" y="21149"/>
                  </a:cubicBezTo>
                  <a:cubicBezTo>
                    <a:pt x="8359" y="20146"/>
                    <a:pt x="8268" y="18930"/>
                    <a:pt x="8754" y="17714"/>
                  </a:cubicBezTo>
                  <a:lnTo>
                    <a:pt x="8754" y="17714"/>
                  </a:lnTo>
                  <a:cubicBezTo>
                    <a:pt x="9875" y="19307"/>
                    <a:pt x="11483" y="20270"/>
                    <a:pt x="13133" y="20270"/>
                  </a:cubicBezTo>
                  <a:cubicBezTo>
                    <a:pt x="13183" y="20270"/>
                    <a:pt x="13233" y="20269"/>
                    <a:pt x="13283" y="20268"/>
                  </a:cubicBezTo>
                  <a:cubicBezTo>
                    <a:pt x="15928" y="20116"/>
                    <a:pt x="17083" y="18444"/>
                    <a:pt x="17296" y="17046"/>
                  </a:cubicBezTo>
                  <a:cubicBezTo>
                    <a:pt x="17417" y="15708"/>
                    <a:pt x="16840" y="14067"/>
                    <a:pt x="15046" y="13459"/>
                  </a:cubicBezTo>
                  <a:cubicBezTo>
                    <a:pt x="14707" y="13344"/>
                    <a:pt x="14355" y="13291"/>
                    <a:pt x="13998" y="13291"/>
                  </a:cubicBezTo>
                  <a:cubicBezTo>
                    <a:pt x="12276" y="13291"/>
                    <a:pt x="10434" y="14522"/>
                    <a:pt x="9302" y="15982"/>
                  </a:cubicBezTo>
                  <a:cubicBezTo>
                    <a:pt x="9089" y="16286"/>
                    <a:pt x="8876" y="16620"/>
                    <a:pt x="8694" y="16924"/>
                  </a:cubicBezTo>
                  <a:cubicBezTo>
                    <a:pt x="8450" y="16529"/>
                    <a:pt x="8329" y="16164"/>
                    <a:pt x="8177" y="15769"/>
                  </a:cubicBezTo>
                  <a:cubicBezTo>
                    <a:pt x="7903" y="15100"/>
                    <a:pt x="7751" y="14340"/>
                    <a:pt x="7751" y="13581"/>
                  </a:cubicBezTo>
                  <a:cubicBezTo>
                    <a:pt x="8542" y="12426"/>
                    <a:pt x="9545" y="11271"/>
                    <a:pt x="10943" y="11271"/>
                  </a:cubicBezTo>
                  <a:cubicBezTo>
                    <a:pt x="12432" y="11271"/>
                    <a:pt x="13375" y="11453"/>
                    <a:pt x="14043" y="11605"/>
                  </a:cubicBezTo>
                  <a:cubicBezTo>
                    <a:pt x="14467" y="11695"/>
                    <a:pt x="14815" y="11768"/>
                    <a:pt x="15147" y="11768"/>
                  </a:cubicBezTo>
                  <a:cubicBezTo>
                    <a:pt x="15600" y="11768"/>
                    <a:pt x="16022" y="11631"/>
                    <a:pt x="16566" y="11210"/>
                  </a:cubicBezTo>
                  <a:cubicBezTo>
                    <a:pt x="17235" y="10693"/>
                    <a:pt x="17539" y="10267"/>
                    <a:pt x="17478" y="9933"/>
                  </a:cubicBezTo>
                  <a:cubicBezTo>
                    <a:pt x="17448" y="9690"/>
                    <a:pt x="17235" y="9599"/>
                    <a:pt x="17144" y="9538"/>
                  </a:cubicBezTo>
                  <a:cubicBezTo>
                    <a:pt x="16885" y="9300"/>
                    <a:pt x="15380" y="7996"/>
                    <a:pt x="13223" y="7996"/>
                  </a:cubicBezTo>
                  <a:cubicBezTo>
                    <a:pt x="12080" y="7996"/>
                    <a:pt x="10753" y="8362"/>
                    <a:pt x="9332" y="9447"/>
                  </a:cubicBezTo>
                  <a:cubicBezTo>
                    <a:pt x="7934" y="10541"/>
                    <a:pt x="7356" y="12030"/>
                    <a:pt x="7356" y="13459"/>
                  </a:cubicBezTo>
                  <a:cubicBezTo>
                    <a:pt x="7265" y="13581"/>
                    <a:pt x="7174" y="13702"/>
                    <a:pt x="7113" y="13793"/>
                  </a:cubicBezTo>
                  <a:cubicBezTo>
                    <a:pt x="6617" y="14493"/>
                    <a:pt x="6150" y="15165"/>
                    <a:pt x="5817" y="15165"/>
                  </a:cubicBezTo>
                  <a:cubicBezTo>
                    <a:pt x="5803" y="15165"/>
                    <a:pt x="5789" y="15164"/>
                    <a:pt x="5776" y="15161"/>
                  </a:cubicBezTo>
                  <a:cubicBezTo>
                    <a:pt x="5624" y="15161"/>
                    <a:pt x="5350" y="14979"/>
                    <a:pt x="5016" y="14219"/>
                  </a:cubicBezTo>
                  <a:cubicBezTo>
                    <a:pt x="4590" y="13277"/>
                    <a:pt x="4651" y="12334"/>
                    <a:pt x="5229" y="11301"/>
                  </a:cubicBezTo>
                  <a:cubicBezTo>
                    <a:pt x="6536" y="8930"/>
                    <a:pt x="10365" y="6742"/>
                    <a:pt x="14013" y="6194"/>
                  </a:cubicBezTo>
                  <a:cubicBezTo>
                    <a:pt x="14501" y="6138"/>
                    <a:pt x="14917" y="6115"/>
                    <a:pt x="15271" y="6115"/>
                  </a:cubicBezTo>
                  <a:cubicBezTo>
                    <a:pt x="15864" y="6115"/>
                    <a:pt x="16281" y="6179"/>
                    <a:pt x="16566" y="6255"/>
                  </a:cubicBezTo>
                  <a:cubicBezTo>
                    <a:pt x="16802" y="6648"/>
                    <a:pt x="17015" y="6815"/>
                    <a:pt x="17225" y="6815"/>
                  </a:cubicBezTo>
                  <a:cubicBezTo>
                    <a:pt x="17259" y="6815"/>
                    <a:pt x="17292" y="6811"/>
                    <a:pt x="17326" y="6802"/>
                  </a:cubicBezTo>
                  <a:cubicBezTo>
                    <a:pt x="17478" y="6772"/>
                    <a:pt x="17539" y="6620"/>
                    <a:pt x="17508" y="6468"/>
                  </a:cubicBezTo>
                  <a:cubicBezTo>
                    <a:pt x="17478" y="6286"/>
                    <a:pt x="17296" y="6042"/>
                    <a:pt x="16840" y="5890"/>
                  </a:cubicBezTo>
                  <a:cubicBezTo>
                    <a:pt x="16749" y="5708"/>
                    <a:pt x="16688" y="5526"/>
                    <a:pt x="16597" y="5252"/>
                  </a:cubicBezTo>
                  <a:cubicBezTo>
                    <a:pt x="16384" y="4431"/>
                    <a:pt x="15928" y="3854"/>
                    <a:pt x="15259" y="3611"/>
                  </a:cubicBezTo>
                  <a:cubicBezTo>
                    <a:pt x="15002" y="3512"/>
                    <a:pt x="14711" y="3462"/>
                    <a:pt x="14382" y="3462"/>
                  </a:cubicBezTo>
                  <a:cubicBezTo>
                    <a:pt x="12883" y="3462"/>
                    <a:pt x="10586" y="4504"/>
                    <a:pt x="7022" y="6772"/>
                  </a:cubicBezTo>
                  <a:cubicBezTo>
                    <a:pt x="3070" y="9325"/>
                    <a:pt x="1095" y="13793"/>
                    <a:pt x="1338" y="19812"/>
                  </a:cubicBezTo>
                  <a:cubicBezTo>
                    <a:pt x="1338" y="20420"/>
                    <a:pt x="1490" y="20997"/>
                    <a:pt x="1672" y="21453"/>
                  </a:cubicBezTo>
                  <a:cubicBezTo>
                    <a:pt x="1551" y="21696"/>
                    <a:pt x="1429" y="21970"/>
                    <a:pt x="1338" y="22274"/>
                  </a:cubicBezTo>
                  <a:cubicBezTo>
                    <a:pt x="244" y="25161"/>
                    <a:pt x="0" y="29842"/>
                    <a:pt x="1429" y="32608"/>
                  </a:cubicBezTo>
                  <a:cubicBezTo>
                    <a:pt x="3222" y="36043"/>
                    <a:pt x="8177" y="37320"/>
                    <a:pt x="11976" y="37320"/>
                  </a:cubicBezTo>
                  <a:cubicBezTo>
                    <a:pt x="12675" y="37320"/>
                    <a:pt x="13344" y="37289"/>
                    <a:pt x="14013" y="37168"/>
                  </a:cubicBezTo>
                  <a:cubicBezTo>
                    <a:pt x="15016" y="37016"/>
                    <a:pt x="15837" y="36681"/>
                    <a:pt x="16414" y="36134"/>
                  </a:cubicBezTo>
                  <a:cubicBezTo>
                    <a:pt x="17278" y="36432"/>
                    <a:pt x="18083" y="36564"/>
                    <a:pt x="18851" y="36564"/>
                  </a:cubicBezTo>
                  <a:cubicBezTo>
                    <a:pt x="20435" y="36564"/>
                    <a:pt x="21861" y="36001"/>
                    <a:pt x="23314" y="35161"/>
                  </a:cubicBezTo>
                  <a:cubicBezTo>
                    <a:pt x="24172" y="35562"/>
                    <a:pt x="25067" y="35735"/>
                    <a:pt x="25986" y="35735"/>
                  </a:cubicBezTo>
                  <a:cubicBezTo>
                    <a:pt x="28553" y="35735"/>
                    <a:pt x="31303" y="34389"/>
                    <a:pt x="33922" y="32912"/>
                  </a:cubicBezTo>
                  <a:cubicBezTo>
                    <a:pt x="35108" y="33642"/>
                    <a:pt x="36232" y="34250"/>
                    <a:pt x="37387" y="34523"/>
                  </a:cubicBezTo>
                  <a:cubicBezTo>
                    <a:pt x="37578" y="34562"/>
                    <a:pt x="37755" y="34580"/>
                    <a:pt x="37919" y="34580"/>
                  </a:cubicBezTo>
                  <a:cubicBezTo>
                    <a:pt x="38646" y="34580"/>
                    <a:pt x="39121" y="34237"/>
                    <a:pt x="39393" y="33915"/>
                  </a:cubicBezTo>
                  <a:cubicBezTo>
                    <a:pt x="40184" y="32943"/>
                    <a:pt x="40305" y="31180"/>
                    <a:pt x="39667" y="29660"/>
                  </a:cubicBezTo>
                  <a:lnTo>
                    <a:pt x="39545" y="29417"/>
                  </a:lnTo>
                  <a:cubicBezTo>
                    <a:pt x="39971" y="29204"/>
                    <a:pt x="40336" y="29052"/>
                    <a:pt x="40792" y="28930"/>
                  </a:cubicBezTo>
                  <a:cubicBezTo>
                    <a:pt x="41727" y="30936"/>
                    <a:pt x="43063" y="32259"/>
                    <a:pt x="45398" y="32259"/>
                  </a:cubicBezTo>
                  <a:cubicBezTo>
                    <a:pt x="45718" y="32259"/>
                    <a:pt x="46056" y="32234"/>
                    <a:pt x="46415" y="32183"/>
                  </a:cubicBezTo>
                  <a:cubicBezTo>
                    <a:pt x="47631" y="32000"/>
                    <a:pt x="48755" y="31514"/>
                    <a:pt x="49758" y="30876"/>
                  </a:cubicBezTo>
                  <a:cubicBezTo>
                    <a:pt x="50153" y="31088"/>
                    <a:pt x="50579" y="31362"/>
                    <a:pt x="50974" y="31636"/>
                  </a:cubicBezTo>
                  <a:cubicBezTo>
                    <a:pt x="52707" y="32730"/>
                    <a:pt x="54470" y="33824"/>
                    <a:pt x="56810" y="34462"/>
                  </a:cubicBezTo>
                  <a:cubicBezTo>
                    <a:pt x="57315" y="34613"/>
                    <a:pt x="57766" y="34687"/>
                    <a:pt x="58160" y="34687"/>
                  </a:cubicBezTo>
                  <a:cubicBezTo>
                    <a:pt x="58883" y="34687"/>
                    <a:pt x="59413" y="34437"/>
                    <a:pt x="59728" y="33946"/>
                  </a:cubicBezTo>
                  <a:cubicBezTo>
                    <a:pt x="60701" y="32335"/>
                    <a:pt x="59029" y="28687"/>
                    <a:pt x="57448" y="26833"/>
                  </a:cubicBezTo>
                  <a:cubicBezTo>
                    <a:pt x="57066" y="26397"/>
                    <a:pt x="56647" y="26214"/>
                    <a:pt x="56195" y="26214"/>
                  </a:cubicBezTo>
                  <a:cubicBezTo>
                    <a:pt x="55103" y="26214"/>
                    <a:pt x="53821" y="27283"/>
                    <a:pt x="52403" y="28444"/>
                  </a:cubicBezTo>
                  <a:cubicBezTo>
                    <a:pt x="51552" y="29113"/>
                    <a:pt x="50670" y="29842"/>
                    <a:pt x="49728" y="30450"/>
                  </a:cubicBezTo>
                  <a:cubicBezTo>
                    <a:pt x="48147" y="29508"/>
                    <a:pt x="46476" y="28687"/>
                    <a:pt x="44348" y="28505"/>
                  </a:cubicBezTo>
                  <a:cubicBezTo>
                    <a:pt x="43562" y="28441"/>
                    <a:pt x="42903" y="28402"/>
                    <a:pt x="42340" y="28402"/>
                  </a:cubicBezTo>
                  <a:cubicBezTo>
                    <a:pt x="41836" y="28402"/>
                    <a:pt x="41408" y="28433"/>
                    <a:pt x="41035" y="28505"/>
                  </a:cubicBezTo>
                  <a:cubicBezTo>
                    <a:pt x="40457" y="27167"/>
                    <a:pt x="40032" y="25496"/>
                    <a:pt x="39576" y="23733"/>
                  </a:cubicBezTo>
                  <a:lnTo>
                    <a:pt x="39424" y="23155"/>
                  </a:lnTo>
                  <a:cubicBezTo>
                    <a:pt x="39211" y="22152"/>
                    <a:pt x="38877" y="21240"/>
                    <a:pt x="38421" y="20420"/>
                  </a:cubicBezTo>
                  <a:lnTo>
                    <a:pt x="39819" y="20420"/>
                  </a:lnTo>
                  <a:cubicBezTo>
                    <a:pt x="42524" y="20389"/>
                    <a:pt x="44196" y="19964"/>
                    <a:pt x="45503" y="19660"/>
                  </a:cubicBezTo>
                  <a:cubicBezTo>
                    <a:pt x="46369" y="19458"/>
                    <a:pt x="47078" y="19290"/>
                    <a:pt x="47814" y="19290"/>
                  </a:cubicBezTo>
                  <a:cubicBezTo>
                    <a:pt x="48628" y="19290"/>
                    <a:pt x="49476" y="19495"/>
                    <a:pt x="50609" y="20085"/>
                  </a:cubicBezTo>
                  <a:cubicBezTo>
                    <a:pt x="51673" y="20602"/>
                    <a:pt x="52311" y="21392"/>
                    <a:pt x="52463" y="22304"/>
                  </a:cubicBezTo>
                  <a:cubicBezTo>
                    <a:pt x="51122" y="21535"/>
                    <a:pt x="49733" y="20908"/>
                    <a:pt x="47951" y="20908"/>
                  </a:cubicBezTo>
                  <a:cubicBezTo>
                    <a:pt x="47270" y="20908"/>
                    <a:pt x="46531" y="21000"/>
                    <a:pt x="45716" y="21210"/>
                  </a:cubicBezTo>
                  <a:cubicBezTo>
                    <a:pt x="43436" y="21787"/>
                    <a:pt x="42159" y="22973"/>
                    <a:pt x="42372" y="24371"/>
                  </a:cubicBezTo>
                  <a:cubicBezTo>
                    <a:pt x="42551" y="25711"/>
                    <a:pt x="44274" y="27108"/>
                    <a:pt x="47087" y="27108"/>
                  </a:cubicBezTo>
                  <a:cubicBezTo>
                    <a:pt x="47146" y="27108"/>
                    <a:pt x="47206" y="27108"/>
                    <a:pt x="47266" y="27107"/>
                  </a:cubicBezTo>
                  <a:cubicBezTo>
                    <a:pt x="50366" y="27015"/>
                    <a:pt x="52403" y="25192"/>
                    <a:pt x="52798" y="23429"/>
                  </a:cubicBezTo>
                  <a:cubicBezTo>
                    <a:pt x="52859" y="23277"/>
                    <a:pt x="52889" y="23155"/>
                    <a:pt x="52889" y="23003"/>
                  </a:cubicBezTo>
                  <a:cubicBezTo>
                    <a:pt x="53011" y="23064"/>
                    <a:pt x="53071" y="23125"/>
                    <a:pt x="53193" y="23186"/>
                  </a:cubicBezTo>
                  <a:cubicBezTo>
                    <a:pt x="54530" y="23976"/>
                    <a:pt x="55929" y="24827"/>
                    <a:pt x="57783" y="25283"/>
                  </a:cubicBezTo>
                  <a:cubicBezTo>
                    <a:pt x="58185" y="25379"/>
                    <a:pt x="58584" y="25426"/>
                    <a:pt x="58973" y="25426"/>
                  </a:cubicBezTo>
                  <a:cubicBezTo>
                    <a:pt x="60437" y="25426"/>
                    <a:pt x="61777" y="24756"/>
                    <a:pt x="62737" y="23459"/>
                  </a:cubicBezTo>
                  <a:cubicBezTo>
                    <a:pt x="64348" y="21301"/>
                    <a:pt x="64591" y="18049"/>
                    <a:pt x="63284" y="15708"/>
                  </a:cubicBezTo>
                  <a:cubicBezTo>
                    <a:pt x="61977" y="13337"/>
                    <a:pt x="60488" y="11119"/>
                    <a:pt x="58421" y="10754"/>
                  </a:cubicBezTo>
                  <a:cubicBezTo>
                    <a:pt x="58269" y="10734"/>
                    <a:pt x="58114" y="10723"/>
                    <a:pt x="57956" y="10723"/>
                  </a:cubicBezTo>
                  <a:cubicBezTo>
                    <a:pt x="57641" y="10723"/>
                    <a:pt x="57317" y="10764"/>
                    <a:pt x="56992" y="10845"/>
                  </a:cubicBezTo>
                  <a:cubicBezTo>
                    <a:pt x="56749" y="10511"/>
                    <a:pt x="56506" y="10146"/>
                    <a:pt x="56233" y="9812"/>
                  </a:cubicBezTo>
                  <a:cubicBezTo>
                    <a:pt x="54516" y="7768"/>
                    <a:pt x="52481" y="6603"/>
                    <a:pt x="50655" y="6603"/>
                  </a:cubicBezTo>
                  <a:cubicBezTo>
                    <a:pt x="50444" y="6603"/>
                    <a:pt x="50236" y="6619"/>
                    <a:pt x="50032" y="6650"/>
                  </a:cubicBezTo>
                  <a:cubicBezTo>
                    <a:pt x="49454" y="6772"/>
                    <a:pt x="48938" y="6894"/>
                    <a:pt x="48390" y="7046"/>
                  </a:cubicBezTo>
                  <a:cubicBezTo>
                    <a:pt x="47691" y="5860"/>
                    <a:pt x="46232" y="4796"/>
                    <a:pt x="43588" y="3824"/>
                  </a:cubicBezTo>
                  <a:cubicBezTo>
                    <a:pt x="40913" y="2821"/>
                    <a:pt x="38117" y="2334"/>
                    <a:pt x="35442" y="2243"/>
                  </a:cubicBezTo>
                  <a:cubicBezTo>
                    <a:pt x="35168" y="1574"/>
                    <a:pt x="34804" y="1088"/>
                    <a:pt x="34348" y="723"/>
                  </a:cubicBezTo>
                  <a:cubicBezTo>
                    <a:pt x="33612" y="224"/>
                    <a:pt x="32631" y="0"/>
                    <a:pt x="3151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6"/>
            <p:cNvSpPr/>
            <p:nvPr/>
          </p:nvSpPr>
          <p:spPr>
            <a:xfrm>
              <a:off x="4358427" y="189800"/>
              <a:ext cx="2234506" cy="1244482"/>
            </a:xfrm>
            <a:custGeom>
              <a:avLst/>
              <a:gdLst/>
              <a:ahLst/>
              <a:cxnLst/>
              <a:rect l="l" t="t" r="r" b="b"/>
              <a:pathLst>
                <a:path w="65018" h="36211" extrusionOk="0">
                  <a:moveTo>
                    <a:pt x="39125" y="1153"/>
                  </a:moveTo>
                  <a:cubicBezTo>
                    <a:pt x="40050" y="1153"/>
                    <a:pt x="40937" y="1320"/>
                    <a:pt x="41765" y="1712"/>
                  </a:cubicBezTo>
                  <a:cubicBezTo>
                    <a:pt x="41065" y="2107"/>
                    <a:pt x="40366" y="2533"/>
                    <a:pt x="39637" y="2928"/>
                  </a:cubicBezTo>
                  <a:cubicBezTo>
                    <a:pt x="38360" y="3657"/>
                    <a:pt x="37266" y="4539"/>
                    <a:pt x="36233" y="5420"/>
                  </a:cubicBezTo>
                  <a:cubicBezTo>
                    <a:pt x="36020" y="5603"/>
                    <a:pt x="35837" y="5755"/>
                    <a:pt x="35594" y="5937"/>
                  </a:cubicBezTo>
                  <a:cubicBezTo>
                    <a:pt x="34530" y="5359"/>
                    <a:pt x="33527" y="4600"/>
                    <a:pt x="32524" y="3900"/>
                  </a:cubicBezTo>
                  <a:cubicBezTo>
                    <a:pt x="32281" y="3748"/>
                    <a:pt x="32068" y="3536"/>
                    <a:pt x="31825" y="3384"/>
                  </a:cubicBezTo>
                  <a:cubicBezTo>
                    <a:pt x="34276" y="2191"/>
                    <a:pt x="36820" y="1153"/>
                    <a:pt x="39125" y="1153"/>
                  </a:cubicBezTo>
                  <a:close/>
                  <a:moveTo>
                    <a:pt x="27479" y="1590"/>
                  </a:moveTo>
                  <a:cubicBezTo>
                    <a:pt x="27661" y="1590"/>
                    <a:pt x="27843" y="1651"/>
                    <a:pt x="27995" y="1682"/>
                  </a:cubicBezTo>
                  <a:cubicBezTo>
                    <a:pt x="29029" y="1985"/>
                    <a:pt x="30062" y="2593"/>
                    <a:pt x="31065" y="3323"/>
                  </a:cubicBezTo>
                  <a:cubicBezTo>
                    <a:pt x="30670" y="3536"/>
                    <a:pt x="30214" y="3718"/>
                    <a:pt x="29789" y="3961"/>
                  </a:cubicBezTo>
                  <a:cubicBezTo>
                    <a:pt x="28603" y="4569"/>
                    <a:pt x="27783" y="5055"/>
                    <a:pt x="27083" y="5481"/>
                  </a:cubicBezTo>
                  <a:cubicBezTo>
                    <a:pt x="26719" y="5755"/>
                    <a:pt x="26384" y="5937"/>
                    <a:pt x="26020" y="6119"/>
                  </a:cubicBezTo>
                  <a:cubicBezTo>
                    <a:pt x="25989" y="6058"/>
                    <a:pt x="25989" y="5998"/>
                    <a:pt x="25959" y="5937"/>
                  </a:cubicBezTo>
                  <a:cubicBezTo>
                    <a:pt x="25442" y="4539"/>
                    <a:pt x="25594" y="2897"/>
                    <a:pt x="26354" y="2107"/>
                  </a:cubicBezTo>
                  <a:cubicBezTo>
                    <a:pt x="26688" y="1773"/>
                    <a:pt x="27053" y="1590"/>
                    <a:pt x="27479" y="1590"/>
                  </a:cubicBezTo>
                  <a:close/>
                  <a:moveTo>
                    <a:pt x="19623" y="3477"/>
                  </a:moveTo>
                  <a:cubicBezTo>
                    <a:pt x="21976" y="3477"/>
                    <a:pt x="23201" y="4769"/>
                    <a:pt x="24013" y="6758"/>
                  </a:cubicBezTo>
                  <a:cubicBezTo>
                    <a:pt x="23829" y="6772"/>
                    <a:pt x="23634" y="6780"/>
                    <a:pt x="23424" y="6780"/>
                  </a:cubicBezTo>
                  <a:cubicBezTo>
                    <a:pt x="22769" y="6780"/>
                    <a:pt x="21972" y="6706"/>
                    <a:pt x="20913" y="6545"/>
                  </a:cubicBezTo>
                  <a:cubicBezTo>
                    <a:pt x="18968" y="6241"/>
                    <a:pt x="17448" y="5451"/>
                    <a:pt x="15959" y="4448"/>
                  </a:cubicBezTo>
                  <a:cubicBezTo>
                    <a:pt x="16962" y="3931"/>
                    <a:pt x="17965" y="3596"/>
                    <a:pt x="18998" y="3505"/>
                  </a:cubicBezTo>
                  <a:cubicBezTo>
                    <a:pt x="19215" y="3486"/>
                    <a:pt x="19423" y="3477"/>
                    <a:pt x="19623" y="3477"/>
                  </a:cubicBezTo>
                  <a:close/>
                  <a:moveTo>
                    <a:pt x="49212" y="1378"/>
                  </a:moveTo>
                  <a:cubicBezTo>
                    <a:pt x="49698" y="1590"/>
                    <a:pt x="50184" y="1864"/>
                    <a:pt x="50731" y="2168"/>
                  </a:cubicBezTo>
                  <a:cubicBezTo>
                    <a:pt x="52829" y="3505"/>
                    <a:pt x="52981" y="4873"/>
                    <a:pt x="52920" y="5359"/>
                  </a:cubicBezTo>
                  <a:cubicBezTo>
                    <a:pt x="52889" y="5967"/>
                    <a:pt x="52555" y="6484"/>
                    <a:pt x="52069" y="6697"/>
                  </a:cubicBezTo>
                  <a:cubicBezTo>
                    <a:pt x="51859" y="6802"/>
                    <a:pt x="51631" y="6852"/>
                    <a:pt x="51393" y="6852"/>
                  </a:cubicBezTo>
                  <a:cubicBezTo>
                    <a:pt x="50943" y="6852"/>
                    <a:pt x="50460" y="6670"/>
                    <a:pt x="50002" y="6332"/>
                  </a:cubicBezTo>
                  <a:cubicBezTo>
                    <a:pt x="48725" y="5329"/>
                    <a:pt x="48117" y="3840"/>
                    <a:pt x="48482" y="2563"/>
                  </a:cubicBezTo>
                  <a:cubicBezTo>
                    <a:pt x="48604" y="2107"/>
                    <a:pt x="48877" y="1712"/>
                    <a:pt x="49212" y="1378"/>
                  </a:cubicBezTo>
                  <a:close/>
                  <a:moveTo>
                    <a:pt x="42190" y="1985"/>
                  </a:moveTo>
                  <a:cubicBezTo>
                    <a:pt x="42403" y="2107"/>
                    <a:pt x="42646" y="2259"/>
                    <a:pt x="42859" y="2441"/>
                  </a:cubicBezTo>
                  <a:cubicBezTo>
                    <a:pt x="44044" y="3353"/>
                    <a:pt x="44500" y="4204"/>
                    <a:pt x="44257" y="4903"/>
                  </a:cubicBezTo>
                  <a:cubicBezTo>
                    <a:pt x="43892" y="5998"/>
                    <a:pt x="41734" y="6849"/>
                    <a:pt x="39029" y="6940"/>
                  </a:cubicBezTo>
                  <a:cubicBezTo>
                    <a:pt x="38980" y="6941"/>
                    <a:pt x="38931" y="6942"/>
                    <a:pt x="38883" y="6942"/>
                  </a:cubicBezTo>
                  <a:cubicBezTo>
                    <a:pt x="37870" y="6942"/>
                    <a:pt x="36887" y="6644"/>
                    <a:pt x="35959" y="6180"/>
                  </a:cubicBezTo>
                  <a:cubicBezTo>
                    <a:pt x="36141" y="6028"/>
                    <a:pt x="36324" y="5876"/>
                    <a:pt x="36476" y="5755"/>
                  </a:cubicBezTo>
                  <a:cubicBezTo>
                    <a:pt x="37540" y="4903"/>
                    <a:pt x="38603" y="4052"/>
                    <a:pt x="39819" y="3323"/>
                  </a:cubicBezTo>
                  <a:cubicBezTo>
                    <a:pt x="40610" y="2837"/>
                    <a:pt x="41430" y="2381"/>
                    <a:pt x="42190" y="1985"/>
                  </a:cubicBezTo>
                  <a:close/>
                  <a:moveTo>
                    <a:pt x="7296" y="314"/>
                  </a:moveTo>
                  <a:cubicBezTo>
                    <a:pt x="7661" y="314"/>
                    <a:pt x="8147" y="405"/>
                    <a:pt x="8694" y="587"/>
                  </a:cubicBezTo>
                  <a:cubicBezTo>
                    <a:pt x="10943" y="1317"/>
                    <a:pt x="12615" y="2533"/>
                    <a:pt x="14256" y="3688"/>
                  </a:cubicBezTo>
                  <a:cubicBezTo>
                    <a:pt x="14591" y="3931"/>
                    <a:pt x="14925" y="4204"/>
                    <a:pt x="15290" y="4417"/>
                  </a:cubicBezTo>
                  <a:cubicBezTo>
                    <a:pt x="14317" y="4964"/>
                    <a:pt x="13466" y="5603"/>
                    <a:pt x="12615" y="6210"/>
                  </a:cubicBezTo>
                  <a:cubicBezTo>
                    <a:pt x="11075" y="7334"/>
                    <a:pt x="9920" y="8130"/>
                    <a:pt x="9051" y="8130"/>
                  </a:cubicBezTo>
                  <a:cubicBezTo>
                    <a:pt x="8652" y="8130"/>
                    <a:pt x="8313" y="7962"/>
                    <a:pt x="8025" y="7578"/>
                  </a:cubicBezTo>
                  <a:cubicBezTo>
                    <a:pt x="6627" y="5785"/>
                    <a:pt x="5168" y="2168"/>
                    <a:pt x="6141" y="800"/>
                  </a:cubicBezTo>
                  <a:cubicBezTo>
                    <a:pt x="6384" y="466"/>
                    <a:pt x="6749" y="314"/>
                    <a:pt x="7296" y="314"/>
                  </a:cubicBezTo>
                  <a:close/>
                  <a:moveTo>
                    <a:pt x="31460" y="3627"/>
                  </a:moveTo>
                  <a:cubicBezTo>
                    <a:pt x="31734" y="3809"/>
                    <a:pt x="31977" y="3992"/>
                    <a:pt x="32281" y="4235"/>
                  </a:cubicBezTo>
                  <a:cubicBezTo>
                    <a:pt x="33254" y="4964"/>
                    <a:pt x="34226" y="5663"/>
                    <a:pt x="35260" y="6241"/>
                  </a:cubicBezTo>
                  <a:cubicBezTo>
                    <a:pt x="33575" y="7552"/>
                    <a:pt x="31984" y="8580"/>
                    <a:pt x="29865" y="8580"/>
                  </a:cubicBezTo>
                  <a:cubicBezTo>
                    <a:pt x="29577" y="8580"/>
                    <a:pt x="29278" y="8561"/>
                    <a:pt x="28968" y="8521"/>
                  </a:cubicBezTo>
                  <a:cubicBezTo>
                    <a:pt x="27752" y="8338"/>
                    <a:pt x="26749" y="7609"/>
                    <a:pt x="26172" y="6484"/>
                  </a:cubicBezTo>
                  <a:cubicBezTo>
                    <a:pt x="26506" y="6271"/>
                    <a:pt x="26871" y="6089"/>
                    <a:pt x="27266" y="5876"/>
                  </a:cubicBezTo>
                  <a:cubicBezTo>
                    <a:pt x="27965" y="5451"/>
                    <a:pt x="28786" y="4903"/>
                    <a:pt x="29971" y="4356"/>
                  </a:cubicBezTo>
                  <a:cubicBezTo>
                    <a:pt x="30488" y="4113"/>
                    <a:pt x="30974" y="3840"/>
                    <a:pt x="31460" y="3627"/>
                  </a:cubicBezTo>
                  <a:close/>
                  <a:moveTo>
                    <a:pt x="46588" y="10112"/>
                  </a:moveTo>
                  <a:cubicBezTo>
                    <a:pt x="46937" y="10112"/>
                    <a:pt x="47305" y="10138"/>
                    <a:pt x="47692" y="10192"/>
                  </a:cubicBezTo>
                  <a:cubicBezTo>
                    <a:pt x="48786" y="10344"/>
                    <a:pt x="49698" y="10679"/>
                    <a:pt x="50488" y="11135"/>
                  </a:cubicBezTo>
                  <a:cubicBezTo>
                    <a:pt x="49426" y="11842"/>
                    <a:pt x="48393" y="12321"/>
                    <a:pt x="47222" y="12321"/>
                  </a:cubicBezTo>
                  <a:cubicBezTo>
                    <a:pt x="47186" y="12321"/>
                    <a:pt x="47150" y="12321"/>
                    <a:pt x="47114" y="12320"/>
                  </a:cubicBezTo>
                  <a:cubicBezTo>
                    <a:pt x="45594" y="12290"/>
                    <a:pt x="44926" y="11682"/>
                    <a:pt x="44075" y="10891"/>
                  </a:cubicBezTo>
                  <a:lnTo>
                    <a:pt x="43953" y="10770"/>
                  </a:lnTo>
                  <a:cubicBezTo>
                    <a:pt x="44701" y="10339"/>
                    <a:pt x="45567" y="10112"/>
                    <a:pt x="46588" y="10112"/>
                  </a:cubicBezTo>
                  <a:close/>
                  <a:moveTo>
                    <a:pt x="17471" y="8605"/>
                  </a:moveTo>
                  <a:cubicBezTo>
                    <a:pt x="17574" y="8605"/>
                    <a:pt x="17677" y="8607"/>
                    <a:pt x="17782" y="8612"/>
                  </a:cubicBezTo>
                  <a:cubicBezTo>
                    <a:pt x="20488" y="8703"/>
                    <a:pt x="22038" y="10040"/>
                    <a:pt x="22159" y="11256"/>
                  </a:cubicBezTo>
                  <a:cubicBezTo>
                    <a:pt x="22220" y="12442"/>
                    <a:pt x="21035" y="13384"/>
                    <a:pt x="18907" y="13809"/>
                  </a:cubicBezTo>
                  <a:cubicBezTo>
                    <a:pt x="18306" y="13927"/>
                    <a:pt x="17753" y="13980"/>
                    <a:pt x="17238" y="13980"/>
                  </a:cubicBezTo>
                  <a:cubicBezTo>
                    <a:pt x="15225" y="13980"/>
                    <a:pt x="13787" y="13166"/>
                    <a:pt x="12311" y="12198"/>
                  </a:cubicBezTo>
                  <a:cubicBezTo>
                    <a:pt x="12342" y="12016"/>
                    <a:pt x="12342" y="11834"/>
                    <a:pt x="12433" y="11682"/>
                  </a:cubicBezTo>
                  <a:cubicBezTo>
                    <a:pt x="12872" y="10129"/>
                    <a:pt x="14751" y="8605"/>
                    <a:pt x="17471" y="8605"/>
                  </a:cubicBezTo>
                  <a:close/>
                  <a:moveTo>
                    <a:pt x="58450" y="7758"/>
                  </a:moveTo>
                  <a:cubicBezTo>
                    <a:pt x="60020" y="7758"/>
                    <a:pt x="60869" y="8686"/>
                    <a:pt x="61127" y="9615"/>
                  </a:cubicBezTo>
                  <a:cubicBezTo>
                    <a:pt x="61552" y="11104"/>
                    <a:pt x="60823" y="13080"/>
                    <a:pt x="58543" y="13961"/>
                  </a:cubicBezTo>
                  <a:cubicBezTo>
                    <a:pt x="57936" y="14198"/>
                    <a:pt x="57393" y="14301"/>
                    <a:pt x="56890" y="14301"/>
                  </a:cubicBezTo>
                  <a:cubicBezTo>
                    <a:pt x="55451" y="14301"/>
                    <a:pt x="54339" y="13455"/>
                    <a:pt x="53011" y="12442"/>
                  </a:cubicBezTo>
                  <a:cubicBezTo>
                    <a:pt x="52433" y="12016"/>
                    <a:pt x="51826" y="11560"/>
                    <a:pt x="51187" y="11135"/>
                  </a:cubicBezTo>
                  <a:cubicBezTo>
                    <a:pt x="51491" y="10922"/>
                    <a:pt x="51795" y="10739"/>
                    <a:pt x="52099" y="10587"/>
                  </a:cubicBezTo>
                  <a:cubicBezTo>
                    <a:pt x="53680" y="9432"/>
                    <a:pt x="55351" y="8247"/>
                    <a:pt x="57540" y="7852"/>
                  </a:cubicBezTo>
                  <a:cubicBezTo>
                    <a:pt x="57867" y="7787"/>
                    <a:pt x="58170" y="7758"/>
                    <a:pt x="58450" y="7758"/>
                  </a:cubicBezTo>
                  <a:close/>
                  <a:moveTo>
                    <a:pt x="37783" y="8673"/>
                  </a:moveTo>
                  <a:cubicBezTo>
                    <a:pt x="38117" y="8673"/>
                    <a:pt x="38543" y="8703"/>
                    <a:pt x="38907" y="8764"/>
                  </a:cubicBezTo>
                  <a:cubicBezTo>
                    <a:pt x="41309" y="9098"/>
                    <a:pt x="42494" y="9888"/>
                    <a:pt x="43345" y="10679"/>
                  </a:cubicBezTo>
                  <a:cubicBezTo>
                    <a:pt x="42099" y="11590"/>
                    <a:pt x="40974" y="13323"/>
                    <a:pt x="40123" y="16271"/>
                  </a:cubicBezTo>
                  <a:cubicBezTo>
                    <a:pt x="39394" y="15998"/>
                    <a:pt x="38634" y="15907"/>
                    <a:pt x="37874" y="15785"/>
                  </a:cubicBezTo>
                  <a:cubicBezTo>
                    <a:pt x="36597" y="15603"/>
                    <a:pt x="35260" y="15390"/>
                    <a:pt x="34014" y="14448"/>
                  </a:cubicBezTo>
                  <a:cubicBezTo>
                    <a:pt x="32919" y="13657"/>
                    <a:pt x="32555" y="12442"/>
                    <a:pt x="33071" y="11256"/>
                  </a:cubicBezTo>
                  <a:cubicBezTo>
                    <a:pt x="33588" y="9919"/>
                    <a:pt x="35260" y="8673"/>
                    <a:pt x="37783" y="8673"/>
                  </a:cubicBezTo>
                  <a:close/>
                  <a:moveTo>
                    <a:pt x="60428" y="15177"/>
                  </a:moveTo>
                  <a:cubicBezTo>
                    <a:pt x="60883" y="15177"/>
                    <a:pt x="61248" y="15238"/>
                    <a:pt x="61583" y="15451"/>
                  </a:cubicBezTo>
                  <a:cubicBezTo>
                    <a:pt x="62008" y="15663"/>
                    <a:pt x="62312" y="15967"/>
                    <a:pt x="62494" y="16423"/>
                  </a:cubicBezTo>
                  <a:cubicBezTo>
                    <a:pt x="61978" y="17305"/>
                    <a:pt x="61400" y="17882"/>
                    <a:pt x="60823" y="18065"/>
                  </a:cubicBezTo>
                  <a:cubicBezTo>
                    <a:pt x="60401" y="18214"/>
                    <a:pt x="60001" y="18280"/>
                    <a:pt x="59639" y="18280"/>
                  </a:cubicBezTo>
                  <a:cubicBezTo>
                    <a:pt x="58749" y="18280"/>
                    <a:pt x="58082" y="17884"/>
                    <a:pt x="57844" y="17366"/>
                  </a:cubicBezTo>
                  <a:cubicBezTo>
                    <a:pt x="57570" y="16819"/>
                    <a:pt x="57844" y="16150"/>
                    <a:pt x="58513" y="15755"/>
                  </a:cubicBezTo>
                  <a:cubicBezTo>
                    <a:pt x="59121" y="15360"/>
                    <a:pt x="59820" y="15177"/>
                    <a:pt x="60428" y="15177"/>
                  </a:cubicBezTo>
                  <a:close/>
                  <a:moveTo>
                    <a:pt x="26931" y="15815"/>
                  </a:moveTo>
                  <a:cubicBezTo>
                    <a:pt x="32251" y="16271"/>
                    <a:pt x="35229" y="17305"/>
                    <a:pt x="35290" y="18126"/>
                  </a:cubicBezTo>
                  <a:cubicBezTo>
                    <a:pt x="35381" y="18429"/>
                    <a:pt x="34895" y="18794"/>
                    <a:pt x="34014" y="19098"/>
                  </a:cubicBezTo>
                  <a:cubicBezTo>
                    <a:pt x="33428" y="19301"/>
                    <a:pt x="32837" y="19401"/>
                    <a:pt x="32253" y="19401"/>
                  </a:cubicBezTo>
                  <a:cubicBezTo>
                    <a:pt x="31352" y="19401"/>
                    <a:pt x="30466" y="19164"/>
                    <a:pt x="29637" y="18703"/>
                  </a:cubicBezTo>
                  <a:cubicBezTo>
                    <a:pt x="28542" y="18095"/>
                    <a:pt x="27631" y="17062"/>
                    <a:pt x="26931" y="15815"/>
                  </a:cubicBezTo>
                  <a:close/>
                  <a:moveTo>
                    <a:pt x="10518" y="16241"/>
                  </a:moveTo>
                  <a:cubicBezTo>
                    <a:pt x="11794" y="16332"/>
                    <a:pt x="13345" y="16879"/>
                    <a:pt x="14317" y="18126"/>
                  </a:cubicBezTo>
                  <a:cubicBezTo>
                    <a:pt x="13770" y="18581"/>
                    <a:pt x="13162" y="19159"/>
                    <a:pt x="12554" y="19767"/>
                  </a:cubicBezTo>
                  <a:cubicBezTo>
                    <a:pt x="11825" y="20436"/>
                    <a:pt x="10974" y="21256"/>
                    <a:pt x="10001" y="22047"/>
                  </a:cubicBezTo>
                  <a:cubicBezTo>
                    <a:pt x="9059" y="22806"/>
                    <a:pt x="8208" y="23293"/>
                    <a:pt x="7417" y="23475"/>
                  </a:cubicBezTo>
                  <a:cubicBezTo>
                    <a:pt x="6323" y="21530"/>
                    <a:pt x="5867" y="19493"/>
                    <a:pt x="6384" y="18247"/>
                  </a:cubicBezTo>
                  <a:cubicBezTo>
                    <a:pt x="6870" y="17001"/>
                    <a:pt x="8329" y="16241"/>
                    <a:pt x="10062" y="16241"/>
                  </a:cubicBezTo>
                  <a:close/>
                  <a:moveTo>
                    <a:pt x="51309" y="17366"/>
                  </a:moveTo>
                  <a:cubicBezTo>
                    <a:pt x="52920" y="17366"/>
                    <a:pt x="54500" y="18460"/>
                    <a:pt x="55473" y="20192"/>
                  </a:cubicBezTo>
                  <a:cubicBezTo>
                    <a:pt x="55291" y="20557"/>
                    <a:pt x="55017" y="20892"/>
                    <a:pt x="54713" y="21256"/>
                  </a:cubicBezTo>
                  <a:cubicBezTo>
                    <a:pt x="53625" y="22514"/>
                    <a:pt x="51941" y="23540"/>
                    <a:pt x="50410" y="23540"/>
                  </a:cubicBezTo>
                  <a:cubicBezTo>
                    <a:pt x="50016" y="23540"/>
                    <a:pt x="49633" y="23472"/>
                    <a:pt x="49272" y="23323"/>
                  </a:cubicBezTo>
                  <a:cubicBezTo>
                    <a:pt x="47722" y="22685"/>
                    <a:pt x="47266" y="21256"/>
                    <a:pt x="47509" y="20071"/>
                  </a:cubicBezTo>
                  <a:cubicBezTo>
                    <a:pt x="47753" y="18855"/>
                    <a:pt x="48877" y="17426"/>
                    <a:pt x="51248" y="17426"/>
                  </a:cubicBezTo>
                  <a:cubicBezTo>
                    <a:pt x="51309" y="17426"/>
                    <a:pt x="51309" y="17426"/>
                    <a:pt x="51309" y="17366"/>
                  </a:cubicBezTo>
                  <a:close/>
                  <a:moveTo>
                    <a:pt x="19393" y="17913"/>
                  </a:moveTo>
                  <a:cubicBezTo>
                    <a:pt x="19424" y="17913"/>
                    <a:pt x="19424" y="17913"/>
                    <a:pt x="19454" y="17943"/>
                  </a:cubicBezTo>
                  <a:cubicBezTo>
                    <a:pt x="20518" y="18004"/>
                    <a:pt x="21825" y="19676"/>
                    <a:pt x="21886" y="21773"/>
                  </a:cubicBezTo>
                  <a:cubicBezTo>
                    <a:pt x="21977" y="23597"/>
                    <a:pt x="20852" y="25177"/>
                    <a:pt x="19181" y="26272"/>
                  </a:cubicBezTo>
                  <a:cubicBezTo>
                    <a:pt x="17904" y="24600"/>
                    <a:pt x="17357" y="22503"/>
                    <a:pt x="17752" y="20375"/>
                  </a:cubicBezTo>
                  <a:cubicBezTo>
                    <a:pt x="18026" y="18794"/>
                    <a:pt x="18633" y="17913"/>
                    <a:pt x="19393" y="17913"/>
                  </a:cubicBezTo>
                  <a:close/>
                  <a:moveTo>
                    <a:pt x="27664" y="19426"/>
                  </a:moveTo>
                  <a:cubicBezTo>
                    <a:pt x="27714" y="19426"/>
                    <a:pt x="27763" y="19428"/>
                    <a:pt x="27813" y="19433"/>
                  </a:cubicBezTo>
                  <a:cubicBezTo>
                    <a:pt x="28877" y="19493"/>
                    <a:pt x="29667" y="20496"/>
                    <a:pt x="30032" y="22168"/>
                  </a:cubicBezTo>
                  <a:cubicBezTo>
                    <a:pt x="30427" y="24022"/>
                    <a:pt x="29637" y="25420"/>
                    <a:pt x="28907" y="26272"/>
                  </a:cubicBezTo>
                  <a:cubicBezTo>
                    <a:pt x="28512" y="26758"/>
                    <a:pt x="27965" y="27214"/>
                    <a:pt x="27387" y="27548"/>
                  </a:cubicBezTo>
                  <a:cubicBezTo>
                    <a:pt x="27023" y="25390"/>
                    <a:pt x="26476" y="23110"/>
                    <a:pt x="25351" y="21256"/>
                  </a:cubicBezTo>
                  <a:cubicBezTo>
                    <a:pt x="25784" y="20218"/>
                    <a:pt x="26737" y="19426"/>
                    <a:pt x="27664" y="19426"/>
                  </a:cubicBezTo>
                  <a:close/>
                  <a:moveTo>
                    <a:pt x="40366" y="16758"/>
                  </a:moveTo>
                  <a:cubicBezTo>
                    <a:pt x="41065" y="17122"/>
                    <a:pt x="41734" y="17609"/>
                    <a:pt x="42372" y="18399"/>
                  </a:cubicBezTo>
                  <a:cubicBezTo>
                    <a:pt x="42737" y="18977"/>
                    <a:pt x="43132" y="19585"/>
                    <a:pt x="43497" y="20253"/>
                  </a:cubicBezTo>
                  <a:cubicBezTo>
                    <a:pt x="43467" y="20375"/>
                    <a:pt x="43467" y="20527"/>
                    <a:pt x="43436" y="20648"/>
                  </a:cubicBezTo>
                  <a:cubicBezTo>
                    <a:pt x="43011" y="23110"/>
                    <a:pt x="42494" y="26089"/>
                    <a:pt x="40062" y="27670"/>
                  </a:cubicBezTo>
                  <a:cubicBezTo>
                    <a:pt x="40518" y="25420"/>
                    <a:pt x="40306" y="23597"/>
                    <a:pt x="40123" y="21986"/>
                  </a:cubicBezTo>
                  <a:cubicBezTo>
                    <a:pt x="39971" y="20405"/>
                    <a:pt x="39819" y="18946"/>
                    <a:pt x="40214" y="17305"/>
                  </a:cubicBezTo>
                  <a:cubicBezTo>
                    <a:pt x="40275" y="17122"/>
                    <a:pt x="40306" y="16971"/>
                    <a:pt x="40366" y="16758"/>
                  </a:cubicBezTo>
                  <a:close/>
                  <a:moveTo>
                    <a:pt x="17629" y="17260"/>
                  </a:moveTo>
                  <a:cubicBezTo>
                    <a:pt x="18155" y="17260"/>
                    <a:pt x="18736" y="17341"/>
                    <a:pt x="19393" y="17518"/>
                  </a:cubicBezTo>
                  <a:cubicBezTo>
                    <a:pt x="18785" y="17518"/>
                    <a:pt x="17782" y="17943"/>
                    <a:pt x="17357" y="20284"/>
                  </a:cubicBezTo>
                  <a:cubicBezTo>
                    <a:pt x="16962" y="22503"/>
                    <a:pt x="17478" y="24691"/>
                    <a:pt x="18846" y="26454"/>
                  </a:cubicBezTo>
                  <a:cubicBezTo>
                    <a:pt x="17904" y="27031"/>
                    <a:pt x="16840" y="27427"/>
                    <a:pt x="15685" y="27731"/>
                  </a:cubicBezTo>
                  <a:cubicBezTo>
                    <a:pt x="15077" y="26454"/>
                    <a:pt x="15290" y="25117"/>
                    <a:pt x="15472" y="23688"/>
                  </a:cubicBezTo>
                  <a:cubicBezTo>
                    <a:pt x="15655" y="22411"/>
                    <a:pt x="15807" y="21104"/>
                    <a:pt x="15472" y="19676"/>
                  </a:cubicBezTo>
                  <a:cubicBezTo>
                    <a:pt x="15351" y="19129"/>
                    <a:pt x="15138" y="18642"/>
                    <a:pt x="14834" y="18217"/>
                  </a:cubicBezTo>
                  <a:cubicBezTo>
                    <a:pt x="15658" y="17620"/>
                    <a:pt x="16523" y="17260"/>
                    <a:pt x="17629" y="17260"/>
                  </a:cubicBezTo>
                  <a:close/>
                  <a:moveTo>
                    <a:pt x="25169" y="21743"/>
                  </a:moveTo>
                  <a:lnTo>
                    <a:pt x="25169" y="21743"/>
                  </a:lnTo>
                  <a:cubicBezTo>
                    <a:pt x="26172" y="23536"/>
                    <a:pt x="26688" y="25694"/>
                    <a:pt x="27023" y="27791"/>
                  </a:cubicBezTo>
                  <a:cubicBezTo>
                    <a:pt x="26962" y="27791"/>
                    <a:pt x="26962" y="27822"/>
                    <a:pt x="26931" y="27822"/>
                  </a:cubicBezTo>
                  <a:cubicBezTo>
                    <a:pt x="26628" y="27487"/>
                    <a:pt x="26384" y="27092"/>
                    <a:pt x="26111" y="26636"/>
                  </a:cubicBezTo>
                  <a:cubicBezTo>
                    <a:pt x="25229" y="25086"/>
                    <a:pt x="24865" y="23080"/>
                    <a:pt x="25169" y="21743"/>
                  </a:cubicBezTo>
                  <a:close/>
                  <a:moveTo>
                    <a:pt x="14469" y="18429"/>
                  </a:moveTo>
                  <a:cubicBezTo>
                    <a:pt x="14743" y="18855"/>
                    <a:pt x="14986" y="19281"/>
                    <a:pt x="15077" y="19797"/>
                  </a:cubicBezTo>
                  <a:cubicBezTo>
                    <a:pt x="15442" y="21135"/>
                    <a:pt x="15229" y="22381"/>
                    <a:pt x="15077" y="23658"/>
                  </a:cubicBezTo>
                  <a:cubicBezTo>
                    <a:pt x="14895" y="25086"/>
                    <a:pt x="14712" y="26484"/>
                    <a:pt x="15320" y="27852"/>
                  </a:cubicBezTo>
                  <a:cubicBezTo>
                    <a:pt x="14834" y="27974"/>
                    <a:pt x="14317" y="28065"/>
                    <a:pt x="13831" y="28095"/>
                  </a:cubicBezTo>
                  <a:cubicBezTo>
                    <a:pt x="13713" y="28107"/>
                    <a:pt x="13595" y="28113"/>
                    <a:pt x="13475" y="28113"/>
                  </a:cubicBezTo>
                  <a:cubicBezTo>
                    <a:pt x="11735" y="28113"/>
                    <a:pt x="9770" y="26885"/>
                    <a:pt x="8177" y="24752"/>
                  </a:cubicBezTo>
                  <a:cubicBezTo>
                    <a:pt x="7934" y="24448"/>
                    <a:pt x="7752" y="24144"/>
                    <a:pt x="7569" y="23840"/>
                  </a:cubicBezTo>
                  <a:cubicBezTo>
                    <a:pt x="8390" y="23566"/>
                    <a:pt x="9272" y="23110"/>
                    <a:pt x="10153" y="22351"/>
                  </a:cubicBezTo>
                  <a:cubicBezTo>
                    <a:pt x="11186" y="21560"/>
                    <a:pt x="12007" y="20770"/>
                    <a:pt x="12737" y="20040"/>
                  </a:cubicBezTo>
                  <a:cubicBezTo>
                    <a:pt x="13345" y="19433"/>
                    <a:pt x="13922" y="18885"/>
                    <a:pt x="14469" y="18429"/>
                  </a:cubicBezTo>
                  <a:close/>
                  <a:moveTo>
                    <a:pt x="34682" y="20648"/>
                  </a:moveTo>
                  <a:cubicBezTo>
                    <a:pt x="35260" y="20648"/>
                    <a:pt x="35868" y="20800"/>
                    <a:pt x="36415" y="21104"/>
                  </a:cubicBezTo>
                  <a:cubicBezTo>
                    <a:pt x="37631" y="21743"/>
                    <a:pt x="38269" y="23050"/>
                    <a:pt x="38178" y="24509"/>
                  </a:cubicBezTo>
                  <a:cubicBezTo>
                    <a:pt x="38117" y="25512"/>
                    <a:pt x="37540" y="26424"/>
                    <a:pt x="36506" y="27214"/>
                  </a:cubicBezTo>
                  <a:cubicBezTo>
                    <a:pt x="35989" y="27609"/>
                    <a:pt x="35321" y="27974"/>
                    <a:pt x="34682" y="28247"/>
                  </a:cubicBezTo>
                  <a:cubicBezTo>
                    <a:pt x="33558" y="27670"/>
                    <a:pt x="32767" y="26727"/>
                    <a:pt x="32251" y="25694"/>
                  </a:cubicBezTo>
                  <a:cubicBezTo>
                    <a:pt x="31430" y="23961"/>
                    <a:pt x="31552" y="22047"/>
                    <a:pt x="32555" y="21317"/>
                  </a:cubicBezTo>
                  <a:cubicBezTo>
                    <a:pt x="33193" y="20861"/>
                    <a:pt x="33953" y="20648"/>
                    <a:pt x="34682" y="20648"/>
                  </a:cubicBezTo>
                  <a:close/>
                  <a:moveTo>
                    <a:pt x="20366" y="17882"/>
                  </a:moveTo>
                  <a:lnTo>
                    <a:pt x="20366" y="17882"/>
                  </a:lnTo>
                  <a:cubicBezTo>
                    <a:pt x="20852" y="18065"/>
                    <a:pt x="21369" y="18278"/>
                    <a:pt x="21916" y="18551"/>
                  </a:cubicBezTo>
                  <a:cubicBezTo>
                    <a:pt x="23223" y="19189"/>
                    <a:pt x="24165" y="20162"/>
                    <a:pt x="24895" y="21256"/>
                  </a:cubicBezTo>
                  <a:cubicBezTo>
                    <a:pt x="24409" y="22685"/>
                    <a:pt x="24773" y="24965"/>
                    <a:pt x="25807" y="26788"/>
                  </a:cubicBezTo>
                  <a:cubicBezTo>
                    <a:pt x="26020" y="27244"/>
                    <a:pt x="26293" y="27639"/>
                    <a:pt x="26597" y="27974"/>
                  </a:cubicBezTo>
                  <a:cubicBezTo>
                    <a:pt x="25542" y="28516"/>
                    <a:pt x="24406" y="28736"/>
                    <a:pt x="23542" y="28736"/>
                  </a:cubicBezTo>
                  <a:cubicBezTo>
                    <a:pt x="23485" y="28736"/>
                    <a:pt x="23429" y="28735"/>
                    <a:pt x="23375" y="28734"/>
                  </a:cubicBezTo>
                  <a:cubicBezTo>
                    <a:pt x="22038" y="28642"/>
                    <a:pt x="20518" y="27822"/>
                    <a:pt x="19424" y="26515"/>
                  </a:cubicBezTo>
                  <a:cubicBezTo>
                    <a:pt x="21156" y="25360"/>
                    <a:pt x="22342" y="23688"/>
                    <a:pt x="22220" y="21712"/>
                  </a:cubicBezTo>
                  <a:cubicBezTo>
                    <a:pt x="22159" y="20101"/>
                    <a:pt x="21369" y="18551"/>
                    <a:pt x="20366" y="17882"/>
                  </a:cubicBezTo>
                  <a:close/>
                  <a:moveTo>
                    <a:pt x="56324" y="24661"/>
                  </a:moveTo>
                  <a:cubicBezTo>
                    <a:pt x="56081" y="25816"/>
                    <a:pt x="55503" y="26910"/>
                    <a:pt x="54348" y="27700"/>
                  </a:cubicBezTo>
                  <a:cubicBezTo>
                    <a:pt x="53061" y="28562"/>
                    <a:pt x="51889" y="28864"/>
                    <a:pt x="50880" y="28864"/>
                  </a:cubicBezTo>
                  <a:cubicBezTo>
                    <a:pt x="48576" y="28864"/>
                    <a:pt x="47117" y="27289"/>
                    <a:pt x="47053" y="27183"/>
                  </a:cubicBezTo>
                  <a:lnTo>
                    <a:pt x="46993" y="27153"/>
                  </a:lnTo>
                  <a:lnTo>
                    <a:pt x="46962" y="27153"/>
                  </a:lnTo>
                  <a:cubicBezTo>
                    <a:pt x="46962" y="27153"/>
                    <a:pt x="46841" y="27092"/>
                    <a:pt x="46841" y="27031"/>
                  </a:cubicBezTo>
                  <a:cubicBezTo>
                    <a:pt x="46841" y="26971"/>
                    <a:pt x="46841" y="26727"/>
                    <a:pt x="47692" y="26150"/>
                  </a:cubicBezTo>
                  <a:cubicBezTo>
                    <a:pt x="48117" y="25846"/>
                    <a:pt x="48452" y="25724"/>
                    <a:pt x="48786" y="25724"/>
                  </a:cubicBezTo>
                  <a:cubicBezTo>
                    <a:pt x="49120" y="25724"/>
                    <a:pt x="49485" y="25846"/>
                    <a:pt x="49880" y="25937"/>
                  </a:cubicBezTo>
                  <a:cubicBezTo>
                    <a:pt x="50579" y="26120"/>
                    <a:pt x="51522" y="26393"/>
                    <a:pt x="53041" y="26454"/>
                  </a:cubicBezTo>
                  <a:cubicBezTo>
                    <a:pt x="53122" y="26461"/>
                    <a:pt x="53201" y="26465"/>
                    <a:pt x="53280" y="26465"/>
                  </a:cubicBezTo>
                  <a:cubicBezTo>
                    <a:pt x="54534" y="26465"/>
                    <a:pt x="55523" y="25576"/>
                    <a:pt x="56324" y="24661"/>
                  </a:cubicBezTo>
                  <a:close/>
                  <a:moveTo>
                    <a:pt x="19120" y="26697"/>
                  </a:moveTo>
                  <a:cubicBezTo>
                    <a:pt x="20305" y="28095"/>
                    <a:pt x="21886" y="29007"/>
                    <a:pt x="23375" y="29068"/>
                  </a:cubicBezTo>
                  <a:cubicBezTo>
                    <a:pt x="23489" y="29079"/>
                    <a:pt x="23608" y="29084"/>
                    <a:pt x="23731" y="29084"/>
                  </a:cubicBezTo>
                  <a:cubicBezTo>
                    <a:pt x="24659" y="29084"/>
                    <a:pt x="25827" y="28784"/>
                    <a:pt x="26901" y="28247"/>
                  </a:cubicBezTo>
                  <a:cubicBezTo>
                    <a:pt x="26962" y="28308"/>
                    <a:pt x="27083" y="28399"/>
                    <a:pt x="27175" y="28460"/>
                  </a:cubicBezTo>
                  <a:cubicBezTo>
                    <a:pt x="27205" y="28825"/>
                    <a:pt x="27266" y="29159"/>
                    <a:pt x="27327" y="29463"/>
                  </a:cubicBezTo>
                  <a:cubicBezTo>
                    <a:pt x="27539" y="30892"/>
                    <a:pt x="27722" y="32229"/>
                    <a:pt x="28086" y="33293"/>
                  </a:cubicBezTo>
                  <a:cubicBezTo>
                    <a:pt x="25503" y="33080"/>
                    <a:pt x="22828" y="32411"/>
                    <a:pt x="20336" y="31317"/>
                  </a:cubicBezTo>
                  <a:cubicBezTo>
                    <a:pt x="17904" y="30253"/>
                    <a:pt x="16567" y="29190"/>
                    <a:pt x="15928" y="28095"/>
                  </a:cubicBezTo>
                  <a:cubicBezTo>
                    <a:pt x="17053" y="27791"/>
                    <a:pt x="18177" y="27335"/>
                    <a:pt x="19120" y="26697"/>
                  </a:cubicBezTo>
                  <a:close/>
                  <a:moveTo>
                    <a:pt x="52696" y="422"/>
                  </a:moveTo>
                  <a:cubicBezTo>
                    <a:pt x="56550" y="422"/>
                    <a:pt x="61882" y="2041"/>
                    <a:pt x="63437" y="5511"/>
                  </a:cubicBezTo>
                  <a:cubicBezTo>
                    <a:pt x="64683" y="8247"/>
                    <a:pt x="64166" y="12867"/>
                    <a:pt x="63011" y="15542"/>
                  </a:cubicBezTo>
                  <a:cubicBezTo>
                    <a:pt x="62890" y="15755"/>
                    <a:pt x="62798" y="15937"/>
                    <a:pt x="62738" y="16089"/>
                  </a:cubicBezTo>
                  <a:cubicBezTo>
                    <a:pt x="62494" y="15663"/>
                    <a:pt x="62190" y="15360"/>
                    <a:pt x="61826" y="15147"/>
                  </a:cubicBezTo>
                  <a:cubicBezTo>
                    <a:pt x="61433" y="14919"/>
                    <a:pt x="60971" y="14807"/>
                    <a:pt x="60481" y="14807"/>
                  </a:cubicBezTo>
                  <a:cubicBezTo>
                    <a:pt x="59794" y="14807"/>
                    <a:pt x="59052" y="15025"/>
                    <a:pt x="58361" y="15451"/>
                  </a:cubicBezTo>
                  <a:cubicBezTo>
                    <a:pt x="57479" y="15967"/>
                    <a:pt x="57175" y="16819"/>
                    <a:pt x="57540" y="17578"/>
                  </a:cubicBezTo>
                  <a:cubicBezTo>
                    <a:pt x="57867" y="18190"/>
                    <a:pt x="58634" y="18676"/>
                    <a:pt x="59682" y="18676"/>
                  </a:cubicBezTo>
                  <a:cubicBezTo>
                    <a:pt x="60093" y="18676"/>
                    <a:pt x="60547" y="18601"/>
                    <a:pt x="61035" y="18429"/>
                  </a:cubicBezTo>
                  <a:cubicBezTo>
                    <a:pt x="61674" y="18217"/>
                    <a:pt x="62251" y="17700"/>
                    <a:pt x="62738" y="16910"/>
                  </a:cubicBezTo>
                  <a:cubicBezTo>
                    <a:pt x="62798" y="17274"/>
                    <a:pt x="62859" y="17670"/>
                    <a:pt x="62859" y="18126"/>
                  </a:cubicBezTo>
                  <a:cubicBezTo>
                    <a:pt x="62707" y="24053"/>
                    <a:pt x="60610" y="28247"/>
                    <a:pt x="56567" y="30497"/>
                  </a:cubicBezTo>
                  <a:cubicBezTo>
                    <a:pt x="53144" y="32425"/>
                    <a:pt x="50887" y="33321"/>
                    <a:pt x="49447" y="33321"/>
                  </a:cubicBezTo>
                  <a:cubicBezTo>
                    <a:pt x="49072" y="33321"/>
                    <a:pt x="48752" y="33260"/>
                    <a:pt x="48482" y="33141"/>
                  </a:cubicBezTo>
                  <a:cubicBezTo>
                    <a:pt x="47965" y="32898"/>
                    <a:pt x="47601" y="32442"/>
                    <a:pt x="47449" y="31682"/>
                  </a:cubicBezTo>
                  <a:cubicBezTo>
                    <a:pt x="47418" y="31530"/>
                    <a:pt x="47388" y="31408"/>
                    <a:pt x="47357" y="31287"/>
                  </a:cubicBezTo>
                  <a:lnTo>
                    <a:pt x="47357" y="31287"/>
                  </a:lnTo>
                  <a:cubicBezTo>
                    <a:pt x="47874" y="31408"/>
                    <a:pt x="48634" y="31469"/>
                    <a:pt x="49880" y="31560"/>
                  </a:cubicBezTo>
                  <a:cubicBezTo>
                    <a:pt x="53163" y="31287"/>
                    <a:pt x="57570" y="29433"/>
                    <a:pt x="59242" y="26788"/>
                  </a:cubicBezTo>
                  <a:cubicBezTo>
                    <a:pt x="59911" y="25694"/>
                    <a:pt x="60063" y="24630"/>
                    <a:pt x="59698" y="23566"/>
                  </a:cubicBezTo>
                  <a:cubicBezTo>
                    <a:pt x="59394" y="22776"/>
                    <a:pt x="59090" y="22381"/>
                    <a:pt x="58695" y="22320"/>
                  </a:cubicBezTo>
                  <a:cubicBezTo>
                    <a:pt x="58647" y="22310"/>
                    <a:pt x="58600" y="22305"/>
                    <a:pt x="58554" y="22305"/>
                  </a:cubicBezTo>
                  <a:cubicBezTo>
                    <a:pt x="58036" y="22305"/>
                    <a:pt x="57578" y="22907"/>
                    <a:pt x="56993" y="23688"/>
                  </a:cubicBezTo>
                  <a:cubicBezTo>
                    <a:pt x="56962" y="23050"/>
                    <a:pt x="56841" y="22442"/>
                    <a:pt x="56689" y="21864"/>
                  </a:cubicBezTo>
                  <a:cubicBezTo>
                    <a:pt x="56506" y="21317"/>
                    <a:pt x="56294" y="20861"/>
                    <a:pt x="56081" y="20405"/>
                  </a:cubicBezTo>
                  <a:cubicBezTo>
                    <a:pt x="56810" y="19037"/>
                    <a:pt x="56841" y="17609"/>
                    <a:pt x="56142" y="16423"/>
                  </a:cubicBezTo>
                  <a:cubicBezTo>
                    <a:pt x="55408" y="15154"/>
                    <a:pt x="53864" y="14435"/>
                    <a:pt x="51775" y="14435"/>
                  </a:cubicBezTo>
                  <a:cubicBezTo>
                    <a:pt x="51613" y="14435"/>
                    <a:pt x="51447" y="14439"/>
                    <a:pt x="51278" y="14448"/>
                  </a:cubicBezTo>
                  <a:cubicBezTo>
                    <a:pt x="48239" y="14569"/>
                    <a:pt x="45169" y="16059"/>
                    <a:pt x="44379" y="17730"/>
                  </a:cubicBezTo>
                  <a:cubicBezTo>
                    <a:pt x="44105" y="18278"/>
                    <a:pt x="43923" y="19037"/>
                    <a:pt x="43771" y="19858"/>
                  </a:cubicBezTo>
                  <a:cubicBezTo>
                    <a:pt x="43467" y="19311"/>
                    <a:pt x="43163" y="18825"/>
                    <a:pt x="42828" y="18369"/>
                  </a:cubicBezTo>
                  <a:cubicBezTo>
                    <a:pt x="42129" y="17426"/>
                    <a:pt x="41369" y="16879"/>
                    <a:pt x="40610" y="16545"/>
                  </a:cubicBezTo>
                  <a:cubicBezTo>
                    <a:pt x="41217" y="14326"/>
                    <a:pt x="42099" y="12259"/>
                    <a:pt x="43771" y="11104"/>
                  </a:cubicBezTo>
                  <a:lnTo>
                    <a:pt x="43953" y="11287"/>
                  </a:lnTo>
                  <a:cubicBezTo>
                    <a:pt x="44804" y="12107"/>
                    <a:pt x="45564" y="12806"/>
                    <a:pt x="47236" y="12867"/>
                  </a:cubicBezTo>
                  <a:cubicBezTo>
                    <a:pt x="47269" y="12868"/>
                    <a:pt x="47301" y="12868"/>
                    <a:pt x="47334" y="12868"/>
                  </a:cubicBezTo>
                  <a:cubicBezTo>
                    <a:pt x="48659" y="12868"/>
                    <a:pt x="49788" y="12271"/>
                    <a:pt x="50974" y="11530"/>
                  </a:cubicBezTo>
                  <a:cubicBezTo>
                    <a:pt x="51704" y="11955"/>
                    <a:pt x="52312" y="12442"/>
                    <a:pt x="52920" y="12897"/>
                  </a:cubicBezTo>
                  <a:cubicBezTo>
                    <a:pt x="54247" y="13909"/>
                    <a:pt x="55440" y="14821"/>
                    <a:pt x="57005" y="14821"/>
                  </a:cubicBezTo>
                  <a:cubicBezTo>
                    <a:pt x="57556" y="14821"/>
                    <a:pt x="58152" y="14709"/>
                    <a:pt x="58817" y="14448"/>
                  </a:cubicBezTo>
                  <a:cubicBezTo>
                    <a:pt x="61279" y="13505"/>
                    <a:pt x="62130" y="11287"/>
                    <a:pt x="61613" y="9676"/>
                  </a:cubicBezTo>
                  <a:cubicBezTo>
                    <a:pt x="61325" y="8629"/>
                    <a:pt x="60340" y="7516"/>
                    <a:pt x="58541" y="7516"/>
                  </a:cubicBezTo>
                  <a:cubicBezTo>
                    <a:pt x="58249" y="7516"/>
                    <a:pt x="57936" y="7545"/>
                    <a:pt x="57601" y="7609"/>
                  </a:cubicBezTo>
                  <a:cubicBezTo>
                    <a:pt x="55321" y="8034"/>
                    <a:pt x="53558" y="9280"/>
                    <a:pt x="52008" y="10375"/>
                  </a:cubicBezTo>
                  <a:cubicBezTo>
                    <a:pt x="51643" y="10648"/>
                    <a:pt x="51278" y="10891"/>
                    <a:pt x="50944" y="11104"/>
                  </a:cubicBezTo>
                  <a:cubicBezTo>
                    <a:pt x="50032" y="10618"/>
                    <a:pt x="49060" y="10192"/>
                    <a:pt x="47844" y="10010"/>
                  </a:cubicBezTo>
                  <a:cubicBezTo>
                    <a:pt x="47425" y="9951"/>
                    <a:pt x="46994" y="9912"/>
                    <a:pt x="46557" y="9912"/>
                  </a:cubicBezTo>
                  <a:cubicBezTo>
                    <a:pt x="45631" y="9912"/>
                    <a:pt x="44680" y="10090"/>
                    <a:pt x="43771" y="10648"/>
                  </a:cubicBezTo>
                  <a:cubicBezTo>
                    <a:pt x="42859" y="9828"/>
                    <a:pt x="41613" y="8946"/>
                    <a:pt x="39059" y="8551"/>
                  </a:cubicBezTo>
                  <a:cubicBezTo>
                    <a:pt x="38662" y="8497"/>
                    <a:pt x="38280" y="8471"/>
                    <a:pt x="37914" y="8471"/>
                  </a:cubicBezTo>
                  <a:cubicBezTo>
                    <a:pt x="35203" y="8471"/>
                    <a:pt x="33387" y="9867"/>
                    <a:pt x="32798" y="11287"/>
                  </a:cubicBezTo>
                  <a:cubicBezTo>
                    <a:pt x="32220" y="12624"/>
                    <a:pt x="32646" y="14022"/>
                    <a:pt x="33862" y="14934"/>
                  </a:cubicBezTo>
                  <a:cubicBezTo>
                    <a:pt x="35169" y="15967"/>
                    <a:pt x="36537" y="16150"/>
                    <a:pt x="37874" y="16363"/>
                  </a:cubicBezTo>
                  <a:cubicBezTo>
                    <a:pt x="38634" y="16423"/>
                    <a:pt x="39363" y="16545"/>
                    <a:pt x="40093" y="16819"/>
                  </a:cubicBezTo>
                  <a:cubicBezTo>
                    <a:pt x="40032" y="17001"/>
                    <a:pt x="39971" y="17214"/>
                    <a:pt x="39941" y="17426"/>
                  </a:cubicBezTo>
                  <a:cubicBezTo>
                    <a:pt x="39515" y="19129"/>
                    <a:pt x="39698" y="20618"/>
                    <a:pt x="39850" y="22199"/>
                  </a:cubicBezTo>
                  <a:cubicBezTo>
                    <a:pt x="40032" y="23961"/>
                    <a:pt x="40245" y="25785"/>
                    <a:pt x="39698" y="28126"/>
                  </a:cubicBezTo>
                  <a:cubicBezTo>
                    <a:pt x="39333" y="28369"/>
                    <a:pt x="38877" y="28521"/>
                    <a:pt x="38360" y="28673"/>
                  </a:cubicBezTo>
                  <a:cubicBezTo>
                    <a:pt x="37850" y="28820"/>
                    <a:pt x="37358" y="28885"/>
                    <a:pt x="36891" y="28885"/>
                  </a:cubicBezTo>
                  <a:cubicBezTo>
                    <a:pt x="36301" y="28885"/>
                    <a:pt x="35752" y="28782"/>
                    <a:pt x="35260" y="28612"/>
                  </a:cubicBezTo>
                  <a:cubicBezTo>
                    <a:pt x="35837" y="28369"/>
                    <a:pt x="36354" y="28004"/>
                    <a:pt x="36810" y="27670"/>
                  </a:cubicBezTo>
                  <a:cubicBezTo>
                    <a:pt x="37965" y="26788"/>
                    <a:pt x="38573" y="25785"/>
                    <a:pt x="38634" y="24721"/>
                  </a:cubicBezTo>
                  <a:cubicBezTo>
                    <a:pt x="38755" y="23080"/>
                    <a:pt x="37995" y="21621"/>
                    <a:pt x="36658" y="20922"/>
                  </a:cubicBezTo>
                  <a:cubicBezTo>
                    <a:pt x="36076" y="20604"/>
                    <a:pt x="35442" y="20448"/>
                    <a:pt x="34806" y="20448"/>
                  </a:cubicBezTo>
                  <a:cubicBezTo>
                    <a:pt x="33981" y="20448"/>
                    <a:pt x="33154" y="20711"/>
                    <a:pt x="32433" y="21226"/>
                  </a:cubicBezTo>
                  <a:cubicBezTo>
                    <a:pt x="31278" y="22047"/>
                    <a:pt x="31065" y="24113"/>
                    <a:pt x="32038" y="26028"/>
                  </a:cubicBezTo>
                  <a:cubicBezTo>
                    <a:pt x="32494" y="27001"/>
                    <a:pt x="33284" y="27974"/>
                    <a:pt x="34348" y="28582"/>
                  </a:cubicBezTo>
                  <a:cubicBezTo>
                    <a:pt x="33019" y="29069"/>
                    <a:pt x="31577" y="29330"/>
                    <a:pt x="30375" y="29330"/>
                  </a:cubicBezTo>
                  <a:cubicBezTo>
                    <a:pt x="29927" y="29330"/>
                    <a:pt x="29513" y="29294"/>
                    <a:pt x="29150" y="29220"/>
                  </a:cubicBezTo>
                  <a:cubicBezTo>
                    <a:pt x="28603" y="29098"/>
                    <a:pt x="28086" y="28855"/>
                    <a:pt x="27631" y="28460"/>
                  </a:cubicBezTo>
                  <a:cubicBezTo>
                    <a:pt x="27600" y="28308"/>
                    <a:pt x="27600" y="28217"/>
                    <a:pt x="27539" y="28095"/>
                  </a:cubicBezTo>
                  <a:cubicBezTo>
                    <a:pt x="28208" y="27670"/>
                    <a:pt x="28786" y="27183"/>
                    <a:pt x="29302" y="26606"/>
                  </a:cubicBezTo>
                  <a:cubicBezTo>
                    <a:pt x="30427" y="25329"/>
                    <a:pt x="30853" y="23749"/>
                    <a:pt x="30518" y="22168"/>
                  </a:cubicBezTo>
                  <a:cubicBezTo>
                    <a:pt x="29971" y="19615"/>
                    <a:pt x="28694" y="19159"/>
                    <a:pt x="27965" y="19129"/>
                  </a:cubicBezTo>
                  <a:cubicBezTo>
                    <a:pt x="27907" y="19124"/>
                    <a:pt x="27849" y="19121"/>
                    <a:pt x="27791" y="19121"/>
                  </a:cubicBezTo>
                  <a:cubicBezTo>
                    <a:pt x="26780" y="19121"/>
                    <a:pt x="25745" y="19860"/>
                    <a:pt x="25199" y="20952"/>
                  </a:cubicBezTo>
                  <a:cubicBezTo>
                    <a:pt x="24469" y="19888"/>
                    <a:pt x="23497" y="18977"/>
                    <a:pt x="22220" y="18338"/>
                  </a:cubicBezTo>
                  <a:cubicBezTo>
                    <a:pt x="20302" y="17372"/>
                    <a:pt x="18849" y="16970"/>
                    <a:pt x="17657" y="16970"/>
                  </a:cubicBezTo>
                  <a:cubicBezTo>
                    <a:pt x="16488" y="16970"/>
                    <a:pt x="15570" y="17356"/>
                    <a:pt x="14712" y="17974"/>
                  </a:cubicBezTo>
                  <a:cubicBezTo>
                    <a:pt x="13679" y="16606"/>
                    <a:pt x="12007" y="16059"/>
                    <a:pt x="10639" y="15937"/>
                  </a:cubicBezTo>
                  <a:cubicBezTo>
                    <a:pt x="10481" y="15926"/>
                    <a:pt x="10324" y="15920"/>
                    <a:pt x="10169" y="15920"/>
                  </a:cubicBezTo>
                  <a:cubicBezTo>
                    <a:pt x="8251" y="15920"/>
                    <a:pt x="6673" y="16780"/>
                    <a:pt x="6110" y="18186"/>
                  </a:cubicBezTo>
                  <a:cubicBezTo>
                    <a:pt x="5594" y="19493"/>
                    <a:pt x="5958" y="21560"/>
                    <a:pt x="7113" y="23597"/>
                  </a:cubicBezTo>
                  <a:cubicBezTo>
                    <a:pt x="6935" y="23635"/>
                    <a:pt x="6768" y="23652"/>
                    <a:pt x="6604" y="23652"/>
                  </a:cubicBezTo>
                  <a:cubicBezTo>
                    <a:pt x="6377" y="23652"/>
                    <a:pt x="6158" y="23619"/>
                    <a:pt x="5928" y="23566"/>
                  </a:cubicBezTo>
                  <a:cubicBezTo>
                    <a:pt x="4074" y="23141"/>
                    <a:pt x="2767" y="20922"/>
                    <a:pt x="1642" y="18551"/>
                  </a:cubicBezTo>
                  <a:cubicBezTo>
                    <a:pt x="548" y="16271"/>
                    <a:pt x="913" y="13201"/>
                    <a:pt x="2584" y="11256"/>
                  </a:cubicBezTo>
                  <a:cubicBezTo>
                    <a:pt x="3504" y="10202"/>
                    <a:pt x="4639" y="9644"/>
                    <a:pt x="5879" y="9644"/>
                  </a:cubicBezTo>
                  <a:cubicBezTo>
                    <a:pt x="6319" y="9644"/>
                    <a:pt x="6773" y="9715"/>
                    <a:pt x="7235" y="9858"/>
                  </a:cubicBezTo>
                  <a:cubicBezTo>
                    <a:pt x="8968" y="10375"/>
                    <a:pt x="10305" y="11256"/>
                    <a:pt x="11582" y="12138"/>
                  </a:cubicBezTo>
                  <a:cubicBezTo>
                    <a:pt x="11734" y="12259"/>
                    <a:pt x="11886" y="12320"/>
                    <a:pt x="12038" y="12442"/>
                  </a:cubicBezTo>
                  <a:cubicBezTo>
                    <a:pt x="12038" y="13597"/>
                    <a:pt x="12737" y="14660"/>
                    <a:pt x="13983" y="15390"/>
                  </a:cubicBezTo>
                  <a:cubicBezTo>
                    <a:pt x="15284" y="16174"/>
                    <a:pt x="16251" y="16425"/>
                    <a:pt x="17202" y="16425"/>
                  </a:cubicBezTo>
                  <a:cubicBezTo>
                    <a:pt x="17873" y="16425"/>
                    <a:pt x="18535" y="16301"/>
                    <a:pt x="19302" y="16150"/>
                  </a:cubicBezTo>
                  <a:cubicBezTo>
                    <a:pt x="20460" y="15913"/>
                    <a:pt x="21869" y="15676"/>
                    <a:pt x="23944" y="15676"/>
                  </a:cubicBezTo>
                  <a:cubicBezTo>
                    <a:pt x="24265" y="15676"/>
                    <a:pt x="24601" y="15682"/>
                    <a:pt x="24956" y="15694"/>
                  </a:cubicBezTo>
                  <a:cubicBezTo>
                    <a:pt x="25351" y="15755"/>
                    <a:pt x="25716" y="15755"/>
                    <a:pt x="26111" y="15785"/>
                  </a:cubicBezTo>
                  <a:cubicBezTo>
                    <a:pt x="26263" y="15785"/>
                    <a:pt x="26445" y="15815"/>
                    <a:pt x="26597" y="15815"/>
                  </a:cubicBezTo>
                  <a:cubicBezTo>
                    <a:pt x="27327" y="17214"/>
                    <a:pt x="28299" y="18369"/>
                    <a:pt x="29515" y="19037"/>
                  </a:cubicBezTo>
                  <a:cubicBezTo>
                    <a:pt x="30395" y="19540"/>
                    <a:pt x="31306" y="19788"/>
                    <a:pt x="32243" y="19788"/>
                  </a:cubicBezTo>
                  <a:cubicBezTo>
                    <a:pt x="32893" y="19788"/>
                    <a:pt x="33554" y="19669"/>
                    <a:pt x="34226" y="19433"/>
                  </a:cubicBezTo>
                  <a:cubicBezTo>
                    <a:pt x="35351" y="19037"/>
                    <a:pt x="35868" y="18581"/>
                    <a:pt x="35807" y="18065"/>
                  </a:cubicBezTo>
                  <a:cubicBezTo>
                    <a:pt x="35594" y="16697"/>
                    <a:pt x="31004" y="15785"/>
                    <a:pt x="26840" y="15420"/>
                  </a:cubicBezTo>
                  <a:cubicBezTo>
                    <a:pt x="26415" y="14569"/>
                    <a:pt x="26050" y="13566"/>
                    <a:pt x="25868" y="12502"/>
                  </a:cubicBezTo>
                  <a:lnTo>
                    <a:pt x="25746" y="11925"/>
                  </a:lnTo>
                  <a:cubicBezTo>
                    <a:pt x="25412" y="10162"/>
                    <a:pt x="25108" y="8490"/>
                    <a:pt x="24621" y="7062"/>
                  </a:cubicBezTo>
                  <a:cubicBezTo>
                    <a:pt x="25077" y="7001"/>
                    <a:pt x="25503" y="6849"/>
                    <a:pt x="25928" y="6666"/>
                  </a:cubicBezTo>
                  <a:cubicBezTo>
                    <a:pt x="26567" y="7913"/>
                    <a:pt x="27661" y="8703"/>
                    <a:pt x="28998" y="8916"/>
                  </a:cubicBezTo>
                  <a:cubicBezTo>
                    <a:pt x="29325" y="8958"/>
                    <a:pt x="29640" y="8978"/>
                    <a:pt x="29945" y="8978"/>
                  </a:cubicBezTo>
                  <a:cubicBezTo>
                    <a:pt x="32255" y="8978"/>
                    <a:pt x="33997" y="7819"/>
                    <a:pt x="35716" y="6423"/>
                  </a:cubicBezTo>
                  <a:cubicBezTo>
                    <a:pt x="36738" y="6949"/>
                    <a:pt x="37789" y="7306"/>
                    <a:pt x="38949" y="7306"/>
                  </a:cubicBezTo>
                  <a:cubicBezTo>
                    <a:pt x="38995" y="7306"/>
                    <a:pt x="39042" y="7306"/>
                    <a:pt x="39090" y="7305"/>
                  </a:cubicBezTo>
                  <a:cubicBezTo>
                    <a:pt x="42069" y="7244"/>
                    <a:pt x="44257" y="6332"/>
                    <a:pt x="44683" y="5025"/>
                  </a:cubicBezTo>
                  <a:cubicBezTo>
                    <a:pt x="44865" y="4417"/>
                    <a:pt x="44804" y="3444"/>
                    <a:pt x="43163" y="2137"/>
                  </a:cubicBezTo>
                  <a:cubicBezTo>
                    <a:pt x="42980" y="1985"/>
                    <a:pt x="42828" y="1864"/>
                    <a:pt x="42616" y="1773"/>
                  </a:cubicBezTo>
                  <a:cubicBezTo>
                    <a:pt x="43895" y="1162"/>
                    <a:pt x="45114" y="755"/>
                    <a:pt x="46416" y="755"/>
                  </a:cubicBezTo>
                  <a:cubicBezTo>
                    <a:pt x="47187" y="755"/>
                    <a:pt x="47987" y="898"/>
                    <a:pt x="48847" y="1226"/>
                  </a:cubicBezTo>
                  <a:cubicBezTo>
                    <a:pt x="48512" y="1560"/>
                    <a:pt x="48300" y="1985"/>
                    <a:pt x="48148" y="2472"/>
                  </a:cubicBezTo>
                  <a:cubicBezTo>
                    <a:pt x="47722" y="3900"/>
                    <a:pt x="48360" y="5572"/>
                    <a:pt x="49759" y="6636"/>
                  </a:cubicBezTo>
                  <a:cubicBezTo>
                    <a:pt x="50297" y="7055"/>
                    <a:pt x="50875" y="7264"/>
                    <a:pt x="51415" y="7264"/>
                  </a:cubicBezTo>
                  <a:cubicBezTo>
                    <a:pt x="51698" y="7264"/>
                    <a:pt x="51970" y="7207"/>
                    <a:pt x="52221" y="7092"/>
                  </a:cubicBezTo>
                  <a:cubicBezTo>
                    <a:pt x="52859" y="6788"/>
                    <a:pt x="53285" y="6180"/>
                    <a:pt x="53315" y="5451"/>
                  </a:cubicBezTo>
                  <a:cubicBezTo>
                    <a:pt x="53376" y="4235"/>
                    <a:pt x="52494" y="2928"/>
                    <a:pt x="50914" y="1925"/>
                  </a:cubicBezTo>
                  <a:cubicBezTo>
                    <a:pt x="50458" y="1621"/>
                    <a:pt x="50002" y="1347"/>
                    <a:pt x="49546" y="1165"/>
                  </a:cubicBezTo>
                  <a:cubicBezTo>
                    <a:pt x="50093" y="770"/>
                    <a:pt x="50792" y="557"/>
                    <a:pt x="51643" y="466"/>
                  </a:cubicBezTo>
                  <a:cubicBezTo>
                    <a:pt x="51978" y="437"/>
                    <a:pt x="52330" y="422"/>
                    <a:pt x="52696" y="422"/>
                  </a:cubicBezTo>
                  <a:close/>
                  <a:moveTo>
                    <a:pt x="39515" y="28430"/>
                  </a:moveTo>
                  <a:cubicBezTo>
                    <a:pt x="39485" y="28582"/>
                    <a:pt x="39454" y="28703"/>
                    <a:pt x="39394" y="28794"/>
                  </a:cubicBezTo>
                  <a:cubicBezTo>
                    <a:pt x="38999" y="30253"/>
                    <a:pt x="37874" y="31439"/>
                    <a:pt x="36172" y="32229"/>
                  </a:cubicBezTo>
                  <a:cubicBezTo>
                    <a:pt x="34407" y="33022"/>
                    <a:pt x="32233" y="33427"/>
                    <a:pt x="29832" y="33427"/>
                  </a:cubicBezTo>
                  <a:cubicBezTo>
                    <a:pt x="29379" y="33427"/>
                    <a:pt x="28919" y="33413"/>
                    <a:pt x="28451" y="33384"/>
                  </a:cubicBezTo>
                  <a:cubicBezTo>
                    <a:pt x="28117" y="32351"/>
                    <a:pt x="27935" y="30952"/>
                    <a:pt x="27691" y="29402"/>
                  </a:cubicBezTo>
                  <a:cubicBezTo>
                    <a:pt x="27691" y="29220"/>
                    <a:pt x="27661" y="29038"/>
                    <a:pt x="27631" y="28855"/>
                  </a:cubicBezTo>
                  <a:lnTo>
                    <a:pt x="27631" y="28855"/>
                  </a:lnTo>
                  <a:cubicBezTo>
                    <a:pt x="28086" y="29159"/>
                    <a:pt x="28542" y="29342"/>
                    <a:pt x="28998" y="29463"/>
                  </a:cubicBezTo>
                  <a:cubicBezTo>
                    <a:pt x="29408" y="29550"/>
                    <a:pt x="29863" y="29591"/>
                    <a:pt x="30345" y="29591"/>
                  </a:cubicBezTo>
                  <a:cubicBezTo>
                    <a:pt x="31722" y="29591"/>
                    <a:pt x="33324" y="29250"/>
                    <a:pt x="34743" y="28642"/>
                  </a:cubicBezTo>
                  <a:cubicBezTo>
                    <a:pt x="35349" y="28918"/>
                    <a:pt x="36033" y="29082"/>
                    <a:pt x="36800" y="29082"/>
                  </a:cubicBezTo>
                  <a:cubicBezTo>
                    <a:pt x="37304" y="29082"/>
                    <a:pt x="37843" y="29012"/>
                    <a:pt x="38421" y="28855"/>
                  </a:cubicBezTo>
                  <a:cubicBezTo>
                    <a:pt x="38786" y="28734"/>
                    <a:pt x="39181" y="28582"/>
                    <a:pt x="39515" y="28430"/>
                  </a:cubicBezTo>
                  <a:close/>
                  <a:moveTo>
                    <a:pt x="43771" y="20861"/>
                  </a:moveTo>
                  <a:cubicBezTo>
                    <a:pt x="45412" y="24174"/>
                    <a:pt x="46172" y="28582"/>
                    <a:pt x="43315" y="31348"/>
                  </a:cubicBezTo>
                  <a:cubicBezTo>
                    <a:pt x="40386" y="34233"/>
                    <a:pt x="35840" y="35822"/>
                    <a:pt x="32595" y="35822"/>
                  </a:cubicBezTo>
                  <a:cubicBezTo>
                    <a:pt x="31260" y="35822"/>
                    <a:pt x="30145" y="35553"/>
                    <a:pt x="29454" y="34995"/>
                  </a:cubicBezTo>
                  <a:cubicBezTo>
                    <a:pt x="29120" y="34752"/>
                    <a:pt x="28846" y="34296"/>
                    <a:pt x="28603" y="33749"/>
                  </a:cubicBezTo>
                  <a:lnTo>
                    <a:pt x="28603" y="33749"/>
                  </a:lnTo>
                  <a:cubicBezTo>
                    <a:pt x="29086" y="33779"/>
                    <a:pt x="29561" y="33794"/>
                    <a:pt x="30028" y="33794"/>
                  </a:cubicBezTo>
                  <a:cubicBezTo>
                    <a:pt x="32412" y="33794"/>
                    <a:pt x="34570" y="33397"/>
                    <a:pt x="36324" y="32533"/>
                  </a:cubicBezTo>
                  <a:cubicBezTo>
                    <a:pt x="38117" y="31652"/>
                    <a:pt x="39333" y="30405"/>
                    <a:pt x="39728" y="28886"/>
                  </a:cubicBezTo>
                  <a:cubicBezTo>
                    <a:pt x="39819" y="28673"/>
                    <a:pt x="39880" y="28430"/>
                    <a:pt x="39941" y="28217"/>
                  </a:cubicBezTo>
                  <a:cubicBezTo>
                    <a:pt x="42737" y="26636"/>
                    <a:pt x="43315" y="23506"/>
                    <a:pt x="43771" y="20861"/>
                  </a:cubicBezTo>
                  <a:close/>
                  <a:moveTo>
                    <a:pt x="7290" y="0"/>
                  </a:moveTo>
                  <a:cubicBezTo>
                    <a:pt x="6629" y="0"/>
                    <a:pt x="6139" y="223"/>
                    <a:pt x="5806" y="648"/>
                  </a:cubicBezTo>
                  <a:cubicBezTo>
                    <a:pt x="4743" y="2168"/>
                    <a:pt x="6202" y="5937"/>
                    <a:pt x="7661" y="7882"/>
                  </a:cubicBezTo>
                  <a:cubicBezTo>
                    <a:pt x="8053" y="8370"/>
                    <a:pt x="8503" y="8572"/>
                    <a:pt x="8999" y="8572"/>
                  </a:cubicBezTo>
                  <a:cubicBezTo>
                    <a:pt x="10079" y="8572"/>
                    <a:pt x="11381" y="7616"/>
                    <a:pt x="12797" y="6575"/>
                  </a:cubicBezTo>
                  <a:cubicBezTo>
                    <a:pt x="13679" y="5937"/>
                    <a:pt x="14591" y="5299"/>
                    <a:pt x="15594" y="4721"/>
                  </a:cubicBezTo>
                  <a:cubicBezTo>
                    <a:pt x="17144" y="5755"/>
                    <a:pt x="18785" y="6666"/>
                    <a:pt x="20852" y="6970"/>
                  </a:cubicBezTo>
                  <a:cubicBezTo>
                    <a:pt x="21895" y="7119"/>
                    <a:pt x="22714" y="7194"/>
                    <a:pt x="23383" y="7194"/>
                  </a:cubicBezTo>
                  <a:cubicBezTo>
                    <a:pt x="23669" y="7194"/>
                    <a:pt x="23928" y="7180"/>
                    <a:pt x="24165" y="7153"/>
                  </a:cubicBezTo>
                  <a:cubicBezTo>
                    <a:pt x="24652" y="8521"/>
                    <a:pt x="24956" y="10192"/>
                    <a:pt x="25320" y="12016"/>
                  </a:cubicBezTo>
                  <a:lnTo>
                    <a:pt x="25351" y="12594"/>
                  </a:lnTo>
                  <a:cubicBezTo>
                    <a:pt x="25533" y="13627"/>
                    <a:pt x="25837" y="14569"/>
                    <a:pt x="26232" y="15390"/>
                  </a:cubicBezTo>
                  <a:cubicBezTo>
                    <a:pt x="26141" y="15360"/>
                    <a:pt x="26020" y="15360"/>
                    <a:pt x="25959" y="15360"/>
                  </a:cubicBezTo>
                  <a:cubicBezTo>
                    <a:pt x="25564" y="15329"/>
                    <a:pt x="25199" y="15299"/>
                    <a:pt x="24804" y="15299"/>
                  </a:cubicBezTo>
                  <a:cubicBezTo>
                    <a:pt x="24471" y="15287"/>
                    <a:pt x="24154" y="15282"/>
                    <a:pt x="23851" y="15282"/>
                  </a:cubicBezTo>
                  <a:cubicBezTo>
                    <a:pt x="21718" y="15282"/>
                    <a:pt x="20287" y="15542"/>
                    <a:pt x="19089" y="15755"/>
                  </a:cubicBezTo>
                  <a:cubicBezTo>
                    <a:pt x="18318" y="15879"/>
                    <a:pt x="17674" y="15988"/>
                    <a:pt x="17038" y="15988"/>
                  </a:cubicBezTo>
                  <a:cubicBezTo>
                    <a:pt x="16121" y="15988"/>
                    <a:pt x="15221" y="15761"/>
                    <a:pt x="13983" y="15025"/>
                  </a:cubicBezTo>
                  <a:cubicBezTo>
                    <a:pt x="12949" y="14417"/>
                    <a:pt x="12342" y="13566"/>
                    <a:pt x="12281" y="12654"/>
                  </a:cubicBezTo>
                  <a:lnTo>
                    <a:pt x="12281" y="12654"/>
                  </a:lnTo>
                  <a:cubicBezTo>
                    <a:pt x="13717" y="13588"/>
                    <a:pt x="15173" y="14352"/>
                    <a:pt x="17197" y="14352"/>
                  </a:cubicBezTo>
                  <a:cubicBezTo>
                    <a:pt x="17742" y="14352"/>
                    <a:pt x="18329" y="14297"/>
                    <a:pt x="18968" y="14174"/>
                  </a:cubicBezTo>
                  <a:cubicBezTo>
                    <a:pt x="21278" y="13718"/>
                    <a:pt x="22615" y="12624"/>
                    <a:pt x="22494" y="11226"/>
                  </a:cubicBezTo>
                  <a:cubicBezTo>
                    <a:pt x="22372" y="9858"/>
                    <a:pt x="20670" y="8338"/>
                    <a:pt x="17752" y="8217"/>
                  </a:cubicBezTo>
                  <a:cubicBezTo>
                    <a:pt x="17650" y="8213"/>
                    <a:pt x="17548" y="8211"/>
                    <a:pt x="17448" y="8211"/>
                  </a:cubicBezTo>
                  <a:cubicBezTo>
                    <a:pt x="14538" y="8211"/>
                    <a:pt x="12477" y="9885"/>
                    <a:pt x="12007" y="11560"/>
                  </a:cubicBezTo>
                  <a:cubicBezTo>
                    <a:pt x="11977" y="11712"/>
                    <a:pt x="11977" y="11834"/>
                    <a:pt x="11946" y="11986"/>
                  </a:cubicBezTo>
                  <a:cubicBezTo>
                    <a:pt x="11855" y="11894"/>
                    <a:pt x="11734" y="11864"/>
                    <a:pt x="11673" y="11803"/>
                  </a:cubicBezTo>
                  <a:cubicBezTo>
                    <a:pt x="10366" y="10922"/>
                    <a:pt x="8998" y="9980"/>
                    <a:pt x="7174" y="9432"/>
                  </a:cubicBezTo>
                  <a:cubicBezTo>
                    <a:pt x="6706" y="9294"/>
                    <a:pt x="6239" y="9226"/>
                    <a:pt x="5782" y="9226"/>
                  </a:cubicBezTo>
                  <a:cubicBezTo>
                    <a:pt x="4430" y="9226"/>
                    <a:pt x="3158" y="9824"/>
                    <a:pt x="2159" y="10983"/>
                  </a:cubicBezTo>
                  <a:cubicBezTo>
                    <a:pt x="426" y="13049"/>
                    <a:pt x="1" y="16271"/>
                    <a:pt x="1186" y="18703"/>
                  </a:cubicBezTo>
                  <a:cubicBezTo>
                    <a:pt x="2372" y="21135"/>
                    <a:pt x="3740" y="23445"/>
                    <a:pt x="5746" y="23901"/>
                  </a:cubicBezTo>
                  <a:cubicBezTo>
                    <a:pt x="5990" y="23950"/>
                    <a:pt x="6242" y="23981"/>
                    <a:pt x="6499" y="23981"/>
                  </a:cubicBezTo>
                  <a:cubicBezTo>
                    <a:pt x="6722" y="23981"/>
                    <a:pt x="6948" y="23957"/>
                    <a:pt x="7174" y="23901"/>
                  </a:cubicBezTo>
                  <a:cubicBezTo>
                    <a:pt x="7417" y="24296"/>
                    <a:pt x="7630" y="24630"/>
                    <a:pt x="7904" y="24965"/>
                  </a:cubicBezTo>
                  <a:cubicBezTo>
                    <a:pt x="9584" y="27215"/>
                    <a:pt x="11665" y="28477"/>
                    <a:pt x="13546" y="28477"/>
                  </a:cubicBezTo>
                  <a:cubicBezTo>
                    <a:pt x="13672" y="28477"/>
                    <a:pt x="13798" y="28472"/>
                    <a:pt x="13922" y="28460"/>
                  </a:cubicBezTo>
                  <a:cubicBezTo>
                    <a:pt x="14439" y="28430"/>
                    <a:pt x="15016" y="28308"/>
                    <a:pt x="15533" y="28217"/>
                  </a:cubicBezTo>
                  <a:cubicBezTo>
                    <a:pt x="16232" y="29372"/>
                    <a:pt x="17600" y="30557"/>
                    <a:pt x="20184" y="31682"/>
                  </a:cubicBezTo>
                  <a:cubicBezTo>
                    <a:pt x="22767" y="32807"/>
                    <a:pt x="25533" y="33475"/>
                    <a:pt x="28208" y="33718"/>
                  </a:cubicBezTo>
                  <a:cubicBezTo>
                    <a:pt x="28451" y="34387"/>
                    <a:pt x="28755" y="34965"/>
                    <a:pt x="29211" y="35299"/>
                  </a:cubicBezTo>
                  <a:cubicBezTo>
                    <a:pt x="30032" y="35968"/>
                    <a:pt x="31187" y="36211"/>
                    <a:pt x="32524" y="36211"/>
                  </a:cubicBezTo>
                  <a:cubicBezTo>
                    <a:pt x="36141" y="36211"/>
                    <a:pt x="40974" y="34205"/>
                    <a:pt x="43679" y="31773"/>
                  </a:cubicBezTo>
                  <a:cubicBezTo>
                    <a:pt x="46810" y="28734"/>
                    <a:pt x="45838" y="23870"/>
                    <a:pt x="44014" y="20375"/>
                  </a:cubicBezTo>
                  <a:cubicBezTo>
                    <a:pt x="44135" y="19433"/>
                    <a:pt x="44348" y="18521"/>
                    <a:pt x="44652" y="17882"/>
                  </a:cubicBezTo>
                  <a:cubicBezTo>
                    <a:pt x="45382" y="16302"/>
                    <a:pt x="48421" y="14904"/>
                    <a:pt x="51248" y="14782"/>
                  </a:cubicBezTo>
                  <a:cubicBezTo>
                    <a:pt x="51385" y="14776"/>
                    <a:pt x="51532" y="14771"/>
                    <a:pt x="51689" y="14771"/>
                  </a:cubicBezTo>
                  <a:cubicBezTo>
                    <a:pt x="52997" y="14771"/>
                    <a:pt x="54908" y="15055"/>
                    <a:pt x="55777" y="16575"/>
                  </a:cubicBezTo>
                  <a:cubicBezTo>
                    <a:pt x="56354" y="17609"/>
                    <a:pt x="56354" y="18794"/>
                    <a:pt x="55777" y="20010"/>
                  </a:cubicBezTo>
                  <a:cubicBezTo>
                    <a:pt x="54744" y="18278"/>
                    <a:pt x="53133" y="17183"/>
                    <a:pt x="51400" y="17183"/>
                  </a:cubicBezTo>
                  <a:cubicBezTo>
                    <a:pt x="51376" y="17183"/>
                    <a:pt x="51352" y="17183"/>
                    <a:pt x="51329" y="17183"/>
                  </a:cubicBezTo>
                  <a:cubicBezTo>
                    <a:pt x="48762" y="17183"/>
                    <a:pt x="47477" y="18807"/>
                    <a:pt x="47236" y="20162"/>
                  </a:cubicBezTo>
                  <a:cubicBezTo>
                    <a:pt x="46962" y="21439"/>
                    <a:pt x="47509" y="23110"/>
                    <a:pt x="49242" y="23840"/>
                  </a:cubicBezTo>
                  <a:cubicBezTo>
                    <a:pt x="49648" y="24005"/>
                    <a:pt x="50078" y="24080"/>
                    <a:pt x="50518" y="24080"/>
                  </a:cubicBezTo>
                  <a:cubicBezTo>
                    <a:pt x="52183" y="24080"/>
                    <a:pt x="53984" y="23005"/>
                    <a:pt x="55139" y="21682"/>
                  </a:cubicBezTo>
                  <a:cubicBezTo>
                    <a:pt x="55412" y="21378"/>
                    <a:pt x="55625" y="21074"/>
                    <a:pt x="55807" y="20770"/>
                  </a:cubicBezTo>
                  <a:cubicBezTo>
                    <a:pt x="56020" y="21104"/>
                    <a:pt x="56172" y="21469"/>
                    <a:pt x="56263" y="21895"/>
                  </a:cubicBezTo>
                  <a:cubicBezTo>
                    <a:pt x="56476" y="22594"/>
                    <a:pt x="56567" y="23354"/>
                    <a:pt x="56537" y="24113"/>
                  </a:cubicBezTo>
                  <a:cubicBezTo>
                    <a:pt x="55679" y="25179"/>
                    <a:pt x="54648" y="26244"/>
                    <a:pt x="53305" y="26244"/>
                  </a:cubicBezTo>
                  <a:cubicBezTo>
                    <a:pt x="53268" y="26244"/>
                    <a:pt x="53231" y="26243"/>
                    <a:pt x="53193" y="26241"/>
                  </a:cubicBezTo>
                  <a:cubicBezTo>
                    <a:pt x="51704" y="26150"/>
                    <a:pt x="50792" y="25876"/>
                    <a:pt x="50123" y="25694"/>
                  </a:cubicBezTo>
                  <a:cubicBezTo>
                    <a:pt x="49638" y="25562"/>
                    <a:pt x="49259" y="25451"/>
                    <a:pt x="48884" y="25451"/>
                  </a:cubicBezTo>
                  <a:cubicBezTo>
                    <a:pt x="48484" y="25451"/>
                    <a:pt x="48088" y="25577"/>
                    <a:pt x="47570" y="25937"/>
                  </a:cubicBezTo>
                  <a:cubicBezTo>
                    <a:pt x="46841" y="26424"/>
                    <a:pt x="46537" y="26849"/>
                    <a:pt x="46597" y="27183"/>
                  </a:cubicBezTo>
                  <a:cubicBezTo>
                    <a:pt x="46628" y="27396"/>
                    <a:pt x="46810" y="27548"/>
                    <a:pt x="46932" y="27609"/>
                  </a:cubicBezTo>
                  <a:cubicBezTo>
                    <a:pt x="47161" y="27859"/>
                    <a:pt x="48721" y="29369"/>
                    <a:pt x="51053" y="29369"/>
                  </a:cubicBezTo>
                  <a:cubicBezTo>
                    <a:pt x="52119" y="29369"/>
                    <a:pt x="53347" y="29053"/>
                    <a:pt x="54683" y="28156"/>
                  </a:cubicBezTo>
                  <a:cubicBezTo>
                    <a:pt x="56172" y="27153"/>
                    <a:pt x="56780" y="25694"/>
                    <a:pt x="56871" y="24265"/>
                  </a:cubicBezTo>
                  <a:cubicBezTo>
                    <a:pt x="56962" y="24144"/>
                    <a:pt x="57084" y="24022"/>
                    <a:pt x="57145" y="23901"/>
                  </a:cubicBezTo>
                  <a:cubicBezTo>
                    <a:pt x="57679" y="23247"/>
                    <a:pt x="58185" y="22623"/>
                    <a:pt x="58520" y="22623"/>
                  </a:cubicBezTo>
                  <a:cubicBezTo>
                    <a:pt x="58528" y="22623"/>
                    <a:pt x="58535" y="22623"/>
                    <a:pt x="58543" y="22624"/>
                  </a:cubicBezTo>
                  <a:cubicBezTo>
                    <a:pt x="58695" y="22624"/>
                    <a:pt x="58938" y="22806"/>
                    <a:pt x="59242" y="23597"/>
                  </a:cubicBezTo>
                  <a:cubicBezTo>
                    <a:pt x="59576" y="24569"/>
                    <a:pt x="59424" y="25512"/>
                    <a:pt x="58817" y="26484"/>
                  </a:cubicBezTo>
                  <a:cubicBezTo>
                    <a:pt x="57388" y="28734"/>
                    <a:pt x="53376" y="30740"/>
                    <a:pt x="49728" y="31044"/>
                  </a:cubicBezTo>
                  <a:cubicBezTo>
                    <a:pt x="49423" y="31065"/>
                    <a:pt x="49146" y="31075"/>
                    <a:pt x="48895" y="31075"/>
                  </a:cubicBezTo>
                  <a:cubicBezTo>
                    <a:pt x="48093" y="31075"/>
                    <a:pt x="47552" y="30977"/>
                    <a:pt x="47205" y="30861"/>
                  </a:cubicBezTo>
                  <a:cubicBezTo>
                    <a:pt x="46979" y="30438"/>
                    <a:pt x="46727" y="30250"/>
                    <a:pt x="46522" y="30250"/>
                  </a:cubicBezTo>
                  <a:cubicBezTo>
                    <a:pt x="46506" y="30250"/>
                    <a:pt x="46491" y="30251"/>
                    <a:pt x="46476" y="30253"/>
                  </a:cubicBezTo>
                  <a:cubicBezTo>
                    <a:pt x="46324" y="30253"/>
                    <a:pt x="46202" y="30405"/>
                    <a:pt x="46233" y="30557"/>
                  </a:cubicBezTo>
                  <a:cubicBezTo>
                    <a:pt x="46233" y="30740"/>
                    <a:pt x="46446" y="30983"/>
                    <a:pt x="46901" y="31165"/>
                  </a:cubicBezTo>
                  <a:cubicBezTo>
                    <a:pt x="46962" y="31317"/>
                    <a:pt x="46993" y="31560"/>
                    <a:pt x="47084" y="31804"/>
                  </a:cubicBezTo>
                  <a:cubicBezTo>
                    <a:pt x="47236" y="32655"/>
                    <a:pt x="47661" y="33263"/>
                    <a:pt x="48300" y="33536"/>
                  </a:cubicBezTo>
                  <a:cubicBezTo>
                    <a:pt x="48612" y="33675"/>
                    <a:pt x="48976" y="33747"/>
                    <a:pt x="49401" y="33747"/>
                  </a:cubicBezTo>
                  <a:cubicBezTo>
                    <a:pt x="50923" y="33747"/>
                    <a:pt x="53227" y="32833"/>
                    <a:pt x="56719" y="30861"/>
                  </a:cubicBezTo>
                  <a:cubicBezTo>
                    <a:pt x="60823" y="28582"/>
                    <a:pt x="63042" y="24205"/>
                    <a:pt x="63194" y="18217"/>
                  </a:cubicBezTo>
                  <a:cubicBezTo>
                    <a:pt x="63194" y="17578"/>
                    <a:pt x="63102" y="17001"/>
                    <a:pt x="62920" y="16545"/>
                  </a:cubicBezTo>
                  <a:cubicBezTo>
                    <a:pt x="63042" y="16302"/>
                    <a:pt x="63194" y="16059"/>
                    <a:pt x="63315" y="15755"/>
                  </a:cubicBezTo>
                  <a:cubicBezTo>
                    <a:pt x="64531" y="12897"/>
                    <a:pt x="65017" y="8247"/>
                    <a:pt x="63771" y="5420"/>
                  </a:cubicBezTo>
                  <a:cubicBezTo>
                    <a:pt x="62058" y="1635"/>
                    <a:pt x="56554" y="85"/>
                    <a:pt x="52667" y="85"/>
                  </a:cubicBezTo>
                  <a:cubicBezTo>
                    <a:pt x="52277" y="85"/>
                    <a:pt x="51904" y="101"/>
                    <a:pt x="51552" y="131"/>
                  </a:cubicBezTo>
                  <a:cubicBezTo>
                    <a:pt x="50549" y="192"/>
                    <a:pt x="49698" y="496"/>
                    <a:pt x="49090" y="1013"/>
                  </a:cubicBezTo>
                  <a:cubicBezTo>
                    <a:pt x="48106" y="584"/>
                    <a:pt x="47188" y="403"/>
                    <a:pt x="46304" y="403"/>
                  </a:cubicBezTo>
                  <a:cubicBezTo>
                    <a:pt x="44868" y="403"/>
                    <a:pt x="43522" y="882"/>
                    <a:pt x="42129" y="1560"/>
                  </a:cubicBezTo>
                  <a:cubicBezTo>
                    <a:pt x="41177" y="1051"/>
                    <a:pt x="40151" y="838"/>
                    <a:pt x="39083" y="838"/>
                  </a:cubicBezTo>
                  <a:cubicBezTo>
                    <a:pt x="36638" y="838"/>
                    <a:pt x="33968" y="1954"/>
                    <a:pt x="31430" y="3201"/>
                  </a:cubicBezTo>
                  <a:cubicBezTo>
                    <a:pt x="30305" y="2411"/>
                    <a:pt x="29211" y="1712"/>
                    <a:pt x="28086" y="1378"/>
                  </a:cubicBezTo>
                  <a:cubicBezTo>
                    <a:pt x="27839" y="1305"/>
                    <a:pt x="27614" y="1274"/>
                    <a:pt x="27410" y="1274"/>
                  </a:cubicBezTo>
                  <a:cubicBezTo>
                    <a:pt x="26761" y="1274"/>
                    <a:pt x="26320" y="1586"/>
                    <a:pt x="26020" y="1864"/>
                  </a:cubicBezTo>
                  <a:cubicBezTo>
                    <a:pt x="25199" y="2776"/>
                    <a:pt x="24956" y="4569"/>
                    <a:pt x="25533" y="6119"/>
                  </a:cubicBezTo>
                  <a:cubicBezTo>
                    <a:pt x="25533" y="6210"/>
                    <a:pt x="25564" y="6271"/>
                    <a:pt x="25594" y="6362"/>
                  </a:cubicBezTo>
                  <a:cubicBezTo>
                    <a:pt x="25229" y="6545"/>
                    <a:pt x="24804" y="6697"/>
                    <a:pt x="24348" y="6788"/>
                  </a:cubicBezTo>
                  <a:cubicBezTo>
                    <a:pt x="23529" y="4586"/>
                    <a:pt x="22213" y="3145"/>
                    <a:pt x="19595" y="3145"/>
                  </a:cubicBezTo>
                  <a:cubicBezTo>
                    <a:pt x="19394" y="3145"/>
                    <a:pt x="19185" y="3154"/>
                    <a:pt x="18968" y="3171"/>
                  </a:cubicBezTo>
                  <a:cubicBezTo>
                    <a:pt x="17782" y="3232"/>
                    <a:pt x="16627" y="3688"/>
                    <a:pt x="15563" y="4265"/>
                  </a:cubicBezTo>
                  <a:cubicBezTo>
                    <a:pt x="15199" y="3992"/>
                    <a:pt x="14773" y="3688"/>
                    <a:pt x="14408" y="3444"/>
                  </a:cubicBezTo>
                  <a:cubicBezTo>
                    <a:pt x="12767" y="2259"/>
                    <a:pt x="11065" y="1043"/>
                    <a:pt x="8785" y="283"/>
                  </a:cubicBezTo>
                  <a:cubicBezTo>
                    <a:pt x="8213" y="93"/>
                    <a:pt x="7716" y="0"/>
                    <a:pt x="7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36"/>
          <p:cNvSpPr/>
          <p:nvPr/>
        </p:nvSpPr>
        <p:spPr>
          <a:xfrm rot="1090340" flipH="1">
            <a:off x="2413999" y="402075"/>
            <a:ext cx="1964290" cy="1063925"/>
          </a:xfrm>
          <a:custGeom>
            <a:avLst/>
            <a:gdLst/>
            <a:ahLst/>
            <a:cxnLst/>
            <a:rect l="l" t="t" r="r" b="b"/>
            <a:pathLst>
              <a:path w="79638" h="32038" fill="none" extrusionOk="0">
                <a:moveTo>
                  <a:pt x="1" y="23497"/>
                </a:moveTo>
                <a:cubicBezTo>
                  <a:pt x="10852" y="20305"/>
                  <a:pt x="21217" y="4743"/>
                  <a:pt x="34227" y="1764"/>
                </a:cubicBezTo>
                <a:cubicBezTo>
                  <a:pt x="41917" y="1"/>
                  <a:pt x="51339" y="3436"/>
                  <a:pt x="53528" y="11095"/>
                </a:cubicBezTo>
                <a:cubicBezTo>
                  <a:pt x="54622" y="14895"/>
                  <a:pt x="53832" y="19120"/>
                  <a:pt x="55169" y="22828"/>
                </a:cubicBezTo>
                <a:cubicBezTo>
                  <a:pt x="57601" y="29667"/>
                  <a:pt x="66476" y="32038"/>
                  <a:pt x="73255" y="29667"/>
                </a:cubicBezTo>
                <a:cubicBezTo>
                  <a:pt x="75565" y="28877"/>
                  <a:pt x="77692" y="27752"/>
                  <a:pt x="79638" y="26384"/>
                </a:cubicBezTo>
              </a:path>
            </a:pathLst>
          </a:custGeom>
          <a:noFill/>
          <a:ln w="9875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6"/>
          <p:cNvSpPr/>
          <p:nvPr/>
        </p:nvSpPr>
        <p:spPr>
          <a:xfrm rot="-3202441" flipH="1">
            <a:off x="-607066" y="1535973"/>
            <a:ext cx="1964289" cy="1063928"/>
          </a:xfrm>
          <a:custGeom>
            <a:avLst/>
            <a:gdLst/>
            <a:ahLst/>
            <a:cxnLst/>
            <a:rect l="l" t="t" r="r" b="b"/>
            <a:pathLst>
              <a:path w="79638" h="32038" fill="none" extrusionOk="0">
                <a:moveTo>
                  <a:pt x="1" y="23497"/>
                </a:moveTo>
                <a:cubicBezTo>
                  <a:pt x="10852" y="20305"/>
                  <a:pt x="21217" y="4743"/>
                  <a:pt x="34227" y="1764"/>
                </a:cubicBezTo>
                <a:cubicBezTo>
                  <a:pt x="41917" y="1"/>
                  <a:pt x="51339" y="3436"/>
                  <a:pt x="53528" y="11095"/>
                </a:cubicBezTo>
                <a:cubicBezTo>
                  <a:pt x="54622" y="14895"/>
                  <a:pt x="53832" y="19120"/>
                  <a:pt x="55169" y="22828"/>
                </a:cubicBezTo>
                <a:cubicBezTo>
                  <a:pt x="57601" y="29667"/>
                  <a:pt x="66476" y="32038"/>
                  <a:pt x="73255" y="29667"/>
                </a:cubicBezTo>
                <a:cubicBezTo>
                  <a:pt x="75565" y="28877"/>
                  <a:pt x="77692" y="27752"/>
                  <a:pt x="79638" y="26384"/>
                </a:cubicBezTo>
              </a:path>
            </a:pathLst>
          </a:custGeom>
          <a:noFill/>
          <a:ln w="9875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7" name="Google Shape;19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425" y="750381"/>
            <a:ext cx="3404419" cy="340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45"/>
          <p:cNvSpPr txBox="1">
            <a:spLocks noGrp="1"/>
          </p:cNvSpPr>
          <p:nvPr>
            <p:ph type="title" idx="15"/>
          </p:nvPr>
        </p:nvSpPr>
        <p:spPr>
          <a:xfrm>
            <a:off x="307625" y="270275"/>
            <a:ext cx="4004400" cy="12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is more common than you think…</a:t>
            </a:r>
            <a:endParaRPr sz="4000" b="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756" name="Google Shape;756;p45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757" name="Google Shape;757;p45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758" name="Google Shape;758;p45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45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45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761" name="Google Shape;761;p45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45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763;p45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764" name="Google Shape;764;p45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765" name="Google Shape;765;p45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766" name="Google Shape;766;p45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767;p45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768;p45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769;p45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770;p45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771;p45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772;p45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773;p45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774;p45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775;p45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76" name="Google Shape;776;p45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7" name="Google Shape;777;p45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5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9" name="Google Shape;779;p45"/>
          <p:cNvSpPr txBox="1">
            <a:spLocks noGrp="1"/>
          </p:cNvSpPr>
          <p:nvPr>
            <p:ph type="title"/>
          </p:nvPr>
        </p:nvSpPr>
        <p:spPr>
          <a:xfrm>
            <a:off x="3076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40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80" name="Google Shape;780;p45"/>
          <p:cNvSpPr txBox="1">
            <a:spLocks noGrp="1"/>
          </p:cNvSpPr>
          <p:nvPr>
            <p:ph type="subTitle" idx="1"/>
          </p:nvPr>
        </p:nvSpPr>
        <p:spPr>
          <a:xfrm>
            <a:off x="307625" y="2035650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arrive to emergency room after attempted suicide every day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1" name="Google Shape;781;p45"/>
          <p:cNvSpPr txBox="1">
            <a:spLocks noGrp="1"/>
          </p:cNvSpPr>
          <p:nvPr>
            <p:ph type="title"/>
          </p:nvPr>
        </p:nvSpPr>
        <p:spPr>
          <a:xfrm>
            <a:off x="38770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5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82" name="Google Shape;782;p45"/>
          <p:cNvSpPr txBox="1">
            <a:spLocks noGrp="1"/>
          </p:cNvSpPr>
          <p:nvPr>
            <p:ph type="subTitle" idx="1"/>
          </p:nvPr>
        </p:nvSpPr>
        <p:spPr>
          <a:xfrm>
            <a:off x="3877025" y="2090025"/>
            <a:ext cx="2544000" cy="5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die by suicide every day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3" name="Google Shape;783;p45"/>
          <p:cNvSpPr txBox="1">
            <a:spLocks noGrp="1"/>
          </p:cNvSpPr>
          <p:nvPr>
            <p:ph type="title"/>
          </p:nvPr>
        </p:nvSpPr>
        <p:spPr>
          <a:xfrm>
            <a:off x="2099425" y="2486228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84" name="Google Shape;784;p45"/>
          <p:cNvSpPr txBox="1">
            <a:spLocks noGrp="1"/>
          </p:cNvSpPr>
          <p:nvPr>
            <p:ph type="subTitle" idx="1"/>
          </p:nvPr>
        </p:nvSpPr>
        <p:spPr>
          <a:xfrm>
            <a:off x="2055925" y="3017900"/>
            <a:ext cx="2631000" cy="5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is the leading cause of death among people under 30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5" name="Google Shape;785;p45"/>
          <p:cNvSpPr txBox="1">
            <a:spLocks noGrp="1"/>
          </p:cNvSpPr>
          <p:nvPr>
            <p:ph type="title"/>
          </p:nvPr>
        </p:nvSpPr>
        <p:spPr>
          <a:xfrm>
            <a:off x="307625" y="347960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60%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86" name="Google Shape;786;p45"/>
          <p:cNvSpPr txBox="1">
            <a:spLocks noGrp="1"/>
          </p:cNvSpPr>
          <p:nvPr>
            <p:ph type="subTitle" idx="1"/>
          </p:nvPr>
        </p:nvSpPr>
        <p:spPr>
          <a:xfrm>
            <a:off x="307625" y="4000075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of suicides are not receiving any care by the healthcare system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45"/>
          <p:cNvSpPr txBox="1">
            <a:spLocks noGrp="1"/>
          </p:cNvSpPr>
          <p:nvPr>
            <p:ph type="title"/>
          </p:nvPr>
        </p:nvSpPr>
        <p:spPr>
          <a:xfrm>
            <a:off x="3877025" y="347960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1/5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88" name="Google Shape;788;p45"/>
          <p:cNvSpPr txBox="1">
            <a:spLocks noGrp="1"/>
          </p:cNvSpPr>
          <p:nvPr>
            <p:ph type="subTitle" idx="1"/>
          </p:nvPr>
        </p:nvSpPr>
        <p:spPr>
          <a:xfrm>
            <a:off x="3877025" y="4000075"/>
            <a:ext cx="2544000" cy="5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teenager that died in 2022 died by suicide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3" name="Google Shape;793;p46"/>
          <p:cNvGrpSpPr/>
          <p:nvPr/>
        </p:nvGrpSpPr>
        <p:grpSpPr>
          <a:xfrm>
            <a:off x="6349698" y="3040515"/>
            <a:ext cx="1479604" cy="1562990"/>
            <a:chOff x="4234025" y="2947550"/>
            <a:chExt cx="1583650" cy="1672900"/>
          </a:xfrm>
        </p:grpSpPr>
        <p:sp>
          <p:nvSpPr>
            <p:cNvPr id="794" name="Google Shape;794;p46"/>
            <p:cNvSpPr/>
            <p:nvPr/>
          </p:nvSpPr>
          <p:spPr>
            <a:xfrm>
              <a:off x="4420825" y="4114750"/>
              <a:ext cx="466200" cy="433475"/>
            </a:xfrm>
            <a:custGeom>
              <a:avLst/>
              <a:gdLst/>
              <a:ahLst/>
              <a:cxnLst/>
              <a:rect l="l" t="t" r="r" b="b"/>
              <a:pathLst>
                <a:path w="18648" h="17339" extrusionOk="0">
                  <a:moveTo>
                    <a:pt x="9314" y="0"/>
                  </a:moveTo>
                  <a:cubicBezTo>
                    <a:pt x="5130" y="0"/>
                    <a:pt x="1459" y="3047"/>
                    <a:pt x="768" y="7285"/>
                  </a:cubicBezTo>
                  <a:cubicBezTo>
                    <a:pt x="1" y="12021"/>
                    <a:pt x="3203" y="16491"/>
                    <a:pt x="7940" y="17225"/>
                  </a:cubicBezTo>
                  <a:cubicBezTo>
                    <a:pt x="8412" y="17301"/>
                    <a:pt x="8881" y="17339"/>
                    <a:pt x="9344" y="17339"/>
                  </a:cubicBezTo>
                  <a:cubicBezTo>
                    <a:pt x="13524" y="17339"/>
                    <a:pt x="17189" y="14318"/>
                    <a:pt x="17880" y="10053"/>
                  </a:cubicBezTo>
                  <a:cubicBezTo>
                    <a:pt x="18647" y="5316"/>
                    <a:pt x="15445" y="880"/>
                    <a:pt x="10708" y="113"/>
                  </a:cubicBezTo>
                  <a:cubicBezTo>
                    <a:pt x="10240" y="37"/>
                    <a:pt x="9774" y="0"/>
                    <a:pt x="931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6"/>
            <p:cNvSpPr/>
            <p:nvPr/>
          </p:nvSpPr>
          <p:spPr>
            <a:xfrm>
              <a:off x="4234025" y="4281850"/>
              <a:ext cx="352775" cy="337750"/>
            </a:xfrm>
            <a:custGeom>
              <a:avLst/>
              <a:gdLst/>
              <a:ahLst/>
              <a:cxnLst/>
              <a:rect l="l" t="t" r="r" b="b"/>
              <a:pathLst>
                <a:path w="14111" h="13510" extrusionOk="0">
                  <a:moveTo>
                    <a:pt x="7639" y="0"/>
                  </a:moveTo>
                  <a:cubicBezTo>
                    <a:pt x="6805" y="1901"/>
                    <a:pt x="6605" y="2969"/>
                    <a:pt x="7439" y="5170"/>
                  </a:cubicBezTo>
                  <a:cubicBezTo>
                    <a:pt x="7439" y="5170"/>
                    <a:pt x="5671" y="867"/>
                    <a:pt x="1869" y="0"/>
                  </a:cubicBezTo>
                  <a:lnTo>
                    <a:pt x="1869" y="0"/>
                  </a:lnTo>
                  <a:cubicBezTo>
                    <a:pt x="1268" y="2735"/>
                    <a:pt x="4837" y="7472"/>
                    <a:pt x="4837" y="7472"/>
                  </a:cubicBezTo>
                  <a:cubicBezTo>
                    <a:pt x="4837" y="7472"/>
                    <a:pt x="2000" y="4273"/>
                    <a:pt x="521" y="4273"/>
                  </a:cubicBezTo>
                  <a:cubicBezTo>
                    <a:pt x="319" y="4273"/>
                    <a:pt x="141" y="4333"/>
                    <a:pt x="1" y="4470"/>
                  </a:cubicBezTo>
                  <a:cubicBezTo>
                    <a:pt x="301" y="9073"/>
                    <a:pt x="6138" y="13510"/>
                    <a:pt x="6138" y="13510"/>
                  </a:cubicBezTo>
                  <a:lnTo>
                    <a:pt x="14111" y="13510"/>
                  </a:lnTo>
                  <a:cubicBezTo>
                    <a:pt x="12710" y="8139"/>
                    <a:pt x="9941" y="1001"/>
                    <a:pt x="763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6"/>
            <p:cNvSpPr/>
            <p:nvPr/>
          </p:nvSpPr>
          <p:spPr>
            <a:xfrm>
              <a:off x="5388175" y="4119225"/>
              <a:ext cx="429500" cy="479525"/>
            </a:xfrm>
            <a:custGeom>
              <a:avLst/>
              <a:gdLst/>
              <a:ahLst/>
              <a:cxnLst/>
              <a:rect l="l" t="t" r="r" b="b"/>
              <a:pathLst>
                <a:path w="17180" h="19181" extrusionOk="0">
                  <a:moveTo>
                    <a:pt x="4371" y="0"/>
                  </a:moveTo>
                  <a:cubicBezTo>
                    <a:pt x="4371" y="0"/>
                    <a:pt x="1" y="8040"/>
                    <a:pt x="468" y="14878"/>
                  </a:cubicBezTo>
                  <a:cubicBezTo>
                    <a:pt x="468" y="17913"/>
                    <a:pt x="7973" y="19181"/>
                    <a:pt x="7973" y="19181"/>
                  </a:cubicBezTo>
                  <a:cubicBezTo>
                    <a:pt x="7973" y="19181"/>
                    <a:pt x="14878" y="18147"/>
                    <a:pt x="17180" y="9707"/>
                  </a:cubicBezTo>
                  <a:cubicBezTo>
                    <a:pt x="17117" y="9704"/>
                    <a:pt x="17053" y="9702"/>
                    <a:pt x="16989" y="9702"/>
                  </a:cubicBezTo>
                  <a:cubicBezTo>
                    <a:pt x="13480" y="9702"/>
                    <a:pt x="9007" y="15011"/>
                    <a:pt x="9007" y="15011"/>
                  </a:cubicBezTo>
                  <a:cubicBezTo>
                    <a:pt x="13644" y="9507"/>
                    <a:pt x="14078" y="2536"/>
                    <a:pt x="14078" y="2536"/>
                  </a:cubicBezTo>
                  <a:lnTo>
                    <a:pt x="14078" y="2536"/>
                  </a:lnTo>
                  <a:cubicBezTo>
                    <a:pt x="14077" y="2536"/>
                    <a:pt x="8240" y="4204"/>
                    <a:pt x="6005" y="13143"/>
                  </a:cubicBezTo>
                  <a:cubicBezTo>
                    <a:pt x="7740" y="1401"/>
                    <a:pt x="4371" y="0"/>
                    <a:pt x="437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6"/>
            <p:cNvSpPr/>
            <p:nvPr/>
          </p:nvSpPr>
          <p:spPr>
            <a:xfrm>
              <a:off x="4403325" y="4281450"/>
              <a:ext cx="1244225" cy="339000"/>
            </a:xfrm>
            <a:custGeom>
              <a:avLst/>
              <a:gdLst/>
              <a:ahLst/>
              <a:cxnLst/>
              <a:rect l="l" t="t" r="r" b="b"/>
              <a:pathLst>
                <a:path w="49769" h="13560" extrusionOk="0">
                  <a:moveTo>
                    <a:pt x="13382" y="1"/>
                  </a:moveTo>
                  <a:cubicBezTo>
                    <a:pt x="10872" y="1"/>
                    <a:pt x="8438" y="1380"/>
                    <a:pt x="6205" y="5420"/>
                  </a:cubicBezTo>
                  <a:cubicBezTo>
                    <a:pt x="0" y="11658"/>
                    <a:pt x="25251" y="13559"/>
                    <a:pt x="25251" y="13559"/>
                  </a:cubicBezTo>
                  <a:lnTo>
                    <a:pt x="49769" y="13559"/>
                  </a:lnTo>
                  <a:cubicBezTo>
                    <a:pt x="49769" y="13559"/>
                    <a:pt x="47869" y="10334"/>
                    <a:pt x="45064" y="10334"/>
                  </a:cubicBezTo>
                  <a:cubicBezTo>
                    <a:pt x="44629" y="10334"/>
                    <a:pt x="44173" y="10411"/>
                    <a:pt x="43698" y="10590"/>
                  </a:cubicBezTo>
                  <a:cubicBezTo>
                    <a:pt x="43446" y="10684"/>
                    <a:pt x="43205" y="10728"/>
                    <a:pt x="42970" y="10728"/>
                  </a:cubicBezTo>
                  <a:cubicBezTo>
                    <a:pt x="40372" y="10728"/>
                    <a:pt x="38681" y="5419"/>
                    <a:pt x="34145" y="5419"/>
                  </a:cubicBezTo>
                  <a:cubicBezTo>
                    <a:pt x="33291" y="5419"/>
                    <a:pt x="32336" y="5607"/>
                    <a:pt x="31256" y="6054"/>
                  </a:cubicBezTo>
                  <a:cubicBezTo>
                    <a:pt x="30657" y="6299"/>
                    <a:pt x="30040" y="6407"/>
                    <a:pt x="29408" y="6407"/>
                  </a:cubicBezTo>
                  <a:cubicBezTo>
                    <a:pt x="24549" y="6407"/>
                    <a:pt x="18790" y="1"/>
                    <a:pt x="13382" y="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6"/>
            <p:cNvSpPr/>
            <p:nvPr/>
          </p:nvSpPr>
          <p:spPr>
            <a:xfrm>
              <a:off x="4547575" y="3231925"/>
              <a:ext cx="1135850" cy="1386025"/>
            </a:xfrm>
            <a:custGeom>
              <a:avLst/>
              <a:gdLst/>
              <a:ahLst/>
              <a:cxnLst/>
              <a:rect l="l" t="t" r="r" b="b"/>
              <a:pathLst>
                <a:path w="45434" h="55441" extrusionOk="0">
                  <a:moveTo>
                    <a:pt x="21750" y="0"/>
                  </a:moveTo>
                  <a:lnTo>
                    <a:pt x="21750" y="7572"/>
                  </a:lnTo>
                  <a:cubicBezTo>
                    <a:pt x="21750" y="8506"/>
                    <a:pt x="22484" y="9207"/>
                    <a:pt x="23351" y="9207"/>
                  </a:cubicBezTo>
                  <a:cubicBezTo>
                    <a:pt x="23851" y="9207"/>
                    <a:pt x="24318" y="9007"/>
                    <a:pt x="24652" y="8573"/>
                  </a:cubicBezTo>
                  <a:cubicBezTo>
                    <a:pt x="25303" y="7724"/>
                    <a:pt x="26315" y="7187"/>
                    <a:pt x="27463" y="7187"/>
                  </a:cubicBezTo>
                  <a:cubicBezTo>
                    <a:pt x="27667" y="7187"/>
                    <a:pt x="27876" y="7204"/>
                    <a:pt x="28088" y="7239"/>
                  </a:cubicBezTo>
                  <a:cubicBezTo>
                    <a:pt x="29655" y="7506"/>
                    <a:pt x="30923" y="8807"/>
                    <a:pt x="31123" y="10441"/>
                  </a:cubicBezTo>
                  <a:cubicBezTo>
                    <a:pt x="31357" y="12643"/>
                    <a:pt x="29655" y="14511"/>
                    <a:pt x="27521" y="14511"/>
                  </a:cubicBezTo>
                  <a:cubicBezTo>
                    <a:pt x="26353" y="14511"/>
                    <a:pt x="25352" y="13977"/>
                    <a:pt x="24685" y="13143"/>
                  </a:cubicBezTo>
                  <a:cubicBezTo>
                    <a:pt x="24352" y="12709"/>
                    <a:pt x="23918" y="12509"/>
                    <a:pt x="23384" y="12509"/>
                  </a:cubicBezTo>
                  <a:cubicBezTo>
                    <a:pt x="22484" y="12509"/>
                    <a:pt x="21783" y="13277"/>
                    <a:pt x="21783" y="14144"/>
                  </a:cubicBezTo>
                  <a:lnTo>
                    <a:pt x="21783" y="21716"/>
                  </a:lnTo>
                  <a:lnTo>
                    <a:pt x="14144" y="21716"/>
                  </a:lnTo>
                  <a:cubicBezTo>
                    <a:pt x="13244" y="21716"/>
                    <a:pt x="12510" y="20982"/>
                    <a:pt x="12510" y="20115"/>
                  </a:cubicBezTo>
                  <a:cubicBezTo>
                    <a:pt x="12510" y="19614"/>
                    <a:pt x="12777" y="19114"/>
                    <a:pt x="13144" y="18814"/>
                  </a:cubicBezTo>
                  <a:cubicBezTo>
                    <a:pt x="13978" y="18147"/>
                    <a:pt x="14511" y="17146"/>
                    <a:pt x="14511" y="15978"/>
                  </a:cubicBezTo>
                  <a:cubicBezTo>
                    <a:pt x="14511" y="13975"/>
                    <a:pt x="12917" y="12342"/>
                    <a:pt x="10937" y="12342"/>
                  </a:cubicBezTo>
                  <a:cubicBezTo>
                    <a:pt x="10775" y="12342"/>
                    <a:pt x="10609" y="12353"/>
                    <a:pt x="10442" y="12376"/>
                  </a:cubicBezTo>
                  <a:cubicBezTo>
                    <a:pt x="8841" y="12543"/>
                    <a:pt x="7506" y="13844"/>
                    <a:pt x="7273" y="15411"/>
                  </a:cubicBezTo>
                  <a:cubicBezTo>
                    <a:pt x="7073" y="16812"/>
                    <a:pt x="7640" y="18080"/>
                    <a:pt x="8607" y="18847"/>
                  </a:cubicBezTo>
                  <a:cubicBezTo>
                    <a:pt x="8974" y="19147"/>
                    <a:pt x="9241" y="19648"/>
                    <a:pt x="9241" y="20148"/>
                  </a:cubicBezTo>
                  <a:cubicBezTo>
                    <a:pt x="9241" y="21049"/>
                    <a:pt x="8474" y="21749"/>
                    <a:pt x="7606" y="21749"/>
                  </a:cubicBezTo>
                  <a:lnTo>
                    <a:pt x="1" y="21749"/>
                  </a:lnTo>
                  <a:cubicBezTo>
                    <a:pt x="168" y="29355"/>
                    <a:pt x="3170" y="37494"/>
                    <a:pt x="8173" y="43598"/>
                  </a:cubicBezTo>
                  <a:cubicBezTo>
                    <a:pt x="9107" y="44732"/>
                    <a:pt x="9641" y="46167"/>
                    <a:pt x="9641" y="47568"/>
                  </a:cubicBezTo>
                  <a:lnTo>
                    <a:pt x="9641" y="55440"/>
                  </a:lnTo>
                  <a:lnTo>
                    <a:pt x="29322" y="55440"/>
                  </a:lnTo>
                  <a:lnTo>
                    <a:pt x="29322" y="48702"/>
                  </a:lnTo>
                  <a:cubicBezTo>
                    <a:pt x="29322" y="46854"/>
                    <a:pt x="30824" y="45332"/>
                    <a:pt x="32697" y="45332"/>
                  </a:cubicBezTo>
                  <a:cubicBezTo>
                    <a:pt x="32717" y="45332"/>
                    <a:pt x="32737" y="45332"/>
                    <a:pt x="32758" y="45333"/>
                  </a:cubicBezTo>
                  <a:lnTo>
                    <a:pt x="34692" y="45333"/>
                  </a:lnTo>
                  <a:cubicBezTo>
                    <a:pt x="34713" y="45333"/>
                    <a:pt x="34734" y="45333"/>
                    <a:pt x="34754" y="45333"/>
                  </a:cubicBezTo>
                  <a:cubicBezTo>
                    <a:pt x="38562" y="45333"/>
                    <a:pt x="41631" y="42277"/>
                    <a:pt x="41631" y="38495"/>
                  </a:cubicBezTo>
                  <a:lnTo>
                    <a:pt x="41631" y="33224"/>
                  </a:lnTo>
                  <a:cubicBezTo>
                    <a:pt x="41631" y="32190"/>
                    <a:pt x="42198" y="31223"/>
                    <a:pt x="43132" y="30789"/>
                  </a:cubicBezTo>
                  <a:lnTo>
                    <a:pt x="44032" y="30322"/>
                  </a:lnTo>
                  <a:cubicBezTo>
                    <a:pt x="45033" y="29788"/>
                    <a:pt x="45433" y="28521"/>
                    <a:pt x="44866" y="27520"/>
                  </a:cubicBezTo>
                  <a:lnTo>
                    <a:pt x="42198" y="22717"/>
                  </a:lnTo>
                  <a:cubicBezTo>
                    <a:pt x="41130" y="20815"/>
                    <a:pt x="40763" y="18547"/>
                    <a:pt x="41030" y="16379"/>
                  </a:cubicBezTo>
                  <a:cubicBezTo>
                    <a:pt x="41797" y="10975"/>
                    <a:pt x="40863" y="201"/>
                    <a:pt x="21750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6"/>
            <p:cNvSpPr/>
            <p:nvPr/>
          </p:nvSpPr>
          <p:spPr>
            <a:xfrm>
              <a:off x="5077125" y="3231925"/>
              <a:ext cx="14200" cy="25"/>
            </a:xfrm>
            <a:custGeom>
              <a:avLst/>
              <a:gdLst/>
              <a:ahLst/>
              <a:cxnLst/>
              <a:rect l="l" t="t" r="r" b="b"/>
              <a:pathLst>
                <a:path w="568" h="1" extrusionOk="0">
                  <a:moveTo>
                    <a:pt x="568" y="0"/>
                  </a:moveTo>
                  <a:lnTo>
                    <a:pt x="56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6"/>
            <p:cNvSpPr/>
            <p:nvPr/>
          </p:nvSpPr>
          <p:spPr>
            <a:xfrm>
              <a:off x="4382475" y="2947550"/>
              <a:ext cx="619625" cy="718875"/>
            </a:xfrm>
            <a:custGeom>
              <a:avLst/>
              <a:gdLst/>
              <a:ahLst/>
              <a:cxnLst/>
              <a:rect l="l" t="t" r="r" b="b"/>
              <a:pathLst>
                <a:path w="24785" h="28755" extrusionOk="0">
                  <a:moveTo>
                    <a:pt x="15845" y="1"/>
                  </a:moveTo>
                  <a:cubicBezTo>
                    <a:pt x="15678" y="67"/>
                    <a:pt x="15511" y="167"/>
                    <a:pt x="15344" y="201"/>
                  </a:cubicBezTo>
                  <a:cubicBezTo>
                    <a:pt x="1401" y="6505"/>
                    <a:pt x="0" y="18380"/>
                    <a:pt x="5037" y="28755"/>
                  </a:cubicBezTo>
                  <a:lnTo>
                    <a:pt x="11942" y="25619"/>
                  </a:lnTo>
                  <a:cubicBezTo>
                    <a:pt x="12743" y="25252"/>
                    <a:pt x="13110" y="24251"/>
                    <a:pt x="12743" y="23484"/>
                  </a:cubicBezTo>
                  <a:cubicBezTo>
                    <a:pt x="12542" y="23017"/>
                    <a:pt x="12176" y="22683"/>
                    <a:pt x="11675" y="22550"/>
                  </a:cubicBezTo>
                  <a:cubicBezTo>
                    <a:pt x="10441" y="22250"/>
                    <a:pt x="9407" y="21349"/>
                    <a:pt x="9007" y="20015"/>
                  </a:cubicBezTo>
                  <a:cubicBezTo>
                    <a:pt x="8573" y="18480"/>
                    <a:pt x="9240" y="16746"/>
                    <a:pt x="10608" y="15912"/>
                  </a:cubicBezTo>
                  <a:cubicBezTo>
                    <a:pt x="11214" y="15557"/>
                    <a:pt x="11863" y="15391"/>
                    <a:pt x="12497" y="15391"/>
                  </a:cubicBezTo>
                  <a:cubicBezTo>
                    <a:pt x="13886" y="15391"/>
                    <a:pt x="15204" y="16185"/>
                    <a:pt x="15845" y="17513"/>
                  </a:cubicBezTo>
                  <a:cubicBezTo>
                    <a:pt x="16278" y="18547"/>
                    <a:pt x="16245" y="19715"/>
                    <a:pt x="15745" y="20615"/>
                  </a:cubicBezTo>
                  <a:cubicBezTo>
                    <a:pt x="15511" y="21082"/>
                    <a:pt x="15511" y="21616"/>
                    <a:pt x="15711" y="22083"/>
                  </a:cubicBezTo>
                  <a:cubicBezTo>
                    <a:pt x="15982" y="22698"/>
                    <a:pt x="16579" y="23059"/>
                    <a:pt x="17209" y="23059"/>
                  </a:cubicBezTo>
                  <a:cubicBezTo>
                    <a:pt x="17433" y="23059"/>
                    <a:pt x="17661" y="23013"/>
                    <a:pt x="17880" y="22917"/>
                  </a:cubicBezTo>
                  <a:lnTo>
                    <a:pt x="24785" y="19781"/>
                  </a:lnTo>
                  <a:lnTo>
                    <a:pt x="21682" y="12876"/>
                  </a:lnTo>
                  <a:lnTo>
                    <a:pt x="18947" y="6906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4856150" y="3043500"/>
              <a:ext cx="272700" cy="225150"/>
            </a:xfrm>
            <a:custGeom>
              <a:avLst/>
              <a:gdLst/>
              <a:ahLst/>
              <a:cxnLst/>
              <a:rect l="l" t="t" r="r" b="b"/>
              <a:pathLst>
                <a:path w="10908" h="9006" extrusionOk="0">
                  <a:moveTo>
                    <a:pt x="6595" y="1"/>
                  </a:moveTo>
                  <a:cubicBezTo>
                    <a:pt x="6274" y="1"/>
                    <a:pt x="5951" y="43"/>
                    <a:pt x="5637" y="132"/>
                  </a:cubicBezTo>
                  <a:cubicBezTo>
                    <a:pt x="4303" y="499"/>
                    <a:pt x="3402" y="1533"/>
                    <a:pt x="3102" y="2801"/>
                  </a:cubicBezTo>
                  <a:cubicBezTo>
                    <a:pt x="2969" y="3301"/>
                    <a:pt x="2635" y="3668"/>
                    <a:pt x="2168" y="3868"/>
                  </a:cubicBezTo>
                  <a:cubicBezTo>
                    <a:pt x="1949" y="3964"/>
                    <a:pt x="1724" y="4010"/>
                    <a:pt x="1502" y="4010"/>
                  </a:cubicBezTo>
                  <a:cubicBezTo>
                    <a:pt x="881" y="4010"/>
                    <a:pt x="295" y="3649"/>
                    <a:pt x="0" y="3034"/>
                  </a:cubicBezTo>
                  <a:lnTo>
                    <a:pt x="0" y="3034"/>
                  </a:lnTo>
                  <a:lnTo>
                    <a:pt x="2693" y="8913"/>
                  </a:lnTo>
                  <a:lnTo>
                    <a:pt x="2693" y="8913"/>
                  </a:lnTo>
                  <a:cubicBezTo>
                    <a:pt x="2366" y="8129"/>
                    <a:pt x="2767" y="7190"/>
                    <a:pt x="3569" y="6837"/>
                  </a:cubicBezTo>
                  <a:cubicBezTo>
                    <a:pt x="3768" y="6745"/>
                    <a:pt x="3995" y="6702"/>
                    <a:pt x="4224" y="6702"/>
                  </a:cubicBezTo>
                  <a:cubicBezTo>
                    <a:pt x="4495" y="6702"/>
                    <a:pt x="4769" y="6762"/>
                    <a:pt x="5004" y="6870"/>
                  </a:cubicBezTo>
                  <a:cubicBezTo>
                    <a:pt x="5522" y="7138"/>
                    <a:pt x="6088" y="7272"/>
                    <a:pt x="6661" y="7272"/>
                  </a:cubicBezTo>
                  <a:cubicBezTo>
                    <a:pt x="7157" y="7272"/>
                    <a:pt x="7659" y="7172"/>
                    <a:pt x="8139" y="6970"/>
                  </a:cubicBezTo>
                  <a:cubicBezTo>
                    <a:pt x="10107" y="6070"/>
                    <a:pt x="10908" y="3668"/>
                    <a:pt x="9740" y="1733"/>
                  </a:cubicBezTo>
                  <a:cubicBezTo>
                    <a:pt x="9077" y="645"/>
                    <a:pt x="7844" y="1"/>
                    <a:pt x="6595" y="1"/>
                  </a:cubicBezTo>
                  <a:close/>
                  <a:moveTo>
                    <a:pt x="2693" y="8913"/>
                  </a:moveTo>
                  <a:cubicBezTo>
                    <a:pt x="2706" y="8944"/>
                    <a:pt x="2720" y="8975"/>
                    <a:pt x="2735" y="9005"/>
                  </a:cubicBezTo>
                  <a:lnTo>
                    <a:pt x="2693" y="8913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4435850" y="4342100"/>
              <a:ext cx="761400" cy="277500"/>
            </a:xfrm>
            <a:custGeom>
              <a:avLst/>
              <a:gdLst/>
              <a:ahLst/>
              <a:cxnLst/>
              <a:rect l="l" t="t" r="r" b="b"/>
              <a:pathLst>
                <a:path w="30456" h="11100" extrusionOk="0">
                  <a:moveTo>
                    <a:pt x="8210" y="1"/>
                  </a:moveTo>
                  <a:cubicBezTo>
                    <a:pt x="7440" y="1"/>
                    <a:pt x="6551" y="148"/>
                    <a:pt x="5504" y="492"/>
                  </a:cubicBezTo>
                  <a:cubicBezTo>
                    <a:pt x="0" y="2327"/>
                    <a:pt x="2135" y="8731"/>
                    <a:pt x="4403" y="11100"/>
                  </a:cubicBezTo>
                  <a:lnTo>
                    <a:pt x="30455" y="11100"/>
                  </a:lnTo>
                  <a:cubicBezTo>
                    <a:pt x="30455" y="11100"/>
                    <a:pt x="28904" y="8707"/>
                    <a:pt x="26829" y="8707"/>
                  </a:cubicBezTo>
                  <a:cubicBezTo>
                    <a:pt x="26566" y="8707"/>
                    <a:pt x="26296" y="8745"/>
                    <a:pt x="26019" y="8832"/>
                  </a:cubicBezTo>
                  <a:cubicBezTo>
                    <a:pt x="25872" y="8880"/>
                    <a:pt x="25740" y="8902"/>
                    <a:pt x="25620" y="8902"/>
                  </a:cubicBezTo>
                  <a:cubicBezTo>
                    <a:pt x="23954" y="8902"/>
                    <a:pt x="24545" y="4597"/>
                    <a:pt x="20537" y="4597"/>
                  </a:cubicBezTo>
                  <a:cubicBezTo>
                    <a:pt x="20021" y="4597"/>
                    <a:pt x="19429" y="4668"/>
                    <a:pt x="18747" y="4829"/>
                  </a:cubicBezTo>
                  <a:cubicBezTo>
                    <a:pt x="18215" y="4953"/>
                    <a:pt x="17734" y="5010"/>
                    <a:pt x="17295" y="5010"/>
                  </a:cubicBezTo>
                  <a:cubicBezTo>
                    <a:pt x="13152" y="5010"/>
                    <a:pt x="12706" y="1"/>
                    <a:pt x="821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6"/>
            <p:cNvSpPr/>
            <p:nvPr/>
          </p:nvSpPr>
          <p:spPr>
            <a:xfrm>
              <a:off x="4532575" y="4418850"/>
              <a:ext cx="246875" cy="200750"/>
            </a:xfrm>
            <a:custGeom>
              <a:avLst/>
              <a:gdLst/>
              <a:ahLst/>
              <a:cxnLst/>
              <a:rect l="l" t="t" r="r" b="b"/>
              <a:pathLst>
                <a:path w="9875" h="8030" extrusionOk="0">
                  <a:moveTo>
                    <a:pt x="1900" y="0"/>
                  </a:moveTo>
                  <a:cubicBezTo>
                    <a:pt x="1802" y="0"/>
                    <a:pt x="1702" y="8"/>
                    <a:pt x="1602" y="24"/>
                  </a:cubicBezTo>
                  <a:cubicBezTo>
                    <a:pt x="935" y="2805"/>
                    <a:pt x="2886" y="5536"/>
                    <a:pt x="3410" y="6206"/>
                  </a:cubicBezTo>
                  <a:lnTo>
                    <a:pt x="3410" y="6206"/>
                  </a:lnTo>
                  <a:cubicBezTo>
                    <a:pt x="3000" y="5715"/>
                    <a:pt x="1666" y="4226"/>
                    <a:pt x="539" y="4226"/>
                  </a:cubicBezTo>
                  <a:cubicBezTo>
                    <a:pt x="352" y="4226"/>
                    <a:pt x="171" y="4267"/>
                    <a:pt x="0" y="4361"/>
                  </a:cubicBezTo>
                  <a:cubicBezTo>
                    <a:pt x="101" y="6395"/>
                    <a:pt x="2169" y="8030"/>
                    <a:pt x="2169" y="8030"/>
                  </a:cubicBezTo>
                  <a:lnTo>
                    <a:pt x="9774" y="8030"/>
                  </a:lnTo>
                  <a:cubicBezTo>
                    <a:pt x="9874" y="4494"/>
                    <a:pt x="8340" y="1358"/>
                    <a:pt x="6405" y="725"/>
                  </a:cubicBezTo>
                  <a:cubicBezTo>
                    <a:pt x="5496" y="2888"/>
                    <a:pt x="6149" y="4993"/>
                    <a:pt x="6230" y="5237"/>
                  </a:cubicBezTo>
                  <a:lnTo>
                    <a:pt x="6230" y="5237"/>
                  </a:lnTo>
                  <a:cubicBezTo>
                    <a:pt x="6099" y="4857"/>
                    <a:pt x="4373" y="0"/>
                    <a:pt x="1900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6"/>
            <p:cNvSpPr/>
            <p:nvPr/>
          </p:nvSpPr>
          <p:spPr>
            <a:xfrm>
              <a:off x="5321475" y="3772300"/>
              <a:ext cx="101750" cy="50900"/>
            </a:xfrm>
            <a:custGeom>
              <a:avLst/>
              <a:gdLst/>
              <a:ahLst/>
              <a:cxnLst/>
              <a:rect l="l" t="t" r="r" b="b"/>
              <a:pathLst>
                <a:path w="4070" h="2036" fill="none" extrusionOk="0">
                  <a:moveTo>
                    <a:pt x="4070" y="1"/>
                  </a:moveTo>
                  <a:cubicBezTo>
                    <a:pt x="4070" y="1102"/>
                    <a:pt x="3169" y="2036"/>
                    <a:pt x="2035" y="2036"/>
                  </a:cubicBezTo>
                  <a:cubicBezTo>
                    <a:pt x="901" y="2036"/>
                    <a:pt x="0" y="1102"/>
                    <a:pt x="0" y="1"/>
                  </a:cubicBezTo>
                </a:path>
              </a:pathLst>
            </a:custGeom>
            <a:noFill/>
            <a:ln w="15000" cap="flat" cmpd="sng">
              <a:solidFill>
                <a:srgbClr val="230E0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46"/>
          <p:cNvGrpSpPr/>
          <p:nvPr/>
        </p:nvGrpSpPr>
        <p:grpSpPr>
          <a:xfrm rot="-5400000" flipH="1">
            <a:off x="5009980" y="-782395"/>
            <a:ext cx="2421162" cy="3217492"/>
            <a:chOff x="-348715" y="6612"/>
            <a:chExt cx="2421162" cy="3217492"/>
          </a:xfrm>
        </p:grpSpPr>
        <p:grpSp>
          <p:nvGrpSpPr>
            <p:cNvPr id="806" name="Google Shape;806;p46"/>
            <p:cNvGrpSpPr/>
            <p:nvPr/>
          </p:nvGrpSpPr>
          <p:grpSpPr>
            <a:xfrm rot="10800000" flipH="1">
              <a:off x="-348715" y="6612"/>
              <a:ext cx="2045918" cy="2630978"/>
              <a:chOff x="-351250" y="133949"/>
              <a:chExt cx="2045714" cy="2630715"/>
            </a:xfrm>
          </p:grpSpPr>
          <p:sp>
            <p:nvSpPr>
              <p:cNvPr id="807" name="Google Shape;807;p46"/>
              <p:cNvSpPr/>
              <p:nvPr/>
            </p:nvSpPr>
            <p:spPr>
              <a:xfrm>
                <a:off x="-295636" y="187657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chemeClr val="accent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46"/>
              <p:cNvSpPr/>
              <p:nvPr/>
            </p:nvSpPr>
            <p:spPr>
              <a:xfrm>
                <a:off x="-351250" y="133949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rgbClr val="1155CC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9" name="Google Shape;809;p46"/>
            <p:cNvGrpSpPr/>
            <p:nvPr/>
          </p:nvGrpSpPr>
          <p:grpSpPr>
            <a:xfrm>
              <a:off x="274111" y="1847688"/>
              <a:ext cx="1798335" cy="1376416"/>
              <a:chOff x="288450" y="1502854"/>
              <a:chExt cx="1503751" cy="1150946"/>
            </a:xfrm>
          </p:grpSpPr>
          <p:sp>
            <p:nvSpPr>
              <p:cNvPr id="810" name="Google Shape;810;p46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6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12" name="Google Shape;812;p46"/>
          <p:cNvSpPr txBox="1">
            <a:spLocks noGrp="1"/>
          </p:cNvSpPr>
          <p:nvPr>
            <p:ph type="subTitle" idx="4294967295"/>
          </p:nvPr>
        </p:nvSpPr>
        <p:spPr>
          <a:xfrm>
            <a:off x="1686525" y="1790250"/>
            <a:ext cx="2925300" cy="15630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500" b="1">
                <a:latin typeface="Yanone Kaffeesatz"/>
                <a:ea typeface="Yanone Kaffeesatz"/>
                <a:cs typeface="Yanone Kaffeesatz"/>
                <a:sym typeface="Yanone Kaffeesatz"/>
              </a:rPr>
              <a:t>True or false?</a:t>
            </a:r>
            <a:endParaRPr sz="39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7" name="Google Shape;817;p47"/>
          <p:cNvGrpSpPr/>
          <p:nvPr/>
        </p:nvGrpSpPr>
        <p:grpSpPr>
          <a:xfrm>
            <a:off x="6349698" y="3040515"/>
            <a:ext cx="1479604" cy="1562990"/>
            <a:chOff x="4234025" y="2947550"/>
            <a:chExt cx="1583650" cy="1672900"/>
          </a:xfrm>
        </p:grpSpPr>
        <p:sp>
          <p:nvSpPr>
            <p:cNvPr id="818" name="Google Shape;818;p47"/>
            <p:cNvSpPr/>
            <p:nvPr/>
          </p:nvSpPr>
          <p:spPr>
            <a:xfrm>
              <a:off x="4420825" y="4114750"/>
              <a:ext cx="466200" cy="433475"/>
            </a:xfrm>
            <a:custGeom>
              <a:avLst/>
              <a:gdLst/>
              <a:ahLst/>
              <a:cxnLst/>
              <a:rect l="l" t="t" r="r" b="b"/>
              <a:pathLst>
                <a:path w="18648" h="17339" extrusionOk="0">
                  <a:moveTo>
                    <a:pt x="9314" y="0"/>
                  </a:moveTo>
                  <a:cubicBezTo>
                    <a:pt x="5130" y="0"/>
                    <a:pt x="1459" y="3047"/>
                    <a:pt x="768" y="7285"/>
                  </a:cubicBezTo>
                  <a:cubicBezTo>
                    <a:pt x="1" y="12021"/>
                    <a:pt x="3203" y="16491"/>
                    <a:pt x="7940" y="17225"/>
                  </a:cubicBezTo>
                  <a:cubicBezTo>
                    <a:pt x="8412" y="17301"/>
                    <a:pt x="8881" y="17339"/>
                    <a:pt x="9344" y="17339"/>
                  </a:cubicBezTo>
                  <a:cubicBezTo>
                    <a:pt x="13524" y="17339"/>
                    <a:pt x="17189" y="14318"/>
                    <a:pt x="17880" y="10053"/>
                  </a:cubicBezTo>
                  <a:cubicBezTo>
                    <a:pt x="18647" y="5316"/>
                    <a:pt x="15445" y="880"/>
                    <a:pt x="10708" y="113"/>
                  </a:cubicBezTo>
                  <a:cubicBezTo>
                    <a:pt x="10240" y="37"/>
                    <a:pt x="9774" y="0"/>
                    <a:pt x="931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7"/>
            <p:cNvSpPr/>
            <p:nvPr/>
          </p:nvSpPr>
          <p:spPr>
            <a:xfrm>
              <a:off x="4234025" y="4281850"/>
              <a:ext cx="352775" cy="337750"/>
            </a:xfrm>
            <a:custGeom>
              <a:avLst/>
              <a:gdLst/>
              <a:ahLst/>
              <a:cxnLst/>
              <a:rect l="l" t="t" r="r" b="b"/>
              <a:pathLst>
                <a:path w="14111" h="13510" extrusionOk="0">
                  <a:moveTo>
                    <a:pt x="7639" y="0"/>
                  </a:moveTo>
                  <a:cubicBezTo>
                    <a:pt x="6805" y="1901"/>
                    <a:pt x="6605" y="2969"/>
                    <a:pt x="7439" y="5170"/>
                  </a:cubicBezTo>
                  <a:cubicBezTo>
                    <a:pt x="7439" y="5170"/>
                    <a:pt x="5671" y="867"/>
                    <a:pt x="1869" y="0"/>
                  </a:cubicBezTo>
                  <a:lnTo>
                    <a:pt x="1869" y="0"/>
                  </a:lnTo>
                  <a:cubicBezTo>
                    <a:pt x="1268" y="2735"/>
                    <a:pt x="4837" y="7472"/>
                    <a:pt x="4837" y="7472"/>
                  </a:cubicBezTo>
                  <a:cubicBezTo>
                    <a:pt x="4837" y="7472"/>
                    <a:pt x="2000" y="4273"/>
                    <a:pt x="521" y="4273"/>
                  </a:cubicBezTo>
                  <a:cubicBezTo>
                    <a:pt x="319" y="4273"/>
                    <a:pt x="141" y="4333"/>
                    <a:pt x="1" y="4470"/>
                  </a:cubicBezTo>
                  <a:cubicBezTo>
                    <a:pt x="301" y="9073"/>
                    <a:pt x="6138" y="13510"/>
                    <a:pt x="6138" y="13510"/>
                  </a:cubicBezTo>
                  <a:lnTo>
                    <a:pt x="14111" y="13510"/>
                  </a:lnTo>
                  <a:cubicBezTo>
                    <a:pt x="12710" y="8139"/>
                    <a:pt x="9941" y="1001"/>
                    <a:pt x="763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7"/>
            <p:cNvSpPr/>
            <p:nvPr/>
          </p:nvSpPr>
          <p:spPr>
            <a:xfrm>
              <a:off x="5388175" y="4119225"/>
              <a:ext cx="429500" cy="479525"/>
            </a:xfrm>
            <a:custGeom>
              <a:avLst/>
              <a:gdLst/>
              <a:ahLst/>
              <a:cxnLst/>
              <a:rect l="l" t="t" r="r" b="b"/>
              <a:pathLst>
                <a:path w="17180" h="19181" extrusionOk="0">
                  <a:moveTo>
                    <a:pt x="4371" y="0"/>
                  </a:moveTo>
                  <a:cubicBezTo>
                    <a:pt x="4371" y="0"/>
                    <a:pt x="1" y="8040"/>
                    <a:pt x="468" y="14878"/>
                  </a:cubicBezTo>
                  <a:cubicBezTo>
                    <a:pt x="468" y="17913"/>
                    <a:pt x="7973" y="19181"/>
                    <a:pt x="7973" y="19181"/>
                  </a:cubicBezTo>
                  <a:cubicBezTo>
                    <a:pt x="7973" y="19181"/>
                    <a:pt x="14878" y="18147"/>
                    <a:pt x="17180" y="9707"/>
                  </a:cubicBezTo>
                  <a:cubicBezTo>
                    <a:pt x="17117" y="9704"/>
                    <a:pt x="17053" y="9702"/>
                    <a:pt x="16989" y="9702"/>
                  </a:cubicBezTo>
                  <a:cubicBezTo>
                    <a:pt x="13480" y="9702"/>
                    <a:pt x="9007" y="15011"/>
                    <a:pt x="9007" y="15011"/>
                  </a:cubicBezTo>
                  <a:cubicBezTo>
                    <a:pt x="13644" y="9507"/>
                    <a:pt x="14078" y="2536"/>
                    <a:pt x="14078" y="2536"/>
                  </a:cubicBezTo>
                  <a:lnTo>
                    <a:pt x="14078" y="2536"/>
                  </a:lnTo>
                  <a:cubicBezTo>
                    <a:pt x="14077" y="2536"/>
                    <a:pt x="8240" y="4204"/>
                    <a:pt x="6005" y="13143"/>
                  </a:cubicBezTo>
                  <a:cubicBezTo>
                    <a:pt x="7740" y="1401"/>
                    <a:pt x="4371" y="0"/>
                    <a:pt x="437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7"/>
            <p:cNvSpPr/>
            <p:nvPr/>
          </p:nvSpPr>
          <p:spPr>
            <a:xfrm>
              <a:off x="4403325" y="4281450"/>
              <a:ext cx="1244225" cy="339000"/>
            </a:xfrm>
            <a:custGeom>
              <a:avLst/>
              <a:gdLst/>
              <a:ahLst/>
              <a:cxnLst/>
              <a:rect l="l" t="t" r="r" b="b"/>
              <a:pathLst>
                <a:path w="49769" h="13560" extrusionOk="0">
                  <a:moveTo>
                    <a:pt x="13382" y="1"/>
                  </a:moveTo>
                  <a:cubicBezTo>
                    <a:pt x="10872" y="1"/>
                    <a:pt x="8438" y="1380"/>
                    <a:pt x="6205" y="5420"/>
                  </a:cubicBezTo>
                  <a:cubicBezTo>
                    <a:pt x="0" y="11658"/>
                    <a:pt x="25251" y="13559"/>
                    <a:pt x="25251" y="13559"/>
                  </a:cubicBezTo>
                  <a:lnTo>
                    <a:pt x="49769" y="13559"/>
                  </a:lnTo>
                  <a:cubicBezTo>
                    <a:pt x="49769" y="13559"/>
                    <a:pt x="47869" y="10334"/>
                    <a:pt x="45064" y="10334"/>
                  </a:cubicBezTo>
                  <a:cubicBezTo>
                    <a:pt x="44629" y="10334"/>
                    <a:pt x="44173" y="10411"/>
                    <a:pt x="43698" y="10590"/>
                  </a:cubicBezTo>
                  <a:cubicBezTo>
                    <a:pt x="43446" y="10684"/>
                    <a:pt x="43205" y="10728"/>
                    <a:pt x="42970" y="10728"/>
                  </a:cubicBezTo>
                  <a:cubicBezTo>
                    <a:pt x="40372" y="10728"/>
                    <a:pt x="38681" y="5419"/>
                    <a:pt x="34145" y="5419"/>
                  </a:cubicBezTo>
                  <a:cubicBezTo>
                    <a:pt x="33291" y="5419"/>
                    <a:pt x="32336" y="5607"/>
                    <a:pt x="31256" y="6054"/>
                  </a:cubicBezTo>
                  <a:cubicBezTo>
                    <a:pt x="30657" y="6299"/>
                    <a:pt x="30040" y="6407"/>
                    <a:pt x="29408" y="6407"/>
                  </a:cubicBezTo>
                  <a:cubicBezTo>
                    <a:pt x="24549" y="6407"/>
                    <a:pt x="18790" y="1"/>
                    <a:pt x="13382" y="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7"/>
            <p:cNvSpPr/>
            <p:nvPr/>
          </p:nvSpPr>
          <p:spPr>
            <a:xfrm>
              <a:off x="4547575" y="3231925"/>
              <a:ext cx="1135850" cy="1386025"/>
            </a:xfrm>
            <a:custGeom>
              <a:avLst/>
              <a:gdLst/>
              <a:ahLst/>
              <a:cxnLst/>
              <a:rect l="l" t="t" r="r" b="b"/>
              <a:pathLst>
                <a:path w="45434" h="55441" extrusionOk="0">
                  <a:moveTo>
                    <a:pt x="21750" y="0"/>
                  </a:moveTo>
                  <a:lnTo>
                    <a:pt x="21750" y="7572"/>
                  </a:lnTo>
                  <a:cubicBezTo>
                    <a:pt x="21750" y="8506"/>
                    <a:pt x="22484" y="9207"/>
                    <a:pt x="23351" y="9207"/>
                  </a:cubicBezTo>
                  <a:cubicBezTo>
                    <a:pt x="23851" y="9207"/>
                    <a:pt x="24318" y="9007"/>
                    <a:pt x="24652" y="8573"/>
                  </a:cubicBezTo>
                  <a:cubicBezTo>
                    <a:pt x="25303" y="7724"/>
                    <a:pt x="26315" y="7187"/>
                    <a:pt x="27463" y="7187"/>
                  </a:cubicBezTo>
                  <a:cubicBezTo>
                    <a:pt x="27667" y="7187"/>
                    <a:pt x="27876" y="7204"/>
                    <a:pt x="28088" y="7239"/>
                  </a:cubicBezTo>
                  <a:cubicBezTo>
                    <a:pt x="29655" y="7506"/>
                    <a:pt x="30923" y="8807"/>
                    <a:pt x="31123" y="10441"/>
                  </a:cubicBezTo>
                  <a:cubicBezTo>
                    <a:pt x="31357" y="12643"/>
                    <a:pt x="29655" y="14511"/>
                    <a:pt x="27521" y="14511"/>
                  </a:cubicBezTo>
                  <a:cubicBezTo>
                    <a:pt x="26353" y="14511"/>
                    <a:pt x="25352" y="13977"/>
                    <a:pt x="24685" y="13143"/>
                  </a:cubicBezTo>
                  <a:cubicBezTo>
                    <a:pt x="24352" y="12709"/>
                    <a:pt x="23918" y="12509"/>
                    <a:pt x="23384" y="12509"/>
                  </a:cubicBezTo>
                  <a:cubicBezTo>
                    <a:pt x="22484" y="12509"/>
                    <a:pt x="21783" y="13277"/>
                    <a:pt x="21783" y="14144"/>
                  </a:cubicBezTo>
                  <a:lnTo>
                    <a:pt x="21783" y="21716"/>
                  </a:lnTo>
                  <a:lnTo>
                    <a:pt x="14144" y="21716"/>
                  </a:lnTo>
                  <a:cubicBezTo>
                    <a:pt x="13244" y="21716"/>
                    <a:pt x="12510" y="20982"/>
                    <a:pt x="12510" y="20115"/>
                  </a:cubicBezTo>
                  <a:cubicBezTo>
                    <a:pt x="12510" y="19614"/>
                    <a:pt x="12777" y="19114"/>
                    <a:pt x="13144" y="18814"/>
                  </a:cubicBezTo>
                  <a:cubicBezTo>
                    <a:pt x="13978" y="18147"/>
                    <a:pt x="14511" y="17146"/>
                    <a:pt x="14511" y="15978"/>
                  </a:cubicBezTo>
                  <a:cubicBezTo>
                    <a:pt x="14511" y="13975"/>
                    <a:pt x="12917" y="12342"/>
                    <a:pt x="10937" y="12342"/>
                  </a:cubicBezTo>
                  <a:cubicBezTo>
                    <a:pt x="10775" y="12342"/>
                    <a:pt x="10609" y="12353"/>
                    <a:pt x="10442" y="12376"/>
                  </a:cubicBezTo>
                  <a:cubicBezTo>
                    <a:pt x="8841" y="12543"/>
                    <a:pt x="7506" y="13844"/>
                    <a:pt x="7273" y="15411"/>
                  </a:cubicBezTo>
                  <a:cubicBezTo>
                    <a:pt x="7073" y="16812"/>
                    <a:pt x="7640" y="18080"/>
                    <a:pt x="8607" y="18847"/>
                  </a:cubicBezTo>
                  <a:cubicBezTo>
                    <a:pt x="8974" y="19147"/>
                    <a:pt x="9241" y="19648"/>
                    <a:pt x="9241" y="20148"/>
                  </a:cubicBezTo>
                  <a:cubicBezTo>
                    <a:pt x="9241" y="21049"/>
                    <a:pt x="8474" y="21749"/>
                    <a:pt x="7606" y="21749"/>
                  </a:cubicBezTo>
                  <a:lnTo>
                    <a:pt x="1" y="21749"/>
                  </a:lnTo>
                  <a:cubicBezTo>
                    <a:pt x="168" y="29355"/>
                    <a:pt x="3170" y="37494"/>
                    <a:pt x="8173" y="43598"/>
                  </a:cubicBezTo>
                  <a:cubicBezTo>
                    <a:pt x="9107" y="44732"/>
                    <a:pt x="9641" y="46167"/>
                    <a:pt x="9641" y="47568"/>
                  </a:cubicBezTo>
                  <a:lnTo>
                    <a:pt x="9641" y="55440"/>
                  </a:lnTo>
                  <a:lnTo>
                    <a:pt x="29322" y="55440"/>
                  </a:lnTo>
                  <a:lnTo>
                    <a:pt x="29322" y="48702"/>
                  </a:lnTo>
                  <a:cubicBezTo>
                    <a:pt x="29322" y="46854"/>
                    <a:pt x="30824" y="45332"/>
                    <a:pt x="32697" y="45332"/>
                  </a:cubicBezTo>
                  <a:cubicBezTo>
                    <a:pt x="32717" y="45332"/>
                    <a:pt x="32737" y="45332"/>
                    <a:pt x="32758" y="45333"/>
                  </a:cubicBezTo>
                  <a:lnTo>
                    <a:pt x="34692" y="45333"/>
                  </a:lnTo>
                  <a:cubicBezTo>
                    <a:pt x="34713" y="45333"/>
                    <a:pt x="34734" y="45333"/>
                    <a:pt x="34754" y="45333"/>
                  </a:cubicBezTo>
                  <a:cubicBezTo>
                    <a:pt x="38562" y="45333"/>
                    <a:pt x="41631" y="42277"/>
                    <a:pt x="41631" y="38495"/>
                  </a:cubicBezTo>
                  <a:lnTo>
                    <a:pt x="41631" y="33224"/>
                  </a:lnTo>
                  <a:cubicBezTo>
                    <a:pt x="41631" y="32190"/>
                    <a:pt x="42198" y="31223"/>
                    <a:pt x="43132" y="30789"/>
                  </a:cubicBezTo>
                  <a:lnTo>
                    <a:pt x="44032" y="30322"/>
                  </a:lnTo>
                  <a:cubicBezTo>
                    <a:pt x="45033" y="29788"/>
                    <a:pt x="45433" y="28521"/>
                    <a:pt x="44866" y="27520"/>
                  </a:cubicBezTo>
                  <a:lnTo>
                    <a:pt x="42198" y="22717"/>
                  </a:lnTo>
                  <a:cubicBezTo>
                    <a:pt x="41130" y="20815"/>
                    <a:pt x="40763" y="18547"/>
                    <a:pt x="41030" y="16379"/>
                  </a:cubicBezTo>
                  <a:cubicBezTo>
                    <a:pt x="41797" y="10975"/>
                    <a:pt x="40863" y="201"/>
                    <a:pt x="21750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7"/>
            <p:cNvSpPr/>
            <p:nvPr/>
          </p:nvSpPr>
          <p:spPr>
            <a:xfrm>
              <a:off x="5077125" y="3231925"/>
              <a:ext cx="14200" cy="25"/>
            </a:xfrm>
            <a:custGeom>
              <a:avLst/>
              <a:gdLst/>
              <a:ahLst/>
              <a:cxnLst/>
              <a:rect l="l" t="t" r="r" b="b"/>
              <a:pathLst>
                <a:path w="568" h="1" extrusionOk="0">
                  <a:moveTo>
                    <a:pt x="568" y="0"/>
                  </a:moveTo>
                  <a:lnTo>
                    <a:pt x="56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7"/>
            <p:cNvSpPr/>
            <p:nvPr/>
          </p:nvSpPr>
          <p:spPr>
            <a:xfrm>
              <a:off x="4382475" y="2947550"/>
              <a:ext cx="619625" cy="718875"/>
            </a:xfrm>
            <a:custGeom>
              <a:avLst/>
              <a:gdLst/>
              <a:ahLst/>
              <a:cxnLst/>
              <a:rect l="l" t="t" r="r" b="b"/>
              <a:pathLst>
                <a:path w="24785" h="28755" extrusionOk="0">
                  <a:moveTo>
                    <a:pt x="15845" y="1"/>
                  </a:moveTo>
                  <a:cubicBezTo>
                    <a:pt x="15678" y="67"/>
                    <a:pt x="15511" y="167"/>
                    <a:pt x="15344" y="201"/>
                  </a:cubicBezTo>
                  <a:cubicBezTo>
                    <a:pt x="1401" y="6505"/>
                    <a:pt x="0" y="18380"/>
                    <a:pt x="5037" y="28755"/>
                  </a:cubicBezTo>
                  <a:lnTo>
                    <a:pt x="11942" y="25619"/>
                  </a:lnTo>
                  <a:cubicBezTo>
                    <a:pt x="12743" y="25252"/>
                    <a:pt x="13110" y="24251"/>
                    <a:pt x="12743" y="23484"/>
                  </a:cubicBezTo>
                  <a:cubicBezTo>
                    <a:pt x="12542" y="23017"/>
                    <a:pt x="12176" y="22683"/>
                    <a:pt x="11675" y="22550"/>
                  </a:cubicBezTo>
                  <a:cubicBezTo>
                    <a:pt x="10441" y="22250"/>
                    <a:pt x="9407" y="21349"/>
                    <a:pt x="9007" y="20015"/>
                  </a:cubicBezTo>
                  <a:cubicBezTo>
                    <a:pt x="8573" y="18480"/>
                    <a:pt x="9240" y="16746"/>
                    <a:pt x="10608" y="15912"/>
                  </a:cubicBezTo>
                  <a:cubicBezTo>
                    <a:pt x="11214" y="15557"/>
                    <a:pt x="11863" y="15391"/>
                    <a:pt x="12497" y="15391"/>
                  </a:cubicBezTo>
                  <a:cubicBezTo>
                    <a:pt x="13886" y="15391"/>
                    <a:pt x="15204" y="16185"/>
                    <a:pt x="15845" y="17513"/>
                  </a:cubicBezTo>
                  <a:cubicBezTo>
                    <a:pt x="16278" y="18547"/>
                    <a:pt x="16245" y="19715"/>
                    <a:pt x="15745" y="20615"/>
                  </a:cubicBezTo>
                  <a:cubicBezTo>
                    <a:pt x="15511" y="21082"/>
                    <a:pt x="15511" y="21616"/>
                    <a:pt x="15711" y="22083"/>
                  </a:cubicBezTo>
                  <a:cubicBezTo>
                    <a:pt x="15982" y="22698"/>
                    <a:pt x="16579" y="23059"/>
                    <a:pt x="17209" y="23059"/>
                  </a:cubicBezTo>
                  <a:cubicBezTo>
                    <a:pt x="17433" y="23059"/>
                    <a:pt x="17661" y="23013"/>
                    <a:pt x="17880" y="22917"/>
                  </a:cubicBezTo>
                  <a:lnTo>
                    <a:pt x="24785" y="19781"/>
                  </a:lnTo>
                  <a:lnTo>
                    <a:pt x="21682" y="12876"/>
                  </a:lnTo>
                  <a:lnTo>
                    <a:pt x="18947" y="6906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7"/>
            <p:cNvSpPr/>
            <p:nvPr/>
          </p:nvSpPr>
          <p:spPr>
            <a:xfrm>
              <a:off x="4856150" y="3043500"/>
              <a:ext cx="272700" cy="225150"/>
            </a:xfrm>
            <a:custGeom>
              <a:avLst/>
              <a:gdLst/>
              <a:ahLst/>
              <a:cxnLst/>
              <a:rect l="l" t="t" r="r" b="b"/>
              <a:pathLst>
                <a:path w="10908" h="9006" extrusionOk="0">
                  <a:moveTo>
                    <a:pt x="6595" y="1"/>
                  </a:moveTo>
                  <a:cubicBezTo>
                    <a:pt x="6274" y="1"/>
                    <a:pt x="5951" y="43"/>
                    <a:pt x="5637" y="132"/>
                  </a:cubicBezTo>
                  <a:cubicBezTo>
                    <a:pt x="4303" y="499"/>
                    <a:pt x="3402" y="1533"/>
                    <a:pt x="3102" y="2801"/>
                  </a:cubicBezTo>
                  <a:cubicBezTo>
                    <a:pt x="2969" y="3301"/>
                    <a:pt x="2635" y="3668"/>
                    <a:pt x="2168" y="3868"/>
                  </a:cubicBezTo>
                  <a:cubicBezTo>
                    <a:pt x="1949" y="3964"/>
                    <a:pt x="1724" y="4010"/>
                    <a:pt x="1502" y="4010"/>
                  </a:cubicBezTo>
                  <a:cubicBezTo>
                    <a:pt x="881" y="4010"/>
                    <a:pt x="295" y="3649"/>
                    <a:pt x="0" y="3034"/>
                  </a:cubicBezTo>
                  <a:lnTo>
                    <a:pt x="0" y="3034"/>
                  </a:lnTo>
                  <a:lnTo>
                    <a:pt x="2693" y="8913"/>
                  </a:lnTo>
                  <a:lnTo>
                    <a:pt x="2693" y="8913"/>
                  </a:lnTo>
                  <a:cubicBezTo>
                    <a:pt x="2366" y="8129"/>
                    <a:pt x="2767" y="7190"/>
                    <a:pt x="3569" y="6837"/>
                  </a:cubicBezTo>
                  <a:cubicBezTo>
                    <a:pt x="3768" y="6745"/>
                    <a:pt x="3995" y="6702"/>
                    <a:pt x="4224" y="6702"/>
                  </a:cubicBezTo>
                  <a:cubicBezTo>
                    <a:pt x="4495" y="6702"/>
                    <a:pt x="4769" y="6762"/>
                    <a:pt x="5004" y="6870"/>
                  </a:cubicBezTo>
                  <a:cubicBezTo>
                    <a:pt x="5522" y="7138"/>
                    <a:pt x="6088" y="7272"/>
                    <a:pt x="6661" y="7272"/>
                  </a:cubicBezTo>
                  <a:cubicBezTo>
                    <a:pt x="7157" y="7272"/>
                    <a:pt x="7659" y="7172"/>
                    <a:pt x="8139" y="6970"/>
                  </a:cubicBezTo>
                  <a:cubicBezTo>
                    <a:pt x="10107" y="6070"/>
                    <a:pt x="10908" y="3668"/>
                    <a:pt x="9740" y="1733"/>
                  </a:cubicBezTo>
                  <a:cubicBezTo>
                    <a:pt x="9077" y="645"/>
                    <a:pt x="7844" y="1"/>
                    <a:pt x="6595" y="1"/>
                  </a:cubicBezTo>
                  <a:close/>
                  <a:moveTo>
                    <a:pt x="2693" y="8913"/>
                  </a:moveTo>
                  <a:cubicBezTo>
                    <a:pt x="2706" y="8944"/>
                    <a:pt x="2720" y="8975"/>
                    <a:pt x="2735" y="9005"/>
                  </a:cubicBezTo>
                  <a:lnTo>
                    <a:pt x="2693" y="8913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7"/>
            <p:cNvSpPr/>
            <p:nvPr/>
          </p:nvSpPr>
          <p:spPr>
            <a:xfrm>
              <a:off x="4435850" y="4342100"/>
              <a:ext cx="761400" cy="277500"/>
            </a:xfrm>
            <a:custGeom>
              <a:avLst/>
              <a:gdLst/>
              <a:ahLst/>
              <a:cxnLst/>
              <a:rect l="l" t="t" r="r" b="b"/>
              <a:pathLst>
                <a:path w="30456" h="11100" extrusionOk="0">
                  <a:moveTo>
                    <a:pt x="8210" y="1"/>
                  </a:moveTo>
                  <a:cubicBezTo>
                    <a:pt x="7440" y="1"/>
                    <a:pt x="6551" y="148"/>
                    <a:pt x="5504" y="492"/>
                  </a:cubicBezTo>
                  <a:cubicBezTo>
                    <a:pt x="0" y="2327"/>
                    <a:pt x="2135" y="8731"/>
                    <a:pt x="4403" y="11100"/>
                  </a:cubicBezTo>
                  <a:lnTo>
                    <a:pt x="30455" y="11100"/>
                  </a:lnTo>
                  <a:cubicBezTo>
                    <a:pt x="30455" y="11100"/>
                    <a:pt x="28904" y="8707"/>
                    <a:pt x="26829" y="8707"/>
                  </a:cubicBezTo>
                  <a:cubicBezTo>
                    <a:pt x="26566" y="8707"/>
                    <a:pt x="26296" y="8745"/>
                    <a:pt x="26019" y="8832"/>
                  </a:cubicBezTo>
                  <a:cubicBezTo>
                    <a:pt x="25872" y="8880"/>
                    <a:pt x="25740" y="8902"/>
                    <a:pt x="25620" y="8902"/>
                  </a:cubicBezTo>
                  <a:cubicBezTo>
                    <a:pt x="23954" y="8902"/>
                    <a:pt x="24545" y="4597"/>
                    <a:pt x="20537" y="4597"/>
                  </a:cubicBezTo>
                  <a:cubicBezTo>
                    <a:pt x="20021" y="4597"/>
                    <a:pt x="19429" y="4668"/>
                    <a:pt x="18747" y="4829"/>
                  </a:cubicBezTo>
                  <a:cubicBezTo>
                    <a:pt x="18215" y="4953"/>
                    <a:pt x="17734" y="5010"/>
                    <a:pt x="17295" y="5010"/>
                  </a:cubicBezTo>
                  <a:cubicBezTo>
                    <a:pt x="13152" y="5010"/>
                    <a:pt x="12706" y="1"/>
                    <a:pt x="821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7"/>
            <p:cNvSpPr/>
            <p:nvPr/>
          </p:nvSpPr>
          <p:spPr>
            <a:xfrm>
              <a:off x="4532575" y="4418850"/>
              <a:ext cx="246875" cy="200750"/>
            </a:xfrm>
            <a:custGeom>
              <a:avLst/>
              <a:gdLst/>
              <a:ahLst/>
              <a:cxnLst/>
              <a:rect l="l" t="t" r="r" b="b"/>
              <a:pathLst>
                <a:path w="9875" h="8030" extrusionOk="0">
                  <a:moveTo>
                    <a:pt x="1900" y="0"/>
                  </a:moveTo>
                  <a:cubicBezTo>
                    <a:pt x="1802" y="0"/>
                    <a:pt x="1702" y="8"/>
                    <a:pt x="1602" y="24"/>
                  </a:cubicBezTo>
                  <a:cubicBezTo>
                    <a:pt x="935" y="2805"/>
                    <a:pt x="2886" y="5536"/>
                    <a:pt x="3410" y="6206"/>
                  </a:cubicBezTo>
                  <a:lnTo>
                    <a:pt x="3410" y="6206"/>
                  </a:lnTo>
                  <a:cubicBezTo>
                    <a:pt x="3000" y="5715"/>
                    <a:pt x="1666" y="4226"/>
                    <a:pt x="539" y="4226"/>
                  </a:cubicBezTo>
                  <a:cubicBezTo>
                    <a:pt x="352" y="4226"/>
                    <a:pt x="171" y="4267"/>
                    <a:pt x="0" y="4361"/>
                  </a:cubicBezTo>
                  <a:cubicBezTo>
                    <a:pt x="101" y="6395"/>
                    <a:pt x="2169" y="8030"/>
                    <a:pt x="2169" y="8030"/>
                  </a:cubicBezTo>
                  <a:lnTo>
                    <a:pt x="9774" y="8030"/>
                  </a:lnTo>
                  <a:cubicBezTo>
                    <a:pt x="9874" y="4494"/>
                    <a:pt x="8340" y="1358"/>
                    <a:pt x="6405" y="725"/>
                  </a:cubicBezTo>
                  <a:cubicBezTo>
                    <a:pt x="5496" y="2888"/>
                    <a:pt x="6149" y="4993"/>
                    <a:pt x="6230" y="5237"/>
                  </a:cubicBezTo>
                  <a:lnTo>
                    <a:pt x="6230" y="5237"/>
                  </a:lnTo>
                  <a:cubicBezTo>
                    <a:pt x="6099" y="4857"/>
                    <a:pt x="4373" y="0"/>
                    <a:pt x="1900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7"/>
            <p:cNvSpPr/>
            <p:nvPr/>
          </p:nvSpPr>
          <p:spPr>
            <a:xfrm>
              <a:off x="5321475" y="3772300"/>
              <a:ext cx="101750" cy="50900"/>
            </a:xfrm>
            <a:custGeom>
              <a:avLst/>
              <a:gdLst/>
              <a:ahLst/>
              <a:cxnLst/>
              <a:rect l="l" t="t" r="r" b="b"/>
              <a:pathLst>
                <a:path w="4070" h="2036" fill="none" extrusionOk="0">
                  <a:moveTo>
                    <a:pt x="4070" y="1"/>
                  </a:moveTo>
                  <a:cubicBezTo>
                    <a:pt x="4070" y="1102"/>
                    <a:pt x="3169" y="2036"/>
                    <a:pt x="2035" y="2036"/>
                  </a:cubicBezTo>
                  <a:cubicBezTo>
                    <a:pt x="901" y="2036"/>
                    <a:pt x="0" y="1102"/>
                    <a:pt x="0" y="1"/>
                  </a:cubicBezTo>
                </a:path>
              </a:pathLst>
            </a:custGeom>
            <a:noFill/>
            <a:ln w="15000" cap="flat" cmpd="sng">
              <a:solidFill>
                <a:srgbClr val="230E0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7"/>
          <p:cNvGrpSpPr/>
          <p:nvPr/>
        </p:nvGrpSpPr>
        <p:grpSpPr>
          <a:xfrm rot="-5400000" flipH="1">
            <a:off x="5009980" y="-782395"/>
            <a:ext cx="2421162" cy="3217492"/>
            <a:chOff x="-348715" y="6612"/>
            <a:chExt cx="2421162" cy="3217492"/>
          </a:xfrm>
        </p:grpSpPr>
        <p:grpSp>
          <p:nvGrpSpPr>
            <p:cNvPr id="830" name="Google Shape;830;p47"/>
            <p:cNvGrpSpPr/>
            <p:nvPr/>
          </p:nvGrpSpPr>
          <p:grpSpPr>
            <a:xfrm rot="10800000" flipH="1">
              <a:off x="-348715" y="6612"/>
              <a:ext cx="2045918" cy="2630978"/>
              <a:chOff x="-351250" y="133949"/>
              <a:chExt cx="2045714" cy="2630715"/>
            </a:xfrm>
          </p:grpSpPr>
          <p:sp>
            <p:nvSpPr>
              <p:cNvPr id="831" name="Google Shape;831;p47"/>
              <p:cNvSpPr/>
              <p:nvPr/>
            </p:nvSpPr>
            <p:spPr>
              <a:xfrm>
                <a:off x="-295636" y="187657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chemeClr val="accent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47"/>
              <p:cNvSpPr/>
              <p:nvPr/>
            </p:nvSpPr>
            <p:spPr>
              <a:xfrm>
                <a:off x="-351250" y="133949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rgbClr val="1155CC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33" name="Google Shape;833;p47"/>
            <p:cNvGrpSpPr/>
            <p:nvPr/>
          </p:nvGrpSpPr>
          <p:grpSpPr>
            <a:xfrm>
              <a:off x="274111" y="1847688"/>
              <a:ext cx="1798335" cy="1376416"/>
              <a:chOff x="288450" y="1502854"/>
              <a:chExt cx="1503751" cy="1150946"/>
            </a:xfrm>
          </p:grpSpPr>
          <p:sp>
            <p:nvSpPr>
              <p:cNvPr id="834" name="Google Shape;834;p47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7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36" name="Google Shape;836;p47"/>
          <p:cNvSpPr txBox="1">
            <a:spLocks noGrp="1"/>
          </p:cNvSpPr>
          <p:nvPr>
            <p:ph type="subTitle" idx="4294967295"/>
          </p:nvPr>
        </p:nvSpPr>
        <p:spPr>
          <a:xfrm>
            <a:off x="1686525" y="1790252"/>
            <a:ext cx="2925300" cy="1563000"/>
          </a:xfrm>
          <a:prstGeom prst="rect">
            <a:avLst/>
          </a:prstGeom>
          <a:solidFill>
            <a:srgbClr val="3C78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b="1">
                <a:latin typeface="Yanone Kaffeesatz"/>
                <a:ea typeface="Yanone Kaffeesatz"/>
                <a:cs typeface="Yanone Kaffeesatz"/>
                <a:sym typeface="Yanone Kaffeesatz"/>
              </a:rPr>
              <a:t>Talking about suicide increases suicidal intentions</a:t>
            </a:r>
            <a:endParaRPr sz="15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48"/>
          <p:cNvGrpSpPr/>
          <p:nvPr/>
        </p:nvGrpSpPr>
        <p:grpSpPr>
          <a:xfrm>
            <a:off x="6349698" y="3040515"/>
            <a:ext cx="1479604" cy="1562990"/>
            <a:chOff x="4234025" y="2947550"/>
            <a:chExt cx="1583650" cy="1672900"/>
          </a:xfrm>
        </p:grpSpPr>
        <p:sp>
          <p:nvSpPr>
            <p:cNvPr id="842" name="Google Shape;842;p48"/>
            <p:cNvSpPr/>
            <p:nvPr/>
          </p:nvSpPr>
          <p:spPr>
            <a:xfrm>
              <a:off x="4420825" y="4114750"/>
              <a:ext cx="466200" cy="433475"/>
            </a:xfrm>
            <a:custGeom>
              <a:avLst/>
              <a:gdLst/>
              <a:ahLst/>
              <a:cxnLst/>
              <a:rect l="l" t="t" r="r" b="b"/>
              <a:pathLst>
                <a:path w="18648" h="17339" extrusionOk="0">
                  <a:moveTo>
                    <a:pt x="9314" y="0"/>
                  </a:moveTo>
                  <a:cubicBezTo>
                    <a:pt x="5130" y="0"/>
                    <a:pt x="1459" y="3047"/>
                    <a:pt x="768" y="7285"/>
                  </a:cubicBezTo>
                  <a:cubicBezTo>
                    <a:pt x="1" y="12021"/>
                    <a:pt x="3203" y="16491"/>
                    <a:pt x="7940" y="17225"/>
                  </a:cubicBezTo>
                  <a:cubicBezTo>
                    <a:pt x="8412" y="17301"/>
                    <a:pt x="8881" y="17339"/>
                    <a:pt x="9344" y="17339"/>
                  </a:cubicBezTo>
                  <a:cubicBezTo>
                    <a:pt x="13524" y="17339"/>
                    <a:pt x="17189" y="14318"/>
                    <a:pt x="17880" y="10053"/>
                  </a:cubicBezTo>
                  <a:cubicBezTo>
                    <a:pt x="18647" y="5316"/>
                    <a:pt x="15445" y="880"/>
                    <a:pt x="10708" y="113"/>
                  </a:cubicBezTo>
                  <a:cubicBezTo>
                    <a:pt x="10240" y="37"/>
                    <a:pt x="9774" y="0"/>
                    <a:pt x="931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4234025" y="4281850"/>
              <a:ext cx="352775" cy="337750"/>
            </a:xfrm>
            <a:custGeom>
              <a:avLst/>
              <a:gdLst/>
              <a:ahLst/>
              <a:cxnLst/>
              <a:rect l="l" t="t" r="r" b="b"/>
              <a:pathLst>
                <a:path w="14111" h="13510" extrusionOk="0">
                  <a:moveTo>
                    <a:pt x="7639" y="0"/>
                  </a:moveTo>
                  <a:cubicBezTo>
                    <a:pt x="6805" y="1901"/>
                    <a:pt x="6605" y="2969"/>
                    <a:pt x="7439" y="5170"/>
                  </a:cubicBezTo>
                  <a:cubicBezTo>
                    <a:pt x="7439" y="5170"/>
                    <a:pt x="5671" y="867"/>
                    <a:pt x="1869" y="0"/>
                  </a:cubicBezTo>
                  <a:lnTo>
                    <a:pt x="1869" y="0"/>
                  </a:lnTo>
                  <a:cubicBezTo>
                    <a:pt x="1268" y="2735"/>
                    <a:pt x="4837" y="7472"/>
                    <a:pt x="4837" y="7472"/>
                  </a:cubicBezTo>
                  <a:cubicBezTo>
                    <a:pt x="4837" y="7472"/>
                    <a:pt x="2000" y="4273"/>
                    <a:pt x="521" y="4273"/>
                  </a:cubicBezTo>
                  <a:cubicBezTo>
                    <a:pt x="319" y="4273"/>
                    <a:pt x="141" y="4333"/>
                    <a:pt x="1" y="4470"/>
                  </a:cubicBezTo>
                  <a:cubicBezTo>
                    <a:pt x="301" y="9073"/>
                    <a:pt x="6138" y="13510"/>
                    <a:pt x="6138" y="13510"/>
                  </a:cubicBezTo>
                  <a:lnTo>
                    <a:pt x="14111" y="13510"/>
                  </a:lnTo>
                  <a:cubicBezTo>
                    <a:pt x="12710" y="8139"/>
                    <a:pt x="9941" y="1001"/>
                    <a:pt x="763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5388175" y="4119225"/>
              <a:ext cx="429500" cy="479525"/>
            </a:xfrm>
            <a:custGeom>
              <a:avLst/>
              <a:gdLst/>
              <a:ahLst/>
              <a:cxnLst/>
              <a:rect l="l" t="t" r="r" b="b"/>
              <a:pathLst>
                <a:path w="17180" h="19181" extrusionOk="0">
                  <a:moveTo>
                    <a:pt x="4371" y="0"/>
                  </a:moveTo>
                  <a:cubicBezTo>
                    <a:pt x="4371" y="0"/>
                    <a:pt x="1" y="8040"/>
                    <a:pt x="468" y="14878"/>
                  </a:cubicBezTo>
                  <a:cubicBezTo>
                    <a:pt x="468" y="17913"/>
                    <a:pt x="7973" y="19181"/>
                    <a:pt x="7973" y="19181"/>
                  </a:cubicBezTo>
                  <a:cubicBezTo>
                    <a:pt x="7973" y="19181"/>
                    <a:pt x="14878" y="18147"/>
                    <a:pt x="17180" y="9707"/>
                  </a:cubicBezTo>
                  <a:cubicBezTo>
                    <a:pt x="17117" y="9704"/>
                    <a:pt x="17053" y="9702"/>
                    <a:pt x="16989" y="9702"/>
                  </a:cubicBezTo>
                  <a:cubicBezTo>
                    <a:pt x="13480" y="9702"/>
                    <a:pt x="9007" y="15011"/>
                    <a:pt x="9007" y="15011"/>
                  </a:cubicBezTo>
                  <a:cubicBezTo>
                    <a:pt x="13644" y="9507"/>
                    <a:pt x="14078" y="2536"/>
                    <a:pt x="14078" y="2536"/>
                  </a:cubicBezTo>
                  <a:lnTo>
                    <a:pt x="14078" y="2536"/>
                  </a:lnTo>
                  <a:cubicBezTo>
                    <a:pt x="14077" y="2536"/>
                    <a:pt x="8240" y="4204"/>
                    <a:pt x="6005" y="13143"/>
                  </a:cubicBezTo>
                  <a:cubicBezTo>
                    <a:pt x="7740" y="1401"/>
                    <a:pt x="4371" y="0"/>
                    <a:pt x="437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4403325" y="4281450"/>
              <a:ext cx="1244225" cy="339000"/>
            </a:xfrm>
            <a:custGeom>
              <a:avLst/>
              <a:gdLst/>
              <a:ahLst/>
              <a:cxnLst/>
              <a:rect l="l" t="t" r="r" b="b"/>
              <a:pathLst>
                <a:path w="49769" h="13560" extrusionOk="0">
                  <a:moveTo>
                    <a:pt x="13382" y="1"/>
                  </a:moveTo>
                  <a:cubicBezTo>
                    <a:pt x="10872" y="1"/>
                    <a:pt x="8438" y="1380"/>
                    <a:pt x="6205" y="5420"/>
                  </a:cubicBezTo>
                  <a:cubicBezTo>
                    <a:pt x="0" y="11658"/>
                    <a:pt x="25251" y="13559"/>
                    <a:pt x="25251" y="13559"/>
                  </a:cubicBezTo>
                  <a:lnTo>
                    <a:pt x="49769" y="13559"/>
                  </a:lnTo>
                  <a:cubicBezTo>
                    <a:pt x="49769" y="13559"/>
                    <a:pt x="47869" y="10334"/>
                    <a:pt x="45064" y="10334"/>
                  </a:cubicBezTo>
                  <a:cubicBezTo>
                    <a:pt x="44629" y="10334"/>
                    <a:pt x="44173" y="10411"/>
                    <a:pt x="43698" y="10590"/>
                  </a:cubicBezTo>
                  <a:cubicBezTo>
                    <a:pt x="43446" y="10684"/>
                    <a:pt x="43205" y="10728"/>
                    <a:pt x="42970" y="10728"/>
                  </a:cubicBezTo>
                  <a:cubicBezTo>
                    <a:pt x="40372" y="10728"/>
                    <a:pt x="38681" y="5419"/>
                    <a:pt x="34145" y="5419"/>
                  </a:cubicBezTo>
                  <a:cubicBezTo>
                    <a:pt x="33291" y="5419"/>
                    <a:pt x="32336" y="5607"/>
                    <a:pt x="31256" y="6054"/>
                  </a:cubicBezTo>
                  <a:cubicBezTo>
                    <a:pt x="30657" y="6299"/>
                    <a:pt x="30040" y="6407"/>
                    <a:pt x="29408" y="6407"/>
                  </a:cubicBezTo>
                  <a:cubicBezTo>
                    <a:pt x="24549" y="6407"/>
                    <a:pt x="18790" y="1"/>
                    <a:pt x="13382" y="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8"/>
            <p:cNvSpPr/>
            <p:nvPr/>
          </p:nvSpPr>
          <p:spPr>
            <a:xfrm>
              <a:off x="4547575" y="3231925"/>
              <a:ext cx="1135850" cy="1386025"/>
            </a:xfrm>
            <a:custGeom>
              <a:avLst/>
              <a:gdLst/>
              <a:ahLst/>
              <a:cxnLst/>
              <a:rect l="l" t="t" r="r" b="b"/>
              <a:pathLst>
                <a:path w="45434" h="55441" extrusionOk="0">
                  <a:moveTo>
                    <a:pt x="21750" y="0"/>
                  </a:moveTo>
                  <a:lnTo>
                    <a:pt x="21750" y="7572"/>
                  </a:lnTo>
                  <a:cubicBezTo>
                    <a:pt x="21750" y="8506"/>
                    <a:pt x="22484" y="9207"/>
                    <a:pt x="23351" y="9207"/>
                  </a:cubicBezTo>
                  <a:cubicBezTo>
                    <a:pt x="23851" y="9207"/>
                    <a:pt x="24318" y="9007"/>
                    <a:pt x="24652" y="8573"/>
                  </a:cubicBezTo>
                  <a:cubicBezTo>
                    <a:pt x="25303" y="7724"/>
                    <a:pt x="26315" y="7187"/>
                    <a:pt x="27463" y="7187"/>
                  </a:cubicBezTo>
                  <a:cubicBezTo>
                    <a:pt x="27667" y="7187"/>
                    <a:pt x="27876" y="7204"/>
                    <a:pt x="28088" y="7239"/>
                  </a:cubicBezTo>
                  <a:cubicBezTo>
                    <a:pt x="29655" y="7506"/>
                    <a:pt x="30923" y="8807"/>
                    <a:pt x="31123" y="10441"/>
                  </a:cubicBezTo>
                  <a:cubicBezTo>
                    <a:pt x="31357" y="12643"/>
                    <a:pt x="29655" y="14511"/>
                    <a:pt x="27521" y="14511"/>
                  </a:cubicBezTo>
                  <a:cubicBezTo>
                    <a:pt x="26353" y="14511"/>
                    <a:pt x="25352" y="13977"/>
                    <a:pt x="24685" y="13143"/>
                  </a:cubicBezTo>
                  <a:cubicBezTo>
                    <a:pt x="24352" y="12709"/>
                    <a:pt x="23918" y="12509"/>
                    <a:pt x="23384" y="12509"/>
                  </a:cubicBezTo>
                  <a:cubicBezTo>
                    <a:pt x="22484" y="12509"/>
                    <a:pt x="21783" y="13277"/>
                    <a:pt x="21783" y="14144"/>
                  </a:cubicBezTo>
                  <a:lnTo>
                    <a:pt x="21783" y="21716"/>
                  </a:lnTo>
                  <a:lnTo>
                    <a:pt x="14144" y="21716"/>
                  </a:lnTo>
                  <a:cubicBezTo>
                    <a:pt x="13244" y="21716"/>
                    <a:pt x="12510" y="20982"/>
                    <a:pt x="12510" y="20115"/>
                  </a:cubicBezTo>
                  <a:cubicBezTo>
                    <a:pt x="12510" y="19614"/>
                    <a:pt x="12777" y="19114"/>
                    <a:pt x="13144" y="18814"/>
                  </a:cubicBezTo>
                  <a:cubicBezTo>
                    <a:pt x="13978" y="18147"/>
                    <a:pt x="14511" y="17146"/>
                    <a:pt x="14511" y="15978"/>
                  </a:cubicBezTo>
                  <a:cubicBezTo>
                    <a:pt x="14511" y="13975"/>
                    <a:pt x="12917" y="12342"/>
                    <a:pt x="10937" y="12342"/>
                  </a:cubicBezTo>
                  <a:cubicBezTo>
                    <a:pt x="10775" y="12342"/>
                    <a:pt x="10609" y="12353"/>
                    <a:pt x="10442" y="12376"/>
                  </a:cubicBezTo>
                  <a:cubicBezTo>
                    <a:pt x="8841" y="12543"/>
                    <a:pt x="7506" y="13844"/>
                    <a:pt x="7273" y="15411"/>
                  </a:cubicBezTo>
                  <a:cubicBezTo>
                    <a:pt x="7073" y="16812"/>
                    <a:pt x="7640" y="18080"/>
                    <a:pt x="8607" y="18847"/>
                  </a:cubicBezTo>
                  <a:cubicBezTo>
                    <a:pt x="8974" y="19147"/>
                    <a:pt x="9241" y="19648"/>
                    <a:pt x="9241" y="20148"/>
                  </a:cubicBezTo>
                  <a:cubicBezTo>
                    <a:pt x="9241" y="21049"/>
                    <a:pt x="8474" y="21749"/>
                    <a:pt x="7606" y="21749"/>
                  </a:cubicBezTo>
                  <a:lnTo>
                    <a:pt x="1" y="21749"/>
                  </a:lnTo>
                  <a:cubicBezTo>
                    <a:pt x="168" y="29355"/>
                    <a:pt x="3170" y="37494"/>
                    <a:pt x="8173" y="43598"/>
                  </a:cubicBezTo>
                  <a:cubicBezTo>
                    <a:pt x="9107" y="44732"/>
                    <a:pt x="9641" y="46167"/>
                    <a:pt x="9641" y="47568"/>
                  </a:cubicBezTo>
                  <a:lnTo>
                    <a:pt x="9641" y="55440"/>
                  </a:lnTo>
                  <a:lnTo>
                    <a:pt x="29322" y="55440"/>
                  </a:lnTo>
                  <a:lnTo>
                    <a:pt x="29322" y="48702"/>
                  </a:lnTo>
                  <a:cubicBezTo>
                    <a:pt x="29322" y="46854"/>
                    <a:pt x="30824" y="45332"/>
                    <a:pt x="32697" y="45332"/>
                  </a:cubicBezTo>
                  <a:cubicBezTo>
                    <a:pt x="32717" y="45332"/>
                    <a:pt x="32737" y="45332"/>
                    <a:pt x="32758" y="45333"/>
                  </a:cubicBezTo>
                  <a:lnTo>
                    <a:pt x="34692" y="45333"/>
                  </a:lnTo>
                  <a:cubicBezTo>
                    <a:pt x="34713" y="45333"/>
                    <a:pt x="34734" y="45333"/>
                    <a:pt x="34754" y="45333"/>
                  </a:cubicBezTo>
                  <a:cubicBezTo>
                    <a:pt x="38562" y="45333"/>
                    <a:pt x="41631" y="42277"/>
                    <a:pt x="41631" y="38495"/>
                  </a:cubicBezTo>
                  <a:lnTo>
                    <a:pt x="41631" y="33224"/>
                  </a:lnTo>
                  <a:cubicBezTo>
                    <a:pt x="41631" y="32190"/>
                    <a:pt x="42198" y="31223"/>
                    <a:pt x="43132" y="30789"/>
                  </a:cubicBezTo>
                  <a:lnTo>
                    <a:pt x="44032" y="30322"/>
                  </a:lnTo>
                  <a:cubicBezTo>
                    <a:pt x="45033" y="29788"/>
                    <a:pt x="45433" y="28521"/>
                    <a:pt x="44866" y="27520"/>
                  </a:cubicBezTo>
                  <a:lnTo>
                    <a:pt x="42198" y="22717"/>
                  </a:lnTo>
                  <a:cubicBezTo>
                    <a:pt x="41130" y="20815"/>
                    <a:pt x="40763" y="18547"/>
                    <a:pt x="41030" y="16379"/>
                  </a:cubicBezTo>
                  <a:cubicBezTo>
                    <a:pt x="41797" y="10975"/>
                    <a:pt x="40863" y="201"/>
                    <a:pt x="21750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8"/>
            <p:cNvSpPr/>
            <p:nvPr/>
          </p:nvSpPr>
          <p:spPr>
            <a:xfrm>
              <a:off x="5077125" y="3231925"/>
              <a:ext cx="14200" cy="25"/>
            </a:xfrm>
            <a:custGeom>
              <a:avLst/>
              <a:gdLst/>
              <a:ahLst/>
              <a:cxnLst/>
              <a:rect l="l" t="t" r="r" b="b"/>
              <a:pathLst>
                <a:path w="568" h="1" extrusionOk="0">
                  <a:moveTo>
                    <a:pt x="568" y="0"/>
                  </a:moveTo>
                  <a:lnTo>
                    <a:pt x="56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48"/>
            <p:cNvSpPr/>
            <p:nvPr/>
          </p:nvSpPr>
          <p:spPr>
            <a:xfrm>
              <a:off x="4382475" y="2947550"/>
              <a:ext cx="619625" cy="718875"/>
            </a:xfrm>
            <a:custGeom>
              <a:avLst/>
              <a:gdLst/>
              <a:ahLst/>
              <a:cxnLst/>
              <a:rect l="l" t="t" r="r" b="b"/>
              <a:pathLst>
                <a:path w="24785" h="28755" extrusionOk="0">
                  <a:moveTo>
                    <a:pt x="15845" y="1"/>
                  </a:moveTo>
                  <a:cubicBezTo>
                    <a:pt x="15678" y="67"/>
                    <a:pt x="15511" y="167"/>
                    <a:pt x="15344" y="201"/>
                  </a:cubicBezTo>
                  <a:cubicBezTo>
                    <a:pt x="1401" y="6505"/>
                    <a:pt x="0" y="18380"/>
                    <a:pt x="5037" y="28755"/>
                  </a:cubicBezTo>
                  <a:lnTo>
                    <a:pt x="11942" y="25619"/>
                  </a:lnTo>
                  <a:cubicBezTo>
                    <a:pt x="12743" y="25252"/>
                    <a:pt x="13110" y="24251"/>
                    <a:pt x="12743" y="23484"/>
                  </a:cubicBezTo>
                  <a:cubicBezTo>
                    <a:pt x="12542" y="23017"/>
                    <a:pt x="12176" y="22683"/>
                    <a:pt x="11675" y="22550"/>
                  </a:cubicBezTo>
                  <a:cubicBezTo>
                    <a:pt x="10441" y="22250"/>
                    <a:pt x="9407" y="21349"/>
                    <a:pt x="9007" y="20015"/>
                  </a:cubicBezTo>
                  <a:cubicBezTo>
                    <a:pt x="8573" y="18480"/>
                    <a:pt x="9240" y="16746"/>
                    <a:pt x="10608" y="15912"/>
                  </a:cubicBezTo>
                  <a:cubicBezTo>
                    <a:pt x="11214" y="15557"/>
                    <a:pt x="11863" y="15391"/>
                    <a:pt x="12497" y="15391"/>
                  </a:cubicBezTo>
                  <a:cubicBezTo>
                    <a:pt x="13886" y="15391"/>
                    <a:pt x="15204" y="16185"/>
                    <a:pt x="15845" y="17513"/>
                  </a:cubicBezTo>
                  <a:cubicBezTo>
                    <a:pt x="16278" y="18547"/>
                    <a:pt x="16245" y="19715"/>
                    <a:pt x="15745" y="20615"/>
                  </a:cubicBezTo>
                  <a:cubicBezTo>
                    <a:pt x="15511" y="21082"/>
                    <a:pt x="15511" y="21616"/>
                    <a:pt x="15711" y="22083"/>
                  </a:cubicBezTo>
                  <a:cubicBezTo>
                    <a:pt x="15982" y="22698"/>
                    <a:pt x="16579" y="23059"/>
                    <a:pt x="17209" y="23059"/>
                  </a:cubicBezTo>
                  <a:cubicBezTo>
                    <a:pt x="17433" y="23059"/>
                    <a:pt x="17661" y="23013"/>
                    <a:pt x="17880" y="22917"/>
                  </a:cubicBezTo>
                  <a:lnTo>
                    <a:pt x="24785" y="19781"/>
                  </a:lnTo>
                  <a:lnTo>
                    <a:pt x="21682" y="12876"/>
                  </a:lnTo>
                  <a:lnTo>
                    <a:pt x="18947" y="6906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48"/>
            <p:cNvSpPr/>
            <p:nvPr/>
          </p:nvSpPr>
          <p:spPr>
            <a:xfrm>
              <a:off x="4856150" y="3043500"/>
              <a:ext cx="272700" cy="225150"/>
            </a:xfrm>
            <a:custGeom>
              <a:avLst/>
              <a:gdLst/>
              <a:ahLst/>
              <a:cxnLst/>
              <a:rect l="l" t="t" r="r" b="b"/>
              <a:pathLst>
                <a:path w="10908" h="9006" extrusionOk="0">
                  <a:moveTo>
                    <a:pt x="6595" y="1"/>
                  </a:moveTo>
                  <a:cubicBezTo>
                    <a:pt x="6274" y="1"/>
                    <a:pt x="5951" y="43"/>
                    <a:pt x="5637" y="132"/>
                  </a:cubicBezTo>
                  <a:cubicBezTo>
                    <a:pt x="4303" y="499"/>
                    <a:pt x="3402" y="1533"/>
                    <a:pt x="3102" y="2801"/>
                  </a:cubicBezTo>
                  <a:cubicBezTo>
                    <a:pt x="2969" y="3301"/>
                    <a:pt x="2635" y="3668"/>
                    <a:pt x="2168" y="3868"/>
                  </a:cubicBezTo>
                  <a:cubicBezTo>
                    <a:pt x="1949" y="3964"/>
                    <a:pt x="1724" y="4010"/>
                    <a:pt x="1502" y="4010"/>
                  </a:cubicBezTo>
                  <a:cubicBezTo>
                    <a:pt x="881" y="4010"/>
                    <a:pt x="295" y="3649"/>
                    <a:pt x="0" y="3034"/>
                  </a:cubicBezTo>
                  <a:lnTo>
                    <a:pt x="0" y="3034"/>
                  </a:lnTo>
                  <a:lnTo>
                    <a:pt x="2693" y="8913"/>
                  </a:lnTo>
                  <a:lnTo>
                    <a:pt x="2693" y="8913"/>
                  </a:lnTo>
                  <a:cubicBezTo>
                    <a:pt x="2366" y="8129"/>
                    <a:pt x="2767" y="7190"/>
                    <a:pt x="3569" y="6837"/>
                  </a:cubicBezTo>
                  <a:cubicBezTo>
                    <a:pt x="3768" y="6745"/>
                    <a:pt x="3995" y="6702"/>
                    <a:pt x="4224" y="6702"/>
                  </a:cubicBezTo>
                  <a:cubicBezTo>
                    <a:pt x="4495" y="6702"/>
                    <a:pt x="4769" y="6762"/>
                    <a:pt x="5004" y="6870"/>
                  </a:cubicBezTo>
                  <a:cubicBezTo>
                    <a:pt x="5522" y="7138"/>
                    <a:pt x="6088" y="7272"/>
                    <a:pt x="6661" y="7272"/>
                  </a:cubicBezTo>
                  <a:cubicBezTo>
                    <a:pt x="7157" y="7272"/>
                    <a:pt x="7659" y="7172"/>
                    <a:pt x="8139" y="6970"/>
                  </a:cubicBezTo>
                  <a:cubicBezTo>
                    <a:pt x="10107" y="6070"/>
                    <a:pt x="10908" y="3668"/>
                    <a:pt x="9740" y="1733"/>
                  </a:cubicBezTo>
                  <a:cubicBezTo>
                    <a:pt x="9077" y="645"/>
                    <a:pt x="7844" y="1"/>
                    <a:pt x="6595" y="1"/>
                  </a:cubicBezTo>
                  <a:close/>
                  <a:moveTo>
                    <a:pt x="2693" y="8913"/>
                  </a:moveTo>
                  <a:cubicBezTo>
                    <a:pt x="2706" y="8944"/>
                    <a:pt x="2720" y="8975"/>
                    <a:pt x="2735" y="9005"/>
                  </a:cubicBezTo>
                  <a:lnTo>
                    <a:pt x="2693" y="8913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8"/>
            <p:cNvSpPr/>
            <p:nvPr/>
          </p:nvSpPr>
          <p:spPr>
            <a:xfrm>
              <a:off x="4435850" y="4342100"/>
              <a:ext cx="761400" cy="277500"/>
            </a:xfrm>
            <a:custGeom>
              <a:avLst/>
              <a:gdLst/>
              <a:ahLst/>
              <a:cxnLst/>
              <a:rect l="l" t="t" r="r" b="b"/>
              <a:pathLst>
                <a:path w="30456" h="11100" extrusionOk="0">
                  <a:moveTo>
                    <a:pt x="8210" y="1"/>
                  </a:moveTo>
                  <a:cubicBezTo>
                    <a:pt x="7440" y="1"/>
                    <a:pt x="6551" y="148"/>
                    <a:pt x="5504" y="492"/>
                  </a:cubicBezTo>
                  <a:cubicBezTo>
                    <a:pt x="0" y="2327"/>
                    <a:pt x="2135" y="8731"/>
                    <a:pt x="4403" y="11100"/>
                  </a:cubicBezTo>
                  <a:lnTo>
                    <a:pt x="30455" y="11100"/>
                  </a:lnTo>
                  <a:cubicBezTo>
                    <a:pt x="30455" y="11100"/>
                    <a:pt x="28904" y="8707"/>
                    <a:pt x="26829" y="8707"/>
                  </a:cubicBezTo>
                  <a:cubicBezTo>
                    <a:pt x="26566" y="8707"/>
                    <a:pt x="26296" y="8745"/>
                    <a:pt x="26019" y="8832"/>
                  </a:cubicBezTo>
                  <a:cubicBezTo>
                    <a:pt x="25872" y="8880"/>
                    <a:pt x="25740" y="8902"/>
                    <a:pt x="25620" y="8902"/>
                  </a:cubicBezTo>
                  <a:cubicBezTo>
                    <a:pt x="23954" y="8902"/>
                    <a:pt x="24545" y="4597"/>
                    <a:pt x="20537" y="4597"/>
                  </a:cubicBezTo>
                  <a:cubicBezTo>
                    <a:pt x="20021" y="4597"/>
                    <a:pt x="19429" y="4668"/>
                    <a:pt x="18747" y="4829"/>
                  </a:cubicBezTo>
                  <a:cubicBezTo>
                    <a:pt x="18215" y="4953"/>
                    <a:pt x="17734" y="5010"/>
                    <a:pt x="17295" y="5010"/>
                  </a:cubicBezTo>
                  <a:cubicBezTo>
                    <a:pt x="13152" y="5010"/>
                    <a:pt x="12706" y="1"/>
                    <a:pt x="821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8"/>
            <p:cNvSpPr/>
            <p:nvPr/>
          </p:nvSpPr>
          <p:spPr>
            <a:xfrm>
              <a:off x="4532575" y="4418850"/>
              <a:ext cx="246875" cy="200750"/>
            </a:xfrm>
            <a:custGeom>
              <a:avLst/>
              <a:gdLst/>
              <a:ahLst/>
              <a:cxnLst/>
              <a:rect l="l" t="t" r="r" b="b"/>
              <a:pathLst>
                <a:path w="9875" h="8030" extrusionOk="0">
                  <a:moveTo>
                    <a:pt x="1900" y="0"/>
                  </a:moveTo>
                  <a:cubicBezTo>
                    <a:pt x="1802" y="0"/>
                    <a:pt x="1702" y="8"/>
                    <a:pt x="1602" y="24"/>
                  </a:cubicBezTo>
                  <a:cubicBezTo>
                    <a:pt x="935" y="2805"/>
                    <a:pt x="2886" y="5536"/>
                    <a:pt x="3410" y="6206"/>
                  </a:cubicBezTo>
                  <a:lnTo>
                    <a:pt x="3410" y="6206"/>
                  </a:lnTo>
                  <a:cubicBezTo>
                    <a:pt x="3000" y="5715"/>
                    <a:pt x="1666" y="4226"/>
                    <a:pt x="539" y="4226"/>
                  </a:cubicBezTo>
                  <a:cubicBezTo>
                    <a:pt x="352" y="4226"/>
                    <a:pt x="171" y="4267"/>
                    <a:pt x="0" y="4361"/>
                  </a:cubicBezTo>
                  <a:cubicBezTo>
                    <a:pt x="101" y="6395"/>
                    <a:pt x="2169" y="8030"/>
                    <a:pt x="2169" y="8030"/>
                  </a:cubicBezTo>
                  <a:lnTo>
                    <a:pt x="9774" y="8030"/>
                  </a:lnTo>
                  <a:cubicBezTo>
                    <a:pt x="9874" y="4494"/>
                    <a:pt x="8340" y="1358"/>
                    <a:pt x="6405" y="725"/>
                  </a:cubicBezTo>
                  <a:cubicBezTo>
                    <a:pt x="5496" y="2888"/>
                    <a:pt x="6149" y="4993"/>
                    <a:pt x="6230" y="5237"/>
                  </a:cubicBezTo>
                  <a:lnTo>
                    <a:pt x="6230" y="5237"/>
                  </a:lnTo>
                  <a:cubicBezTo>
                    <a:pt x="6099" y="4857"/>
                    <a:pt x="4373" y="0"/>
                    <a:pt x="1900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8"/>
            <p:cNvSpPr/>
            <p:nvPr/>
          </p:nvSpPr>
          <p:spPr>
            <a:xfrm>
              <a:off x="5321475" y="3772300"/>
              <a:ext cx="101750" cy="50900"/>
            </a:xfrm>
            <a:custGeom>
              <a:avLst/>
              <a:gdLst/>
              <a:ahLst/>
              <a:cxnLst/>
              <a:rect l="l" t="t" r="r" b="b"/>
              <a:pathLst>
                <a:path w="4070" h="2036" fill="none" extrusionOk="0">
                  <a:moveTo>
                    <a:pt x="4070" y="1"/>
                  </a:moveTo>
                  <a:cubicBezTo>
                    <a:pt x="4070" y="1102"/>
                    <a:pt x="3169" y="2036"/>
                    <a:pt x="2035" y="2036"/>
                  </a:cubicBezTo>
                  <a:cubicBezTo>
                    <a:pt x="901" y="2036"/>
                    <a:pt x="0" y="1102"/>
                    <a:pt x="0" y="1"/>
                  </a:cubicBezTo>
                </a:path>
              </a:pathLst>
            </a:custGeom>
            <a:noFill/>
            <a:ln w="15000" cap="flat" cmpd="sng">
              <a:solidFill>
                <a:srgbClr val="230E0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3" name="Google Shape;853;p48"/>
          <p:cNvGrpSpPr/>
          <p:nvPr/>
        </p:nvGrpSpPr>
        <p:grpSpPr>
          <a:xfrm rot="-5400000" flipH="1">
            <a:off x="5009980" y="-782395"/>
            <a:ext cx="2421162" cy="3217492"/>
            <a:chOff x="-348715" y="6612"/>
            <a:chExt cx="2421162" cy="3217492"/>
          </a:xfrm>
        </p:grpSpPr>
        <p:grpSp>
          <p:nvGrpSpPr>
            <p:cNvPr id="854" name="Google Shape;854;p48"/>
            <p:cNvGrpSpPr/>
            <p:nvPr/>
          </p:nvGrpSpPr>
          <p:grpSpPr>
            <a:xfrm rot="10800000" flipH="1">
              <a:off x="-348715" y="6612"/>
              <a:ext cx="2045918" cy="2630978"/>
              <a:chOff x="-351250" y="133949"/>
              <a:chExt cx="2045714" cy="2630715"/>
            </a:xfrm>
          </p:grpSpPr>
          <p:sp>
            <p:nvSpPr>
              <p:cNvPr id="855" name="Google Shape;855;p48"/>
              <p:cNvSpPr/>
              <p:nvPr/>
            </p:nvSpPr>
            <p:spPr>
              <a:xfrm>
                <a:off x="-295636" y="187657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chemeClr val="accent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48"/>
              <p:cNvSpPr/>
              <p:nvPr/>
            </p:nvSpPr>
            <p:spPr>
              <a:xfrm>
                <a:off x="-351250" y="133949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rgbClr val="1155CC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7" name="Google Shape;857;p48"/>
            <p:cNvGrpSpPr/>
            <p:nvPr/>
          </p:nvGrpSpPr>
          <p:grpSpPr>
            <a:xfrm>
              <a:off x="274111" y="1847688"/>
              <a:ext cx="1798335" cy="1376416"/>
              <a:chOff x="288450" y="1502854"/>
              <a:chExt cx="1503751" cy="1150946"/>
            </a:xfrm>
          </p:grpSpPr>
          <p:sp>
            <p:nvSpPr>
              <p:cNvPr id="858" name="Google Shape;858;p48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48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60" name="Google Shape;860;p48"/>
          <p:cNvSpPr txBox="1">
            <a:spLocks noGrp="1"/>
          </p:cNvSpPr>
          <p:nvPr>
            <p:ph type="subTitle" idx="4294967295"/>
          </p:nvPr>
        </p:nvSpPr>
        <p:spPr>
          <a:xfrm>
            <a:off x="1686525" y="1790252"/>
            <a:ext cx="2925300" cy="1563000"/>
          </a:xfrm>
          <a:prstGeom prst="rect">
            <a:avLst/>
          </a:prstGeom>
          <a:solidFill>
            <a:srgbClr val="3C78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b="1">
                <a:latin typeface="Yanone Kaffeesatz"/>
                <a:ea typeface="Yanone Kaffeesatz"/>
                <a:cs typeface="Yanone Kaffeesatz"/>
                <a:sym typeface="Yanone Kaffeesatz"/>
              </a:rPr>
              <a:t>Suicidal behaviour is always just a cry for attention</a:t>
            </a:r>
            <a:endParaRPr sz="15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5" name="Google Shape;865;p49"/>
          <p:cNvGrpSpPr/>
          <p:nvPr/>
        </p:nvGrpSpPr>
        <p:grpSpPr>
          <a:xfrm>
            <a:off x="6349698" y="3040515"/>
            <a:ext cx="1479604" cy="1562990"/>
            <a:chOff x="4234025" y="2947550"/>
            <a:chExt cx="1583650" cy="1672900"/>
          </a:xfrm>
        </p:grpSpPr>
        <p:sp>
          <p:nvSpPr>
            <p:cNvPr id="866" name="Google Shape;866;p49"/>
            <p:cNvSpPr/>
            <p:nvPr/>
          </p:nvSpPr>
          <p:spPr>
            <a:xfrm>
              <a:off x="4420825" y="4114750"/>
              <a:ext cx="466200" cy="433475"/>
            </a:xfrm>
            <a:custGeom>
              <a:avLst/>
              <a:gdLst/>
              <a:ahLst/>
              <a:cxnLst/>
              <a:rect l="l" t="t" r="r" b="b"/>
              <a:pathLst>
                <a:path w="18648" h="17339" extrusionOk="0">
                  <a:moveTo>
                    <a:pt x="9314" y="0"/>
                  </a:moveTo>
                  <a:cubicBezTo>
                    <a:pt x="5130" y="0"/>
                    <a:pt x="1459" y="3047"/>
                    <a:pt x="768" y="7285"/>
                  </a:cubicBezTo>
                  <a:cubicBezTo>
                    <a:pt x="1" y="12021"/>
                    <a:pt x="3203" y="16491"/>
                    <a:pt x="7940" y="17225"/>
                  </a:cubicBezTo>
                  <a:cubicBezTo>
                    <a:pt x="8412" y="17301"/>
                    <a:pt x="8881" y="17339"/>
                    <a:pt x="9344" y="17339"/>
                  </a:cubicBezTo>
                  <a:cubicBezTo>
                    <a:pt x="13524" y="17339"/>
                    <a:pt x="17189" y="14318"/>
                    <a:pt x="17880" y="10053"/>
                  </a:cubicBezTo>
                  <a:cubicBezTo>
                    <a:pt x="18647" y="5316"/>
                    <a:pt x="15445" y="880"/>
                    <a:pt x="10708" y="113"/>
                  </a:cubicBezTo>
                  <a:cubicBezTo>
                    <a:pt x="10240" y="37"/>
                    <a:pt x="9774" y="0"/>
                    <a:pt x="931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4234025" y="4281850"/>
              <a:ext cx="352775" cy="337750"/>
            </a:xfrm>
            <a:custGeom>
              <a:avLst/>
              <a:gdLst/>
              <a:ahLst/>
              <a:cxnLst/>
              <a:rect l="l" t="t" r="r" b="b"/>
              <a:pathLst>
                <a:path w="14111" h="13510" extrusionOk="0">
                  <a:moveTo>
                    <a:pt x="7639" y="0"/>
                  </a:moveTo>
                  <a:cubicBezTo>
                    <a:pt x="6805" y="1901"/>
                    <a:pt x="6605" y="2969"/>
                    <a:pt x="7439" y="5170"/>
                  </a:cubicBezTo>
                  <a:cubicBezTo>
                    <a:pt x="7439" y="5170"/>
                    <a:pt x="5671" y="867"/>
                    <a:pt x="1869" y="0"/>
                  </a:cubicBezTo>
                  <a:lnTo>
                    <a:pt x="1869" y="0"/>
                  </a:lnTo>
                  <a:cubicBezTo>
                    <a:pt x="1268" y="2735"/>
                    <a:pt x="4837" y="7472"/>
                    <a:pt x="4837" y="7472"/>
                  </a:cubicBezTo>
                  <a:cubicBezTo>
                    <a:pt x="4837" y="7472"/>
                    <a:pt x="2000" y="4273"/>
                    <a:pt x="521" y="4273"/>
                  </a:cubicBezTo>
                  <a:cubicBezTo>
                    <a:pt x="319" y="4273"/>
                    <a:pt x="141" y="4333"/>
                    <a:pt x="1" y="4470"/>
                  </a:cubicBezTo>
                  <a:cubicBezTo>
                    <a:pt x="301" y="9073"/>
                    <a:pt x="6138" y="13510"/>
                    <a:pt x="6138" y="13510"/>
                  </a:cubicBezTo>
                  <a:lnTo>
                    <a:pt x="14111" y="13510"/>
                  </a:lnTo>
                  <a:cubicBezTo>
                    <a:pt x="12710" y="8139"/>
                    <a:pt x="9941" y="1001"/>
                    <a:pt x="763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388175" y="4119225"/>
              <a:ext cx="429500" cy="479525"/>
            </a:xfrm>
            <a:custGeom>
              <a:avLst/>
              <a:gdLst/>
              <a:ahLst/>
              <a:cxnLst/>
              <a:rect l="l" t="t" r="r" b="b"/>
              <a:pathLst>
                <a:path w="17180" h="19181" extrusionOk="0">
                  <a:moveTo>
                    <a:pt x="4371" y="0"/>
                  </a:moveTo>
                  <a:cubicBezTo>
                    <a:pt x="4371" y="0"/>
                    <a:pt x="1" y="8040"/>
                    <a:pt x="468" y="14878"/>
                  </a:cubicBezTo>
                  <a:cubicBezTo>
                    <a:pt x="468" y="17913"/>
                    <a:pt x="7973" y="19181"/>
                    <a:pt x="7973" y="19181"/>
                  </a:cubicBezTo>
                  <a:cubicBezTo>
                    <a:pt x="7973" y="19181"/>
                    <a:pt x="14878" y="18147"/>
                    <a:pt x="17180" y="9707"/>
                  </a:cubicBezTo>
                  <a:cubicBezTo>
                    <a:pt x="17117" y="9704"/>
                    <a:pt x="17053" y="9702"/>
                    <a:pt x="16989" y="9702"/>
                  </a:cubicBezTo>
                  <a:cubicBezTo>
                    <a:pt x="13480" y="9702"/>
                    <a:pt x="9007" y="15011"/>
                    <a:pt x="9007" y="15011"/>
                  </a:cubicBezTo>
                  <a:cubicBezTo>
                    <a:pt x="13644" y="9507"/>
                    <a:pt x="14078" y="2536"/>
                    <a:pt x="14078" y="2536"/>
                  </a:cubicBezTo>
                  <a:lnTo>
                    <a:pt x="14078" y="2536"/>
                  </a:lnTo>
                  <a:cubicBezTo>
                    <a:pt x="14077" y="2536"/>
                    <a:pt x="8240" y="4204"/>
                    <a:pt x="6005" y="13143"/>
                  </a:cubicBezTo>
                  <a:cubicBezTo>
                    <a:pt x="7740" y="1401"/>
                    <a:pt x="4371" y="0"/>
                    <a:pt x="437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4403325" y="4281450"/>
              <a:ext cx="1244225" cy="339000"/>
            </a:xfrm>
            <a:custGeom>
              <a:avLst/>
              <a:gdLst/>
              <a:ahLst/>
              <a:cxnLst/>
              <a:rect l="l" t="t" r="r" b="b"/>
              <a:pathLst>
                <a:path w="49769" h="13560" extrusionOk="0">
                  <a:moveTo>
                    <a:pt x="13382" y="1"/>
                  </a:moveTo>
                  <a:cubicBezTo>
                    <a:pt x="10872" y="1"/>
                    <a:pt x="8438" y="1380"/>
                    <a:pt x="6205" y="5420"/>
                  </a:cubicBezTo>
                  <a:cubicBezTo>
                    <a:pt x="0" y="11658"/>
                    <a:pt x="25251" y="13559"/>
                    <a:pt x="25251" y="13559"/>
                  </a:cubicBezTo>
                  <a:lnTo>
                    <a:pt x="49769" y="13559"/>
                  </a:lnTo>
                  <a:cubicBezTo>
                    <a:pt x="49769" y="13559"/>
                    <a:pt x="47869" y="10334"/>
                    <a:pt x="45064" y="10334"/>
                  </a:cubicBezTo>
                  <a:cubicBezTo>
                    <a:pt x="44629" y="10334"/>
                    <a:pt x="44173" y="10411"/>
                    <a:pt x="43698" y="10590"/>
                  </a:cubicBezTo>
                  <a:cubicBezTo>
                    <a:pt x="43446" y="10684"/>
                    <a:pt x="43205" y="10728"/>
                    <a:pt x="42970" y="10728"/>
                  </a:cubicBezTo>
                  <a:cubicBezTo>
                    <a:pt x="40372" y="10728"/>
                    <a:pt x="38681" y="5419"/>
                    <a:pt x="34145" y="5419"/>
                  </a:cubicBezTo>
                  <a:cubicBezTo>
                    <a:pt x="33291" y="5419"/>
                    <a:pt x="32336" y="5607"/>
                    <a:pt x="31256" y="6054"/>
                  </a:cubicBezTo>
                  <a:cubicBezTo>
                    <a:pt x="30657" y="6299"/>
                    <a:pt x="30040" y="6407"/>
                    <a:pt x="29408" y="6407"/>
                  </a:cubicBezTo>
                  <a:cubicBezTo>
                    <a:pt x="24549" y="6407"/>
                    <a:pt x="18790" y="1"/>
                    <a:pt x="13382" y="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4547575" y="3231925"/>
              <a:ext cx="1135850" cy="1386025"/>
            </a:xfrm>
            <a:custGeom>
              <a:avLst/>
              <a:gdLst/>
              <a:ahLst/>
              <a:cxnLst/>
              <a:rect l="l" t="t" r="r" b="b"/>
              <a:pathLst>
                <a:path w="45434" h="55441" extrusionOk="0">
                  <a:moveTo>
                    <a:pt x="21750" y="0"/>
                  </a:moveTo>
                  <a:lnTo>
                    <a:pt x="21750" y="7572"/>
                  </a:lnTo>
                  <a:cubicBezTo>
                    <a:pt x="21750" y="8506"/>
                    <a:pt x="22484" y="9207"/>
                    <a:pt x="23351" y="9207"/>
                  </a:cubicBezTo>
                  <a:cubicBezTo>
                    <a:pt x="23851" y="9207"/>
                    <a:pt x="24318" y="9007"/>
                    <a:pt x="24652" y="8573"/>
                  </a:cubicBezTo>
                  <a:cubicBezTo>
                    <a:pt x="25303" y="7724"/>
                    <a:pt x="26315" y="7187"/>
                    <a:pt x="27463" y="7187"/>
                  </a:cubicBezTo>
                  <a:cubicBezTo>
                    <a:pt x="27667" y="7187"/>
                    <a:pt x="27876" y="7204"/>
                    <a:pt x="28088" y="7239"/>
                  </a:cubicBezTo>
                  <a:cubicBezTo>
                    <a:pt x="29655" y="7506"/>
                    <a:pt x="30923" y="8807"/>
                    <a:pt x="31123" y="10441"/>
                  </a:cubicBezTo>
                  <a:cubicBezTo>
                    <a:pt x="31357" y="12643"/>
                    <a:pt x="29655" y="14511"/>
                    <a:pt x="27521" y="14511"/>
                  </a:cubicBezTo>
                  <a:cubicBezTo>
                    <a:pt x="26353" y="14511"/>
                    <a:pt x="25352" y="13977"/>
                    <a:pt x="24685" y="13143"/>
                  </a:cubicBezTo>
                  <a:cubicBezTo>
                    <a:pt x="24352" y="12709"/>
                    <a:pt x="23918" y="12509"/>
                    <a:pt x="23384" y="12509"/>
                  </a:cubicBezTo>
                  <a:cubicBezTo>
                    <a:pt x="22484" y="12509"/>
                    <a:pt x="21783" y="13277"/>
                    <a:pt x="21783" y="14144"/>
                  </a:cubicBezTo>
                  <a:lnTo>
                    <a:pt x="21783" y="21716"/>
                  </a:lnTo>
                  <a:lnTo>
                    <a:pt x="14144" y="21716"/>
                  </a:lnTo>
                  <a:cubicBezTo>
                    <a:pt x="13244" y="21716"/>
                    <a:pt x="12510" y="20982"/>
                    <a:pt x="12510" y="20115"/>
                  </a:cubicBezTo>
                  <a:cubicBezTo>
                    <a:pt x="12510" y="19614"/>
                    <a:pt x="12777" y="19114"/>
                    <a:pt x="13144" y="18814"/>
                  </a:cubicBezTo>
                  <a:cubicBezTo>
                    <a:pt x="13978" y="18147"/>
                    <a:pt x="14511" y="17146"/>
                    <a:pt x="14511" y="15978"/>
                  </a:cubicBezTo>
                  <a:cubicBezTo>
                    <a:pt x="14511" y="13975"/>
                    <a:pt x="12917" y="12342"/>
                    <a:pt x="10937" y="12342"/>
                  </a:cubicBezTo>
                  <a:cubicBezTo>
                    <a:pt x="10775" y="12342"/>
                    <a:pt x="10609" y="12353"/>
                    <a:pt x="10442" y="12376"/>
                  </a:cubicBezTo>
                  <a:cubicBezTo>
                    <a:pt x="8841" y="12543"/>
                    <a:pt x="7506" y="13844"/>
                    <a:pt x="7273" y="15411"/>
                  </a:cubicBezTo>
                  <a:cubicBezTo>
                    <a:pt x="7073" y="16812"/>
                    <a:pt x="7640" y="18080"/>
                    <a:pt x="8607" y="18847"/>
                  </a:cubicBezTo>
                  <a:cubicBezTo>
                    <a:pt x="8974" y="19147"/>
                    <a:pt x="9241" y="19648"/>
                    <a:pt x="9241" y="20148"/>
                  </a:cubicBezTo>
                  <a:cubicBezTo>
                    <a:pt x="9241" y="21049"/>
                    <a:pt x="8474" y="21749"/>
                    <a:pt x="7606" y="21749"/>
                  </a:cubicBezTo>
                  <a:lnTo>
                    <a:pt x="1" y="21749"/>
                  </a:lnTo>
                  <a:cubicBezTo>
                    <a:pt x="168" y="29355"/>
                    <a:pt x="3170" y="37494"/>
                    <a:pt x="8173" y="43598"/>
                  </a:cubicBezTo>
                  <a:cubicBezTo>
                    <a:pt x="9107" y="44732"/>
                    <a:pt x="9641" y="46167"/>
                    <a:pt x="9641" y="47568"/>
                  </a:cubicBezTo>
                  <a:lnTo>
                    <a:pt x="9641" y="55440"/>
                  </a:lnTo>
                  <a:lnTo>
                    <a:pt x="29322" y="55440"/>
                  </a:lnTo>
                  <a:lnTo>
                    <a:pt x="29322" y="48702"/>
                  </a:lnTo>
                  <a:cubicBezTo>
                    <a:pt x="29322" y="46854"/>
                    <a:pt x="30824" y="45332"/>
                    <a:pt x="32697" y="45332"/>
                  </a:cubicBezTo>
                  <a:cubicBezTo>
                    <a:pt x="32717" y="45332"/>
                    <a:pt x="32737" y="45332"/>
                    <a:pt x="32758" y="45333"/>
                  </a:cubicBezTo>
                  <a:lnTo>
                    <a:pt x="34692" y="45333"/>
                  </a:lnTo>
                  <a:cubicBezTo>
                    <a:pt x="34713" y="45333"/>
                    <a:pt x="34734" y="45333"/>
                    <a:pt x="34754" y="45333"/>
                  </a:cubicBezTo>
                  <a:cubicBezTo>
                    <a:pt x="38562" y="45333"/>
                    <a:pt x="41631" y="42277"/>
                    <a:pt x="41631" y="38495"/>
                  </a:cubicBezTo>
                  <a:lnTo>
                    <a:pt x="41631" y="33224"/>
                  </a:lnTo>
                  <a:cubicBezTo>
                    <a:pt x="41631" y="32190"/>
                    <a:pt x="42198" y="31223"/>
                    <a:pt x="43132" y="30789"/>
                  </a:cubicBezTo>
                  <a:lnTo>
                    <a:pt x="44032" y="30322"/>
                  </a:lnTo>
                  <a:cubicBezTo>
                    <a:pt x="45033" y="29788"/>
                    <a:pt x="45433" y="28521"/>
                    <a:pt x="44866" y="27520"/>
                  </a:cubicBezTo>
                  <a:lnTo>
                    <a:pt x="42198" y="22717"/>
                  </a:lnTo>
                  <a:cubicBezTo>
                    <a:pt x="41130" y="20815"/>
                    <a:pt x="40763" y="18547"/>
                    <a:pt x="41030" y="16379"/>
                  </a:cubicBezTo>
                  <a:cubicBezTo>
                    <a:pt x="41797" y="10975"/>
                    <a:pt x="40863" y="201"/>
                    <a:pt x="21750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5077125" y="3231925"/>
              <a:ext cx="14200" cy="25"/>
            </a:xfrm>
            <a:custGeom>
              <a:avLst/>
              <a:gdLst/>
              <a:ahLst/>
              <a:cxnLst/>
              <a:rect l="l" t="t" r="r" b="b"/>
              <a:pathLst>
                <a:path w="568" h="1" extrusionOk="0">
                  <a:moveTo>
                    <a:pt x="568" y="0"/>
                  </a:moveTo>
                  <a:lnTo>
                    <a:pt x="56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4382475" y="2947550"/>
              <a:ext cx="619625" cy="718875"/>
            </a:xfrm>
            <a:custGeom>
              <a:avLst/>
              <a:gdLst/>
              <a:ahLst/>
              <a:cxnLst/>
              <a:rect l="l" t="t" r="r" b="b"/>
              <a:pathLst>
                <a:path w="24785" h="28755" extrusionOk="0">
                  <a:moveTo>
                    <a:pt x="15845" y="1"/>
                  </a:moveTo>
                  <a:cubicBezTo>
                    <a:pt x="15678" y="67"/>
                    <a:pt x="15511" y="167"/>
                    <a:pt x="15344" y="201"/>
                  </a:cubicBezTo>
                  <a:cubicBezTo>
                    <a:pt x="1401" y="6505"/>
                    <a:pt x="0" y="18380"/>
                    <a:pt x="5037" y="28755"/>
                  </a:cubicBezTo>
                  <a:lnTo>
                    <a:pt x="11942" y="25619"/>
                  </a:lnTo>
                  <a:cubicBezTo>
                    <a:pt x="12743" y="25252"/>
                    <a:pt x="13110" y="24251"/>
                    <a:pt x="12743" y="23484"/>
                  </a:cubicBezTo>
                  <a:cubicBezTo>
                    <a:pt x="12542" y="23017"/>
                    <a:pt x="12176" y="22683"/>
                    <a:pt x="11675" y="22550"/>
                  </a:cubicBezTo>
                  <a:cubicBezTo>
                    <a:pt x="10441" y="22250"/>
                    <a:pt x="9407" y="21349"/>
                    <a:pt x="9007" y="20015"/>
                  </a:cubicBezTo>
                  <a:cubicBezTo>
                    <a:pt x="8573" y="18480"/>
                    <a:pt x="9240" y="16746"/>
                    <a:pt x="10608" y="15912"/>
                  </a:cubicBezTo>
                  <a:cubicBezTo>
                    <a:pt x="11214" y="15557"/>
                    <a:pt x="11863" y="15391"/>
                    <a:pt x="12497" y="15391"/>
                  </a:cubicBezTo>
                  <a:cubicBezTo>
                    <a:pt x="13886" y="15391"/>
                    <a:pt x="15204" y="16185"/>
                    <a:pt x="15845" y="17513"/>
                  </a:cubicBezTo>
                  <a:cubicBezTo>
                    <a:pt x="16278" y="18547"/>
                    <a:pt x="16245" y="19715"/>
                    <a:pt x="15745" y="20615"/>
                  </a:cubicBezTo>
                  <a:cubicBezTo>
                    <a:pt x="15511" y="21082"/>
                    <a:pt x="15511" y="21616"/>
                    <a:pt x="15711" y="22083"/>
                  </a:cubicBezTo>
                  <a:cubicBezTo>
                    <a:pt x="15982" y="22698"/>
                    <a:pt x="16579" y="23059"/>
                    <a:pt x="17209" y="23059"/>
                  </a:cubicBezTo>
                  <a:cubicBezTo>
                    <a:pt x="17433" y="23059"/>
                    <a:pt x="17661" y="23013"/>
                    <a:pt x="17880" y="22917"/>
                  </a:cubicBezTo>
                  <a:lnTo>
                    <a:pt x="24785" y="19781"/>
                  </a:lnTo>
                  <a:lnTo>
                    <a:pt x="21682" y="12876"/>
                  </a:lnTo>
                  <a:lnTo>
                    <a:pt x="18947" y="6906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4856150" y="3043500"/>
              <a:ext cx="272700" cy="225150"/>
            </a:xfrm>
            <a:custGeom>
              <a:avLst/>
              <a:gdLst/>
              <a:ahLst/>
              <a:cxnLst/>
              <a:rect l="l" t="t" r="r" b="b"/>
              <a:pathLst>
                <a:path w="10908" h="9006" extrusionOk="0">
                  <a:moveTo>
                    <a:pt x="6595" y="1"/>
                  </a:moveTo>
                  <a:cubicBezTo>
                    <a:pt x="6274" y="1"/>
                    <a:pt x="5951" y="43"/>
                    <a:pt x="5637" y="132"/>
                  </a:cubicBezTo>
                  <a:cubicBezTo>
                    <a:pt x="4303" y="499"/>
                    <a:pt x="3402" y="1533"/>
                    <a:pt x="3102" y="2801"/>
                  </a:cubicBezTo>
                  <a:cubicBezTo>
                    <a:pt x="2969" y="3301"/>
                    <a:pt x="2635" y="3668"/>
                    <a:pt x="2168" y="3868"/>
                  </a:cubicBezTo>
                  <a:cubicBezTo>
                    <a:pt x="1949" y="3964"/>
                    <a:pt x="1724" y="4010"/>
                    <a:pt x="1502" y="4010"/>
                  </a:cubicBezTo>
                  <a:cubicBezTo>
                    <a:pt x="881" y="4010"/>
                    <a:pt x="295" y="3649"/>
                    <a:pt x="0" y="3034"/>
                  </a:cubicBezTo>
                  <a:lnTo>
                    <a:pt x="0" y="3034"/>
                  </a:lnTo>
                  <a:lnTo>
                    <a:pt x="2693" y="8913"/>
                  </a:lnTo>
                  <a:lnTo>
                    <a:pt x="2693" y="8913"/>
                  </a:lnTo>
                  <a:cubicBezTo>
                    <a:pt x="2366" y="8129"/>
                    <a:pt x="2767" y="7190"/>
                    <a:pt x="3569" y="6837"/>
                  </a:cubicBezTo>
                  <a:cubicBezTo>
                    <a:pt x="3768" y="6745"/>
                    <a:pt x="3995" y="6702"/>
                    <a:pt x="4224" y="6702"/>
                  </a:cubicBezTo>
                  <a:cubicBezTo>
                    <a:pt x="4495" y="6702"/>
                    <a:pt x="4769" y="6762"/>
                    <a:pt x="5004" y="6870"/>
                  </a:cubicBezTo>
                  <a:cubicBezTo>
                    <a:pt x="5522" y="7138"/>
                    <a:pt x="6088" y="7272"/>
                    <a:pt x="6661" y="7272"/>
                  </a:cubicBezTo>
                  <a:cubicBezTo>
                    <a:pt x="7157" y="7272"/>
                    <a:pt x="7659" y="7172"/>
                    <a:pt x="8139" y="6970"/>
                  </a:cubicBezTo>
                  <a:cubicBezTo>
                    <a:pt x="10107" y="6070"/>
                    <a:pt x="10908" y="3668"/>
                    <a:pt x="9740" y="1733"/>
                  </a:cubicBezTo>
                  <a:cubicBezTo>
                    <a:pt x="9077" y="645"/>
                    <a:pt x="7844" y="1"/>
                    <a:pt x="6595" y="1"/>
                  </a:cubicBezTo>
                  <a:close/>
                  <a:moveTo>
                    <a:pt x="2693" y="8913"/>
                  </a:moveTo>
                  <a:cubicBezTo>
                    <a:pt x="2706" y="8944"/>
                    <a:pt x="2720" y="8975"/>
                    <a:pt x="2735" y="9005"/>
                  </a:cubicBezTo>
                  <a:lnTo>
                    <a:pt x="2693" y="8913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4435850" y="4342100"/>
              <a:ext cx="761400" cy="277500"/>
            </a:xfrm>
            <a:custGeom>
              <a:avLst/>
              <a:gdLst/>
              <a:ahLst/>
              <a:cxnLst/>
              <a:rect l="l" t="t" r="r" b="b"/>
              <a:pathLst>
                <a:path w="30456" h="11100" extrusionOk="0">
                  <a:moveTo>
                    <a:pt x="8210" y="1"/>
                  </a:moveTo>
                  <a:cubicBezTo>
                    <a:pt x="7440" y="1"/>
                    <a:pt x="6551" y="148"/>
                    <a:pt x="5504" y="492"/>
                  </a:cubicBezTo>
                  <a:cubicBezTo>
                    <a:pt x="0" y="2327"/>
                    <a:pt x="2135" y="8731"/>
                    <a:pt x="4403" y="11100"/>
                  </a:cubicBezTo>
                  <a:lnTo>
                    <a:pt x="30455" y="11100"/>
                  </a:lnTo>
                  <a:cubicBezTo>
                    <a:pt x="30455" y="11100"/>
                    <a:pt x="28904" y="8707"/>
                    <a:pt x="26829" y="8707"/>
                  </a:cubicBezTo>
                  <a:cubicBezTo>
                    <a:pt x="26566" y="8707"/>
                    <a:pt x="26296" y="8745"/>
                    <a:pt x="26019" y="8832"/>
                  </a:cubicBezTo>
                  <a:cubicBezTo>
                    <a:pt x="25872" y="8880"/>
                    <a:pt x="25740" y="8902"/>
                    <a:pt x="25620" y="8902"/>
                  </a:cubicBezTo>
                  <a:cubicBezTo>
                    <a:pt x="23954" y="8902"/>
                    <a:pt x="24545" y="4597"/>
                    <a:pt x="20537" y="4597"/>
                  </a:cubicBezTo>
                  <a:cubicBezTo>
                    <a:pt x="20021" y="4597"/>
                    <a:pt x="19429" y="4668"/>
                    <a:pt x="18747" y="4829"/>
                  </a:cubicBezTo>
                  <a:cubicBezTo>
                    <a:pt x="18215" y="4953"/>
                    <a:pt x="17734" y="5010"/>
                    <a:pt x="17295" y="5010"/>
                  </a:cubicBezTo>
                  <a:cubicBezTo>
                    <a:pt x="13152" y="5010"/>
                    <a:pt x="12706" y="1"/>
                    <a:pt x="821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4532575" y="4418850"/>
              <a:ext cx="246875" cy="200750"/>
            </a:xfrm>
            <a:custGeom>
              <a:avLst/>
              <a:gdLst/>
              <a:ahLst/>
              <a:cxnLst/>
              <a:rect l="l" t="t" r="r" b="b"/>
              <a:pathLst>
                <a:path w="9875" h="8030" extrusionOk="0">
                  <a:moveTo>
                    <a:pt x="1900" y="0"/>
                  </a:moveTo>
                  <a:cubicBezTo>
                    <a:pt x="1802" y="0"/>
                    <a:pt x="1702" y="8"/>
                    <a:pt x="1602" y="24"/>
                  </a:cubicBezTo>
                  <a:cubicBezTo>
                    <a:pt x="935" y="2805"/>
                    <a:pt x="2886" y="5536"/>
                    <a:pt x="3410" y="6206"/>
                  </a:cubicBezTo>
                  <a:lnTo>
                    <a:pt x="3410" y="6206"/>
                  </a:lnTo>
                  <a:cubicBezTo>
                    <a:pt x="3000" y="5715"/>
                    <a:pt x="1666" y="4226"/>
                    <a:pt x="539" y="4226"/>
                  </a:cubicBezTo>
                  <a:cubicBezTo>
                    <a:pt x="352" y="4226"/>
                    <a:pt x="171" y="4267"/>
                    <a:pt x="0" y="4361"/>
                  </a:cubicBezTo>
                  <a:cubicBezTo>
                    <a:pt x="101" y="6395"/>
                    <a:pt x="2169" y="8030"/>
                    <a:pt x="2169" y="8030"/>
                  </a:cubicBezTo>
                  <a:lnTo>
                    <a:pt x="9774" y="8030"/>
                  </a:lnTo>
                  <a:cubicBezTo>
                    <a:pt x="9874" y="4494"/>
                    <a:pt x="8340" y="1358"/>
                    <a:pt x="6405" y="725"/>
                  </a:cubicBezTo>
                  <a:cubicBezTo>
                    <a:pt x="5496" y="2888"/>
                    <a:pt x="6149" y="4993"/>
                    <a:pt x="6230" y="5237"/>
                  </a:cubicBezTo>
                  <a:lnTo>
                    <a:pt x="6230" y="5237"/>
                  </a:lnTo>
                  <a:cubicBezTo>
                    <a:pt x="6099" y="4857"/>
                    <a:pt x="4373" y="0"/>
                    <a:pt x="1900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9"/>
            <p:cNvSpPr/>
            <p:nvPr/>
          </p:nvSpPr>
          <p:spPr>
            <a:xfrm>
              <a:off x="5321475" y="3772300"/>
              <a:ext cx="101750" cy="50900"/>
            </a:xfrm>
            <a:custGeom>
              <a:avLst/>
              <a:gdLst/>
              <a:ahLst/>
              <a:cxnLst/>
              <a:rect l="l" t="t" r="r" b="b"/>
              <a:pathLst>
                <a:path w="4070" h="2036" fill="none" extrusionOk="0">
                  <a:moveTo>
                    <a:pt x="4070" y="1"/>
                  </a:moveTo>
                  <a:cubicBezTo>
                    <a:pt x="4070" y="1102"/>
                    <a:pt x="3169" y="2036"/>
                    <a:pt x="2035" y="2036"/>
                  </a:cubicBezTo>
                  <a:cubicBezTo>
                    <a:pt x="901" y="2036"/>
                    <a:pt x="0" y="1102"/>
                    <a:pt x="0" y="1"/>
                  </a:cubicBezTo>
                </a:path>
              </a:pathLst>
            </a:custGeom>
            <a:noFill/>
            <a:ln w="15000" cap="flat" cmpd="sng">
              <a:solidFill>
                <a:srgbClr val="230E0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49"/>
          <p:cNvGrpSpPr/>
          <p:nvPr/>
        </p:nvGrpSpPr>
        <p:grpSpPr>
          <a:xfrm rot="-5400000" flipH="1">
            <a:off x="5009980" y="-782395"/>
            <a:ext cx="2421162" cy="3217492"/>
            <a:chOff x="-348715" y="6612"/>
            <a:chExt cx="2421162" cy="3217492"/>
          </a:xfrm>
        </p:grpSpPr>
        <p:grpSp>
          <p:nvGrpSpPr>
            <p:cNvPr id="878" name="Google Shape;878;p49"/>
            <p:cNvGrpSpPr/>
            <p:nvPr/>
          </p:nvGrpSpPr>
          <p:grpSpPr>
            <a:xfrm rot="10800000" flipH="1">
              <a:off x="-348715" y="6612"/>
              <a:ext cx="2045918" cy="2630978"/>
              <a:chOff x="-351250" y="133949"/>
              <a:chExt cx="2045714" cy="2630715"/>
            </a:xfrm>
          </p:grpSpPr>
          <p:sp>
            <p:nvSpPr>
              <p:cNvPr id="879" name="Google Shape;879;p49"/>
              <p:cNvSpPr/>
              <p:nvPr/>
            </p:nvSpPr>
            <p:spPr>
              <a:xfrm>
                <a:off x="-295636" y="187657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chemeClr val="accent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49"/>
              <p:cNvSpPr/>
              <p:nvPr/>
            </p:nvSpPr>
            <p:spPr>
              <a:xfrm>
                <a:off x="-351250" y="133949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rgbClr val="1155CC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81" name="Google Shape;881;p49"/>
            <p:cNvGrpSpPr/>
            <p:nvPr/>
          </p:nvGrpSpPr>
          <p:grpSpPr>
            <a:xfrm>
              <a:off x="274111" y="1847688"/>
              <a:ext cx="1798335" cy="1376416"/>
              <a:chOff x="288450" y="1502854"/>
              <a:chExt cx="1503751" cy="1150946"/>
            </a:xfrm>
          </p:grpSpPr>
          <p:sp>
            <p:nvSpPr>
              <p:cNvPr id="882" name="Google Shape;882;p49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49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4" name="Google Shape;884;p49"/>
          <p:cNvSpPr txBox="1">
            <a:spLocks noGrp="1"/>
          </p:cNvSpPr>
          <p:nvPr>
            <p:ph type="subTitle" idx="4294967295"/>
          </p:nvPr>
        </p:nvSpPr>
        <p:spPr>
          <a:xfrm>
            <a:off x="1686525" y="1790252"/>
            <a:ext cx="2925300" cy="1563000"/>
          </a:xfrm>
          <a:prstGeom prst="rect">
            <a:avLst/>
          </a:prstGeom>
          <a:solidFill>
            <a:srgbClr val="3C78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100" b="1">
                <a:latin typeface="Yanone Kaffeesatz"/>
                <a:ea typeface="Yanone Kaffeesatz"/>
                <a:cs typeface="Yanone Kaffeesatz"/>
                <a:sym typeface="Yanone Kaffeesatz"/>
              </a:rPr>
              <a:t>Suicide always happens suddenly and without any warning signs</a:t>
            </a:r>
            <a:endParaRPr sz="15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50"/>
          <p:cNvGrpSpPr/>
          <p:nvPr/>
        </p:nvGrpSpPr>
        <p:grpSpPr>
          <a:xfrm>
            <a:off x="6349698" y="3040515"/>
            <a:ext cx="1479604" cy="1562990"/>
            <a:chOff x="4234025" y="2947550"/>
            <a:chExt cx="1583650" cy="1672900"/>
          </a:xfrm>
        </p:grpSpPr>
        <p:sp>
          <p:nvSpPr>
            <p:cNvPr id="890" name="Google Shape;890;p50"/>
            <p:cNvSpPr/>
            <p:nvPr/>
          </p:nvSpPr>
          <p:spPr>
            <a:xfrm>
              <a:off x="4420825" y="4114750"/>
              <a:ext cx="466200" cy="433475"/>
            </a:xfrm>
            <a:custGeom>
              <a:avLst/>
              <a:gdLst/>
              <a:ahLst/>
              <a:cxnLst/>
              <a:rect l="l" t="t" r="r" b="b"/>
              <a:pathLst>
                <a:path w="18648" h="17339" extrusionOk="0">
                  <a:moveTo>
                    <a:pt x="9314" y="0"/>
                  </a:moveTo>
                  <a:cubicBezTo>
                    <a:pt x="5130" y="0"/>
                    <a:pt x="1459" y="3047"/>
                    <a:pt x="768" y="7285"/>
                  </a:cubicBezTo>
                  <a:cubicBezTo>
                    <a:pt x="1" y="12021"/>
                    <a:pt x="3203" y="16491"/>
                    <a:pt x="7940" y="17225"/>
                  </a:cubicBezTo>
                  <a:cubicBezTo>
                    <a:pt x="8412" y="17301"/>
                    <a:pt x="8881" y="17339"/>
                    <a:pt x="9344" y="17339"/>
                  </a:cubicBezTo>
                  <a:cubicBezTo>
                    <a:pt x="13524" y="17339"/>
                    <a:pt x="17189" y="14318"/>
                    <a:pt x="17880" y="10053"/>
                  </a:cubicBezTo>
                  <a:cubicBezTo>
                    <a:pt x="18647" y="5316"/>
                    <a:pt x="15445" y="880"/>
                    <a:pt x="10708" y="113"/>
                  </a:cubicBezTo>
                  <a:cubicBezTo>
                    <a:pt x="10240" y="37"/>
                    <a:pt x="9774" y="0"/>
                    <a:pt x="9314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50"/>
            <p:cNvSpPr/>
            <p:nvPr/>
          </p:nvSpPr>
          <p:spPr>
            <a:xfrm>
              <a:off x="4234025" y="4281850"/>
              <a:ext cx="352775" cy="337750"/>
            </a:xfrm>
            <a:custGeom>
              <a:avLst/>
              <a:gdLst/>
              <a:ahLst/>
              <a:cxnLst/>
              <a:rect l="l" t="t" r="r" b="b"/>
              <a:pathLst>
                <a:path w="14111" h="13510" extrusionOk="0">
                  <a:moveTo>
                    <a:pt x="7639" y="0"/>
                  </a:moveTo>
                  <a:cubicBezTo>
                    <a:pt x="6805" y="1901"/>
                    <a:pt x="6605" y="2969"/>
                    <a:pt x="7439" y="5170"/>
                  </a:cubicBezTo>
                  <a:cubicBezTo>
                    <a:pt x="7439" y="5170"/>
                    <a:pt x="5671" y="867"/>
                    <a:pt x="1869" y="0"/>
                  </a:cubicBezTo>
                  <a:lnTo>
                    <a:pt x="1869" y="0"/>
                  </a:lnTo>
                  <a:cubicBezTo>
                    <a:pt x="1268" y="2735"/>
                    <a:pt x="4837" y="7472"/>
                    <a:pt x="4837" y="7472"/>
                  </a:cubicBezTo>
                  <a:cubicBezTo>
                    <a:pt x="4837" y="7472"/>
                    <a:pt x="2000" y="4273"/>
                    <a:pt x="521" y="4273"/>
                  </a:cubicBezTo>
                  <a:cubicBezTo>
                    <a:pt x="319" y="4273"/>
                    <a:pt x="141" y="4333"/>
                    <a:pt x="1" y="4470"/>
                  </a:cubicBezTo>
                  <a:cubicBezTo>
                    <a:pt x="301" y="9073"/>
                    <a:pt x="6138" y="13510"/>
                    <a:pt x="6138" y="13510"/>
                  </a:cubicBezTo>
                  <a:lnTo>
                    <a:pt x="14111" y="13510"/>
                  </a:lnTo>
                  <a:cubicBezTo>
                    <a:pt x="12710" y="8139"/>
                    <a:pt x="9941" y="1001"/>
                    <a:pt x="7639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50"/>
            <p:cNvSpPr/>
            <p:nvPr/>
          </p:nvSpPr>
          <p:spPr>
            <a:xfrm>
              <a:off x="5388175" y="4119225"/>
              <a:ext cx="429500" cy="479525"/>
            </a:xfrm>
            <a:custGeom>
              <a:avLst/>
              <a:gdLst/>
              <a:ahLst/>
              <a:cxnLst/>
              <a:rect l="l" t="t" r="r" b="b"/>
              <a:pathLst>
                <a:path w="17180" h="19181" extrusionOk="0">
                  <a:moveTo>
                    <a:pt x="4371" y="0"/>
                  </a:moveTo>
                  <a:cubicBezTo>
                    <a:pt x="4371" y="0"/>
                    <a:pt x="1" y="8040"/>
                    <a:pt x="468" y="14878"/>
                  </a:cubicBezTo>
                  <a:cubicBezTo>
                    <a:pt x="468" y="17913"/>
                    <a:pt x="7973" y="19181"/>
                    <a:pt x="7973" y="19181"/>
                  </a:cubicBezTo>
                  <a:cubicBezTo>
                    <a:pt x="7973" y="19181"/>
                    <a:pt x="14878" y="18147"/>
                    <a:pt x="17180" y="9707"/>
                  </a:cubicBezTo>
                  <a:cubicBezTo>
                    <a:pt x="17117" y="9704"/>
                    <a:pt x="17053" y="9702"/>
                    <a:pt x="16989" y="9702"/>
                  </a:cubicBezTo>
                  <a:cubicBezTo>
                    <a:pt x="13480" y="9702"/>
                    <a:pt x="9007" y="15011"/>
                    <a:pt x="9007" y="15011"/>
                  </a:cubicBezTo>
                  <a:cubicBezTo>
                    <a:pt x="13644" y="9507"/>
                    <a:pt x="14078" y="2536"/>
                    <a:pt x="14078" y="2536"/>
                  </a:cubicBezTo>
                  <a:lnTo>
                    <a:pt x="14078" y="2536"/>
                  </a:lnTo>
                  <a:cubicBezTo>
                    <a:pt x="14077" y="2536"/>
                    <a:pt x="8240" y="4204"/>
                    <a:pt x="6005" y="13143"/>
                  </a:cubicBezTo>
                  <a:cubicBezTo>
                    <a:pt x="7740" y="1401"/>
                    <a:pt x="4371" y="0"/>
                    <a:pt x="4371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50"/>
            <p:cNvSpPr/>
            <p:nvPr/>
          </p:nvSpPr>
          <p:spPr>
            <a:xfrm>
              <a:off x="4403325" y="4281450"/>
              <a:ext cx="1244225" cy="339000"/>
            </a:xfrm>
            <a:custGeom>
              <a:avLst/>
              <a:gdLst/>
              <a:ahLst/>
              <a:cxnLst/>
              <a:rect l="l" t="t" r="r" b="b"/>
              <a:pathLst>
                <a:path w="49769" h="13560" extrusionOk="0">
                  <a:moveTo>
                    <a:pt x="13382" y="1"/>
                  </a:moveTo>
                  <a:cubicBezTo>
                    <a:pt x="10872" y="1"/>
                    <a:pt x="8438" y="1380"/>
                    <a:pt x="6205" y="5420"/>
                  </a:cubicBezTo>
                  <a:cubicBezTo>
                    <a:pt x="0" y="11658"/>
                    <a:pt x="25251" y="13559"/>
                    <a:pt x="25251" y="13559"/>
                  </a:cubicBezTo>
                  <a:lnTo>
                    <a:pt x="49769" y="13559"/>
                  </a:lnTo>
                  <a:cubicBezTo>
                    <a:pt x="49769" y="13559"/>
                    <a:pt x="47869" y="10334"/>
                    <a:pt x="45064" y="10334"/>
                  </a:cubicBezTo>
                  <a:cubicBezTo>
                    <a:pt x="44629" y="10334"/>
                    <a:pt x="44173" y="10411"/>
                    <a:pt x="43698" y="10590"/>
                  </a:cubicBezTo>
                  <a:cubicBezTo>
                    <a:pt x="43446" y="10684"/>
                    <a:pt x="43205" y="10728"/>
                    <a:pt x="42970" y="10728"/>
                  </a:cubicBezTo>
                  <a:cubicBezTo>
                    <a:pt x="40372" y="10728"/>
                    <a:pt x="38681" y="5419"/>
                    <a:pt x="34145" y="5419"/>
                  </a:cubicBezTo>
                  <a:cubicBezTo>
                    <a:pt x="33291" y="5419"/>
                    <a:pt x="32336" y="5607"/>
                    <a:pt x="31256" y="6054"/>
                  </a:cubicBezTo>
                  <a:cubicBezTo>
                    <a:pt x="30657" y="6299"/>
                    <a:pt x="30040" y="6407"/>
                    <a:pt x="29408" y="6407"/>
                  </a:cubicBezTo>
                  <a:cubicBezTo>
                    <a:pt x="24549" y="6407"/>
                    <a:pt x="18790" y="1"/>
                    <a:pt x="13382" y="1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50"/>
            <p:cNvSpPr/>
            <p:nvPr/>
          </p:nvSpPr>
          <p:spPr>
            <a:xfrm>
              <a:off x="4547575" y="3231925"/>
              <a:ext cx="1135850" cy="1386025"/>
            </a:xfrm>
            <a:custGeom>
              <a:avLst/>
              <a:gdLst/>
              <a:ahLst/>
              <a:cxnLst/>
              <a:rect l="l" t="t" r="r" b="b"/>
              <a:pathLst>
                <a:path w="45434" h="55441" extrusionOk="0">
                  <a:moveTo>
                    <a:pt x="21750" y="0"/>
                  </a:moveTo>
                  <a:lnTo>
                    <a:pt x="21750" y="7572"/>
                  </a:lnTo>
                  <a:cubicBezTo>
                    <a:pt x="21750" y="8506"/>
                    <a:pt x="22484" y="9207"/>
                    <a:pt x="23351" y="9207"/>
                  </a:cubicBezTo>
                  <a:cubicBezTo>
                    <a:pt x="23851" y="9207"/>
                    <a:pt x="24318" y="9007"/>
                    <a:pt x="24652" y="8573"/>
                  </a:cubicBezTo>
                  <a:cubicBezTo>
                    <a:pt x="25303" y="7724"/>
                    <a:pt x="26315" y="7187"/>
                    <a:pt x="27463" y="7187"/>
                  </a:cubicBezTo>
                  <a:cubicBezTo>
                    <a:pt x="27667" y="7187"/>
                    <a:pt x="27876" y="7204"/>
                    <a:pt x="28088" y="7239"/>
                  </a:cubicBezTo>
                  <a:cubicBezTo>
                    <a:pt x="29655" y="7506"/>
                    <a:pt x="30923" y="8807"/>
                    <a:pt x="31123" y="10441"/>
                  </a:cubicBezTo>
                  <a:cubicBezTo>
                    <a:pt x="31357" y="12643"/>
                    <a:pt x="29655" y="14511"/>
                    <a:pt x="27521" y="14511"/>
                  </a:cubicBezTo>
                  <a:cubicBezTo>
                    <a:pt x="26353" y="14511"/>
                    <a:pt x="25352" y="13977"/>
                    <a:pt x="24685" y="13143"/>
                  </a:cubicBezTo>
                  <a:cubicBezTo>
                    <a:pt x="24352" y="12709"/>
                    <a:pt x="23918" y="12509"/>
                    <a:pt x="23384" y="12509"/>
                  </a:cubicBezTo>
                  <a:cubicBezTo>
                    <a:pt x="22484" y="12509"/>
                    <a:pt x="21783" y="13277"/>
                    <a:pt x="21783" y="14144"/>
                  </a:cubicBezTo>
                  <a:lnTo>
                    <a:pt x="21783" y="21716"/>
                  </a:lnTo>
                  <a:lnTo>
                    <a:pt x="14144" y="21716"/>
                  </a:lnTo>
                  <a:cubicBezTo>
                    <a:pt x="13244" y="21716"/>
                    <a:pt x="12510" y="20982"/>
                    <a:pt x="12510" y="20115"/>
                  </a:cubicBezTo>
                  <a:cubicBezTo>
                    <a:pt x="12510" y="19614"/>
                    <a:pt x="12777" y="19114"/>
                    <a:pt x="13144" y="18814"/>
                  </a:cubicBezTo>
                  <a:cubicBezTo>
                    <a:pt x="13978" y="18147"/>
                    <a:pt x="14511" y="17146"/>
                    <a:pt x="14511" y="15978"/>
                  </a:cubicBezTo>
                  <a:cubicBezTo>
                    <a:pt x="14511" y="13975"/>
                    <a:pt x="12917" y="12342"/>
                    <a:pt x="10937" y="12342"/>
                  </a:cubicBezTo>
                  <a:cubicBezTo>
                    <a:pt x="10775" y="12342"/>
                    <a:pt x="10609" y="12353"/>
                    <a:pt x="10442" y="12376"/>
                  </a:cubicBezTo>
                  <a:cubicBezTo>
                    <a:pt x="8841" y="12543"/>
                    <a:pt x="7506" y="13844"/>
                    <a:pt x="7273" y="15411"/>
                  </a:cubicBezTo>
                  <a:cubicBezTo>
                    <a:pt x="7073" y="16812"/>
                    <a:pt x="7640" y="18080"/>
                    <a:pt x="8607" y="18847"/>
                  </a:cubicBezTo>
                  <a:cubicBezTo>
                    <a:pt x="8974" y="19147"/>
                    <a:pt x="9241" y="19648"/>
                    <a:pt x="9241" y="20148"/>
                  </a:cubicBezTo>
                  <a:cubicBezTo>
                    <a:pt x="9241" y="21049"/>
                    <a:pt x="8474" y="21749"/>
                    <a:pt x="7606" y="21749"/>
                  </a:cubicBezTo>
                  <a:lnTo>
                    <a:pt x="1" y="21749"/>
                  </a:lnTo>
                  <a:cubicBezTo>
                    <a:pt x="168" y="29355"/>
                    <a:pt x="3170" y="37494"/>
                    <a:pt x="8173" y="43598"/>
                  </a:cubicBezTo>
                  <a:cubicBezTo>
                    <a:pt x="9107" y="44732"/>
                    <a:pt x="9641" y="46167"/>
                    <a:pt x="9641" y="47568"/>
                  </a:cubicBezTo>
                  <a:lnTo>
                    <a:pt x="9641" y="55440"/>
                  </a:lnTo>
                  <a:lnTo>
                    <a:pt x="29322" y="55440"/>
                  </a:lnTo>
                  <a:lnTo>
                    <a:pt x="29322" y="48702"/>
                  </a:lnTo>
                  <a:cubicBezTo>
                    <a:pt x="29322" y="46854"/>
                    <a:pt x="30824" y="45332"/>
                    <a:pt x="32697" y="45332"/>
                  </a:cubicBezTo>
                  <a:cubicBezTo>
                    <a:pt x="32717" y="45332"/>
                    <a:pt x="32737" y="45332"/>
                    <a:pt x="32758" y="45333"/>
                  </a:cubicBezTo>
                  <a:lnTo>
                    <a:pt x="34692" y="45333"/>
                  </a:lnTo>
                  <a:cubicBezTo>
                    <a:pt x="34713" y="45333"/>
                    <a:pt x="34734" y="45333"/>
                    <a:pt x="34754" y="45333"/>
                  </a:cubicBezTo>
                  <a:cubicBezTo>
                    <a:pt x="38562" y="45333"/>
                    <a:pt x="41631" y="42277"/>
                    <a:pt x="41631" y="38495"/>
                  </a:cubicBezTo>
                  <a:lnTo>
                    <a:pt x="41631" y="33224"/>
                  </a:lnTo>
                  <a:cubicBezTo>
                    <a:pt x="41631" y="32190"/>
                    <a:pt x="42198" y="31223"/>
                    <a:pt x="43132" y="30789"/>
                  </a:cubicBezTo>
                  <a:lnTo>
                    <a:pt x="44032" y="30322"/>
                  </a:lnTo>
                  <a:cubicBezTo>
                    <a:pt x="45033" y="29788"/>
                    <a:pt x="45433" y="28521"/>
                    <a:pt x="44866" y="27520"/>
                  </a:cubicBezTo>
                  <a:lnTo>
                    <a:pt x="42198" y="22717"/>
                  </a:lnTo>
                  <a:cubicBezTo>
                    <a:pt x="41130" y="20815"/>
                    <a:pt x="40763" y="18547"/>
                    <a:pt x="41030" y="16379"/>
                  </a:cubicBezTo>
                  <a:cubicBezTo>
                    <a:pt x="41797" y="10975"/>
                    <a:pt x="40863" y="201"/>
                    <a:pt x="21750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50"/>
            <p:cNvSpPr/>
            <p:nvPr/>
          </p:nvSpPr>
          <p:spPr>
            <a:xfrm>
              <a:off x="5077125" y="3231925"/>
              <a:ext cx="14200" cy="25"/>
            </a:xfrm>
            <a:custGeom>
              <a:avLst/>
              <a:gdLst/>
              <a:ahLst/>
              <a:cxnLst/>
              <a:rect l="l" t="t" r="r" b="b"/>
              <a:pathLst>
                <a:path w="568" h="1" extrusionOk="0">
                  <a:moveTo>
                    <a:pt x="568" y="0"/>
                  </a:moveTo>
                  <a:lnTo>
                    <a:pt x="568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50"/>
            <p:cNvSpPr/>
            <p:nvPr/>
          </p:nvSpPr>
          <p:spPr>
            <a:xfrm>
              <a:off x="4382475" y="2947550"/>
              <a:ext cx="619625" cy="718875"/>
            </a:xfrm>
            <a:custGeom>
              <a:avLst/>
              <a:gdLst/>
              <a:ahLst/>
              <a:cxnLst/>
              <a:rect l="l" t="t" r="r" b="b"/>
              <a:pathLst>
                <a:path w="24785" h="28755" extrusionOk="0">
                  <a:moveTo>
                    <a:pt x="15845" y="1"/>
                  </a:moveTo>
                  <a:cubicBezTo>
                    <a:pt x="15678" y="67"/>
                    <a:pt x="15511" y="167"/>
                    <a:pt x="15344" y="201"/>
                  </a:cubicBezTo>
                  <a:cubicBezTo>
                    <a:pt x="1401" y="6505"/>
                    <a:pt x="0" y="18380"/>
                    <a:pt x="5037" y="28755"/>
                  </a:cubicBezTo>
                  <a:lnTo>
                    <a:pt x="11942" y="25619"/>
                  </a:lnTo>
                  <a:cubicBezTo>
                    <a:pt x="12743" y="25252"/>
                    <a:pt x="13110" y="24251"/>
                    <a:pt x="12743" y="23484"/>
                  </a:cubicBezTo>
                  <a:cubicBezTo>
                    <a:pt x="12542" y="23017"/>
                    <a:pt x="12176" y="22683"/>
                    <a:pt x="11675" y="22550"/>
                  </a:cubicBezTo>
                  <a:cubicBezTo>
                    <a:pt x="10441" y="22250"/>
                    <a:pt x="9407" y="21349"/>
                    <a:pt x="9007" y="20015"/>
                  </a:cubicBezTo>
                  <a:cubicBezTo>
                    <a:pt x="8573" y="18480"/>
                    <a:pt x="9240" y="16746"/>
                    <a:pt x="10608" y="15912"/>
                  </a:cubicBezTo>
                  <a:cubicBezTo>
                    <a:pt x="11214" y="15557"/>
                    <a:pt x="11863" y="15391"/>
                    <a:pt x="12497" y="15391"/>
                  </a:cubicBezTo>
                  <a:cubicBezTo>
                    <a:pt x="13886" y="15391"/>
                    <a:pt x="15204" y="16185"/>
                    <a:pt x="15845" y="17513"/>
                  </a:cubicBezTo>
                  <a:cubicBezTo>
                    <a:pt x="16278" y="18547"/>
                    <a:pt x="16245" y="19715"/>
                    <a:pt x="15745" y="20615"/>
                  </a:cubicBezTo>
                  <a:cubicBezTo>
                    <a:pt x="15511" y="21082"/>
                    <a:pt x="15511" y="21616"/>
                    <a:pt x="15711" y="22083"/>
                  </a:cubicBezTo>
                  <a:cubicBezTo>
                    <a:pt x="15982" y="22698"/>
                    <a:pt x="16579" y="23059"/>
                    <a:pt x="17209" y="23059"/>
                  </a:cubicBezTo>
                  <a:cubicBezTo>
                    <a:pt x="17433" y="23059"/>
                    <a:pt x="17661" y="23013"/>
                    <a:pt x="17880" y="22917"/>
                  </a:cubicBezTo>
                  <a:lnTo>
                    <a:pt x="24785" y="19781"/>
                  </a:lnTo>
                  <a:lnTo>
                    <a:pt x="21682" y="12876"/>
                  </a:lnTo>
                  <a:lnTo>
                    <a:pt x="18947" y="6906"/>
                  </a:lnTo>
                  <a:lnTo>
                    <a:pt x="15845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50"/>
            <p:cNvSpPr/>
            <p:nvPr/>
          </p:nvSpPr>
          <p:spPr>
            <a:xfrm>
              <a:off x="4856150" y="3043500"/>
              <a:ext cx="272700" cy="225150"/>
            </a:xfrm>
            <a:custGeom>
              <a:avLst/>
              <a:gdLst/>
              <a:ahLst/>
              <a:cxnLst/>
              <a:rect l="l" t="t" r="r" b="b"/>
              <a:pathLst>
                <a:path w="10908" h="9006" extrusionOk="0">
                  <a:moveTo>
                    <a:pt x="6595" y="1"/>
                  </a:moveTo>
                  <a:cubicBezTo>
                    <a:pt x="6274" y="1"/>
                    <a:pt x="5951" y="43"/>
                    <a:pt x="5637" y="132"/>
                  </a:cubicBezTo>
                  <a:cubicBezTo>
                    <a:pt x="4303" y="499"/>
                    <a:pt x="3402" y="1533"/>
                    <a:pt x="3102" y="2801"/>
                  </a:cubicBezTo>
                  <a:cubicBezTo>
                    <a:pt x="2969" y="3301"/>
                    <a:pt x="2635" y="3668"/>
                    <a:pt x="2168" y="3868"/>
                  </a:cubicBezTo>
                  <a:cubicBezTo>
                    <a:pt x="1949" y="3964"/>
                    <a:pt x="1724" y="4010"/>
                    <a:pt x="1502" y="4010"/>
                  </a:cubicBezTo>
                  <a:cubicBezTo>
                    <a:pt x="881" y="4010"/>
                    <a:pt x="295" y="3649"/>
                    <a:pt x="0" y="3034"/>
                  </a:cubicBezTo>
                  <a:lnTo>
                    <a:pt x="0" y="3034"/>
                  </a:lnTo>
                  <a:lnTo>
                    <a:pt x="2693" y="8913"/>
                  </a:lnTo>
                  <a:lnTo>
                    <a:pt x="2693" y="8913"/>
                  </a:lnTo>
                  <a:cubicBezTo>
                    <a:pt x="2366" y="8129"/>
                    <a:pt x="2767" y="7190"/>
                    <a:pt x="3569" y="6837"/>
                  </a:cubicBezTo>
                  <a:cubicBezTo>
                    <a:pt x="3768" y="6745"/>
                    <a:pt x="3995" y="6702"/>
                    <a:pt x="4224" y="6702"/>
                  </a:cubicBezTo>
                  <a:cubicBezTo>
                    <a:pt x="4495" y="6702"/>
                    <a:pt x="4769" y="6762"/>
                    <a:pt x="5004" y="6870"/>
                  </a:cubicBezTo>
                  <a:cubicBezTo>
                    <a:pt x="5522" y="7138"/>
                    <a:pt x="6088" y="7272"/>
                    <a:pt x="6661" y="7272"/>
                  </a:cubicBezTo>
                  <a:cubicBezTo>
                    <a:pt x="7157" y="7272"/>
                    <a:pt x="7659" y="7172"/>
                    <a:pt x="8139" y="6970"/>
                  </a:cubicBezTo>
                  <a:cubicBezTo>
                    <a:pt x="10107" y="6070"/>
                    <a:pt x="10908" y="3668"/>
                    <a:pt x="9740" y="1733"/>
                  </a:cubicBezTo>
                  <a:cubicBezTo>
                    <a:pt x="9077" y="645"/>
                    <a:pt x="7844" y="1"/>
                    <a:pt x="6595" y="1"/>
                  </a:cubicBezTo>
                  <a:close/>
                  <a:moveTo>
                    <a:pt x="2693" y="8913"/>
                  </a:moveTo>
                  <a:cubicBezTo>
                    <a:pt x="2706" y="8944"/>
                    <a:pt x="2720" y="8975"/>
                    <a:pt x="2735" y="9005"/>
                  </a:cubicBezTo>
                  <a:lnTo>
                    <a:pt x="2693" y="8913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50"/>
            <p:cNvSpPr/>
            <p:nvPr/>
          </p:nvSpPr>
          <p:spPr>
            <a:xfrm>
              <a:off x="4435850" y="4342100"/>
              <a:ext cx="761400" cy="277500"/>
            </a:xfrm>
            <a:custGeom>
              <a:avLst/>
              <a:gdLst/>
              <a:ahLst/>
              <a:cxnLst/>
              <a:rect l="l" t="t" r="r" b="b"/>
              <a:pathLst>
                <a:path w="30456" h="11100" extrusionOk="0">
                  <a:moveTo>
                    <a:pt x="8210" y="1"/>
                  </a:moveTo>
                  <a:cubicBezTo>
                    <a:pt x="7440" y="1"/>
                    <a:pt x="6551" y="148"/>
                    <a:pt x="5504" y="492"/>
                  </a:cubicBezTo>
                  <a:cubicBezTo>
                    <a:pt x="0" y="2327"/>
                    <a:pt x="2135" y="8731"/>
                    <a:pt x="4403" y="11100"/>
                  </a:cubicBezTo>
                  <a:lnTo>
                    <a:pt x="30455" y="11100"/>
                  </a:lnTo>
                  <a:cubicBezTo>
                    <a:pt x="30455" y="11100"/>
                    <a:pt x="28904" y="8707"/>
                    <a:pt x="26829" y="8707"/>
                  </a:cubicBezTo>
                  <a:cubicBezTo>
                    <a:pt x="26566" y="8707"/>
                    <a:pt x="26296" y="8745"/>
                    <a:pt x="26019" y="8832"/>
                  </a:cubicBezTo>
                  <a:cubicBezTo>
                    <a:pt x="25872" y="8880"/>
                    <a:pt x="25740" y="8902"/>
                    <a:pt x="25620" y="8902"/>
                  </a:cubicBezTo>
                  <a:cubicBezTo>
                    <a:pt x="23954" y="8902"/>
                    <a:pt x="24545" y="4597"/>
                    <a:pt x="20537" y="4597"/>
                  </a:cubicBezTo>
                  <a:cubicBezTo>
                    <a:pt x="20021" y="4597"/>
                    <a:pt x="19429" y="4668"/>
                    <a:pt x="18747" y="4829"/>
                  </a:cubicBezTo>
                  <a:cubicBezTo>
                    <a:pt x="18215" y="4953"/>
                    <a:pt x="17734" y="5010"/>
                    <a:pt x="17295" y="5010"/>
                  </a:cubicBezTo>
                  <a:cubicBezTo>
                    <a:pt x="13152" y="5010"/>
                    <a:pt x="12706" y="1"/>
                    <a:pt x="8210" y="1"/>
                  </a:cubicBez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50"/>
            <p:cNvSpPr/>
            <p:nvPr/>
          </p:nvSpPr>
          <p:spPr>
            <a:xfrm>
              <a:off x="4532575" y="4418850"/>
              <a:ext cx="246875" cy="200750"/>
            </a:xfrm>
            <a:custGeom>
              <a:avLst/>
              <a:gdLst/>
              <a:ahLst/>
              <a:cxnLst/>
              <a:rect l="l" t="t" r="r" b="b"/>
              <a:pathLst>
                <a:path w="9875" h="8030" extrusionOk="0">
                  <a:moveTo>
                    <a:pt x="1900" y="0"/>
                  </a:moveTo>
                  <a:cubicBezTo>
                    <a:pt x="1802" y="0"/>
                    <a:pt x="1702" y="8"/>
                    <a:pt x="1602" y="24"/>
                  </a:cubicBezTo>
                  <a:cubicBezTo>
                    <a:pt x="935" y="2805"/>
                    <a:pt x="2886" y="5536"/>
                    <a:pt x="3410" y="6206"/>
                  </a:cubicBezTo>
                  <a:lnTo>
                    <a:pt x="3410" y="6206"/>
                  </a:lnTo>
                  <a:cubicBezTo>
                    <a:pt x="3000" y="5715"/>
                    <a:pt x="1666" y="4226"/>
                    <a:pt x="539" y="4226"/>
                  </a:cubicBezTo>
                  <a:cubicBezTo>
                    <a:pt x="352" y="4226"/>
                    <a:pt x="171" y="4267"/>
                    <a:pt x="0" y="4361"/>
                  </a:cubicBezTo>
                  <a:cubicBezTo>
                    <a:pt x="101" y="6395"/>
                    <a:pt x="2169" y="8030"/>
                    <a:pt x="2169" y="8030"/>
                  </a:cubicBezTo>
                  <a:lnTo>
                    <a:pt x="9774" y="8030"/>
                  </a:lnTo>
                  <a:cubicBezTo>
                    <a:pt x="9874" y="4494"/>
                    <a:pt x="8340" y="1358"/>
                    <a:pt x="6405" y="725"/>
                  </a:cubicBezTo>
                  <a:cubicBezTo>
                    <a:pt x="5496" y="2888"/>
                    <a:pt x="6149" y="4993"/>
                    <a:pt x="6230" y="5237"/>
                  </a:cubicBezTo>
                  <a:lnTo>
                    <a:pt x="6230" y="5237"/>
                  </a:lnTo>
                  <a:cubicBezTo>
                    <a:pt x="6099" y="4857"/>
                    <a:pt x="4373" y="0"/>
                    <a:pt x="1900" y="0"/>
                  </a:cubicBezTo>
                  <a:close/>
                </a:path>
              </a:pathLst>
            </a:custGeom>
            <a:solidFill>
              <a:srgbClr val="F4C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50"/>
            <p:cNvSpPr/>
            <p:nvPr/>
          </p:nvSpPr>
          <p:spPr>
            <a:xfrm>
              <a:off x="5321475" y="3772300"/>
              <a:ext cx="101750" cy="50900"/>
            </a:xfrm>
            <a:custGeom>
              <a:avLst/>
              <a:gdLst/>
              <a:ahLst/>
              <a:cxnLst/>
              <a:rect l="l" t="t" r="r" b="b"/>
              <a:pathLst>
                <a:path w="4070" h="2036" fill="none" extrusionOk="0">
                  <a:moveTo>
                    <a:pt x="4070" y="1"/>
                  </a:moveTo>
                  <a:cubicBezTo>
                    <a:pt x="4070" y="1102"/>
                    <a:pt x="3169" y="2036"/>
                    <a:pt x="2035" y="2036"/>
                  </a:cubicBezTo>
                  <a:cubicBezTo>
                    <a:pt x="901" y="2036"/>
                    <a:pt x="0" y="1102"/>
                    <a:pt x="0" y="1"/>
                  </a:cubicBezTo>
                </a:path>
              </a:pathLst>
            </a:custGeom>
            <a:noFill/>
            <a:ln w="15000" cap="flat" cmpd="sng">
              <a:solidFill>
                <a:srgbClr val="230E0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1" name="Google Shape;901;p50"/>
          <p:cNvGrpSpPr/>
          <p:nvPr/>
        </p:nvGrpSpPr>
        <p:grpSpPr>
          <a:xfrm rot="-5400000" flipH="1">
            <a:off x="5009980" y="-782395"/>
            <a:ext cx="2421162" cy="3217492"/>
            <a:chOff x="-348715" y="6612"/>
            <a:chExt cx="2421162" cy="3217492"/>
          </a:xfrm>
        </p:grpSpPr>
        <p:grpSp>
          <p:nvGrpSpPr>
            <p:cNvPr id="902" name="Google Shape;902;p50"/>
            <p:cNvGrpSpPr/>
            <p:nvPr/>
          </p:nvGrpSpPr>
          <p:grpSpPr>
            <a:xfrm rot="10800000" flipH="1">
              <a:off x="-348715" y="6612"/>
              <a:ext cx="2045918" cy="2630978"/>
              <a:chOff x="-351250" y="133949"/>
              <a:chExt cx="2045714" cy="2630715"/>
            </a:xfrm>
          </p:grpSpPr>
          <p:sp>
            <p:nvSpPr>
              <p:cNvPr id="903" name="Google Shape;903;p50"/>
              <p:cNvSpPr/>
              <p:nvPr/>
            </p:nvSpPr>
            <p:spPr>
              <a:xfrm>
                <a:off x="-295636" y="187657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chemeClr val="accent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50"/>
              <p:cNvSpPr/>
              <p:nvPr/>
            </p:nvSpPr>
            <p:spPr>
              <a:xfrm>
                <a:off x="-351250" y="133949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rgbClr val="1155CC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5" name="Google Shape;905;p50"/>
            <p:cNvGrpSpPr/>
            <p:nvPr/>
          </p:nvGrpSpPr>
          <p:grpSpPr>
            <a:xfrm>
              <a:off x="274111" y="1847688"/>
              <a:ext cx="1798335" cy="1376416"/>
              <a:chOff x="288450" y="1502854"/>
              <a:chExt cx="1503751" cy="1150946"/>
            </a:xfrm>
          </p:grpSpPr>
          <p:sp>
            <p:nvSpPr>
              <p:cNvPr id="906" name="Google Shape;906;p50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50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8" name="Google Shape;908;p50"/>
          <p:cNvSpPr txBox="1">
            <a:spLocks noGrp="1"/>
          </p:cNvSpPr>
          <p:nvPr>
            <p:ph type="subTitle" idx="4294967295"/>
          </p:nvPr>
        </p:nvSpPr>
        <p:spPr>
          <a:xfrm>
            <a:off x="1686525" y="1790252"/>
            <a:ext cx="2925300" cy="1563000"/>
          </a:xfrm>
          <a:prstGeom prst="rect">
            <a:avLst/>
          </a:prstGeom>
          <a:solidFill>
            <a:srgbClr val="3C78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100" b="1">
                <a:latin typeface="Yanone Kaffeesatz"/>
                <a:ea typeface="Yanone Kaffeesatz"/>
                <a:cs typeface="Yanone Kaffeesatz"/>
                <a:sym typeface="Yanone Kaffeesatz"/>
              </a:rPr>
              <a:t>Someone who talks about suicide, ultimately won’t do it</a:t>
            </a:r>
            <a:endParaRPr sz="15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" name="Google Shape;913;p51"/>
          <p:cNvGrpSpPr/>
          <p:nvPr/>
        </p:nvGrpSpPr>
        <p:grpSpPr>
          <a:xfrm>
            <a:off x="6469437" y="376670"/>
            <a:ext cx="1893493" cy="4341793"/>
            <a:chOff x="6621837" y="376670"/>
            <a:chExt cx="1893493" cy="4341793"/>
          </a:xfrm>
        </p:grpSpPr>
        <p:sp>
          <p:nvSpPr>
            <p:cNvPr id="914" name="Google Shape;914;p51"/>
            <p:cNvSpPr/>
            <p:nvPr/>
          </p:nvSpPr>
          <p:spPr>
            <a:xfrm>
              <a:off x="7181813" y="2466391"/>
              <a:ext cx="784333" cy="802403"/>
            </a:xfrm>
            <a:custGeom>
              <a:avLst/>
              <a:gdLst/>
              <a:ahLst/>
              <a:cxnLst/>
              <a:rect l="l" t="t" r="r" b="b"/>
              <a:pathLst>
                <a:path w="19849" h="20305" extrusionOk="0">
                  <a:moveTo>
                    <a:pt x="3222" y="4742"/>
                  </a:moveTo>
                  <a:cubicBezTo>
                    <a:pt x="3222" y="4742"/>
                    <a:pt x="5046" y="8541"/>
                    <a:pt x="5046" y="10578"/>
                  </a:cubicBezTo>
                  <a:cubicBezTo>
                    <a:pt x="5046" y="11490"/>
                    <a:pt x="0" y="11429"/>
                    <a:pt x="0" y="11429"/>
                  </a:cubicBezTo>
                  <a:cubicBezTo>
                    <a:pt x="0" y="11429"/>
                    <a:pt x="4286" y="20304"/>
                    <a:pt x="9909" y="20304"/>
                  </a:cubicBezTo>
                  <a:cubicBezTo>
                    <a:pt x="15533" y="20304"/>
                    <a:pt x="19849" y="11429"/>
                    <a:pt x="19849" y="11429"/>
                  </a:cubicBezTo>
                  <a:cubicBezTo>
                    <a:pt x="19849" y="11429"/>
                    <a:pt x="14712" y="11672"/>
                    <a:pt x="14712" y="10639"/>
                  </a:cubicBezTo>
                  <a:cubicBezTo>
                    <a:pt x="14712" y="8845"/>
                    <a:pt x="16840" y="4529"/>
                    <a:pt x="16840" y="4529"/>
                  </a:cubicBezTo>
                  <a:cubicBezTo>
                    <a:pt x="16840" y="4529"/>
                    <a:pt x="8663" y="0"/>
                    <a:pt x="3222" y="4742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6621837" y="2910232"/>
              <a:ext cx="1831484" cy="1808231"/>
            </a:xfrm>
            <a:custGeom>
              <a:avLst/>
              <a:gdLst/>
              <a:ahLst/>
              <a:cxnLst/>
              <a:rect l="l" t="t" r="r" b="b"/>
              <a:pathLst>
                <a:path w="110347" h="108946" extrusionOk="0">
                  <a:moveTo>
                    <a:pt x="75088" y="1"/>
                  </a:moveTo>
                  <a:cubicBezTo>
                    <a:pt x="75088" y="1"/>
                    <a:pt x="69047" y="7114"/>
                    <a:pt x="58408" y="7114"/>
                  </a:cubicBezTo>
                  <a:cubicBezTo>
                    <a:pt x="53236" y="7114"/>
                    <a:pt x="46976" y="5432"/>
                    <a:pt x="39796" y="434"/>
                  </a:cubicBezTo>
                  <a:lnTo>
                    <a:pt x="33224" y="534"/>
                  </a:lnTo>
                  <a:cubicBezTo>
                    <a:pt x="19081" y="1202"/>
                    <a:pt x="6706" y="11042"/>
                    <a:pt x="2569" y="27987"/>
                  </a:cubicBezTo>
                  <a:cubicBezTo>
                    <a:pt x="1368" y="32657"/>
                    <a:pt x="1" y="44566"/>
                    <a:pt x="234" y="45033"/>
                  </a:cubicBezTo>
                  <a:lnTo>
                    <a:pt x="17880" y="46134"/>
                  </a:lnTo>
                  <a:lnTo>
                    <a:pt x="4604" y="97871"/>
                  </a:lnTo>
                  <a:cubicBezTo>
                    <a:pt x="4604" y="97871"/>
                    <a:pt x="33274" y="108945"/>
                    <a:pt x="64015" y="108945"/>
                  </a:cubicBezTo>
                  <a:cubicBezTo>
                    <a:pt x="79447" y="108945"/>
                    <a:pt x="95401" y="106155"/>
                    <a:pt x="108512" y="97771"/>
                  </a:cubicBezTo>
                  <a:lnTo>
                    <a:pt x="92834" y="44799"/>
                  </a:lnTo>
                  <a:lnTo>
                    <a:pt x="110346" y="42231"/>
                  </a:lnTo>
                  <a:cubicBezTo>
                    <a:pt x="110346" y="42231"/>
                    <a:pt x="109579" y="31957"/>
                    <a:pt x="105810" y="20615"/>
                  </a:cubicBezTo>
                  <a:cubicBezTo>
                    <a:pt x="102441" y="10341"/>
                    <a:pt x="93601" y="2869"/>
                    <a:pt x="82927" y="1202"/>
                  </a:cubicBezTo>
                  <a:lnTo>
                    <a:pt x="75088" y="1"/>
                  </a:ln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6800924" y="3209867"/>
              <a:ext cx="477560" cy="503004"/>
            </a:xfrm>
            <a:custGeom>
              <a:avLst/>
              <a:gdLst/>
              <a:ahLst/>
              <a:cxnLst/>
              <a:rect l="l" t="t" r="r" b="b"/>
              <a:pathLst>
                <a:path w="28773" h="30306" extrusionOk="0">
                  <a:moveTo>
                    <a:pt x="8354" y="0"/>
                  </a:moveTo>
                  <a:cubicBezTo>
                    <a:pt x="8239" y="0"/>
                    <a:pt x="8151" y="20"/>
                    <a:pt x="8091" y="61"/>
                  </a:cubicBezTo>
                  <a:cubicBezTo>
                    <a:pt x="6923" y="828"/>
                    <a:pt x="7757" y="3563"/>
                    <a:pt x="10793" y="5231"/>
                  </a:cubicBezTo>
                  <a:cubicBezTo>
                    <a:pt x="13828" y="6932"/>
                    <a:pt x="16764" y="9267"/>
                    <a:pt x="16764" y="9267"/>
                  </a:cubicBezTo>
                  <a:cubicBezTo>
                    <a:pt x="16764" y="9267"/>
                    <a:pt x="4244" y="3450"/>
                    <a:pt x="2381" y="3450"/>
                  </a:cubicBezTo>
                  <a:cubicBezTo>
                    <a:pt x="2331" y="3450"/>
                    <a:pt x="2288" y="3454"/>
                    <a:pt x="2253" y="3463"/>
                  </a:cubicBezTo>
                  <a:cubicBezTo>
                    <a:pt x="952" y="3763"/>
                    <a:pt x="419" y="5398"/>
                    <a:pt x="1653" y="6699"/>
                  </a:cubicBezTo>
                  <a:cubicBezTo>
                    <a:pt x="2587" y="7666"/>
                    <a:pt x="7891" y="10768"/>
                    <a:pt x="7891" y="10768"/>
                  </a:cubicBezTo>
                  <a:cubicBezTo>
                    <a:pt x="7891" y="10768"/>
                    <a:pt x="3871" y="8952"/>
                    <a:pt x="1716" y="8952"/>
                  </a:cubicBezTo>
                  <a:cubicBezTo>
                    <a:pt x="1039" y="8952"/>
                    <a:pt x="546" y="9131"/>
                    <a:pt x="419" y="9601"/>
                  </a:cubicBezTo>
                  <a:cubicBezTo>
                    <a:pt x="1" y="11029"/>
                    <a:pt x="2038" y="12521"/>
                    <a:pt x="4081" y="13621"/>
                  </a:cubicBezTo>
                  <a:lnTo>
                    <a:pt x="4081" y="13621"/>
                  </a:lnTo>
                  <a:cubicBezTo>
                    <a:pt x="3712" y="13523"/>
                    <a:pt x="3361" y="13463"/>
                    <a:pt x="3053" y="13463"/>
                  </a:cubicBezTo>
                  <a:cubicBezTo>
                    <a:pt x="2593" y="13463"/>
                    <a:pt x="2230" y="13597"/>
                    <a:pt x="2053" y="13937"/>
                  </a:cubicBezTo>
                  <a:cubicBezTo>
                    <a:pt x="719" y="16339"/>
                    <a:pt x="9425" y="20609"/>
                    <a:pt x="9425" y="20609"/>
                  </a:cubicBezTo>
                  <a:cubicBezTo>
                    <a:pt x="10226" y="21609"/>
                    <a:pt x="11560" y="24345"/>
                    <a:pt x="12494" y="25746"/>
                  </a:cubicBezTo>
                  <a:cubicBezTo>
                    <a:pt x="15055" y="29314"/>
                    <a:pt x="17498" y="30306"/>
                    <a:pt x="19423" y="30306"/>
                  </a:cubicBezTo>
                  <a:cubicBezTo>
                    <a:pt x="21836" y="30306"/>
                    <a:pt x="23435" y="28748"/>
                    <a:pt x="23435" y="28748"/>
                  </a:cubicBezTo>
                  <a:lnTo>
                    <a:pt x="28772" y="21576"/>
                  </a:lnTo>
                  <a:cubicBezTo>
                    <a:pt x="28772" y="21576"/>
                    <a:pt x="24169" y="8634"/>
                    <a:pt x="22768" y="7633"/>
                  </a:cubicBezTo>
                  <a:cubicBezTo>
                    <a:pt x="21407" y="6683"/>
                    <a:pt x="10470" y="0"/>
                    <a:pt x="83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6930783" y="3388589"/>
              <a:ext cx="117942" cy="47071"/>
            </a:xfrm>
            <a:custGeom>
              <a:avLst/>
              <a:gdLst/>
              <a:ahLst/>
              <a:cxnLst/>
              <a:rect l="l" t="t" r="r" b="b"/>
              <a:pathLst>
                <a:path w="7106" h="2836" fill="none" extrusionOk="0">
                  <a:moveTo>
                    <a:pt x="0" y="0"/>
                  </a:moveTo>
                  <a:cubicBezTo>
                    <a:pt x="0" y="0"/>
                    <a:pt x="6638" y="2402"/>
                    <a:pt x="7105" y="2836"/>
                  </a:cubicBezTo>
                </a:path>
              </a:pathLst>
            </a:custGeom>
            <a:noFill/>
            <a:ln w="10850" cap="rnd" cmpd="sng">
              <a:solidFill>
                <a:srgbClr val="19191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6878186" y="3439526"/>
              <a:ext cx="141195" cy="56481"/>
            </a:xfrm>
            <a:custGeom>
              <a:avLst/>
              <a:gdLst/>
              <a:ahLst/>
              <a:cxnLst/>
              <a:rect l="l" t="t" r="r" b="b"/>
              <a:pathLst>
                <a:path w="8507" h="3403" fill="none" extrusionOk="0">
                  <a:moveTo>
                    <a:pt x="0" y="0"/>
                  </a:moveTo>
                  <a:cubicBezTo>
                    <a:pt x="0" y="0"/>
                    <a:pt x="7372" y="2402"/>
                    <a:pt x="8506" y="3403"/>
                  </a:cubicBezTo>
                </a:path>
              </a:pathLst>
            </a:custGeom>
            <a:noFill/>
            <a:ln w="10850" cap="rnd" cmpd="sng">
              <a:solidFill>
                <a:srgbClr val="19191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7134518" y="3514265"/>
              <a:ext cx="1380812" cy="529327"/>
            </a:xfrm>
            <a:custGeom>
              <a:avLst/>
              <a:gdLst/>
              <a:ahLst/>
              <a:cxnLst/>
              <a:rect l="l" t="t" r="r" b="b"/>
              <a:pathLst>
                <a:path w="83194" h="31892" extrusionOk="0">
                  <a:moveTo>
                    <a:pt x="4003" y="0"/>
                  </a:moveTo>
                  <a:lnTo>
                    <a:pt x="0" y="11909"/>
                  </a:lnTo>
                  <a:cubicBezTo>
                    <a:pt x="0" y="11909"/>
                    <a:pt x="47358" y="31891"/>
                    <a:pt x="66576" y="31891"/>
                  </a:cubicBezTo>
                  <a:cubicBezTo>
                    <a:pt x="69567" y="31891"/>
                    <a:pt x="71876" y="31407"/>
                    <a:pt x="73219" y="30289"/>
                  </a:cubicBezTo>
                  <a:cubicBezTo>
                    <a:pt x="83193" y="21950"/>
                    <a:pt x="79424" y="5838"/>
                    <a:pt x="79424" y="5838"/>
                  </a:cubicBezTo>
                  <a:cubicBezTo>
                    <a:pt x="79424" y="5838"/>
                    <a:pt x="10908" y="1168"/>
                    <a:pt x="40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8175363" y="3585684"/>
              <a:ext cx="169444" cy="245278"/>
            </a:xfrm>
            <a:custGeom>
              <a:avLst/>
              <a:gdLst/>
              <a:ahLst/>
              <a:cxnLst/>
              <a:rect l="l" t="t" r="r" b="b"/>
              <a:pathLst>
                <a:path w="10209" h="14778" fill="none" extrusionOk="0">
                  <a:moveTo>
                    <a:pt x="8841" y="14778"/>
                  </a:moveTo>
                  <a:cubicBezTo>
                    <a:pt x="8841" y="14778"/>
                    <a:pt x="10208" y="2803"/>
                    <a:pt x="1" y="1"/>
                  </a:cubicBezTo>
                </a:path>
              </a:pathLst>
            </a:custGeom>
            <a:noFill/>
            <a:ln w="10850" cap="rnd" cmpd="sng">
              <a:solidFill>
                <a:srgbClr val="19191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6626269" y="3490514"/>
              <a:ext cx="1405178" cy="586124"/>
            </a:xfrm>
            <a:custGeom>
              <a:avLst/>
              <a:gdLst/>
              <a:ahLst/>
              <a:cxnLst/>
              <a:rect l="l" t="t" r="r" b="b"/>
              <a:pathLst>
                <a:path w="84662" h="35314" extrusionOk="0">
                  <a:moveTo>
                    <a:pt x="70686" y="0"/>
                  </a:moveTo>
                  <a:cubicBezTo>
                    <a:pt x="64502" y="0"/>
                    <a:pt x="58843" y="1532"/>
                    <a:pt x="58843" y="1532"/>
                  </a:cubicBezTo>
                  <a:cubicBezTo>
                    <a:pt x="54606" y="2265"/>
                    <a:pt x="39429" y="4334"/>
                    <a:pt x="23651" y="6335"/>
                  </a:cubicBezTo>
                  <a:cubicBezTo>
                    <a:pt x="13777" y="7569"/>
                    <a:pt x="1" y="9137"/>
                    <a:pt x="1" y="9137"/>
                  </a:cubicBezTo>
                  <a:cubicBezTo>
                    <a:pt x="1" y="9137"/>
                    <a:pt x="267" y="24882"/>
                    <a:pt x="5404" y="30085"/>
                  </a:cubicBezTo>
                  <a:cubicBezTo>
                    <a:pt x="9170" y="33893"/>
                    <a:pt x="14305" y="35314"/>
                    <a:pt x="19872" y="35314"/>
                  </a:cubicBezTo>
                  <a:cubicBezTo>
                    <a:pt x="36251" y="35314"/>
                    <a:pt x="56374" y="23014"/>
                    <a:pt x="56374" y="23014"/>
                  </a:cubicBezTo>
                  <a:lnTo>
                    <a:pt x="84661" y="5534"/>
                  </a:lnTo>
                  <a:cubicBezTo>
                    <a:pt x="81879" y="1166"/>
                    <a:pt x="76083" y="0"/>
                    <a:pt x="706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6753057" y="3526995"/>
              <a:ext cx="780647" cy="304531"/>
            </a:xfrm>
            <a:custGeom>
              <a:avLst/>
              <a:gdLst/>
              <a:ahLst/>
              <a:cxnLst/>
              <a:rect l="l" t="t" r="r" b="b"/>
              <a:pathLst>
                <a:path w="47034" h="18348" fill="none" extrusionOk="0">
                  <a:moveTo>
                    <a:pt x="47034" y="1"/>
                  </a:moveTo>
                  <a:lnTo>
                    <a:pt x="21282" y="3570"/>
                  </a:lnTo>
                  <a:cubicBezTo>
                    <a:pt x="21282" y="3570"/>
                    <a:pt x="0" y="3737"/>
                    <a:pt x="0" y="18347"/>
                  </a:cubicBezTo>
                </a:path>
              </a:pathLst>
            </a:custGeom>
            <a:noFill/>
            <a:ln w="10850" cap="rnd" cmpd="sng">
              <a:solidFill>
                <a:srgbClr val="19191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8108940" y="3209203"/>
              <a:ext cx="31568" cy="376498"/>
            </a:xfrm>
            <a:custGeom>
              <a:avLst/>
              <a:gdLst/>
              <a:ahLst/>
              <a:cxnLst/>
              <a:rect l="l" t="t" r="r" b="b"/>
              <a:pathLst>
                <a:path w="1902" h="22684" fill="none" extrusionOk="0">
                  <a:moveTo>
                    <a:pt x="1901" y="1"/>
                  </a:moveTo>
                  <a:lnTo>
                    <a:pt x="0" y="5338"/>
                  </a:lnTo>
                  <a:lnTo>
                    <a:pt x="967" y="22684"/>
                  </a:lnTo>
                </a:path>
              </a:pathLst>
            </a:custGeom>
            <a:noFill/>
            <a:ln w="10850" cap="rnd" cmpd="sng">
              <a:solidFill>
                <a:srgbClr val="19191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7561936" y="3582364"/>
              <a:ext cx="469510" cy="289012"/>
            </a:xfrm>
            <a:custGeom>
              <a:avLst/>
              <a:gdLst/>
              <a:ahLst/>
              <a:cxnLst/>
              <a:rect l="l" t="t" r="r" b="b"/>
              <a:pathLst>
                <a:path w="28288" h="17413" fill="none" extrusionOk="0">
                  <a:moveTo>
                    <a:pt x="0" y="17413"/>
                  </a:moveTo>
                  <a:cubicBezTo>
                    <a:pt x="0" y="17413"/>
                    <a:pt x="21782" y="1835"/>
                    <a:pt x="28287" y="0"/>
                  </a:cubicBezTo>
                </a:path>
              </a:pathLst>
            </a:custGeom>
            <a:noFill/>
            <a:ln w="10850" cap="rnd" cmpd="sng">
              <a:solidFill>
                <a:srgbClr val="191919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7307906" y="2568583"/>
              <a:ext cx="540526" cy="349453"/>
            </a:xfrm>
            <a:custGeom>
              <a:avLst/>
              <a:gdLst/>
              <a:ahLst/>
              <a:cxnLst/>
              <a:rect l="l" t="t" r="r" b="b"/>
              <a:pathLst>
                <a:path w="13679" h="8843" extrusionOk="0">
                  <a:moveTo>
                    <a:pt x="6246" y="1"/>
                  </a:moveTo>
                  <a:cubicBezTo>
                    <a:pt x="4140" y="1"/>
                    <a:pt x="1905" y="545"/>
                    <a:pt x="1" y="2217"/>
                  </a:cubicBezTo>
                  <a:cubicBezTo>
                    <a:pt x="1" y="2217"/>
                    <a:pt x="31" y="2217"/>
                    <a:pt x="31" y="2247"/>
                  </a:cubicBezTo>
                  <a:cubicBezTo>
                    <a:pt x="396" y="2855"/>
                    <a:pt x="2858" y="8843"/>
                    <a:pt x="7630" y="8843"/>
                  </a:cubicBezTo>
                  <a:cubicBezTo>
                    <a:pt x="8937" y="8843"/>
                    <a:pt x="11703" y="6958"/>
                    <a:pt x="11703" y="6958"/>
                  </a:cubicBezTo>
                  <a:cubicBezTo>
                    <a:pt x="12190" y="4892"/>
                    <a:pt x="13679" y="1913"/>
                    <a:pt x="13679" y="1913"/>
                  </a:cubicBezTo>
                  <a:cubicBezTo>
                    <a:pt x="13679" y="1913"/>
                    <a:pt x="10190" y="1"/>
                    <a:pt x="6246" y="1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7110963" y="2359496"/>
              <a:ext cx="206624" cy="261882"/>
            </a:xfrm>
            <a:custGeom>
              <a:avLst/>
              <a:gdLst/>
              <a:ahLst/>
              <a:cxnLst/>
              <a:rect l="l" t="t" r="r" b="b"/>
              <a:pathLst>
                <a:path w="5229" h="6627" extrusionOk="0">
                  <a:moveTo>
                    <a:pt x="4772" y="2736"/>
                  </a:moveTo>
                  <a:cubicBezTo>
                    <a:pt x="5228" y="4407"/>
                    <a:pt x="5137" y="5897"/>
                    <a:pt x="3951" y="6231"/>
                  </a:cubicBezTo>
                  <a:cubicBezTo>
                    <a:pt x="2796" y="6626"/>
                    <a:pt x="881" y="5714"/>
                    <a:pt x="456" y="4043"/>
                  </a:cubicBezTo>
                  <a:cubicBezTo>
                    <a:pt x="0" y="2371"/>
                    <a:pt x="608" y="730"/>
                    <a:pt x="1824" y="395"/>
                  </a:cubicBezTo>
                  <a:cubicBezTo>
                    <a:pt x="2979" y="0"/>
                    <a:pt x="4316" y="1064"/>
                    <a:pt x="4772" y="2736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7146961" y="2418338"/>
              <a:ext cx="114159" cy="147795"/>
            </a:xfrm>
            <a:custGeom>
              <a:avLst/>
              <a:gdLst/>
              <a:ahLst/>
              <a:cxnLst/>
              <a:rect l="l" t="t" r="r" b="b"/>
              <a:pathLst>
                <a:path w="2889" h="3740" fill="none" extrusionOk="0">
                  <a:moveTo>
                    <a:pt x="92" y="1611"/>
                  </a:moveTo>
                  <a:cubicBezTo>
                    <a:pt x="92" y="1611"/>
                    <a:pt x="1" y="0"/>
                    <a:pt x="913" y="0"/>
                  </a:cubicBezTo>
                  <a:cubicBezTo>
                    <a:pt x="1855" y="0"/>
                    <a:pt x="2888" y="2584"/>
                    <a:pt x="1855" y="373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7193826" y="2472398"/>
              <a:ext cx="36077" cy="46868"/>
            </a:xfrm>
            <a:custGeom>
              <a:avLst/>
              <a:gdLst/>
              <a:ahLst/>
              <a:cxnLst/>
              <a:rect l="l" t="t" r="r" b="b"/>
              <a:pathLst>
                <a:path w="913" h="1186" fill="none" extrusionOk="0">
                  <a:moveTo>
                    <a:pt x="0" y="1186"/>
                  </a:moveTo>
                  <a:lnTo>
                    <a:pt x="912" y="0"/>
                  </a:ln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7834008" y="2359496"/>
              <a:ext cx="205399" cy="261882"/>
            </a:xfrm>
            <a:custGeom>
              <a:avLst/>
              <a:gdLst/>
              <a:ahLst/>
              <a:cxnLst/>
              <a:rect l="l" t="t" r="r" b="b"/>
              <a:pathLst>
                <a:path w="5198" h="6627" extrusionOk="0">
                  <a:moveTo>
                    <a:pt x="456" y="2736"/>
                  </a:moveTo>
                  <a:cubicBezTo>
                    <a:pt x="0" y="4407"/>
                    <a:pt x="61" y="5897"/>
                    <a:pt x="1246" y="6231"/>
                  </a:cubicBezTo>
                  <a:cubicBezTo>
                    <a:pt x="2432" y="6626"/>
                    <a:pt x="4316" y="5714"/>
                    <a:pt x="4742" y="4043"/>
                  </a:cubicBezTo>
                  <a:cubicBezTo>
                    <a:pt x="5198" y="2371"/>
                    <a:pt x="4590" y="730"/>
                    <a:pt x="3374" y="395"/>
                  </a:cubicBezTo>
                  <a:cubicBezTo>
                    <a:pt x="2219" y="0"/>
                    <a:pt x="912" y="1064"/>
                    <a:pt x="456" y="2736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7889250" y="2418338"/>
              <a:ext cx="114159" cy="147795"/>
            </a:xfrm>
            <a:custGeom>
              <a:avLst/>
              <a:gdLst/>
              <a:ahLst/>
              <a:cxnLst/>
              <a:rect l="l" t="t" r="r" b="b"/>
              <a:pathLst>
                <a:path w="2889" h="3740" fill="none" extrusionOk="0">
                  <a:moveTo>
                    <a:pt x="2797" y="1611"/>
                  </a:moveTo>
                  <a:cubicBezTo>
                    <a:pt x="2797" y="1611"/>
                    <a:pt x="2888" y="0"/>
                    <a:pt x="1976" y="0"/>
                  </a:cubicBezTo>
                  <a:cubicBezTo>
                    <a:pt x="1034" y="0"/>
                    <a:pt x="0" y="2584"/>
                    <a:pt x="1034" y="373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7920467" y="2472398"/>
              <a:ext cx="36077" cy="46868"/>
            </a:xfrm>
            <a:custGeom>
              <a:avLst/>
              <a:gdLst/>
              <a:ahLst/>
              <a:cxnLst/>
              <a:rect l="l" t="t" r="r" b="b"/>
              <a:pathLst>
                <a:path w="913" h="1186" fill="none" extrusionOk="0">
                  <a:moveTo>
                    <a:pt x="913" y="1186"/>
                  </a:moveTo>
                  <a:lnTo>
                    <a:pt x="1" y="0"/>
                  </a:ln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7211845" y="2437543"/>
              <a:ext cx="175407" cy="671481"/>
            </a:xfrm>
            <a:custGeom>
              <a:avLst/>
              <a:gdLst/>
              <a:ahLst/>
              <a:cxnLst/>
              <a:rect l="l" t="t" r="r" b="b"/>
              <a:pathLst>
                <a:path w="4439" h="16992" extrusionOk="0">
                  <a:moveTo>
                    <a:pt x="0" y="1"/>
                  </a:moveTo>
                  <a:lnTo>
                    <a:pt x="0" y="16992"/>
                  </a:lnTo>
                  <a:cubicBezTo>
                    <a:pt x="0" y="16992"/>
                    <a:pt x="4438" y="763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7758337" y="2437543"/>
              <a:ext cx="177778" cy="671481"/>
            </a:xfrm>
            <a:custGeom>
              <a:avLst/>
              <a:gdLst/>
              <a:ahLst/>
              <a:cxnLst/>
              <a:rect l="l" t="t" r="r" b="b"/>
              <a:pathLst>
                <a:path w="4499" h="16992" extrusionOk="0">
                  <a:moveTo>
                    <a:pt x="4499" y="1"/>
                  </a:moveTo>
                  <a:cubicBezTo>
                    <a:pt x="0" y="7630"/>
                    <a:pt x="4499" y="16992"/>
                    <a:pt x="4499" y="16992"/>
                  </a:cubicBezTo>
                  <a:lnTo>
                    <a:pt x="44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7207024" y="1977520"/>
              <a:ext cx="736323" cy="860059"/>
            </a:xfrm>
            <a:custGeom>
              <a:avLst/>
              <a:gdLst/>
              <a:ahLst/>
              <a:cxnLst/>
              <a:rect l="l" t="t" r="r" b="b"/>
              <a:pathLst>
                <a:path w="18634" h="21764" extrusionOk="0">
                  <a:moveTo>
                    <a:pt x="18633" y="9484"/>
                  </a:moveTo>
                  <a:cubicBezTo>
                    <a:pt x="18633" y="14742"/>
                    <a:pt x="14439" y="21763"/>
                    <a:pt x="9332" y="21763"/>
                  </a:cubicBezTo>
                  <a:cubicBezTo>
                    <a:pt x="4195" y="21763"/>
                    <a:pt x="1" y="14742"/>
                    <a:pt x="1" y="9484"/>
                  </a:cubicBezTo>
                  <a:cubicBezTo>
                    <a:pt x="1" y="4256"/>
                    <a:pt x="4195" y="0"/>
                    <a:pt x="9332" y="0"/>
                  </a:cubicBezTo>
                  <a:cubicBezTo>
                    <a:pt x="14439" y="0"/>
                    <a:pt x="18633" y="4256"/>
                    <a:pt x="18633" y="9484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7579374" y="2442364"/>
              <a:ext cx="40" cy="52874"/>
            </a:xfrm>
            <a:custGeom>
              <a:avLst/>
              <a:gdLst/>
              <a:ahLst/>
              <a:cxnLst/>
              <a:rect l="l" t="t" r="r" b="b"/>
              <a:pathLst>
                <a:path w="1" h="1338" fill="none" extrusionOk="0">
                  <a:moveTo>
                    <a:pt x="0" y="0"/>
                  </a:moveTo>
                  <a:lnTo>
                    <a:pt x="0" y="1338"/>
                  </a:ln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7543336" y="2489193"/>
              <a:ext cx="114159" cy="64927"/>
            </a:xfrm>
            <a:custGeom>
              <a:avLst/>
              <a:gdLst/>
              <a:ahLst/>
              <a:cxnLst/>
              <a:rect l="l" t="t" r="r" b="b"/>
              <a:pathLst>
                <a:path w="2889" h="1643" fill="none" extrusionOk="0">
                  <a:moveTo>
                    <a:pt x="0" y="335"/>
                  </a:moveTo>
                  <a:cubicBezTo>
                    <a:pt x="0" y="335"/>
                    <a:pt x="760" y="1"/>
                    <a:pt x="1824" y="335"/>
                  </a:cubicBezTo>
                  <a:cubicBezTo>
                    <a:pt x="2888" y="669"/>
                    <a:pt x="912" y="1642"/>
                    <a:pt x="912" y="1642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7384802" y="2347641"/>
              <a:ext cx="96456" cy="58051"/>
            </a:xfrm>
            <a:custGeom>
              <a:avLst/>
              <a:gdLst/>
              <a:ahLst/>
              <a:cxnLst/>
              <a:rect l="l" t="t" r="r" b="b"/>
              <a:pathLst>
                <a:path w="2441" h="1469" extrusionOk="0">
                  <a:moveTo>
                    <a:pt x="2013" y="1"/>
                  </a:moveTo>
                  <a:cubicBezTo>
                    <a:pt x="1972" y="1"/>
                    <a:pt x="1929" y="9"/>
                    <a:pt x="1885" y="26"/>
                  </a:cubicBezTo>
                  <a:lnTo>
                    <a:pt x="274" y="695"/>
                  </a:lnTo>
                  <a:cubicBezTo>
                    <a:pt x="0" y="786"/>
                    <a:pt x="0" y="1273"/>
                    <a:pt x="304" y="1364"/>
                  </a:cubicBezTo>
                  <a:cubicBezTo>
                    <a:pt x="500" y="1423"/>
                    <a:pt x="718" y="1469"/>
                    <a:pt x="943" y="1469"/>
                  </a:cubicBezTo>
                  <a:cubicBezTo>
                    <a:pt x="1416" y="1469"/>
                    <a:pt x="1919" y="1264"/>
                    <a:pt x="2310" y="543"/>
                  </a:cubicBezTo>
                  <a:cubicBezTo>
                    <a:pt x="2440" y="283"/>
                    <a:pt x="2259" y="1"/>
                    <a:pt x="20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7668085" y="2349577"/>
              <a:ext cx="97484" cy="58249"/>
            </a:xfrm>
            <a:custGeom>
              <a:avLst/>
              <a:gdLst/>
              <a:ahLst/>
              <a:cxnLst/>
              <a:rect l="l" t="t" r="r" b="b"/>
              <a:pathLst>
                <a:path w="2467" h="1474" extrusionOk="0">
                  <a:moveTo>
                    <a:pt x="400" y="0"/>
                  </a:moveTo>
                  <a:cubicBezTo>
                    <a:pt x="166" y="0"/>
                    <a:pt x="0" y="273"/>
                    <a:pt x="126" y="525"/>
                  </a:cubicBezTo>
                  <a:cubicBezTo>
                    <a:pt x="526" y="1262"/>
                    <a:pt x="1043" y="1473"/>
                    <a:pt x="1525" y="1473"/>
                  </a:cubicBezTo>
                  <a:cubicBezTo>
                    <a:pt x="1739" y="1473"/>
                    <a:pt x="1946" y="1432"/>
                    <a:pt x="2132" y="1376"/>
                  </a:cubicBezTo>
                  <a:cubicBezTo>
                    <a:pt x="2436" y="1254"/>
                    <a:pt x="2467" y="829"/>
                    <a:pt x="2163" y="677"/>
                  </a:cubicBezTo>
                  <a:lnTo>
                    <a:pt x="552" y="38"/>
                  </a:lnTo>
                  <a:cubicBezTo>
                    <a:pt x="499" y="12"/>
                    <a:pt x="448" y="0"/>
                    <a:pt x="4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7494100" y="2657379"/>
              <a:ext cx="163395" cy="22841"/>
            </a:xfrm>
            <a:custGeom>
              <a:avLst/>
              <a:gdLst/>
              <a:ahLst/>
              <a:cxnLst/>
              <a:rect l="l" t="t" r="r" b="b"/>
              <a:pathLst>
                <a:path w="4135" h="578" fill="none" extrusionOk="0">
                  <a:moveTo>
                    <a:pt x="91" y="517"/>
                  </a:moveTo>
                  <a:cubicBezTo>
                    <a:pt x="91" y="517"/>
                    <a:pt x="0" y="0"/>
                    <a:pt x="2006" y="0"/>
                  </a:cubicBezTo>
                  <a:cubicBezTo>
                    <a:pt x="4043" y="0"/>
                    <a:pt x="4134" y="578"/>
                    <a:pt x="4134" y="578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7401596" y="2460384"/>
              <a:ext cx="81717" cy="43272"/>
            </a:xfrm>
            <a:custGeom>
              <a:avLst/>
              <a:gdLst/>
              <a:ahLst/>
              <a:cxnLst/>
              <a:rect l="l" t="t" r="r" b="b"/>
              <a:pathLst>
                <a:path w="2068" h="1095" fill="none" extrusionOk="0">
                  <a:moveTo>
                    <a:pt x="1" y="0"/>
                  </a:moveTo>
                  <a:cubicBezTo>
                    <a:pt x="1" y="0"/>
                    <a:pt x="1065" y="1094"/>
                    <a:pt x="2068" y="0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7659826" y="2460384"/>
              <a:ext cx="81717" cy="43272"/>
            </a:xfrm>
            <a:custGeom>
              <a:avLst/>
              <a:gdLst/>
              <a:ahLst/>
              <a:cxnLst/>
              <a:rect l="l" t="t" r="r" b="b"/>
              <a:pathLst>
                <a:path w="2068" h="1095" fill="none" extrusionOk="0">
                  <a:moveTo>
                    <a:pt x="1" y="0"/>
                  </a:moveTo>
                  <a:cubicBezTo>
                    <a:pt x="1" y="0"/>
                    <a:pt x="1065" y="1094"/>
                    <a:pt x="2068" y="0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7087807" y="1974398"/>
              <a:ext cx="926034" cy="463185"/>
            </a:xfrm>
            <a:custGeom>
              <a:avLst/>
              <a:gdLst/>
              <a:ahLst/>
              <a:cxnLst/>
              <a:rect l="l" t="t" r="r" b="b"/>
              <a:pathLst>
                <a:path w="23435" h="11721" extrusionOk="0">
                  <a:moveTo>
                    <a:pt x="10498" y="0"/>
                  </a:moveTo>
                  <a:cubicBezTo>
                    <a:pt x="0" y="0"/>
                    <a:pt x="3170" y="11721"/>
                    <a:pt x="3170" y="11721"/>
                  </a:cubicBezTo>
                  <a:cubicBezTo>
                    <a:pt x="8884" y="11721"/>
                    <a:pt x="12440" y="2268"/>
                    <a:pt x="12440" y="2268"/>
                  </a:cubicBezTo>
                  <a:cubicBezTo>
                    <a:pt x="14082" y="10110"/>
                    <a:pt x="21468" y="11721"/>
                    <a:pt x="21468" y="11721"/>
                  </a:cubicBezTo>
                  <a:cubicBezTo>
                    <a:pt x="23434" y="1146"/>
                    <a:pt x="16623" y="30"/>
                    <a:pt x="13659" y="30"/>
                  </a:cubicBezTo>
                  <a:cubicBezTo>
                    <a:pt x="12867" y="30"/>
                    <a:pt x="12349" y="110"/>
                    <a:pt x="12349" y="110"/>
                  </a:cubicBezTo>
                  <a:cubicBezTo>
                    <a:pt x="11689" y="35"/>
                    <a:pt x="11073" y="0"/>
                    <a:pt x="104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7414833" y="1671220"/>
              <a:ext cx="326710" cy="356764"/>
            </a:xfrm>
            <a:custGeom>
              <a:avLst/>
              <a:gdLst/>
              <a:ahLst/>
              <a:cxnLst/>
              <a:rect l="l" t="t" r="r" b="b"/>
              <a:pathLst>
                <a:path w="8268" h="9028" extrusionOk="0">
                  <a:moveTo>
                    <a:pt x="4134" y="0"/>
                  </a:moveTo>
                  <a:cubicBezTo>
                    <a:pt x="1854" y="0"/>
                    <a:pt x="0" y="1399"/>
                    <a:pt x="0" y="3192"/>
                  </a:cubicBezTo>
                  <a:cubicBezTo>
                    <a:pt x="0" y="4924"/>
                    <a:pt x="1854" y="9028"/>
                    <a:pt x="4134" y="9028"/>
                  </a:cubicBezTo>
                  <a:cubicBezTo>
                    <a:pt x="6414" y="9028"/>
                    <a:pt x="8268" y="4955"/>
                    <a:pt x="8268" y="3192"/>
                  </a:cubicBezTo>
                  <a:cubicBezTo>
                    <a:pt x="8268" y="1399"/>
                    <a:pt x="6414" y="0"/>
                    <a:pt x="4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44" name="Google Shape;944;p51"/>
            <p:cNvGrpSpPr/>
            <p:nvPr/>
          </p:nvGrpSpPr>
          <p:grpSpPr>
            <a:xfrm>
              <a:off x="6652842" y="376670"/>
              <a:ext cx="1819849" cy="1230771"/>
              <a:chOff x="6652842" y="376670"/>
              <a:chExt cx="1819849" cy="1230771"/>
            </a:xfrm>
          </p:grpSpPr>
          <p:sp>
            <p:nvSpPr>
              <p:cNvPr id="945" name="Google Shape;945;p51"/>
              <p:cNvSpPr/>
              <p:nvPr/>
            </p:nvSpPr>
            <p:spPr>
              <a:xfrm>
                <a:off x="6945721" y="452521"/>
                <a:ext cx="1123916" cy="1154920"/>
              </a:xfrm>
              <a:custGeom>
                <a:avLst/>
                <a:gdLst/>
                <a:ahLst/>
                <a:cxnLst/>
                <a:rect l="l" t="t" r="r" b="b"/>
                <a:pathLst>
                  <a:path w="67716" h="69584" fill="none" extrusionOk="0">
                    <a:moveTo>
                      <a:pt x="30723" y="41930"/>
                    </a:moveTo>
                    <a:cubicBezTo>
                      <a:pt x="33024" y="19514"/>
                      <a:pt x="51437" y="11042"/>
                      <a:pt x="57575" y="18680"/>
                    </a:cubicBezTo>
                    <a:cubicBezTo>
                      <a:pt x="67716" y="31356"/>
                      <a:pt x="55807" y="57141"/>
                      <a:pt x="42731" y="59276"/>
                    </a:cubicBezTo>
                    <a:cubicBezTo>
                      <a:pt x="27921" y="61711"/>
                      <a:pt x="6906" y="40930"/>
                      <a:pt x="11943" y="23784"/>
                    </a:cubicBezTo>
                    <a:cubicBezTo>
                      <a:pt x="16079" y="9774"/>
                      <a:pt x="37294" y="0"/>
                      <a:pt x="48602" y="7372"/>
                    </a:cubicBezTo>
                    <a:cubicBezTo>
                      <a:pt x="57508" y="13210"/>
                      <a:pt x="59143" y="29055"/>
                      <a:pt x="52605" y="39762"/>
                    </a:cubicBezTo>
                    <a:cubicBezTo>
                      <a:pt x="48635" y="46233"/>
                      <a:pt x="32057" y="55974"/>
                      <a:pt x="23050" y="55740"/>
                    </a:cubicBezTo>
                    <a:cubicBezTo>
                      <a:pt x="6005" y="55273"/>
                      <a:pt x="2169" y="28688"/>
                      <a:pt x="7239" y="19881"/>
                    </a:cubicBezTo>
                    <a:cubicBezTo>
                      <a:pt x="13010" y="10041"/>
                      <a:pt x="44232" y="12543"/>
                      <a:pt x="48569" y="24351"/>
                    </a:cubicBezTo>
                    <a:cubicBezTo>
                      <a:pt x="51271" y="31690"/>
                      <a:pt x="43799" y="43365"/>
                      <a:pt x="33458" y="47735"/>
                    </a:cubicBezTo>
                    <a:cubicBezTo>
                      <a:pt x="28121" y="49970"/>
                      <a:pt x="18047" y="52405"/>
                      <a:pt x="13610" y="47735"/>
                    </a:cubicBezTo>
                    <a:cubicBezTo>
                      <a:pt x="6105" y="39762"/>
                      <a:pt x="15445" y="11842"/>
                      <a:pt x="29755" y="10408"/>
                    </a:cubicBezTo>
                    <a:cubicBezTo>
                      <a:pt x="41197" y="9274"/>
                      <a:pt x="54973" y="25118"/>
                      <a:pt x="51971" y="32624"/>
                    </a:cubicBezTo>
                    <a:cubicBezTo>
                      <a:pt x="49269" y="39462"/>
                      <a:pt x="32424" y="41230"/>
                      <a:pt x="26553" y="34125"/>
                    </a:cubicBezTo>
                    <a:cubicBezTo>
                      <a:pt x="23618" y="30622"/>
                      <a:pt x="22283" y="25419"/>
                      <a:pt x="25252" y="22883"/>
                    </a:cubicBezTo>
                    <a:cubicBezTo>
                      <a:pt x="29555" y="19214"/>
                      <a:pt x="34459" y="21082"/>
                      <a:pt x="36293" y="22850"/>
                    </a:cubicBezTo>
                    <a:cubicBezTo>
                      <a:pt x="45700" y="31923"/>
                      <a:pt x="3670" y="69584"/>
                      <a:pt x="1" y="32190"/>
                    </a:cubicBezTo>
                  </a:path>
                </a:pathLst>
              </a:custGeom>
              <a:noFill/>
              <a:ln w="9525" cap="rnd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51"/>
              <p:cNvSpPr/>
              <p:nvPr/>
            </p:nvSpPr>
            <p:spPr>
              <a:xfrm>
                <a:off x="7168294" y="376670"/>
                <a:ext cx="1304398" cy="1032564"/>
              </a:xfrm>
              <a:custGeom>
                <a:avLst/>
                <a:gdLst/>
                <a:ahLst/>
                <a:cxnLst/>
                <a:rect l="l" t="t" r="r" b="b"/>
                <a:pathLst>
                  <a:path w="78590" h="62212" fill="none" extrusionOk="0">
                    <a:moveTo>
                      <a:pt x="39629" y="28688"/>
                    </a:moveTo>
                    <a:cubicBezTo>
                      <a:pt x="20482" y="41130"/>
                      <a:pt x="2102" y="32424"/>
                      <a:pt x="4270" y="22950"/>
                    </a:cubicBezTo>
                    <a:cubicBezTo>
                      <a:pt x="7806" y="7239"/>
                      <a:pt x="35692" y="0"/>
                      <a:pt x="45700" y="8640"/>
                    </a:cubicBezTo>
                    <a:cubicBezTo>
                      <a:pt x="57008" y="18347"/>
                      <a:pt x="54005" y="47468"/>
                      <a:pt x="37294" y="54439"/>
                    </a:cubicBezTo>
                    <a:cubicBezTo>
                      <a:pt x="23650" y="60144"/>
                      <a:pt x="2435" y="50170"/>
                      <a:pt x="1034" y="36860"/>
                    </a:cubicBezTo>
                    <a:cubicBezTo>
                      <a:pt x="0" y="26419"/>
                      <a:pt x="11442" y="15178"/>
                      <a:pt x="24051" y="13410"/>
                    </a:cubicBezTo>
                    <a:cubicBezTo>
                      <a:pt x="31656" y="12309"/>
                      <a:pt x="49903" y="18814"/>
                      <a:pt x="55406" y="25786"/>
                    </a:cubicBezTo>
                    <a:cubicBezTo>
                      <a:pt x="65881" y="39028"/>
                      <a:pt x="47367" y="58776"/>
                      <a:pt x="37193" y="60377"/>
                    </a:cubicBezTo>
                    <a:cubicBezTo>
                      <a:pt x="25819" y="62212"/>
                      <a:pt x="7939" y="36860"/>
                      <a:pt x="14477" y="26119"/>
                    </a:cubicBezTo>
                    <a:cubicBezTo>
                      <a:pt x="18547" y="19448"/>
                      <a:pt x="32490" y="17747"/>
                      <a:pt x="42497" y="22850"/>
                    </a:cubicBezTo>
                    <a:cubicBezTo>
                      <a:pt x="47634" y="25485"/>
                      <a:pt x="55974" y="31656"/>
                      <a:pt x="55073" y="37961"/>
                    </a:cubicBezTo>
                    <a:cubicBezTo>
                      <a:pt x="53572" y="48669"/>
                      <a:pt x="25652" y="59176"/>
                      <a:pt x="15445" y="49202"/>
                    </a:cubicBezTo>
                    <a:cubicBezTo>
                      <a:pt x="7272" y="41263"/>
                      <a:pt x="11008" y="20749"/>
                      <a:pt x="18814" y="18280"/>
                    </a:cubicBezTo>
                    <a:cubicBezTo>
                      <a:pt x="25885" y="16079"/>
                      <a:pt x="37994" y="27754"/>
                      <a:pt x="36159" y="36693"/>
                    </a:cubicBezTo>
                    <a:cubicBezTo>
                      <a:pt x="35225" y="41130"/>
                      <a:pt x="31990" y="45466"/>
                      <a:pt x="28120" y="44799"/>
                    </a:cubicBezTo>
                    <a:cubicBezTo>
                      <a:pt x="22516" y="43832"/>
                      <a:pt x="20848" y="38928"/>
                      <a:pt x="21049" y="36427"/>
                    </a:cubicBezTo>
                    <a:cubicBezTo>
                      <a:pt x="22283" y="23517"/>
                      <a:pt x="78590" y="31790"/>
                      <a:pt x="51504" y="58142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51"/>
              <p:cNvSpPr/>
              <p:nvPr/>
            </p:nvSpPr>
            <p:spPr>
              <a:xfrm>
                <a:off x="6808974" y="459724"/>
                <a:ext cx="1306057" cy="1039750"/>
              </a:xfrm>
              <a:custGeom>
                <a:avLst/>
                <a:gdLst/>
                <a:ahLst/>
                <a:cxnLst/>
                <a:rect l="l" t="t" r="r" b="b"/>
                <a:pathLst>
                  <a:path w="78690" h="62645" fill="none" extrusionOk="0">
                    <a:moveTo>
                      <a:pt x="39095" y="34124"/>
                    </a:moveTo>
                    <a:cubicBezTo>
                      <a:pt x="57775" y="21015"/>
                      <a:pt x="76455" y="29021"/>
                      <a:pt x="74620" y="38594"/>
                    </a:cubicBezTo>
                    <a:cubicBezTo>
                      <a:pt x="71618" y="54439"/>
                      <a:pt x="44032" y="62645"/>
                      <a:pt x="33691" y="54372"/>
                    </a:cubicBezTo>
                    <a:cubicBezTo>
                      <a:pt x="22083" y="45099"/>
                      <a:pt x="24018" y="15911"/>
                      <a:pt x="40463" y="8306"/>
                    </a:cubicBezTo>
                    <a:cubicBezTo>
                      <a:pt x="53872" y="2102"/>
                      <a:pt x="75488" y="11308"/>
                      <a:pt x="77289" y="24518"/>
                    </a:cubicBezTo>
                    <a:cubicBezTo>
                      <a:pt x="78690" y="34958"/>
                      <a:pt x="67682" y="46600"/>
                      <a:pt x="55140" y="48802"/>
                    </a:cubicBezTo>
                    <a:cubicBezTo>
                      <a:pt x="47568" y="50136"/>
                      <a:pt x="29121" y="44332"/>
                      <a:pt x="23350" y="37527"/>
                    </a:cubicBezTo>
                    <a:cubicBezTo>
                      <a:pt x="12443" y="24651"/>
                      <a:pt x="30189" y="4270"/>
                      <a:pt x="40296" y="2268"/>
                    </a:cubicBezTo>
                    <a:cubicBezTo>
                      <a:pt x="51571" y="0"/>
                      <a:pt x="70384" y="24684"/>
                      <a:pt x="64246" y="35659"/>
                    </a:cubicBezTo>
                    <a:cubicBezTo>
                      <a:pt x="60410" y="42497"/>
                      <a:pt x="46567" y="44699"/>
                      <a:pt x="36393" y="39929"/>
                    </a:cubicBezTo>
                    <a:cubicBezTo>
                      <a:pt x="31156" y="37460"/>
                      <a:pt x="22617" y="31623"/>
                      <a:pt x="23284" y="25285"/>
                    </a:cubicBezTo>
                    <a:cubicBezTo>
                      <a:pt x="24385" y="14510"/>
                      <a:pt x="51904" y="2969"/>
                      <a:pt x="62512" y="12609"/>
                    </a:cubicBezTo>
                    <a:cubicBezTo>
                      <a:pt x="70918" y="20281"/>
                      <a:pt x="67982" y="40863"/>
                      <a:pt x="60243" y="43631"/>
                    </a:cubicBezTo>
                    <a:cubicBezTo>
                      <a:pt x="53238" y="46133"/>
                      <a:pt x="40730" y="34858"/>
                      <a:pt x="42297" y="25852"/>
                    </a:cubicBezTo>
                    <a:cubicBezTo>
                      <a:pt x="43031" y="21415"/>
                      <a:pt x="46167" y="16979"/>
                      <a:pt x="50036" y="17479"/>
                    </a:cubicBezTo>
                    <a:cubicBezTo>
                      <a:pt x="55674" y="18246"/>
                      <a:pt x="57508" y="23083"/>
                      <a:pt x="57375" y="25618"/>
                    </a:cubicBezTo>
                    <a:cubicBezTo>
                      <a:pt x="56641" y="38528"/>
                      <a:pt x="0" y="32323"/>
                      <a:pt x="26186" y="4970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51"/>
              <p:cNvSpPr/>
              <p:nvPr/>
            </p:nvSpPr>
            <p:spPr>
              <a:xfrm>
                <a:off x="7142269" y="682280"/>
                <a:ext cx="918506" cy="786190"/>
              </a:xfrm>
              <a:custGeom>
                <a:avLst/>
                <a:gdLst/>
                <a:ahLst/>
                <a:cxnLst/>
                <a:rect l="l" t="t" r="r" b="b"/>
                <a:pathLst>
                  <a:path w="55340" h="47368" fill="none" extrusionOk="0">
                    <a:moveTo>
                      <a:pt x="31123" y="24351"/>
                    </a:moveTo>
                    <a:cubicBezTo>
                      <a:pt x="14678" y="26086"/>
                      <a:pt x="5604" y="14444"/>
                      <a:pt x="10108" y="9007"/>
                    </a:cubicBezTo>
                    <a:cubicBezTo>
                      <a:pt x="17580" y="1"/>
                      <a:pt x="38028" y="4437"/>
                      <a:pt x="41630" y="13344"/>
                    </a:cubicBezTo>
                    <a:cubicBezTo>
                      <a:pt x="45733" y="23351"/>
                      <a:pt x="34258" y="41197"/>
                      <a:pt x="21182" y="40229"/>
                    </a:cubicBezTo>
                    <a:cubicBezTo>
                      <a:pt x="10441" y="39429"/>
                      <a:pt x="0" y="26019"/>
                      <a:pt x="3503" y="17013"/>
                    </a:cubicBezTo>
                    <a:cubicBezTo>
                      <a:pt x="6238" y="9874"/>
                      <a:pt x="17313" y="6372"/>
                      <a:pt x="26086" y="9374"/>
                    </a:cubicBezTo>
                    <a:cubicBezTo>
                      <a:pt x="31356" y="11175"/>
                      <a:pt x="41063" y="21349"/>
                      <a:pt x="42297" y="27687"/>
                    </a:cubicBezTo>
                    <a:cubicBezTo>
                      <a:pt x="44732" y="39662"/>
                      <a:pt x="26253" y="46401"/>
                      <a:pt x="19147" y="44099"/>
                    </a:cubicBezTo>
                    <a:cubicBezTo>
                      <a:pt x="11208" y="41564"/>
                      <a:pt x="7939" y="19281"/>
                      <a:pt x="15712" y="14444"/>
                    </a:cubicBezTo>
                    <a:cubicBezTo>
                      <a:pt x="20548" y="11442"/>
                      <a:pt x="30089" y="14911"/>
                      <a:pt x="34892" y="21549"/>
                    </a:cubicBezTo>
                    <a:cubicBezTo>
                      <a:pt x="37327" y="24952"/>
                      <a:pt x="40730" y="31657"/>
                      <a:pt x="38094" y="35426"/>
                    </a:cubicBezTo>
                    <a:cubicBezTo>
                      <a:pt x="33591" y="41831"/>
                      <a:pt x="12076" y="39496"/>
                      <a:pt x="8740" y="29722"/>
                    </a:cubicBezTo>
                    <a:cubicBezTo>
                      <a:pt x="6071" y="21883"/>
                      <a:pt x="15211" y="9808"/>
                      <a:pt x="21082" y="10808"/>
                    </a:cubicBezTo>
                    <a:cubicBezTo>
                      <a:pt x="26419" y="11709"/>
                      <a:pt x="30389" y="23251"/>
                      <a:pt x="26253" y="28421"/>
                    </a:cubicBezTo>
                    <a:cubicBezTo>
                      <a:pt x="24218" y="31023"/>
                      <a:pt x="20649" y="32724"/>
                      <a:pt x="18380" y="31023"/>
                    </a:cubicBezTo>
                    <a:cubicBezTo>
                      <a:pt x="15078" y="28554"/>
                      <a:pt x="15578" y="24852"/>
                      <a:pt x="16579" y="23284"/>
                    </a:cubicBezTo>
                    <a:cubicBezTo>
                      <a:pt x="21583" y="15345"/>
                      <a:pt x="55340" y="39195"/>
                      <a:pt x="29121" y="47368"/>
                    </a:cubicBezTo>
                  </a:path>
                </a:pathLst>
              </a:custGeom>
              <a:noFill/>
              <a:ln w="9525" cap="rnd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51"/>
              <p:cNvSpPr/>
              <p:nvPr/>
            </p:nvSpPr>
            <p:spPr>
              <a:xfrm>
                <a:off x="6652842" y="392172"/>
                <a:ext cx="1305510" cy="1039203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62612" fill="none" extrusionOk="0">
                    <a:moveTo>
                      <a:pt x="39062" y="34092"/>
                    </a:moveTo>
                    <a:cubicBezTo>
                      <a:pt x="57742" y="21016"/>
                      <a:pt x="76422" y="29021"/>
                      <a:pt x="74587" y="38561"/>
                    </a:cubicBezTo>
                    <a:cubicBezTo>
                      <a:pt x="71585" y="54406"/>
                      <a:pt x="44032" y="62612"/>
                      <a:pt x="33691" y="54373"/>
                    </a:cubicBezTo>
                    <a:cubicBezTo>
                      <a:pt x="22050" y="45066"/>
                      <a:pt x="24018" y="15879"/>
                      <a:pt x="40430" y="8306"/>
                    </a:cubicBezTo>
                    <a:cubicBezTo>
                      <a:pt x="53873" y="2069"/>
                      <a:pt x="75455" y="11309"/>
                      <a:pt x="77256" y="24518"/>
                    </a:cubicBezTo>
                    <a:cubicBezTo>
                      <a:pt x="78657" y="34925"/>
                      <a:pt x="67649" y="46567"/>
                      <a:pt x="55107" y="48769"/>
                    </a:cubicBezTo>
                    <a:cubicBezTo>
                      <a:pt x="47568" y="50103"/>
                      <a:pt x="29088" y="44332"/>
                      <a:pt x="23351" y="37527"/>
                    </a:cubicBezTo>
                    <a:cubicBezTo>
                      <a:pt x="12410" y="24651"/>
                      <a:pt x="30189" y="4237"/>
                      <a:pt x="40263" y="2235"/>
                    </a:cubicBezTo>
                    <a:cubicBezTo>
                      <a:pt x="51571" y="0"/>
                      <a:pt x="70384" y="24685"/>
                      <a:pt x="64247" y="35659"/>
                    </a:cubicBezTo>
                    <a:cubicBezTo>
                      <a:pt x="60411" y="42498"/>
                      <a:pt x="46567" y="44699"/>
                      <a:pt x="36393" y="39896"/>
                    </a:cubicBezTo>
                    <a:cubicBezTo>
                      <a:pt x="31123" y="37427"/>
                      <a:pt x="22584" y="31590"/>
                      <a:pt x="23251" y="25252"/>
                    </a:cubicBezTo>
                    <a:cubicBezTo>
                      <a:pt x="24385" y="14511"/>
                      <a:pt x="51904" y="2969"/>
                      <a:pt x="62479" y="12576"/>
                    </a:cubicBezTo>
                    <a:cubicBezTo>
                      <a:pt x="70918" y="20248"/>
                      <a:pt x="67949" y="40863"/>
                      <a:pt x="60244" y="43598"/>
                    </a:cubicBezTo>
                    <a:cubicBezTo>
                      <a:pt x="53239" y="46100"/>
                      <a:pt x="40730" y="34859"/>
                      <a:pt x="42264" y="25852"/>
                    </a:cubicBezTo>
                    <a:cubicBezTo>
                      <a:pt x="43031" y="21382"/>
                      <a:pt x="46134" y="16979"/>
                      <a:pt x="50036" y="17480"/>
                    </a:cubicBezTo>
                    <a:cubicBezTo>
                      <a:pt x="55640" y="18214"/>
                      <a:pt x="57475" y="23050"/>
                      <a:pt x="57375" y="25585"/>
                    </a:cubicBezTo>
                    <a:cubicBezTo>
                      <a:pt x="56608" y="38528"/>
                      <a:pt x="1" y="32324"/>
                      <a:pt x="26186" y="4971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50" name="Google Shape;950;p51"/>
          <p:cNvGrpSpPr/>
          <p:nvPr/>
        </p:nvGrpSpPr>
        <p:grpSpPr>
          <a:xfrm>
            <a:off x="344331" y="96499"/>
            <a:ext cx="6753273" cy="1457266"/>
            <a:chOff x="137500" y="146734"/>
            <a:chExt cx="5775484" cy="1457266"/>
          </a:xfrm>
        </p:grpSpPr>
        <p:grpSp>
          <p:nvGrpSpPr>
            <p:cNvPr id="951" name="Google Shape;951;p51"/>
            <p:cNvGrpSpPr/>
            <p:nvPr/>
          </p:nvGrpSpPr>
          <p:grpSpPr>
            <a:xfrm>
              <a:off x="137500" y="146734"/>
              <a:ext cx="5775484" cy="1421391"/>
              <a:chOff x="424275" y="1316034"/>
              <a:chExt cx="5775484" cy="1421391"/>
            </a:xfrm>
          </p:grpSpPr>
          <p:sp>
            <p:nvSpPr>
              <p:cNvPr id="952" name="Google Shape;952;p51"/>
              <p:cNvSpPr/>
              <p:nvPr/>
            </p:nvSpPr>
            <p:spPr>
              <a:xfrm>
                <a:off x="424275" y="1554275"/>
                <a:ext cx="1718150" cy="1183150"/>
              </a:xfrm>
              <a:custGeom>
                <a:avLst/>
                <a:gdLst/>
                <a:ahLst/>
                <a:cxnLst/>
                <a:rect l="l" t="t" r="r" b="b"/>
                <a:pathLst>
                  <a:path w="68726" h="47326" fill="none" extrusionOk="0">
                    <a:moveTo>
                      <a:pt x="1" y="47326"/>
                    </a:moveTo>
                    <a:cubicBezTo>
                      <a:pt x="15989" y="40791"/>
                      <a:pt x="19302" y="13952"/>
                      <a:pt x="13618" y="14590"/>
                    </a:cubicBezTo>
                    <a:cubicBezTo>
                      <a:pt x="10123" y="14985"/>
                      <a:pt x="11369" y="22736"/>
                      <a:pt x="16384" y="25988"/>
                    </a:cubicBezTo>
                    <a:cubicBezTo>
                      <a:pt x="20336" y="28542"/>
                      <a:pt x="26597" y="29727"/>
                      <a:pt x="32008" y="26596"/>
                    </a:cubicBezTo>
                    <a:cubicBezTo>
                      <a:pt x="42099" y="20791"/>
                      <a:pt x="42008" y="6505"/>
                      <a:pt x="34196" y="2401"/>
                    </a:cubicBezTo>
                    <a:cubicBezTo>
                      <a:pt x="29637" y="0"/>
                      <a:pt x="22889" y="1915"/>
                      <a:pt x="20700" y="6231"/>
                    </a:cubicBezTo>
                    <a:cubicBezTo>
                      <a:pt x="18238" y="11155"/>
                      <a:pt x="19728" y="17933"/>
                      <a:pt x="26384" y="20183"/>
                    </a:cubicBezTo>
                    <a:cubicBezTo>
                      <a:pt x="30853" y="21703"/>
                      <a:pt x="37236" y="19757"/>
                      <a:pt x="44105" y="17630"/>
                    </a:cubicBezTo>
                    <a:cubicBezTo>
                      <a:pt x="50184" y="15745"/>
                      <a:pt x="53680" y="18693"/>
                      <a:pt x="54014" y="21885"/>
                    </a:cubicBezTo>
                    <a:cubicBezTo>
                      <a:pt x="54561" y="26596"/>
                      <a:pt x="50184" y="29362"/>
                      <a:pt x="47023" y="28542"/>
                    </a:cubicBezTo>
                    <a:cubicBezTo>
                      <a:pt x="41339" y="27022"/>
                      <a:pt x="40610" y="20122"/>
                      <a:pt x="44348" y="13222"/>
                    </a:cubicBezTo>
                    <a:cubicBezTo>
                      <a:pt x="47236" y="7933"/>
                      <a:pt x="51400" y="4651"/>
                      <a:pt x="54531" y="5927"/>
                    </a:cubicBezTo>
                    <a:cubicBezTo>
                      <a:pt x="61704" y="8906"/>
                      <a:pt x="50731" y="35016"/>
                      <a:pt x="67449" y="35016"/>
                    </a:cubicBezTo>
                    <a:cubicBezTo>
                      <a:pt x="67905" y="35016"/>
                      <a:pt x="68330" y="34955"/>
                      <a:pt x="68726" y="34864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51"/>
              <p:cNvSpPr/>
              <p:nvPr/>
            </p:nvSpPr>
            <p:spPr>
              <a:xfrm rot="1164800">
                <a:off x="5364145" y="1430493"/>
                <a:ext cx="774395" cy="500829"/>
              </a:xfrm>
              <a:custGeom>
                <a:avLst/>
                <a:gdLst/>
                <a:ahLst/>
                <a:cxnLst/>
                <a:rect l="l" t="t" r="r" b="b"/>
                <a:pathLst>
                  <a:path w="30974" h="20032" fill="none" extrusionOk="0">
                    <a:moveTo>
                      <a:pt x="0" y="4317"/>
                    </a:moveTo>
                    <a:cubicBezTo>
                      <a:pt x="2402" y="1"/>
                      <a:pt x="11368" y="4712"/>
                      <a:pt x="10001" y="13041"/>
                    </a:cubicBezTo>
                    <a:cubicBezTo>
                      <a:pt x="9301" y="17235"/>
                      <a:pt x="6870" y="20032"/>
                      <a:pt x="4833" y="18937"/>
                    </a:cubicBezTo>
                    <a:cubicBezTo>
                      <a:pt x="2645" y="17843"/>
                      <a:pt x="4438" y="9454"/>
                      <a:pt x="12189" y="5837"/>
                    </a:cubicBezTo>
                    <a:cubicBezTo>
                      <a:pt x="23739" y="487"/>
                      <a:pt x="30974" y="8360"/>
                      <a:pt x="30974" y="16019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51"/>
              <p:cNvSpPr/>
              <p:nvPr/>
            </p:nvSpPr>
            <p:spPr>
              <a:xfrm>
                <a:off x="2145450" y="1550475"/>
                <a:ext cx="1721925" cy="896675"/>
              </a:xfrm>
              <a:custGeom>
                <a:avLst/>
                <a:gdLst/>
                <a:ahLst/>
                <a:cxnLst/>
                <a:rect l="l" t="t" r="r" b="b"/>
                <a:pathLst>
                  <a:path w="68877" h="35867" fill="none" extrusionOk="0">
                    <a:moveTo>
                      <a:pt x="0" y="35016"/>
                    </a:moveTo>
                    <a:cubicBezTo>
                      <a:pt x="7538" y="32949"/>
                      <a:pt x="10912" y="22402"/>
                      <a:pt x="13982" y="16535"/>
                    </a:cubicBezTo>
                    <a:cubicBezTo>
                      <a:pt x="22736" y="0"/>
                      <a:pt x="37691" y="0"/>
                      <a:pt x="43010" y="4955"/>
                    </a:cubicBezTo>
                    <a:cubicBezTo>
                      <a:pt x="50457" y="11854"/>
                      <a:pt x="48299" y="23952"/>
                      <a:pt x="42767" y="28937"/>
                    </a:cubicBezTo>
                    <a:cubicBezTo>
                      <a:pt x="35107" y="35867"/>
                      <a:pt x="23071" y="29180"/>
                      <a:pt x="28876" y="18329"/>
                    </a:cubicBezTo>
                    <a:cubicBezTo>
                      <a:pt x="34408" y="7842"/>
                      <a:pt x="53497" y="4711"/>
                      <a:pt x="68877" y="10912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51"/>
              <p:cNvSpPr/>
              <p:nvPr/>
            </p:nvSpPr>
            <p:spPr>
              <a:xfrm>
                <a:off x="3866600" y="1413675"/>
                <a:ext cx="1573750" cy="698375"/>
              </a:xfrm>
              <a:custGeom>
                <a:avLst/>
                <a:gdLst/>
                <a:ahLst/>
                <a:cxnLst/>
                <a:rect l="l" t="t" r="r" b="b"/>
                <a:pathLst>
                  <a:path w="62950" h="27935" fill="none" extrusionOk="0">
                    <a:moveTo>
                      <a:pt x="0" y="16384"/>
                    </a:moveTo>
                    <a:cubicBezTo>
                      <a:pt x="9210" y="20062"/>
                      <a:pt x="17204" y="27934"/>
                      <a:pt x="27083" y="27600"/>
                    </a:cubicBezTo>
                    <a:cubicBezTo>
                      <a:pt x="43162" y="27023"/>
                      <a:pt x="51947" y="6961"/>
                      <a:pt x="62950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6" name="Google Shape;956;p51"/>
            <p:cNvGrpSpPr/>
            <p:nvPr/>
          </p:nvGrpSpPr>
          <p:grpSpPr>
            <a:xfrm>
              <a:off x="137500" y="182609"/>
              <a:ext cx="5775484" cy="1421391"/>
              <a:chOff x="424275" y="1316034"/>
              <a:chExt cx="5775484" cy="1421391"/>
            </a:xfrm>
          </p:grpSpPr>
          <p:sp>
            <p:nvSpPr>
              <p:cNvPr id="957" name="Google Shape;957;p51"/>
              <p:cNvSpPr/>
              <p:nvPr/>
            </p:nvSpPr>
            <p:spPr>
              <a:xfrm>
                <a:off x="424275" y="1554275"/>
                <a:ext cx="1718150" cy="1183150"/>
              </a:xfrm>
              <a:custGeom>
                <a:avLst/>
                <a:gdLst/>
                <a:ahLst/>
                <a:cxnLst/>
                <a:rect l="l" t="t" r="r" b="b"/>
                <a:pathLst>
                  <a:path w="68726" h="47326" fill="none" extrusionOk="0">
                    <a:moveTo>
                      <a:pt x="1" y="47326"/>
                    </a:moveTo>
                    <a:cubicBezTo>
                      <a:pt x="15989" y="40791"/>
                      <a:pt x="19302" y="13952"/>
                      <a:pt x="13618" y="14590"/>
                    </a:cubicBezTo>
                    <a:cubicBezTo>
                      <a:pt x="10123" y="14985"/>
                      <a:pt x="11369" y="22736"/>
                      <a:pt x="16384" y="25988"/>
                    </a:cubicBezTo>
                    <a:cubicBezTo>
                      <a:pt x="20336" y="28542"/>
                      <a:pt x="26597" y="29727"/>
                      <a:pt x="32008" y="26596"/>
                    </a:cubicBezTo>
                    <a:cubicBezTo>
                      <a:pt x="42099" y="20791"/>
                      <a:pt x="42008" y="6505"/>
                      <a:pt x="34196" y="2401"/>
                    </a:cubicBezTo>
                    <a:cubicBezTo>
                      <a:pt x="29637" y="0"/>
                      <a:pt x="22889" y="1915"/>
                      <a:pt x="20700" y="6231"/>
                    </a:cubicBezTo>
                    <a:cubicBezTo>
                      <a:pt x="18238" y="11155"/>
                      <a:pt x="19728" y="17933"/>
                      <a:pt x="26384" y="20183"/>
                    </a:cubicBezTo>
                    <a:cubicBezTo>
                      <a:pt x="30853" y="21703"/>
                      <a:pt x="37236" y="19757"/>
                      <a:pt x="44105" y="17630"/>
                    </a:cubicBezTo>
                    <a:cubicBezTo>
                      <a:pt x="50184" y="15745"/>
                      <a:pt x="53680" y="18693"/>
                      <a:pt x="54014" y="21885"/>
                    </a:cubicBezTo>
                    <a:cubicBezTo>
                      <a:pt x="54561" y="26596"/>
                      <a:pt x="50184" y="29362"/>
                      <a:pt x="47023" y="28542"/>
                    </a:cubicBezTo>
                    <a:cubicBezTo>
                      <a:pt x="41339" y="27022"/>
                      <a:pt x="40610" y="20122"/>
                      <a:pt x="44348" y="13222"/>
                    </a:cubicBezTo>
                    <a:cubicBezTo>
                      <a:pt x="47236" y="7933"/>
                      <a:pt x="51400" y="4651"/>
                      <a:pt x="54531" y="5927"/>
                    </a:cubicBezTo>
                    <a:cubicBezTo>
                      <a:pt x="61704" y="8906"/>
                      <a:pt x="50731" y="35016"/>
                      <a:pt x="67449" y="35016"/>
                    </a:cubicBezTo>
                    <a:cubicBezTo>
                      <a:pt x="67905" y="35016"/>
                      <a:pt x="68330" y="34955"/>
                      <a:pt x="68726" y="34864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51"/>
              <p:cNvSpPr/>
              <p:nvPr/>
            </p:nvSpPr>
            <p:spPr>
              <a:xfrm rot="1164800">
                <a:off x="5364145" y="1430493"/>
                <a:ext cx="774395" cy="500829"/>
              </a:xfrm>
              <a:custGeom>
                <a:avLst/>
                <a:gdLst/>
                <a:ahLst/>
                <a:cxnLst/>
                <a:rect l="l" t="t" r="r" b="b"/>
                <a:pathLst>
                  <a:path w="30974" h="20032" fill="none" extrusionOk="0">
                    <a:moveTo>
                      <a:pt x="0" y="4317"/>
                    </a:moveTo>
                    <a:cubicBezTo>
                      <a:pt x="2402" y="1"/>
                      <a:pt x="11368" y="4712"/>
                      <a:pt x="10001" y="13041"/>
                    </a:cubicBezTo>
                    <a:cubicBezTo>
                      <a:pt x="9301" y="17235"/>
                      <a:pt x="6870" y="20032"/>
                      <a:pt x="4833" y="18937"/>
                    </a:cubicBezTo>
                    <a:cubicBezTo>
                      <a:pt x="2645" y="17843"/>
                      <a:pt x="4438" y="9454"/>
                      <a:pt x="12189" y="5837"/>
                    </a:cubicBezTo>
                    <a:cubicBezTo>
                      <a:pt x="23739" y="487"/>
                      <a:pt x="30974" y="8360"/>
                      <a:pt x="30974" y="16019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51"/>
              <p:cNvSpPr/>
              <p:nvPr/>
            </p:nvSpPr>
            <p:spPr>
              <a:xfrm>
                <a:off x="2145450" y="1550475"/>
                <a:ext cx="1721925" cy="896675"/>
              </a:xfrm>
              <a:custGeom>
                <a:avLst/>
                <a:gdLst/>
                <a:ahLst/>
                <a:cxnLst/>
                <a:rect l="l" t="t" r="r" b="b"/>
                <a:pathLst>
                  <a:path w="68877" h="35867" fill="none" extrusionOk="0">
                    <a:moveTo>
                      <a:pt x="0" y="35016"/>
                    </a:moveTo>
                    <a:cubicBezTo>
                      <a:pt x="7538" y="32949"/>
                      <a:pt x="10912" y="22402"/>
                      <a:pt x="13982" y="16535"/>
                    </a:cubicBezTo>
                    <a:cubicBezTo>
                      <a:pt x="22736" y="0"/>
                      <a:pt x="37691" y="0"/>
                      <a:pt x="43010" y="4955"/>
                    </a:cubicBezTo>
                    <a:cubicBezTo>
                      <a:pt x="50457" y="11854"/>
                      <a:pt x="48299" y="23952"/>
                      <a:pt x="42767" y="28937"/>
                    </a:cubicBezTo>
                    <a:cubicBezTo>
                      <a:pt x="35107" y="35867"/>
                      <a:pt x="23071" y="29180"/>
                      <a:pt x="28876" y="18329"/>
                    </a:cubicBezTo>
                    <a:cubicBezTo>
                      <a:pt x="34408" y="7842"/>
                      <a:pt x="53497" y="4711"/>
                      <a:pt x="68877" y="10912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51"/>
              <p:cNvSpPr/>
              <p:nvPr/>
            </p:nvSpPr>
            <p:spPr>
              <a:xfrm>
                <a:off x="3866600" y="1413675"/>
                <a:ext cx="1573750" cy="698375"/>
              </a:xfrm>
              <a:custGeom>
                <a:avLst/>
                <a:gdLst/>
                <a:ahLst/>
                <a:cxnLst/>
                <a:rect l="l" t="t" r="r" b="b"/>
                <a:pathLst>
                  <a:path w="62950" h="27935" fill="none" extrusionOk="0">
                    <a:moveTo>
                      <a:pt x="0" y="16384"/>
                    </a:moveTo>
                    <a:cubicBezTo>
                      <a:pt x="9210" y="20062"/>
                      <a:pt x="17204" y="27934"/>
                      <a:pt x="27083" y="27600"/>
                    </a:cubicBezTo>
                    <a:cubicBezTo>
                      <a:pt x="43162" y="27023"/>
                      <a:pt x="51947" y="6961"/>
                      <a:pt x="62950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61" name="Google Shape;961;p51"/>
          <p:cNvSpPr txBox="1"/>
          <p:nvPr/>
        </p:nvSpPr>
        <p:spPr>
          <a:xfrm>
            <a:off x="600950" y="1553775"/>
            <a:ext cx="624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What barriers do you perceive when it comes to talking about suicide?</a:t>
            </a:r>
            <a:endParaRPr sz="4200" b="1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8" name="Google Shape;968;p52"/>
          <p:cNvGrpSpPr/>
          <p:nvPr/>
        </p:nvGrpSpPr>
        <p:grpSpPr>
          <a:xfrm flipH="1">
            <a:off x="6709908" y="-745632"/>
            <a:ext cx="2815088" cy="3317394"/>
            <a:chOff x="-920732" y="-745632"/>
            <a:chExt cx="2815088" cy="3317394"/>
          </a:xfrm>
        </p:grpSpPr>
        <p:grpSp>
          <p:nvGrpSpPr>
            <p:cNvPr id="969" name="Google Shape;969;p52"/>
            <p:cNvGrpSpPr/>
            <p:nvPr/>
          </p:nvGrpSpPr>
          <p:grpSpPr>
            <a:xfrm>
              <a:off x="-920732" y="-745632"/>
              <a:ext cx="2815088" cy="3317394"/>
              <a:chOff x="2914450" y="1411400"/>
              <a:chExt cx="1732575" cy="2041850"/>
            </a:xfrm>
          </p:grpSpPr>
          <p:sp>
            <p:nvSpPr>
              <p:cNvPr id="970" name="Google Shape;970;p52"/>
              <p:cNvSpPr/>
              <p:nvPr/>
            </p:nvSpPr>
            <p:spPr>
              <a:xfrm>
                <a:off x="3732850" y="2014000"/>
                <a:ext cx="914175" cy="904300"/>
              </a:xfrm>
              <a:custGeom>
                <a:avLst/>
                <a:gdLst/>
                <a:ahLst/>
                <a:cxnLst/>
                <a:rect l="l" t="t" r="r" b="b"/>
                <a:pathLst>
                  <a:path w="36567" h="36172" fill="none" extrusionOk="0">
                    <a:moveTo>
                      <a:pt x="10822" y="9362"/>
                    </a:moveTo>
                    <a:cubicBezTo>
                      <a:pt x="9059" y="16019"/>
                      <a:pt x="7965" y="30791"/>
                      <a:pt x="13709" y="34195"/>
                    </a:cubicBezTo>
                    <a:cubicBezTo>
                      <a:pt x="17022" y="36171"/>
                      <a:pt x="22950" y="35381"/>
                      <a:pt x="26567" y="25381"/>
                    </a:cubicBezTo>
                    <a:cubicBezTo>
                      <a:pt x="31673" y="11247"/>
                      <a:pt x="22615" y="7204"/>
                      <a:pt x="18421" y="9058"/>
                    </a:cubicBezTo>
                    <a:cubicBezTo>
                      <a:pt x="12433" y="11703"/>
                      <a:pt x="13071" y="24986"/>
                      <a:pt x="19120" y="26657"/>
                    </a:cubicBezTo>
                    <a:cubicBezTo>
                      <a:pt x="21764" y="27356"/>
                      <a:pt x="24621" y="25593"/>
                      <a:pt x="25837" y="23162"/>
                    </a:cubicBezTo>
                    <a:cubicBezTo>
                      <a:pt x="27691" y="19393"/>
                      <a:pt x="25807" y="14226"/>
                      <a:pt x="21916" y="12706"/>
                    </a:cubicBezTo>
                    <a:cubicBezTo>
                      <a:pt x="18056" y="11186"/>
                      <a:pt x="13041" y="13891"/>
                      <a:pt x="12311" y="17995"/>
                    </a:cubicBezTo>
                    <a:cubicBezTo>
                      <a:pt x="11612" y="22128"/>
                      <a:pt x="15655" y="26384"/>
                      <a:pt x="19788" y="25685"/>
                    </a:cubicBezTo>
                    <a:cubicBezTo>
                      <a:pt x="28877" y="24256"/>
                      <a:pt x="28451" y="7690"/>
                      <a:pt x="19059" y="6475"/>
                    </a:cubicBezTo>
                    <a:cubicBezTo>
                      <a:pt x="13527" y="5745"/>
                      <a:pt x="9332" y="11551"/>
                      <a:pt x="11764" y="16627"/>
                    </a:cubicBezTo>
                    <a:cubicBezTo>
                      <a:pt x="13709" y="20609"/>
                      <a:pt x="19667" y="21794"/>
                      <a:pt x="23102" y="18937"/>
                    </a:cubicBezTo>
                    <a:cubicBezTo>
                      <a:pt x="26506" y="16110"/>
                      <a:pt x="26627" y="10274"/>
                      <a:pt x="23466" y="7143"/>
                    </a:cubicBezTo>
                    <a:cubicBezTo>
                      <a:pt x="20336" y="4043"/>
                      <a:pt x="14652" y="4195"/>
                      <a:pt x="11460" y="7265"/>
                    </a:cubicBezTo>
                    <a:cubicBezTo>
                      <a:pt x="8268" y="10335"/>
                      <a:pt x="7934" y="15806"/>
                      <a:pt x="10487" y="19423"/>
                    </a:cubicBezTo>
                    <a:cubicBezTo>
                      <a:pt x="15016" y="25806"/>
                      <a:pt x="24743" y="24256"/>
                      <a:pt x="25898" y="18299"/>
                    </a:cubicBezTo>
                    <a:cubicBezTo>
                      <a:pt x="27114" y="12067"/>
                      <a:pt x="16141" y="3283"/>
                      <a:pt x="9758" y="7204"/>
                    </a:cubicBezTo>
                    <a:cubicBezTo>
                      <a:pt x="122" y="13071"/>
                      <a:pt x="12007" y="30548"/>
                      <a:pt x="24044" y="24286"/>
                    </a:cubicBezTo>
                    <a:cubicBezTo>
                      <a:pt x="28482" y="21976"/>
                      <a:pt x="30427" y="16536"/>
                      <a:pt x="28117" y="12098"/>
                    </a:cubicBezTo>
                    <a:cubicBezTo>
                      <a:pt x="24165" y="4529"/>
                      <a:pt x="12493" y="7295"/>
                      <a:pt x="12463" y="15928"/>
                    </a:cubicBezTo>
                    <a:cubicBezTo>
                      <a:pt x="12433" y="23831"/>
                      <a:pt x="22706" y="27052"/>
                      <a:pt x="25685" y="21551"/>
                    </a:cubicBezTo>
                    <a:cubicBezTo>
                      <a:pt x="27995" y="17235"/>
                      <a:pt x="22676" y="7812"/>
                      <a:pt x="16536" y="8177"/>
                    </a:cubicBezTo>
                    <a:cubicBezTo>
                      <a:pt x="7630" y="8754"/>
                      <a:pt x="7296" y="24408"/>
                      <a:pt x="18117" y="26718"/>
                    </a:cubicBezTo>
                    <a:cubicBezTo>
                      <a:pt x="22919" y="27752"/>
                      <a:pt x="28238" y="24925"/>
                      <a:pt x="30062" y="20365"/>
                    </a:cubicBezTo>
                    <a:cubicBezTo>
                      <a:pt x="31886" y="15806"/>
                      <a:pt x="30001" y="10122"/>
                      <a:pt x="25837" y="7539"/>
                    </a:cubicBezTo>
                    <a:cubicBezTo>
                      <a:pt x="20275" y="4104"/>
                      <a:pt x="14773" y="7812"/>
                      <a:pt x="15503" y="12128"/>
                    </a:cubicBezTo>
                    <a:cubicBezTo>
                      <a:pt x="16445" y="17873"/>
                      <a:pt x="27083" y="18633"/>
                      <a:pt x="30852" y="12615"/>
                    </a:cubicBezTo>
                    <a:cubicBezTo>
                      <a:pt x="32555" y="9879"/>
                      <a:pt x="32190" y="5836"/>
                      <a:pt x="29576" y="3891"/>
                    </a:cubicBezTo>
                    <a:cubicBezTo>
                      <a:pt x="26992" y="1946"/>
                      <a:pt x="22524" y="3131"/>
                      <a:pt x="21673" y="6232"/>
                    </a:cubicBezTo>
                    <a:cubicBezTo>
                      <a:pt x="22494" y="6505"/>
                      <a:pt x="23466" y="6232"/>
                      <a:pt x="24409" y="5776"/>
                    </a:cubicBezTo>
                    <a:cubicBezTo>
                      <a:pt x="25928" y="5016"/>
                      <a:pt x="25260" y="2736"/>
                      <a:pt x="23588" y="2979"/>
                    </a:cubicBezTo>
                    <a:cubicBezTo>
                      <a:pt x="18573" y="3587"/>
                      <a:pt x="14348" y="7508"/>
                      <a:pt x="13679" y="12827"/>
                    </a:cubicBezTo>
                    <a:cubicBezTo>
                      <a:pt x="12828" y="19362"/>
                      <a:pt x="18117" y="23223"/>
                      <a:pt x="22190" y="21399"/>
                    </a:cubicBezTo>
                    <a:cubicBezTo>
                      <a:pt x="26992" y="19271"/>
                      <a:pt x="26020" y="11520"/>
                      <a:pt x="19910" y="10608"/>
                    </a:cubicBezTo>
                    <a:cubicBezTo>
                      <a:pt x="15442" y="9970"/>
                      <a:pt x="11278" y="14499"/>
                      <a:pt x="11764" y="18937"/>
                    </a:cubicBezTo>
                    <a:cubicBezTo>
                      <a:pt x="12250" y="23375"/>
                      <a:pt x="16749" y="26840"/>
                      <a:pt x="21187" y="26718"/>
                    </a:cubicBezTo>
                    <a:cubicBezTo>
                      <a:pt x="30731" y="26505"/>
                      <a:pt x="34409" y="14408"/>
                      <a:pt x="27053" y="9058"/>
                    </a:cubicBezTo>
                    <a:cubicBezTo>
                      <a:pt x="20214" y="4073"/>
                      <a:pt x="10518" y="10244"/>
                      <a:pt x="12706" y="18451"/>
                    </a:cubicBezTo>
                    <a:cubicBezTo>
                      <a:pt x="14773" y="26141"/>
                      <a:pt x="25229" y="26718"/>
                      <a:pt x="27995" y="19758"/>
                    </a:cubicBezTo>
                    <a:cubicBezTo>
                      <a:pt x="30944" y="12402"/>
                      <a:pt x="21977" y="3800"/>
                      <a:pt x="11490" y="9089"/>
                    </a:cubicBezTo>
                    <a:cubicBezTo>
                      <a:pt x="1" y="14894"/>
                      <a:pt x="5229" y="27569"/>
                      <a:pt x="14074" y="28359"/>
                    </a:cubicBezTo>
                    <a:cubicBezTo>
                      <a:pt x="25442" y="29332"/>
                      <a:pt x="31369" y="13283"/>
                      <a:pt x="23132" y="8937"/>
                    </a:cubicBezTo>
                    <a:cubicBezTo>
                      <a:pt x="20244" y="7447"/>
                      <a:pt x="16475" y="8481"/>
                      <a:pt x="14348" y="10912"/>
                    </a:cubicBezTo>
                    <a:cubicBezTo>
                      <a:pt x="11095" y="14590"/>
                      <a:pt x="11734" y="20943"/>
                      <a:pt x="15503" y="24165"/>
                    </a:cubicBezTo>
                    <a:cubicBezTo>
                      <a:pt x="23466" y="31095"/>
                      <a:pt x="36567" y="22736"/>
                      <a:pt x="33284" y="10882"/>
                    </a:cubicBezTo>
                    <a:cubicBezTo>
                      <a:pt x="31552" y="4833"/>
                      <a:pt x="26202" y="1155"/>
                      <a:pt x="18785" y="4165"/>
                    </a:cubicBezTo>
                    <a:cubicBezTo>
                      <a:pt x="9211" y="8025"/>
                      <a:pt x="8664" y="17539"/>
                      <a:pt x="14044" y="20730"/>
                    </a:cubicBezTo>
                    <a:cubicBezTo>
                      <a:pt x="18846" y="23557"/>
                      <a:pt x="24378" y="18025"/>
                      <a:pt x="21977" y="15016"/>
                    </a:cubicBezTo>
                    <a:cubicBezTo>
                      <a:pt x="21035" y="13800"/>
                      <a:pt x="17418" y="13131"/>
                      <a:pt x="16293" y="19575"/>
                    </a:cubicBezTo>
                    <a:cubicBezTo>
                      <a:pt x="26931" y="7660"/>
                      <a:pt x="28664" y="10153"/>
                      <a:pt x="16293" y="19575"/>
                    </a:cubicBezTo>
                    <a:cubicBezTo>
                      <a:pt x="17053" y="18906"/>
                      <a:pt x="17722" y="17873"/>
                      <a:pt x="18390" y="16779"/>
                    </a:cubicBezTo>
                    <a:cubicBezTo>
                      <a:pt x="18937" y="15776"/>
                      <a:pt x="17509" y="14894"/>
                      <a:pt x="16901" y="15867"/>
                    </a:cubicBezTo>
                    <a:cubicBezTo>
                      <a:pt x="15746" y="17721"/>
                      <a:pt x="15199" y="19879"/>
                      <a:pt x="15411" y="22037"/>
                    </a:cubicBezTo>
                    <a:cubicBezTo>
                      <a:pt x="31096" y="13770"/>
                      <a:pt x="13831" y="0"/>
                      <a:pt x="10366" y="19271"/>
                    </a:cubicBezTo>
                    <a:cubicBezTo>
                      <a:pt x="10731" y="17083"/>
                      <a:pt x="10214" y="14742"/>
                      <a:pt x="9059" y="12827"/>
                    </a:cubicBezTo>
                    <a:cubicBezTo>
                      <a:pt x="6718" y="8785"/>
                      <a:pt x="366" y="10791"/>
                      <a:pt x="913" y="15441"/>
                    </a:cubicBezTo>
                    <a:cubicBezTo>
                      <a:pt x="1369" y="19210"/>
                      <a:pt x="5958" y="19758"/>
                      <a:pt x="8512" y="16809"/>
                    </a:cubicBezTo>
                    <a:cubicBezTo>
                      <a:pt x="10062" y="14985"/>
                      <a:pt x="10579" y="12463"/>
                      <a:pt x="11126" y="10153"/>
                    </a:cubicBezTo>
                    <a:cubicBezTo>
                      <a:pt x="10548" y="9788"/>
                      <a:pt x="10548" y="9788"/>
                      <a:pt x="9940" y="9393"/>
                    </a:cubicBezTo>
                    <a:cubicBezTo>
                      <a:pt x="6688" y="11976"/>
                      <a:pt x="4925" y="16353"/>
                      <a:pt x="5533" y="20487"/>
                    </a:cubicBezTo>
                    <a:cubicBezTo>
                      <a:pt x="9059" y="22037"/>
                      <a:pt x="13740" y="19119"/>
                      <a:pt x="13892" y="15259"/>
                    </a:cubicBezTo>
                    <a:cubicBezTo>
                      <a:pt x="16718" y="16353"/>
                      <a:pt x="20244" y="14408"/>
                      <a:pt x="21065" y="11490"/>
                    </a:cubicBezTo>
                    <a:cubicBezTo>
                      <a:pt x="21916" y="8572"/>
                      <a:pt x="20214" y="5228"/>
                      <a:pt x="17418" y="3921"/>
                    </a:cubicBezTo>
                    <a:cubicBezTo>
                      <a:pt x="12645" y="1642"/>
                      <a:pt x="6445" y="5289"/>
                      <a:pt x="6232" y="10305"/>
                    </a:cubicBezTo>
                    <a:cubicBezTo>
                      <a:pt x="5989" y="15472"/>
                      <a:pt x="12098" y="17387"/>
                      <a:pt x="14165" y="13739"/>
                    </a:cubicBezTo>
                    <a:cubicBezTo>
                      <a:pt x="15047" y="12128"/>
                      <a:pt x="14530" y="10092"/>
                      <a:pt x="12919" y="9241"/>
                    </a:cubicBezTo>
                    <a:cubicBezTo>
                      <a:pt x="10275" y="7903"/>
                      <a:pt x="7630" y="10912"/>
                      <a:pt x="7904" y="13648"/>
                    </a:cubicBezTo>
                    <a:cubicBezTo>
                      <a:pt x="8268" y="17569"/>
                      <a:pt x="14165" y="22706"/>
                      <a:pt x="17418" y="23192"/>
                    </a:cubicBezTo>
                    <a:cubicBezTo>
                      <a:pt x="19910" y="23557"/>
                      <a:pt x="22828" y="21855"/>
                      <a:pt x="22402" y="19119"/>
                    </a:cubicBezTo>
                    <a:cubicBezTo>
                      <a:pt x="22220" y="17843"/>
                      <a:pt x="21278" y="16779"/>
                      <a:pt x="20092" y="16262"/>
                    </a:cubicBezTo>
                    <a:cubicBezTo>
                      <a:pt x="15533" y="14347"/>
                      <a:pt x="10031" y="20183"/>
                      <a:pt x="10062" y="25016"/>
                    </a:cubicBezTo>
                    <a:cubicBezTo>
                      <a:pt x="10123" y="31156"/>
                      <a:pt x="17326" y="32584"/>
                      <a:pt x="19636" y="28025"/>
                    </a:cubicBezTo>
                    <a:cubicBezTo>
                      <a:pt x="22250" y="22888"/>
                      <a:pt x="15594" y="17995"/>
                      <a:pt x="12007" y="21520"/>
                    </a:cubicBezTo>
                    <a:cubicBezTo>
                      <a:pt x="10335" y="23162"/>
                      <a:pt x="10731" y="26505"/>
                      <a:pt x="12919" y="27356"/>
                    </a:cubicBezTo>
                    <a:cubicBezTo>
                      <a:pt x="14925" y="27660"/>
                      <a:pt x="16718" y="25229"/>
                      <a:pt x="15989" y="23344"/>
                    </a:cubicBezTo>
                    <a:cubicBezTo>
                      <a:pt x="15259" y="21429"/>
                      <a:pt x="12554" y="20730"/>
                      <a:pt x="10883" y="21855"/>
                    </a:cubicBezTo>
                    <a:cubicBezTo>
                      <a:pt x="9211" y="23010"/>
                      <a:pt x="8816" y="25533"/>
                      <a:pt x="9819" y="27296"/>
                    </a:cubicBezTo>
                    <a:cubicBezTo>
                      <a:pt x="11916" y="30761"/>
                      <a:pt x="17630" y="30214"/>
                      <a:pt x="19515" y="25502"/>
                    </a:cubicBez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52"/>
              <p:cNvSpPr/>
              <p:nvPr/>
            </p:nvSpPr>
            <p:spPr>
              <a:xfrm>
                <a:off x="2914450" y="1411400"/>
                <a:ext cx="1392900" cy="2041850"/>
              </a:xfrm>
              <a:custGeom>
                <a:avLst/>
                <a:gdLst/>
                <a:ahLst/>
                <a:cxnLst/>
                <a:rect l="l" t="t" r="r" b="b"/>
                <a:pathLst>
                  <a:path w="55716" h="81674" fill="none" extrusionOk="0">
                    <a:moveTo>
                      <a:pt x="55716" y="34956"/>
                    </a:moveTo>
                    <a:cubicBezTo>
                      <a:pt x="55138" y="11946"/>
                      <a:pt x="25016" y="1"/>
                      <a:pt x="7873" y="17113"/>
                    </a:cubicBezTo>
                    <a:cubicBezTo>
                      <a:pt x="3101" y="21916"/>
                      <a:pt x="487" y="29120"/>
                      <a:pt x="3618" y="34895"/>
                    </a:cubicBezTo>
                    <a:cubicBezTo>
                      <a:pt x="5958" y="39120"/>
                      <a:pt x="11034" y="42281"/>
                      <a:pt x="11308" y="46931"/>
                    </a:cubicBezTo>
                    <a:cubicBezTo>
                      <a:pt x="11490" y="50245"/>
                      <a:pt x="9089" y="53254"/>
                      <a:pt x="8603" y="56506"/>
                    </a:cubicBezTo>
                    <a:cubicBezTo>
                      <a:pt x="7721" y="62707"/>
                      <a:pt x="13679" y="68360"/>
                      <a:pt x="13132" y="74591"/>
                    </a:cubicBezTo>
                    <a:cubicBezTo>
                      <a:pt x="12858" y="77540"/>
                      <a:pt x="10730" y="80458"/>
                      <a:pt x="7539" y="81066"/>
                    </a:cubicBezTo>
                    <a:cubicBezTo>
                      <a:pt x="4347" y="81674"/>
                      <a:pt x="882" y="78087"/>
                      <a:pt x="1" y="74683"/>
                    </a:cubicBez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2" name="Google Shape;972;p52"/>
            <p:cNvGrpSpPr/>
            <p:nvPr/>
          </p:nvGrpSpPr>
          <p:grpSpPr>
            <a:xfrm>
              <a:off x="-598806" y="-485914"/>
              <a:ext cx="2374148" cy="2797947"/>
              <a:chOff x="2914450" y="1411400"/>
              <a:chExt cx="1732575" cy="2041850"/>
            </a:xfrm>
          </p:grpSpPr>
          <p:sp>
            <p:nvSpPr>
              <p:cNvPr id="973" name="Google Shape;973;p52"/>
              <p:cNvSpPr/>
              <p:nvPr/>
            </p:nvSpPr>
            <p:spPr>
              <a:xfrm>
                <a:off x="3732850" y="2014000"/>
                <a:ext cx="914175" cy="904300"/>
              </a:xfrm>
              <a:custGeom>
                <a:avLst/>
                <a:gdLst/>
                <a:ahLst/>
                <a:cxnLst/>
                <a:rect l="l" t="t" r="r" b="b"/>
                <a:pathLst>
                  <a:path w="36567" h="36172" fill="none" extrusionOk="0">
                    <a:moveTo>
                      <a:pt x="10822" y="9362"/>
                    </a:moveTo>
                    <a:cubicBezTo>
                      <a:pt x="9059" y="16019"/>
                      <a:pt x="7965" y="30791"/>
                      <a:pt x="13709" y="34195"/>
                    </a:cubicBezTo>
                    <a:cubicBezTo>
                      <a:pt x="17022" y="36171"/>
                      <a:pt x="22950" y="35381"/>
                      <a:pt x="26567" y="25381"/>
                    </a:cubicBezTo>
                    <a:cubicBezTo>
                      <a:pt x="31673" y="11247"/>
                      <a:pt x="22615" y="7204"/>
                      <a:pt x="18421" y="9058"/>
                    </a:cubicBezTo>
                    <a:cubicBezTo>
                      <a:pt x="12433" y="11703"/>
                      <a:pt x="13071" y="24986"/>
                      <a:pt x="19120" y="26657"/>
                    </a:cubicBezTo>
                    <a:cubicBezTo>
                      <a:pt x="21764" y="27356"/>
                      <a:pt x="24621" y="25593"/>
                      <a:pt x="25837" y="23162"/>
                    </a:cubicBezTo>
                    <a:cubicBezTo>
                      <a:pt x="27691" y="19393"/>
                      <a:pt x="25807" y="14226"/>
                      <a:pt x="21916" y="12706"/>
                    </a:cubicBezTo>
                    <a:cubicBezTo>
                      <a:pt x="18056" y="11186"/>
                      <a:pt x="13041" y="13891"/>
                      <a:pt x="12311" y="17995"/>
                    </a:cubicBezTo>
                    <a:cubicBezTo>
                      <a:pt x="11612" y="22128"/>
                      <a:pt x="15655" y="26384"/>
                      <a:pt x="19788" y="25685"/>
                    </a:cubicBezTo>
                    <a:cubicBezTo>
                      <a:pt x="28877" y="24256"/>
                      <a:pt x="28451" y="7690"/>
                      <a:pt x="19059" y="6475"/>
                    </a:cubicBezTo>
                    <a:cubicBezTo>
                      <a:pt x="13527" y="5745"/>
                      <a:pt x="9332" y="11551"/>
                      <a:pt x="11764" y="16627"/>
                    </a:cubicBezTo>
                    <a:cubicBezTo>
                      <a:pt x="13709" y="20609"/>
                      <a:pt x="19667" y="21794"/>
                      <a:pt x="23102" y="18937"/>
                    </a:cubicBezTo>
                    <a:cubicBezTo>
                      <a:pt x="26506" y="16110"/>
                      <a:pt x="26627" y="10274"/>
                      <a:pt x="23466" y="7143"/>
                    </a:cubicBezTo>
                    <a:cubicBezTo>
                      <a:pt x="20336" y="4043"/>
                      <a:pt x="14652" y="4195"/>
                      <a:pt x="11460" y="7265"/>
                    </a:cubicBezTo>
                    <a:cubicBezTo>
                      <a:pt x="8268" y="10335"/>
                      <a:pt x="7934" y="15806"/>
                      <a:pt x="10487" y="19423"/>
                    </a:cubicBezTo>
                    <a:cubicBezTo>
                      <a:pt x="15016" y="25806"/>
                      <a:pt x="24743" y="24256"/>
                      <a:pt x="25898" y="18299"/>
                    </a:cubicBezTo>
                    <a:cubicBezTo>
                      <a:pt x="27114" y="12067"/>
                      <a:pt x="16141" y="3283"/>
                      <a:pt x="9758" y="7204"/>
                    </a:cubicBezTo>
                    <a:cubicBezTo>
                      <a:pt x="122" y="13071"/>
                      <a:pt x="12007" y="30548"/>
                      <a:pt x="24044" y="24286"/>
                    </a:cubicBezTo>
                    <a:cubicBezTo>
                      <a:pt x="28482" y="21976"/>
                      <a:pt x="30427" y="16536"/>
                      <a:pt x="28117" y="12098"/>
                    </a:cubicBezTo>
                    <a:cubicBezTo>
                      <a:pt x="24165" y="4529"/>
                      <a:pt x="12493" y="7295"/>
                      <a:pt x="12463" y="15928"/>
                    </a:cubicBezTo>
                    <a:cubicBezTo>
                      <a:pt x="12433" y="23831"/>
                      <a:pt x="22706" y="27052"/>
                      <a:pt x="25685" y="21551"/>
                    </a:cubicBezTo>
                    <a:cubicBezTo>
                      <a:pt x="27995" y="17235"/>
                      <a:pt x="22676" y="7812"/>
                      <a:pt x="16536" y="8177"/>
                    </a:cubicBezTo>
                    <a:cubicBezTo>
                      <a:pt x="7630" y="8754"/>
                      <a:pt x="7296" y="24408"/>
                      <a:pt x="18117" y="26718"/>
                    </a:cubicBezTo>
                    <a:cubicBezTo>
                      <a:pt x="22919" y="27752"/>
                      <a:pt x="28238" y="24925"/>
                      <a:pt x="30062" y="20365"/>
                    </a:cubicBezTo>
                    <a:cubicBezTo>
                      <a:pt x="31886" y="15806"/>
                      <a:pt x="30001" y="10122"/>
                      <a:pt x="25837" y="7539"/>
                    </a:cubicBezTo>
                    <a:cubicBezTo>
                      <a:pt x="20275" y="4104"/>
                      <a:pt x="14773" y="7812"/>
                      <a:pt x="15503" y="12128"/>
                    </a:cubicBezTo>
                    <a:cubicBezTo>
                      <a:pt x="16445" y="17873"/>
                      <a:pt x="27083" y="18633"/>
                      <a:pt x="30852" y="12615"/>
                    </a:cubicBezTo>
                    <a:cubicBezTo>
                      <a:pt x="32555" y="9879"/>
                      <a:pt x="32190" y="5836"/>
                      <a:pt x="29576" y="3891"/>
                    </a:cubicBezTo>
                    <a:cubicBezTo>
                      <a:pt x="26992" y="1946"/>
                      <a:pt x="22524" y="3131"/>
                      <a:pt x="21673" y="6232"/>
                    </a:cubicBezTo>
                    <a:cubicBezTo>
                      <a:pt x="22494" y="6505"/>
                      <a:pt x="23466" y="6232"/>
                      <a:pt x="24409" y="5776"/>
                    </a:cubicBezTo>
                    <a:cubicBezTo>
                      <a:pt x="25928" y="5016"/>
                      <a:pt x="25260" y="2736"/>
                      <a:pt x="23588" y="2979"/>
                    </a:cubicBezTo>
                    <a:cubicBezTo>
                      <a:pt x="18573" y="3587"/>
                      <a:pt x="14348" y="7508"/>
                      <a:pt x="13679" y="12827"/>
                    </a:cubicBezTo>
                    <a:cubicBezTo>
                      <a:pt x="12828" y="19362"/>
                      <a:pt x="18117" y="23223"/>
                      <a:pt x="22190" y="21399"/>
                    </a:cubicBezTo>
                    <a:cubicBezTo>
                      <a:pt x="26992" y="19271"/>
                      <a:pt x="26020" y="11520"/>
                      <a:pt x="19910" y="10608"/>
                    </a:cubicBezTo>
                    <a:cubicBezTo>
                      <a:pt x="15442" y="9970"/>
                      <a:pt x="11278" y="14499"/>
                      <a:pt x="11764" y="18937"/>
                    </a:cubicBezTo>
                    <a:cubicBezTo>
                      <a:pt x="12250" y="23375"/>
                      <a:pt x="16749" y="26840"/>
                      <a:pt x="21187" y="26718"/>
                    </a:cubicBezTo>
                    <a:cubicBezTo>
                      <a:pt x="30731" y="26505"/>
                      <a:pt x="34409" y="14408"/>
                      <a:pt x="27053" y="9058"/>
                    </a:cubicBezTo>
                    <a:cubicBezTo>
                      <a:pt x="20214" y="4073"/>
                      <a:pt x="10518" y="10244"/>
                      <a:pt x="12706" y="18451"/>
                    </a:cubicBezTo>
                    <a:cubicBezTo>
                      <a:pt x="14773" y="26141"/>
                      <a:pt x="25229" y="26718"/>
                      <a:pt x="27995" y="19758"/>
                    </a:cubicBezTo>
                    <a:cubicBezTo>
                      <a:pt x="30944" y="12402"/>
                      <a:pt x="21977" y="3800"/>
                      <a:pt x="11490" y="9089"/>
                    </a:cubicBezTo>
                    <a:cubicBezTo>
                      <a:pt x="1" y="14894"/>
                      <a:pt x="5229" y="27569"/>
                      <a:pt x="14074" y="28359"/>
                    </a:cubicBezTo>
                    <a:cubicBezTo>
                      <a:pt x="25442" y="29332"/>
                      <a:pt x="31369" y="13283"/>
                      <a:pt x="23132" y="8937"/>
                    </a:cubicBezTo>
                    <a:cubicBezTo>
                      <a:pt x="20244" y="7447"/>
                      <a:pt x="16475" y="8481"/>
                      <a:pt x="14348" y="10912"/>
                    </a:cubicBezTo>
                    <a:cubicBezTo>
                      <a:pt x="11095" y="14590"/>
                      <a:pt x="11734" y="20943"/>
                      <a:pt x="15503" y="24165"/>
                    </a:cubicBezTo>
                    <a:cubicBezTo>
                      <a:pt x="23466" y="31095"/>
                      <a:pt x="36567" y="22736"/>
                      <a:pt x="33284" y="10882"/>
                    </a:cubicBezTo>
                    <a:cubicBezTo>
                      <a:pt x="31552" y="4833"/>
                      <a:pt x="26202" y="1155"/>
                      <a:pt x="18785" y="4165"/>
                    </a:cubicBezTo>
                    <a:cubicBezTo>
                      <a:pt x="9211" y="8025"/>
                      <a:pt x="8664" y="17539"/>
                      <a:pt x="14044" y="20730"/>
                    </a:cubicBezTo>
                    <a:cubicBezTo>
                      <a:pt x="18846" y="23557"/>
                      <a:pt x="24378" y="18025"/>
                      <a:pt x="21977" y="15016"/>
                    </a:cubicBezTo>
                    <a:cubicBezTo>
                      <a:pt x="21035" y="13800"/>
                      <a:pt x="17418" y="13131"/>
                      <a:pt x="16293" y="19575"/>
                    </a:cubicBezTo>
                    <a:cubicBezTo>
                      <a:pt x="26931" y="7660"/>
                      <a:pt x="28664" y="10153"/>
                      <a:pt x="16293" y="19575"/>
                    </a:cubicBezTo>
                    <a:cubicBezTo>
                      <a:pt x="17053" y="18906"/>
                      <a:pt x="17722" y="17873"/>
                      <a:pt x="18390" y="16779"/>
                    </a:cubicBezTo>
                    <a:cubicBezTo>
                      <a:pt x="18937" y="15776"/>
                      <a:pt x="17509" y="14894"/>
                      <a:pt x="16901" y="15867"/>
                    </a:cubicBezTo>
                    <a:cubicBezTo>
                      <a:pt x="15746" y="17721"/>
                      <a:pt x="15199" y="19879"/>
                      <a:pt x="15411" y="22037"/>
                    </a:cubicBezTo>
                    <a:cubicBezTo>
                      <a:pt x="31096" y="13770"/>
                      <a:pt x="13831" y="0"/>
                      <a:pt x="10366" y="19271"/>
                    </a:cubicBezTo>
                    <a:cubicBezTo>
                      <a:pt x="10731" y="17083"/>
                      <a:pt x="10214" y="14742"/>
                      <a:pt x="9059" y="12827"/>
                    </a:cubicBezTo>
                    <a:cubicBezTo>
                      <a:pt x="6718" y="8785"/>
                      <a:pt x="366" y="10791"/>
                      <a:pt x="913" y="15441"/>
                    </a:cubicBezTo>
                    <a:cubicBezTo>
                      <a:pt x="1369" y="19210"/>
                      <a:pt x="5958" y="19758"/>
                      <a:pt x="8512" y="16809"/>
                    </a:cubicBezTo>
                    <a:cubicBezTo>
                      <a:pt x="10062" y="14985"/>
                      <a:pt x="10579" y="12463"/>
                      <a:pt x="11126" y="10153"/>
                    </a:cubicBezTo>
                    <a:cubicBezTo>
                      <a:pt x="10548" y="9788"/>
                      <a:pt x="10548" y="9788"/>
                      <a:pt x="9940" y="9393"/>
                    </a:cubicBezTo>
                    <a:cubicBezTo>
                      <a:pt x="6688" y="11976"/>
                      <a:pt x="4925" y="16353"/>
                      <a:pt x="5533" y="20487"/>
                    </a:cubicBezTo>
                    <a:cubicBezTo>
                      <a:pt x="9059" y="22037"/>
                      <a:pt x="13740" y="19119"/>
                      <a:pt x="13892" y="15259"/>
                    </a:cubicBezTo>
                    <a:cubicBezTo>
                      <a:pt x="16718" y="16353"/>
                      <a:pt x="20244" y="14408"/>
                      <a:pt x="21065" y="11490"/>
                    </a:cubicBezTo>
                    <a:cubicBezTo>
                      <a:pt x="21916" y="8572"/>
                      <a:pt x="20214" y="5228"/>
                      <a:pt x="17418" y="3921"/>
                    </a:cubicBezTo>
                    <a:cubicBezTo>
                      <a:pt x="12645" y="1642"/>
                      <a:pt x="6445" y="5289"/>
                      <a:pt x="6232" y="10305"/>
                    </a:cubicBezTo>
                    <a:cubicBezTo>
                      <a:pt x="5989" y="15472"/>
                      <a:pt x="12098" y="17387"/>
                      <a:pt x="14165" y="13739"/>
                    </a:cubicBezTo>
                    <a:cubicBezTo>
                      <a:pt x="15047" y="12128"/>
                      <a:pt x="14530" y="10092"/>
                      <a:pt x="12919" y="9241"/>
                    </a:cubicBezTo>
                    <a:cubicBezTo>
                      <a:pt x="10275" y="7903"/>
                      <a:pt x="7630" y="10912"/>
                      <a:pt x="7904" y="13648"/>
                    </a:cubicBezTo>
                    <a:cubicBezTo>
                      <a:pt x="8268" y="17569"/>
                      <a:pt x="14165" y="22706"/>
                      <a:pt x="17418" y="23192"/>
                    </a:cubicBezTo>
                    <a:cubicBezTo>
                      <a:pt x="19910" y="23557"/>
                      <a:pt x="22828" y="21855"/>
                      <a:pt x="22402" y="19119"/>
                    </a:cubicBezTo>
                    <a:cubicBezTo>
                      <a:pt x="22220" y="17843"/>
                      <a:pt x="21278" y="16779"/>
                      <a:pt x="20092" y="16262"/>
                    </a:cubicBezTo>
                    <a:cubicBezTo>
                      <a:pt x="15533" y="14347"/>
                      <a:pt x="10031" y="20183"/>
                      <a:pt x="10062" y="25016"/>
                    </a:cubicBezTo>
                    <a:cubicBezTo>
                      <a:pt x="10123" y="31156"/>
                      <a:pt x="17326" y="32584"/>
                      <a:pt x="19636" y="28025"/>
                    </a:cubicBezTo>
                    <a:cubicBezTo>
                      <a:pt x="22250" y="22888"/>
                      <a:pt x="15594" y="17995"/>
                      <a:pt x="12007" y="21520"/>
                    </a:cubicBezTo>
                    <a:cubicBezTo>
                      <a:pt x="10335" y="23162"/>
                      <a:pt x="10731" y="26505"/>
                      <a:pt x="12919" y="27356"/>
                    </a:cubicBezTo>
                    <a:cubicBezTo>
                      <a:pt x="14925" y="27660"/>
                      <a:pt x="16718" y="25229"/>
                      <a:pt x="15989" y="23344"/>
                    </a:cubicBezTo>
                    <a:cubicBezTo>
                      <a:pt x="15259" y="21429"/>
                      <a:pt x="12554" y="20730"/>
                      <a:pt x="10883" y="21855"/>
                    </a:cubicBezTo>
                    <a:cubicBezTo>
                      <a:pt x="9211" y="23010"/>
                      <a:pt x="8816" y="25533"/>
                      <a:pt x="9819" y="27296"/>
                    </a:cubicBezTo>
                    <a:cubicBezTo>
                      <a:pt x="11916" y="30761"/>
                      <a:pt x="17630" y="30214"/>
                      <a:pt x="19515" y="25502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52"/>
              <p:cNvSpPr/>
              <p:nvPr/>
            </p:nvSpPr>
            <p:spPr>
              <a:xfrm>
                <a:off x="2914450" y="1411400"/>
                <a:ext cx="1392900" cy="2041850"/>
              </a:xfrm>
              <a:custGeom>
                <a:avLst/>
                <a:gdLst/>
                <a:ahLst/>
                <a:cxnLst/>
                <a:rect l="l" t="t" r="r" b="b"/>
                <a:pathLst>
                  <a:path w="55716" h="81674" fill="none" extrusionOk="0">
                    <a:moveTo>
                      <a:pt x="55716" y="34956"/>
                    </a:moveTo>
                    <a:cubicBezTo>
                      <a:pt x="55138" y="11946"/>
                      <a:pt x="25016" y="1"/>
                      <a:pt x="7873" y="17113"/>
                    </a:cubicBezTo>
                    <a:cubicBezTo>
                      <a:pt x="3101" y="21916"/>
                      <a:pt x="487" y="29120"/>
                      <a:pt x="3618" y="34895"/>
                    </a:cubicBezTo>
                    <a:cubicBezTo>
                      <a:pt x="5958" y="39120"/>
                      <a:pt x="11034" y="42281"/>
                      <a:pt x="11308" y="46931"/>
                    </a:cubicBezTo>
                    <a:cubicBezTo>
                      <a:pt x="11490" y="50245"/>
                      <a:pt x="9089" y="53254"/>
                      <a:pt x="8603" y="56506"/>
                    </a:cubicBezTo>
                    <a:cubicBezTo>
                      <a:pt x="7721" y="62707"/>
                      <a:pt x="13679" y="68360"/>
                      <a:pt x="13132" y="74591"/>
                    </a:cubicBezTo>
                    <a:cubicBezTo>
                      <a:pt x="12858" y="77540"/>
                      <a:pt x="10730" y="80458"/>
                      <a:pt x="7539" y="81066"/>
                    </a:cubicBezTo>
                    <a:cubicBezTo>
                      <a:pt x="4347" y="81674"/>
                      <a:pt x="882" y="78087"/>
                      <a:pt x="1" y="74683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75" name="Google Shape;975;p52"/>
          <p:cNvGrpSpPr/>
          <p:nvPr/>
        </p:nvGrpSpPr>
        <p:grpSpPr>
          <a:xfrm flipH="1">
            <a:off x="200843" y="-72925"/>
            <a:ext cx="2205871" cy="1477804"/>
            <a:chOff x="6938125" y="-72925"/>
            <a:chExt cx="2205871" cy="1477804"/>
          </a:xfrm>
        </p:grpSpPr>
        <p:sp>
          <p:nvSpPr>
            <p:cNvPr id="976" name="Google Shape;976;p52"/>
            <p:cNvSpPr/>
            <p:nvPr/>
          </p:nvSpPr>
          <p:spPr>
            <a:xfrm rot="1419188">
              <a:off x="7001410" y="304601"/>
              <a:ext cx="1927470" cy="719148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2"/>
            <p:cNvSpPr/>
            <p:nvPr/>
          </p:nvSpPr>
          <p:spPr>
            <a:xfrm rot="1419073">
              <a:off x="7089529" y="294902"/>
              <a:ext cx="1989151" cy="742150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8" name="Google Shape;978;p52"/>
          <p:cNvSpPr txBox="1"/>
          <p:nvPr/>
        </p:nvSpPr>
        <p:spPr>
          <a:xfrm>
            <a:off x="747000" y="1088575"/>
            <a:ext cx="7053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“I don’t want to bring that idea into their heads”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“What if I make it worse”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“Is my help enough?”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 I am afraid they might feel attacked”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“What if they are … and you can’t do anything about it”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“I wouldn’t know how to respond”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“It would be easier if I knew what to say”</a:t>
            </a:r>
            <a:endParaRPr sz="1600" i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53"/>
          <p:cNvGrpSpPr/>
          <p:nvPr/>
        </p:nvGrpSpPr>
        <p:grpSpPr>
          <a:xfrm>
            <a:off x="3760400" y="2862925"/>
            <a:ext cx="1626200" cy="933750"/>
            <a:chOff x="2112025" y="636800"/>
            <a:chExt cx="1626200" cy="933750"/>
          </a:xfrm>
        </p:grpSpPr>
        <p:sp>
          <p:nvSpPr>
            <p:cNvPr id="984" name="Google Shape;984;p53"/>
            <p:cNvSpPr/>
            <p:nvPr/>
          </p:nvSpPr>
          <p:spPr>
            <a:xfrm>
              <a:off x="2112025" y="636800"/>
              <a:ext cx="1614800" cy="933000"/>
            </a:xfrm>
            <a:custGeom>
              <a:avLst/>
              <a:gdLst/>
              <a:ahLst/>
              <a:cxnLst/>
              <a:rect l="l" t="t" r="r" b="b"/>
              <a:pathLst>
                <a:path w="64592" h="37320" extrusionOk="0">
                  <a:moveTo>
                    <a:pt x="35108" y="2517"/>
                  </a:moveTo>
                  <a:cubicBezTo>
                    <a:pt x="35503" y="3550"/>
                    <a:pt x="35807" y="4918"/>
                    <a:pt x="36111" y="6407"/>
                  </a:cubicBezTo>
                  <a:lnTo>
                    <a:pt x="36232" y="6954"/>
                  </a:lnTo>
                  <a:cubicBezTo>
                    <a:pt x="35776" y="6711"/>
                    <a:pt x="35320" y="6559"/>
                    <a:pt x="34834" y="6468"/>
                  </a:cubicBezTo>
                  <a:cubicBezTo>
                    <a:pt x="34566" y="6433"/>
                    <a:pt x="34282" y="6416"/>
                    <a:pt x="33988" y="6416"/>
                  </a:cubicBezTo>
                  <a:cubicBezTo>
                    <a:pt x="32478" y="6416"/>
                    <a:pt x="30676" y="6860"/>
                    <a:pt x="29150" y="7623"/>
                  </a:cubicBezTo>
                  <a:cubicBezTo>
                    <a:pt x="28624" y="7422"/>
                    <a:pt x="28044" y="7308"/>
                    <a:pt x="27412" y="7308"/>
                  </a:cubicBezTo>
                  <a:cubicBezTo>
                    <a:pt x="26802" y="7308"/>
                    <a:pt x="26144" y="7414"/>
                    <a:pt x="25442" y="7653"/>
                  </a:cubicBezTo>
                  <a:cubicBezTo>
                    <a:pt x="25016" y="7805"/>
                    <a:pt x="24682" y="7957"/>
                    <a:pt x="24347" y="8140"/>
                  </a:cubicBezTo>
                  <a:cubicBezTo>
                    <a:pt x="24378" y="8018"/>
                    <a:pt x="24378" y="7866"/>
                    <a:pt x="24439" y="7775"/>
                  </a:cubicBezTo>
                  <a:cubicBezTo>
                    <a:pt x="24773" y="6316"/>
                    <a:pt x="25776" y="5100"/>
                    <a:pt x="27478" y="4188"/>
                  </a:cubicBezTo>
                  <a:cubicBezTo>
                    <a:pt x="29393" y="3124"/>
                    <a:pt x="32038" y="2608"/>
                    <a:pt x="34834" y="2608"/>
                  </a:cubicBezTo>
                  <a:cubicBezTo>
                    <a:pt x="34895" y="2608"/>
                    <a:pt x="34986" y="2608"/>
                    <a:pt x="35108" y="2517"/>
                  </a:cubicBezTo>
                  <a:close/>
                  <a:moveTo>
                    <a:pt x="35472" y="2577"/>
                  </a:moveTo>
                  <a:cubicBezTo>
                    <a:pt x="38056" y="2669"/>
                    <a:pt x="40792" y="3155"/>
                    <a:pt x="43345" y="4097"/>
                  </a:cubicBezTo>
                  <a:cubicBezTo>
                    <a:pt x="45837" y="5070"/>
                    <a:pt x="47205" y="6042"/>
                    <a:pt x="47934" y="7106"/>
                  </a:cubicBezTo>
                  <a:cubicBezTo>
                    <a:pt x="46810" y="7471"/>
                    <a:pt x="45746" y="7988"/>
                    <a:pt x="44834" y="8626"/>
                  </a:cubicBezTo>
                  <a:cubicBezTo>
                    <a:pt x="43527" y="7319"/>
                    <a:pt x="41916" y="6498"/>
                    <a:pt x="40427" y="6498"/>
                  </a:cubicBezTo>
                  <a:cubicBezTo>
                    <a:pt x="39424" y="6498"/>
                    <a:pt x="38147" y="6894"/>
                    <a:pt x="36931" y="7532"/>
                  </a:cubicBezTo>
                  <a:cubicBezTo>
                    <a:pt x="36840" y="7471"/>
                    <a:pt x="36718" y="7380"/>
                    <a:pt x="36658" y="7319"/>
                  </a:cubicBezTo>
                  <a:cubicBezTo>
                    <a:pt x="36627" y="7015"/>
                    <a:pt x="36536" y="6650"/>
                    <a:pt x="36475" y="6346"/>
                  </a:cubicBezTo>
                  <a:cubicBezTo>
                    <a:pt x="36171" y="4948"/>
                    <a:pt x="35867" y="3611"/>
                    <a:pt x="35472" y="2577"/>
                  </a:cubicBezTo>
                  <a:close/>
                  <a:moveTo>
                    <a:pt x="13223" y="8383"/>
                  </a:moveTo>
                  <a:cubicBezTo>
                    <a:pt x="15381" y="8383"/>
                    <a:pt x="16779" y="9751"/>
                    <a:pt x="16840" y="9903"/>
                  </a:cubicBezTo>
                  <a:lnTo>
                    <a:pt x="16870" y="9933"/>
                  </a:lnTo>
                  <a:lnTo>
                    <a:pt x="16900" y="9933"/>
                  </a:lnTo>
                  <a:cubicBezTo>
                    <a:pt x="16931" y="9933"/>
                    <a:pt x="17052" y="9963"/>
                    <a:pt x="17052" y="10055"/>
                  </a:cubicBezTo>
                  <a:cubicBezTo>
                    <a:pt x="17083" y="10085"/>
                    <a:pt x="17083" y="10359"/>
                    <a:pt x="16293" y="10967"/>
                  </a:cubicBezTo>
                  <a:cubicBezTo>
                    <a:pt x="15849" y="11307"/>
                    <a:pt x="15521" y="11419"/>
                    <a:pt x="15146" y="11419"/>
                  </a:cubicBezTo>
                  <a:cubicBezTo>
                    <a:pt x="14853" y="11419"/>
                    <a:pt x="14531" y="11351"/>
                    <a:pt x="14104" y="11271"/>
                  </a:cubicBezTo>
                  <a:cubicBezTo>
                    <a:pt x="13375" y="11119"/>
                    <a:pt x="12402" y="10906"/>
                    <a:pt x="10882" y="10906"/>
                  </a:cubicBezTo>
                  <a:cubicBezTo>
                    <a:pt x="9545" y="10906"/>
                    <a:pt x="8511" y="11878"/>
                    <a:pt x="7751" y="12881"/>
                  </a:cubicBezTo>
                  <a:cubicBezTo>
                    <a:pt x="7903" y="11726"/>
                    <a:pt x="8390" y="10571"/>
                    <a:pt x="9545" y="9751"/>
                  </a:cubicBezTo>
                  <a:cubicBezTo>
                    <a:pt x="10913" y="8717"/>
                    <a:pt x="12159" y="8383"/>
                    <a:pt x="13223" y="8383"/>
                  </a:cubicBezTo>
                  <a:close/>
                  <a:moveTo>
                    <a:pt x="36899" y="8096"/>
                  </a:moveTo>
                  <a:cubicBezTo>
                    <a:pt x="36901" y="8096"/>
                    <a:pt x="36901" y="8099"/>
                    <a:pt x="36901" y="8109"/>
                  </a:cubicBezTo>
                  <a:cubicBezTo>
                    <a:pt x="37235" y="8413"/>
                    <a:pt x="37539" y="8778"/>
                    <a:pt x="37813" y="9204"/>
                  </a:cubicBezTo>
                  <a:cubicBezTo>
                    <a:pt x="38785" y="10723"/>
                    <a:pt x="39272" y="12669"/>
                    <a:pt x="39059" y="14036"/>
                  </a:cubicBezTo>
                  <a:cubicBezTo>
                    <a:pt x="37965" y="12274"/>
                    <a:pt x="37296" y="10146"/>
                    <a:pt x="36840" y="8109"/>
                  </a:cubicBezTo>
                  <a:cubicBezTo>
                    <a:pt x="36881" y="8109"/>
                    <a:pt x="36894" y="8096"/>
                    <a:pt x="36899" y="8096"/>
                  </a:cubicBezTo>
                  <a:close/>
                  <a:moveTo>
                    <a:pt x="29180" y="8079"/>
                  </a:moveTo>
                  <a:cubicBezTo>
                    <a:pt x="30335" y="8565"/>
                    <a:pt x="31217" y="9477"/>
                    <a:pt x="31764" y="10419"/>
                  </a:cubicBezTo>
                  <a:cubicBezTo>
                    <a:pt x="32676" y="12122"/>
                    <a:pt x="32676" y="14006"/>
                    <a:pt x="31673" y="14796"/>
                  </a:cubicBezTo>
                  <a:cubicBezTo>
                    <a:pt x="31006" y="15352"/>
                    <a:pt x="30215" y="15637"/>
                    <a:pt x="29409" y="15637"/>
                  </a:cubicBezTo>
                  <a:cubicBezTo>
                    <a:pt x="28893" y="15637"/>
                    <a:pt x="28372" y="15520"/>
                    <a:pt x="27873" y="15283"/>
                  </a:cubicBezTo>
                  <a:cubicBezTo>
                    <a:pt x="26627" y="14705"/>
                    <a:pt x="25898" y="13459"/>
                    <a:pt x="25898" y="11970"/>
                  </a:cubicBezTo>
                  <a:cubicBezTo>
                    <a:pt x="25898" y="11027"/>
                    <a:pt x="26445" y="10055"/>
                    <a:pt x="27417" y="9204"/>
                  </a:cubicBezTo>
                  <a:cubicBezTo>
                    <a:pt x="27904" y="8778"/>
                    <a:pt x="28542" y="8383"/>
                    <a:pt x="29180" y="8079"/>
                  </a:cubicBezTo>
                  <a:close/>
                  <a:moveTo>
                    <a:pt x="31338" y="358"/>
                  </a:moveTo>
                  <a:cubicBezTo>
                    <a:pt x="32433" y="358"/>
                    <a:pt x="33375" y="571"/>
                    <a:pt x="34013" y="997"/>
                  </a:cubicBezTo>
                  <a:cubicBezTo>
                    <a:pt x="34378" y="1270"/>
                    <a:pt x="34652" y="1696"/>
                    <a:pt x="34925" y="2213"/>
                  </a:cubicBezTo>
                  <a:cubicBezTo>
                    <a:pt x="34849" y="2212"/>
                    <a:pt x="34773" y="2211"/>
                    <a:pt x="34698" y="2211"/>
                  </a:cubicBezTo>
                  <a:cubicBezTo>
                    <a:pt x="31896" y="2211"/>
                    <a:pt x="29278" y="2759"/>
                    <a:pt x="27265" y="3854"/>
                  </a:cubicBezTo>
                  <a:cubicBezTo>
                    <a:pt x="25502" y="4796"/>
                    <a:pt x="24378" y="6134"/>
                    <a:pt x="24043" y="7684"/>
                  </a:cubicBezTo>
                  <a:cubicBezTo>
                    <a:pt x="23983" y="7957"/>
                    <a:pt x="23922" y="8170"/>
                    <a:pt x="23891" y="8413"/>
                  </a:cubicBezTo>
                  <a:cubicBezTo>
                    <a:pt x="21186" y="10146"/>
                    <a:pt x="20822" y="13307"/>
                    <a:pt x="20518" y="15982"/>
                  </a:cubicBezTo>
                  <a:cubicBezTo>
                    <a:pt x="18724" y="12729"/>
                    <a:pt x="17691" y="8383"/>
                    <a:pt x="20366" y="5435"/>
                  </a:cubicBezTo>
                  <a:cubicBezTo>
                    <a:pt x="23284" y="2213"/>
                    <a:pt x="28086" y="358"/>
                    <a:pt x="31338" y="358"/>
                  </a:cubicBezTo>
                  <a:close/>
                  <a:moveTo>
                    <a:pt x="36506" y="8322"/>
                  </a:moveTo>
                  <a:cubicBezTo>
                    <a:pt x="36992" y="10511"/>
                    <a:pt x="37691" y="12729"/>
                    <a:pt x="38937" y="14523"/>
                  </a:cubicBezTo>
                  <a:cubicBezTo>
                    <a:pt x="38542" y="15678"/>
                    <a:pt x="37539" y="16499"/>
                    <a:pt x="36536" y="16499"/>
                  </a:cubicBezTo>
                  <a:cubicBezTo>
                    <a:pt x="35472" y="16499"/>
                    <a:pt x="34652" y="15587"/>
                    <a:pt x="34196" y="13915"/>
                  </a:cubicBezTo>
                  <a:cubicBezTo>
                    <a:pt x="33709" y="12061"/>
                    <a:pt x="34378" y="10602"/>
                    <a:pt x="35077" y="9751"/>
                  </a:cubicBezTo>
                  <a:cubicBezTo>
                    <a:pt x="35472" y="9173"/>
                    <a:pt x="35989" y="8717"/>
                    <a:pt x="36506" y="8322"/>
                  </a:cubicBezTo>
                  <a:close/>
                  <a:moveTo>
                    <a:pt x="50501" y="6922"/>
                  </a:moveTo>
                  <a:cubicBezTo>
                    <a:pt x="52216" y="6922"/>
                    <a:pt x="54178" y="8030"/>
                    <a:pt x="55837" y="9994"/>
                  </a:cubicBezTo>
                  <a:cubicBezTo>
                    <a:pt x="56111" y="10267"/>
                    <a:pt x="56354" y="10571"/>
                    <a:pt x="56536" y="10875"/>
                  </a:cubicBezTo>
                  <a:cubicBezTo>
                    <a:pt x="55746" y="11179"/>
                    <a:pt x="54895" y="11726"/>
                    <a:pt x="53983" y="12517"/>
                  </a:cubicBezTo>
                  <a:cubicBezTo>
                    <a:pt x="53041" y="13398"/>
                    <a:pt x="52251" y="14219"/>
                    <a:pt x="51552" y="14979"/>
                  </a:cubicBezTo>
                  <a:cubicBezTo>
                    <a:pt x="50974" y="15617"/>
                    <a:pt x="50457" y="16195"/>
                    <a:pt x="49910" y="16681"/>
                  </a:cubicBezTo>
                  <a:cubicBezTo>
                    <a:pt x="49606" y="16316"/>
                    <a:pt x="49393" y="15860"/>
                    <a:pt x="49242" y="15374"/>
                  </a:cubicBezTo>
                  <a:cubicBezTo>
                    <a:pt x="48816" y="14067"/>
                    <a:pt x="48938" y="12790"/>
                    <a:pt x="48998" y="11514"/>
                  </a:cubicBezTo>
                  <a:cubicBezTo>
                    <a:pt x="49120" y="10085"/>
                    <a:pt x="49211" y="8687"/>
                    <a:pt x="48512" y="7349"/>
                  </a:cubicBezTo>
                  <a:cubicBezTo>
                    <a:pt x="48998" y="7197"/>
                    <a:pt x="49515" y="7076"/>
                    <a:pt x="50001" y="6954"/>
                  </a:cubicBezTo>
                  <a:cubicBezTo>
                    <a:pt x="50165" y="6932"/>
                    <a:pt x="50332" y="6922"/>
                    <a:pt x="50501" y="6922"/>
                  </a:cubicBezTo>
                  <a:close/>
                  <a:moveTo>
                    <a:pt x="44804" y="9173"/>
                  </a:moveTo>
                  <a:cubicBezTo>
                    <a:pt x="46172" y="10754"/>
                    <a:pt x="46810" y="12821"/>
                    <a:pt x="46567" y="14948"/>
                  </a:cubicBezTo>
                  <a:cubicBezTo>
                    <a:pt x="46384" y="16590"/>
                    <a:pt x="45807" y="17502"/>
                    <a:pt x="45017" y="17502"/>
                  </a:cubicBezTo>
                  <a:cubicBezTo>
                    <a:pt x="43953" y="17502"/>
                    <a:pt x="42554" y="15891"/>
                    <a:pt x="42372" y="13793"/>
                  </a:cubicBezTo>
                  <a:cubicBezTo>
                    <a:pt x="42159" y="11970"/>
                    <a:pt x="43193" y="10389"/>
                    <a:pt x="44804" y="9173"/>
                  </a:cubicBezTo>
                  <a:close/>
                  <a:moveTo>
                    <a:pt x="40427" y="6924"/>
                  </a:moveTo>
                  <a:cubicBezTo>
                    <a:pt x="41795" y="6924"/>
                    <a:pt x="43345" y="7684"/>
                    <a:pt x="44530" y="8900"/>
                  </a:cubicBezTo>
                  <a:cubicBezTo>
                    <a:pt x="42858" y="10207"/>
                    <a:pt x="41795" y="11939"/>
                    <a:pt x="41977" y="13885"/>
                  </a:cubicBezTo>
                  <a:cubicBezTo>
                    <a:pt x="42159" y="15465"/>
                    <a:pt x="43041" y="16985"/>
                    <a:pt x="44074" y="17593"/>
                  </a:cubicBezTo>
                  <a:cubicBezTo>
                    <a:pt x="43588" y="17441"/>
                    <a:pt x="43041" y="17228"/>
                    <a:pt x="42463" y="16985"/>
                  </a:cubicBezTo>
                  <a:cubicBezTo>
                    <a:pt x="41156" y="16438"/>
                    <a:pt x="40153" y="15526"/>
                    <a:pt x="39363" y="14462"/>
                  </a:cubicBezTo>
                  <a:cubicBezTo>
                    <a:pt x="39788" y="12973"/>
                    <a:pt x="39272" y="10723"/>
                    <a:pt x="38086" y="8991"/>
                  </a:cubicBezTo>
                  <a:cubicBezTo>
                    <a:pt x="37843" y="8565"/>
                    <a:pt x="37539" y="8170"/>
                    <a:pt x="37235" y="7866"/>
                  </a:cubicBezTo>
                  <a:cubicBezTo>
                    <a:pt x="38329" y="7258"/>
                    <a:pt x="39515" y="6924"/>
                    <a:pt x="40427" y="6924"/>
                  </a:cubicBezTo>
                  <a:close/>
                  <a:moveTo>
                    <a:pt x="48086" y="7410"/>
                  </a:moveTo>
                  <a:cubicBezTo>
                    <a:pt x="48816" y="8687"/>
                    <a:pt x="48694" y="10055"/>
                    <a:pt x="48603" y="11483"/>
                  </a:cubicBezTo>
                  <a:cubicBezTo>
                    <a:pt x="48482" y="12790"/>
                    <a:pt x="48390" y="14097"/>
                    <a:pt x="48816" y="15465"/>
                  </a:cubicBezTo>
                  <a:cubicBezTo>
                    <a:pt x="48998" y="16012"/>
                    <a:pt x="49272" y="16499"/>
                    <a:pt x="49576" y="16924"/>
                  </a:cubicBezTo>
                  <a:cubicBezTo>
                    <a:pt x="48751" y="17615"/>
                    <a:pt x="47828" y="18045"/>
                    <a:pt x="46591" y="18045"/>
                  </a:cubicBezTo>
                  <a:cubicBezTo>
                    <a:pt x="46142" y="18045"/>
                    <a:pt x="45651" y="17988"/>
                    <a:pt x="45108" y="17866"/>
                  </a:cubicBezTo>
                  <a:cubicBezTo>
                    <a:pt x="45716" y="17836"/>
                    <a:pt x="46658" y="17380"/>
                    <a:pt x="46931" y="14979"/>
                  </a:cubicBezTo>
                  <a:cubicBezTo>
                    <a:pt x="47175" y="12729"/>
                    <a:pt x="46506" y="10571"/>
                    <a:pt x="45047" y="8900"/>
                  </a:cubicBezTo>
                  <a:cubicBezTo>
                    <a:pt x="45928" y="8292"/>
                    <a:pt x="46992" y="7775"/>
                    <a:pt x="48086" y="7410"/>
                  </a:cubicBezTo>
                  <a:close/>
                  <a:moveTo>
                    <a:pt x="56719" y="11271"/>
                  </a:moveTo>
                  <a:cubicBezTo>
                    <a:pt x="57935" y="13155"/>
                    <a:pt x="58512" y="15131"/>
                    <a:pt x="58056" y="16438"/>
                  </a:cubicBezTo>
                  <a:cubicBezTo>
                    <a:pt x="57615" y="17762"/>
                    <a:pt x="56090" y="18659"/>
                    <a:pt x="54255" y="18659"/>
                  </a:cubicBezTo>
                  <a:cubicBezTo>
                    <a:pt x="54195" y="18659"/>
                    <a:pt x="54135" y="18659"/>
                    <a:pt x="54074" y="18657"/>
                  </a:cubicBezTo>
                  <a:cubicBezTo>
                    <a:pt x="52767" y="18626"/>
                    <a:pt x="51217" y="18170"/>
                    <a:pt x="50153" y="16985"/>
                  </a:cubicBezTo>
                  <a:cubicBezTo>
                    <a:pt x="50670" y="16499"/>
                    <a:pt x="51217" y="15891"/>
                    <a:pt x="51825" y="15252"/>
                  </a:cubicBezTo>
                  <a:cubicBezTo>
                    <a:pt x="52494" y="14492"/>
                    <a:pt x="53254" y="13641"/>
                    <a:pt x="54226" y="12821"/>
                  </a:cubicBezTo>
                  <a:cubicBezTo>
                    <a:pt x="55138" y="12030"/>
                    <a:pt x="55929" y="11514"/>
                    <a:pt x="56719" y="11271"/>
                  </a:cubicBezTo>
                  <a:close/>
                  <a:moveTo>
                    <a:pt x="13959" y="13644"/>
                  </a:moveTo>
                  <a:cubicBezTo>
                    <a:pt x="14279" y="13644"/>
                    <a:pt x="14593" y="13691"/>
                    <a:pt x="14894" y="13793"/>
                  </a:cubicBezTo>
                  <a:cubicBezTo>
                    <a:pt x="16475" y="14340"/>
                    <a:pt x="17022" y="15769"/>
                    <a:pt x="16870" y="16954"/>
                  </a:cubicBezTo>
                  <a:cubicBezTo>
                    <a:pt x="16688" y="18201"/>
                    <a:pt x="15624" y="19720"/>
                    <a:pt x="13223" y="19842"/>
                  </a:cubicBezTo>
                  <a:cubicBezTo>
                    <a:pt x="13155" y="19846"/>
                    <a:pt x="13088" y="19848"/>
                    <a:pt x="13021" y="19848"/>
                  </a:cubicBezTo>
                  <a:cubicBezTo>
                    <a:pt x="11448" y="19848"/>
                    <a:pt x="9896" y="18833"/>
                    <a:pt x="8876" y="17258"/>
                  </a:cubicBezTo>
                  <a:cubicBezTo>
                    <a:pt x="9089" y="16894"/>
                    <a:pt x="9302" y="16529"/>
                    <a:pt x="9575" y="16195"/>
                  </a:cubicBezTo>
                  <a:cubicBezTo>
                    <a:pt x="10637" y="14804"/>
                    <a:pt x="12373" y="13644"/>
                    <a:pt x="13959" y="13644"/>
                  </a:cubicBezTo>
                  <a:close/>
                  <a:moveTo>
                    <a:pt x="23861" y="8991"/>
                  </a:moveTo>
                  <a:lnTo>
                    <a:pt x="23861" y="8991"/>
                  </a:lnTo>
                  <a:cubicBezTo>
                    <a:pt x="23557" y="11271"/>
                    <a:pt x="23861" y="13033"/>
                    <a:pt x="24135" y="14675"/>
                  </a:cubicBezTo>
                  <a:cubicBezTo>
                    <a:pt x="24378" y="16225"/>
                    <a:pt x="24621" y="17684"/>
                    <a:pt x="24317" y="19356"/>
                  </a:cubicBezTo>
                  <a:cubicBezTo>
                    <a:pt x="24287" y="19508"/>
                    <a:pt x="24226" y="19690"/>
                    <a:pt x="24195" y="19872"/>
                  </a:cubicBezTo>
                  <a:cubicBezTo>
                    <a:pt x="23466" y="19629"/>
                    <a:pt x="22797" y="19113"/>
                    <a:pt x="22098" y="18322"/>
                  </a:cubicBezTo>
                  <a:cubicBezTo>
                    <a:pt x="21703" y="17806"/>
                    <a:pt x="21277" y="17198"/>
                    <a:pt x="20852" y="16529"/>
                  </a:cubicBezTo>
                  <a:cubicBezTo>
                    <a:pt x="20852" y="16377"/>
                    <a:pt x="20852" y="16286"/>
                    <a:pt x="20882" y="16195"/>
                  </a:cubicBezTo>
                  <a:cubicBezTo>
                    <a:pt x="21186" y="13702"/>
                    <a:pt x="21490" y="10693"/>
                    <a:pt x="23861" y="8991"/>
                  </a:cubicBezTo>
                  <a:close/>
                  <a:moveTo>
                    <a:pt x="32524" y="16772"/>
                  </a:moveTo>
                  <a:cubicBezTo>
                    <a:pt x="33284" y="16772"/>
                    <a:pt x="34074" y="16954"/>
                    <a:pt x="34804" y="17289"/>
                  </a:cubicBezTo>
                  <a:cubicBezTo>
                    <a:pt x="35898" y="17866"/>
                    <a:pt x="36901" y="18809"/>
                    <a:pt x="37661" y="20024"/>
                  </a:cubicBezTo>
                  <a:cubicBezTo>
                    <a:pt x="32341" y="19872"/>
                    <a:pt x="29332" y="19021"/>
                    <a:pt x="29180" y="18261"/>
                  </a:cubicBezTo>
                  <a:cubicBezTo>
                    <a:pt x="29150" y="17958"/>
                    <a:pt x="29606" y="17593"/>
                    <a:pt x="30427" y="17228"/>
                  </a:cubicBezTo>
                  <a:cubicBezTo>
                    <a:pt x="31126" y="16924"/>
                    <a:pt x="31825" y="16772"/>
                    <a:pt x="32524" y="16772"/>
                  </a:cubicBezTo>
                  <a:close/>
                  <a:moveTo>
                    <a:pt x="5014" y="19430"/>
                  </a:moveTo>
                  <a:cubicBezTo>
                    <a:pt x="5826" y="19430"/>
                    <a:pt x="6454" y="19781"/>
                    <a:pt x="6718" y="20268"/>
                  </a:cubicBezTo>
                  <a:cubicBezTo>
                    <a:pt x="7022" y="20845"/>
                    <a:pt x="6779" y="21453"/>
                    <a:pt x="6110" y="21939"/>
                  </a:cubicBezTo>
                  <a:cubicBezTo>
                    <a:pt x="5457" y="22400"/>
                    <a:pt x="4744" y="22630"/>
                    <a:pt x="4093" y="22630"/>
                  </a:cubicBezTo>
                  <a:cubicBezTo>
                    <a:pt x="3713" y="22630"/>
                    <a:pt x="3354" y="22552"/>
                    <a:pt x="3040" y="22395"/>
                  </a:cubicBezTo>
                  <a:cubicBezTo>
                    <a:pt x="2614" y="22213"/>
                    <a:pt x="2311" y="21848"/>
                    <a:pt x="2098" y="21453"/>
                  </a:cubicBezTo>
                  <a:cubicBezTo>
                    <a:pt x="2554" y="20572"/>
                    <a:pt x="3070" y="19994"/>
                    <a:pt x="3678" y="19720"/>
                  </a:cubicBezTo>
                  <a:cubicBezTo>
                    <a:pt x="4155" y="19518"/>
                    <a:pt x="4607" y="19430"/>
                    <a:pt x="5014" y="19430"/>
                  </a:cubicBezTo>
                  <a:close/>
                  <a:moveTo>
                    <a:pt x="47874" y="21301"/>
                  </a:moveTo>
                  <a:cubicBezTo>
                    <a:pt x="49667" y="21301"/>
                    <a:pt x="51035" y="21970"/>
                    <a:pt x="52433" y="22821"/>
                  </a:cubicBezTo>
                  <a:cubicBezTo>
                    <a:pt x="52433" y="22973"/>
                    <a:pt x="52403" y="23155"/>
                    <a:pt x="52342" y="23338"/>
                  </a:cubicBezTo>
                  <a:cubicBezTo>
                    <a:pt x="51977" y="24979"/>
                    <a:pt x="50062" y="26651"/>
                    <a:pt x="47175" y="26711"/>
                  </a:cubicBezTo>
                  <a:cubicBezTo>
                    <a:pt x="47080" y="26715"/>
                    <a:pt x="46986" y="26716"/>
                    <a:pt x="46894" y="26716"/>
                  </a:cubicBezTo>
                  <a:cubicBezTo>
                    <a:pt x="44329" y="26716"/>
                    <a:pt x="42823" y="25514"/>
                    <a:pt x="42676" y="24341"/>
                  </a:cubicBezTo>
                  <a:cubicBezTo>
                    <a:pt x="42524" y="23155"/>
                    <a:pt x="43649" y="22122"/>
                    <a:pt x="45746" y="21605"/>
                  </a:cubicBezTo>
                  <a:cubicBezTo>
                    <a:pt x="46506" y="21362"/>
                    <a:pt x="47235" y="21301"/>
                    <a:pt x="47874" y="21301"/>
                  </a:cubicBezTo>
                  <a:close/>
                  <a:moveTo>
                    <a:pt x="17967" y="24671"/>
                  </a:moveTo>
                  <a:cubicBezTo>
                    <a:pt x="19340" y="24671"/>
                    <a:pt x="20013" y="25228"/>
                    <a:pt x="20852" y="25952"/>
                  </a:cubicBezTo>
                  <a:lnTo>
                    <a:pt x="20974" y="26073"/>
                  </a:lnTo>
                  <a:cubicBezTo>
                    <a:pt x="20193" y="26577"/>
                    <a:pt x="19245" y="26872"/>
                    <a:pt x="18062" y="26872"/>
                  </a:cubicBezTo>
                  <a:cubicBezTo>
                    <a:pt x="17817" y="26872"/>
                    <a:pt x="17562" y="26859"/>
                    <a:pt x="17296" y="26833"/>
                  </a:cubicBezTo>
                  <a:cubicBezTo>
                    <a:pt x="16171" y="26711"/>
                    <a:pt x="15259" y="26408"/>
                    <a:pt x="14438" y="26043"/>
                  </a:cubicBezTo>
                  <a:cubicBezTo>
                    <a:pt x="15472" y="25283"/>
                    <a:pt x="16536" y="24736"/>
                    <a:pt x="17752" y="24675"/>
                  </a:cubicBezTo>
                  <a:cubicBezTo>
                    <a:pt x="17825" y="24672"/>
                    <a:pt x="17897" y="24671"/>
                    <a:pt x="17967" y="24671"/>
                  </a:cubicBezTo>
                  <a:close/>
                  <a:moveTo>
                    <a:pt x="24439" y="20359"/>
                  </a:moveTo>
                  <a:cubicBezTo>
                    <a:pt x="25199" y="20602"/>
                    <a:pt x="25958" y="20632"/>
                    <a:pt x="26718" y="20724"/>
                  </a:cubicBezTo>
                  <a:cubicBezTo>
                    <a:pt x="27995" y="20815"/>
                    <a:pt x="29332" y="20936"/>
                    <a:pt x="30670" y="21818"/>
                  </a:cubicBezTo>
                  <a:cubicBezTo>
                    <a:pt x="31794" y="22578"/>
                    <a:pt x="32220" y="23763"/>
                    <a:pt x="31794" y="24979"/>
                  </a:cubicBezTo>
                  <a:cubicBezTo>
                    <a:pt x="31318" y="26380"/>
                    <a:pt x="29550" y="27807"/>
                    <a:pt x="26824" y="27807"/>
                  </a:cubicBezTo>
                  <a:cubicBezTo>
                    <a:pt x="26593" y="27807"/>
                    <a:pt x="26355" y="27797"/>
                    <a:pt x="26110" y="27775"/>
                  </a:cubicBezTo>
                  <a:cubicBezTo>
                    <a:pt x="23709" y="27563"/>
                    <a:pt x="22524" y="26833"/>
                    <a:pt x="21581" y="26104"/>
                  </a:cubicBezTo>
                  <a:cubicBezTo>
                    <a:pt x="22767" y="25131"/>
                    <a:pt x="23770" y="23368"/>
                    <a:pt x="24439" y="20359"/>
                  </a:cubicBezTo>
                  <a:close/>
                  <a:moveTo>
                    <a:pt x="8025" y="23307"/>
                  </a:moveTo>
                  <a:cubicBezTo>
                    <a:pt x="9393" y="23307"/>
                    <a:pt x="10487" y="24067"/>
                    <a:pt x="11824" y="24918"/>
                  </a:cubicBezTo>
                  <a:cubicBezTo>
                    <a:pt x="12432" y="25313"/>
                    <a:pt x="13040" y="25739"/>
                    <a:pt x="13709" y="26104"/>
                  </a:cubicBezTo>
                  <a:cubicBezTo>
                    <a:pt x="13405" y="26347"/>
                    <a:pt x="13131" y="26559"/>
                    <a:pt x="12827" y="26803"/>
                  </a:cubicBezTo>
                  <a:cubicBezTo>
                    <a:pt x="11277" y="28018"/>
                    <a:pt x="9727" y="29265"/>
                    <a:pt x="7569" y="29842"/>
                  </a:cubicBezTo>
                  <a:cubicBezTo>
                    <a:pt x="7187" y="29935"/>
                    <a:pt x="6835" y="29977"/>
                    <a:pt x="6513" y="29977"/>
                  </a:cubicBezTo>
                  <a:cubicBezTo>
                    <a:pt x="5041" y="29977"/>
                    <a:pt x="4185" y="29104"/>
                    <a:pt x="3861" y="28231"/>
                  </a:cubicBezTo>
                  <a:cubicBezTo>
                    <a:pt x="3344" y="26803"/>
                    <a:pt x="3982" y="24766"/>
                    <a:pt x="6201" y="23763"/>
                  </a:cubicBezTo>
                  <a:cubicBezTo>
                    <a:pt x="6840" y="23429"/>
                    <a:pt x="7447" y="23307"/>
                    <a:pt x="8025" y="23307"/>
                  </a:cubicBezTo>
                  <a:close/>
                  <a:moveTo>
                    <a:pt x="42295" y="28843"/>
                  </a:moveTo>
                  <a:cubicBezTo>
                    <a:pt x="42823" y="28843"/>
                    <a:pt x="43442" y="28881"/>
                    <a:pt x="44196" y="28961"/>
                  </a:cubicBezTo>
                  <a:cubicBezTo>
                    <a:pt x="46111" y="29143"/>
                    <a:pt x="47722" y="29873"/>
                    <a:pt x="49242" y="30754"/>
                  </a:cubicBezTo>
                  <a:cubicBezTo>
                    <a:pt x="48299" y="31332"/>
                    <a:pt x="47296" y="31727"/>
                    <a:pt x="46232" y="31879"/>
                  </a:cubicBezTo>
                  <a:cubicBezTo>
                    <a:pt x="45873" y="31935"/>
                    <a:pt x="45536" y="31962"/>
                    <a:pt x="45220" y="31962"/>
                  </a:cubicBezTo>
                  <a:cubicBezTo>
                    <a:pt x="43129" y="31962"/>
                    <a:pt x="41936" y="30779"/>
                    <a:pt x="41065" y="28930"/>
                  </a:cubicBezTo>
                  <a:cubicBezTo>
                    <a:pt x="41424" y="28873"/>
                    <a:pt x="41823" y="28843"/>
                    <a:pt x="42295" y="28843"/>
                  </a:cubicBezTo>
                  <a:close/>
                  <a:moveTo>
                    <a:pt x="35613" y="27398"/>
                  </a:moveTo>
                  <a:cubicBezTo>
                    <a:pt x="35756" y="27398"/>
                    <a:pt x="35902" y="27402"/>
                    <a:pt x="36050" y="27411"/>
                  </a:cubicBezTo>
                  <a:cubicBezTo>
                    <a:pt x="37266" y="27471"/>
                    <a:pt x="38299" y="28170"/>
                    <a:pt x="38937" y="29265"/>
                  </a:cubicBezTo>
                  <a:cubicBezTo>
                    <a:pt x="38633" y="29508"/>
                    <a:pt x="38269" y="29721"/>
                    <a:pt x="37874" y="29994"/>
                  </a:cubicBezTo>
                  <a:cubicBezTo>
                    <a:pt x="37235" y="30450"/>
                    <a:pt x="36445" y="31028"/>
                    <a:pt x="35290" y="31666"/>
                  </a:cubicBezTo>
                  <a:cubicBezTo>
                    <a:pt x="34804" y="31970"/>
                    <a:pt x="34348" y="32243"/>
                    <a:pt x="33861" y="32487"/>
                  </a:cubicBezTo>
                  <a:cubicBezTo>
                    <a:pt x="33588" y="32304"/>
                    <a:pt x="33284" y="32122"/>
                    <a:pt x="32980" y="31939"/>
                  </a:cubicBezTo>
                  <a:cubicBezTo>
                    <a:pt x="31977" y="31271"/>
                    <a:pt x="30974" y="30602"/>
                    <a:pt x="29910" y="30116"/>
                  </a:cubicBezTo>
                  <a:cubicBezTo>
                    <a:pt x="31573" y="28567"/>
                    <a:pt x="33236" y="27398"/>
                    <a:pt x="35613" y="27398"/>
                  </a:cubicBezTo>
                  <a:close/>
                  <a:moveTo>
                    <a:pt x="39120" y="29599"/>
                  </a:moveTo>
                  <a:cubicBezTo>
                    <a:pt x="39181" y="29690"/>
                    <a:pt x="39181" y="29721"/>
                    <a:pt x="39211" y="29812"/>
                  </a:cubicBezTo>
                  <a:cubicBezTo>
                    <a:pt x="39819" y="31210"/>
                    <a:pt x="39728" y="32851"/>
                    <a:pt x="39029" y="33672"/>
                  </a:cubicBezTo>
                  <a:cubicBezTo>
                    <a:pt x="38731" y="34038"/>
                    <a:pt x="38330" y="34215"/>
                    <a:pt x="37865" y="34215"/>
                  </a:cubicBezTo>
                  <a:cubicBezTo>
                    <a:pt x="37712" y="34215"/>
                    <a:pt x="37552" y="34196"/>
                    <a:pt x="37387" y="34158"/>
                  </a:cubicBezTo>
                  <a:cubicBezTo>
                    <a:pt x="36354" y="33946"/>
                    <a:pt x="35290" y="33398"/>
                    <a:pt x="34226" y="32730"/>
                  </a:cubicBezTo>
                  <a:cubicBezTo>
                    <a:pt x="34652" y="32487"/>
                    <a:pt x="35077" y="32274"/>
                    <a:pt x="35472" y="31970"/>
                  </a:cubicBezTo>
                  <a:cubicBezTo>
                    <a:pt x="36627" y="31332"/>
                    <a:pt x="37448" y="30754"/>
                    <a:pt x="38117" y="30298"/>
                  </a:cubicBezTo>
                  <a:cubicBezTo>
                    <a:pt x="38481" y="30025"/>
                    <a:pt x="38816" y="29812"/>
                    <a:pt x="39120" y="29599"/>
                  </a:cubicBezTo>
                  <a:close/>
                  <a:moveTo>
                    <a:pt x="56071" y="26698"/>
                  </a:moveTo>
                  <a:cubicBezTo>
                    <a:pt x="56428" y="26698"/>
                    <a:pt x="56742" y="26843"/>
                    <a:pt x="57023" y="27167"/>
                  </a:cubicBezTo>
                  <a:cubicBezTo>
                    <a:pt x="58512" y="28900"/>
                    <a:pt x="60154" y="32426"/>
                    <a:pt x="59272" y="33824"/>
                  </a:cubicBezTo>
                  <a:cubicBezTo>
                    <a:pt x="59020" y="34212"/>
                    <a:pt x="58595" y="34402"/>
                    <a:pt x="57981" y="34402"/>
                  </a:cubicBezTo>
                  <a:cubicBezTo>
                    <a:pt x="57632" y="34402"/>
                    <a:pt x="57223" y="34340"/>
                    <a:pt x="56749" y="34219"/>
                  </a:cubicBezTo>
                  <a:cubicBezTo>
                    <a:pt x="54530" y="33550"/>
                    <a:pt x="52767" y="32456"/>
                    <a:pt x="51065" y="31392"/>
                  </a:cubicBezTo>
                  <a:cubicBezTo>
                    <a:pt x="50731" y="31149"/>
                    <a:pt x="50336" y="30936"/>
                    <a:pt x="50001" y="30693"/>
                  </a:cubicBezTo>
                  <a:cubicBezTo>
                    <a:pt x="50913" y="30146"/>
                    <a:pt x="51734" y="29417"/>
                    <a:pt x="52494" y="28809"/>
                  </a:cubicBezTo>
                  <a:cubicBezTo>
                    <a:pt x="54050" y="27576"/>
                    <a:pt x="55192" y="26698"/>
                    <a:pt x="56071" y="26698"/>
                  </a:cubicBezTo>
                  <a:close/>
                  <a:moveTo>
                    <a:pt x="26536" y="29599"/>
                  </a:moveTo>
                  <a:cubicBezTo>
                    <a:pt x="27417" y="29599"/>
                    <a:pt x="28329" y="29842"/>
                    <a:pt x="29180" y="30207"/>
                  </a:cubicBezTo>
                  <a:cubicBezTo>
                    <a:pt x="29028" y="30359"/>
                    <a:pt x="28816" y="30511"/>
                    <a:pt x="28664" y="30663"/>
                  </a:cubicBezTo>
                  <a:cubicBezTo>
                    <a:pt x="27691" y="31575"/>
                    <a:pt x="26658" y="32487"/>
                    <a:pt x="25502" y="33307"/>
                  </a:cubicBezTo>
                  <a:cubicBezTo>
                    <a:pt x="24682" y="33794"/>
                    <a:pt x="23983" y="34310"/>
                    <a:pt x="23223" y="34736"/>
                  </a:cubicBezTo>
                  <a:cubicBezTo>
                    <a:pt x="22949" y="34614"/>
                    <a:pt x="22706" y="34462"/>
                    <a:pt x="22493" y="34310"/>
                  </a:cubicBezTo>
                  <a:cubicBezTo>
                    <a:pt x="21308" y="33490"/>
                    <a:pt x="20761" y="32639"/>
                    <a:pt x="20974" y="31939"/>
                  </a:cubicBezTo>
                  <a:cubicBezTo>
                    <a:pt x="21277" y="30784"/>
                    <a:pt x="23405" y="29842"/>
                    <a:pt x="26080" y="29599"/>
                  </a:cubicBezTo>
                  <a:close/>
                  <a:moveTo>
                    <a:pt x="29575" y="30420"/>
                  </a:moveTo>
                  <a:cubicBezTo>
                    <a:pt x="30700" y="30906"/>
                    <a:pt x="31764" y="31575"/>
                    <a:pt x="32797" y="32274"/>
                  </a:cubicBezTo>
                  <a:cubicBezTo>
                    <a:pt x="33010" y="32426"/>
                    <a:pt x="33284" y="32578"/>
                    <a:pt x="33497" y="32730"/>
                  </a:cubicBezTo>
                  <a:cubicBezTo>
                    <a:pt x="30961" y="34136"/>
                    <a:pt x="28321" y="35402"/>
                    <a:pt x="25908" y="35402"/>
                  </a:cubicBezTo>
                  <a:cubicBezTo>
                    <a:pt x="25138" y="35402"/>
                    <a:pt x="24392" y="35273"/>
                    <a:pt x="23679" y="34979"/>
                  </a:cubicBezTo>
                  <a:cubicBezTo>
                    <a:pt x="24317" y="34554"/>
                    <a:pt x="24986" y="34098"/>
                    <a:pt x="25746" y="33642"/>
                  </a:cubicBezTo>
                  <a:cubicBezTo>
                    <a:pt x="26961" y="32851"/>
                    <a:pt x="27995" y="31879"/>
                    <a:pt x="28998" y="30967"/>
                  </a:cubicBezTo>
                  <a:cubicBezTo>
                    <a:pt x="29180" y="30784"/>
                    <a:pt x="29393" y="30602"/>
                    <a:pt x="29575" y="30420"/>
                  </a:cubicBezTo>
                  <a:close/>
                  <a:moveTo>
                    <a:pt x="13861" y="30420"/>
                  </a:moveTo>
                  <a:cubicBezTo>
                    <a:pt x="14286" y="30420"/>
                    <a:pt x="14742" y="30572"/>
                    <a:pt x="15198" y="30906"/>
                  </a:cubicBezTo>
                  <a:cubicBezTo>
                    <a:pt x="16536" y="31788"/>
                    <a:pt x="17235" y="33247"/>
                    <a:pt x="16931" y="34554"/>
                  </a:cubicBezTo>
                  <a:cubicBezTo>
                    <a:pt x="16840" y="35009"/>
                    <a:pt x="16597" y="35435"/>
                    <a:pt x="16262" y="35769"/>
                  </a:cubicBezTo>
                  <a:cubicBezTo>
                    <a:pt x="15776" y="35587"/>
                    <a:pt x="15229" y="35344"/>
                    <a:pt x="14712" y="35040"/>
                  </a:cubicBezTo>
                  <a:cubicBezTo>
                    <a:pt x="12523" y="33794"/>
                    <a:pt x="12311" y="32487"/>
                    <a:pt x="12311" y="31970"/>
                  </a:cubicBezTo>
                  <a:cubicBezTo>
                    <a:pt x="12311" y="31362"/>
                    <a:pt x="12615" y="30876"/>
                    <a:pt x="13101" y="30602"/>
                  </a:cubicBezTo>
                  <a:cubicBezTo>
                    <a:pt x="13344" y="30481"/>
                    <a:pt x="13587" y="30420"/>
                    <a:pt x="13861" y="30420"/>
                  </a:cubicBezTo>
                  <a:close/>
                  <a:moveTo>
                    <a:pt x="14431" y="3914"/>
                  </a:moveTo>
                  <a:cubicBezTo>
                    <a:pt x="14720" y="3914"/>
                    <a:pt x="14974" y="3955"/>
                    <a:pt x="15198" y="4036"/>
                  </a:cubicBezTo>
                  <a:cubicBezTo>
                    <a:pt x="15715" y="4249"/>
                    <a:pt x="16110" y="4705"/>
                    <a:pt x="16293" y="5435"/>
                  </a:cubicBezTo>
                  <a:cubicBezTo>
                    <a:pt x="16384" y="5587"/>
                    <a:pt x="16414" y="5739"/>
                    <a:pt x="16445" y="5860"/>
                  </a:cubicBezTo>
                  <a:cubicBezTo>
                    <a:pt x="16201" y="5803"/>
                    <a:pt x="15889" y="5772"/>
                    <a:pt x="15516" y="5772"/>
                  </a:cubicBezTo>
                  <a:cubicBezTo>
                    <a:pt x="15099" y="5772"/>
                    <a:pt x="14605" y="5810"/>
                    <a:pt x="14043" y="5890"/>
                  </a:cubicBezTo>
                  <a:cubicBezTo>
                    <a:pt x="10791" y="6346"/>
                    <a:pt x="6505" y="8474"/>
                    <a:pt x="4985" y="11179"/>
                  </a:cubicBezTo>
                  <a:cubicBezTo>
                    <a:pt x="4317" y="12274"/>
                    <a:pt x="4256" y="13368"/>
                    <a:pt x="4712" y="14401"/>
                  </a:cubicBezTo>
                  <a:cubicBezTo>
                    <a:pt x="5046" y="15161"/>
                    <a:pt x="5381" y="15556"/>
                    <a:pt x="5776" y="15587"/>
                  </a:cubicBezTo>
                  <a:cubicBezTo>
                    <a:pt x="5789" y="15587"/>
                    <a:pt x="5802" y="15588"/>
                    <a:pt x="5815" y="15588"/>
                  </a:cubicBezTo>
                  <a:cubicBezTo>
                    <a:pt x="6374" y="15588"/>
                    <a:pt x="6823" y="14959"/>
                    <a:pt x="7417" y="14097"/>
                  </a:cubicBezTo>
                  <a:cubicBezTo>
                    <a:pt x="7478" y="14705"/>
                    <a:pt x="7630" y="15313"/>
                    <a:pt x="7812" y="15891"/>
                  </a:cubicBezTo>
                  <a:cubicBezTo>
                    <a:pt x="8025" y="16377"/>
                    <a:pt x="8238" y="16863"/>
                    <a:pt x="8511" y="17289"/>
                  </a:cubicBezTo>
                  <a:cubicBezTo>
                    <a:pt x="7873" y="18687"/>
                    <a:pt x="7903" y="20146"/>
                    <a:pt x="8663" y="21271"/>
                  </a:cubicBezTo>
                  <a:cubicBezTo>
                    <a:pt x="9430" y="22433"/>
                    <a:pt x="10862" y="23045"/>
                    <a:pt x="12762" y="23045"/>
                  </a:cubicBezTo>
                  <a:cubicBezTo>
                    <a:pt x="13047" y="23045"/>
                    <a:pt x="13343" y="23031"/>
                    <a:pt x="13648" y="23003"/>
                  </a:cubicBezTo>
                  <a:cubicBezTo>
                    <a:pt x="16688" y="22699"/>
                    <a:pt x="19666" y="21027"/>
                    <a:pt x="20366" y="19295"/>
                  </a:cubicBezTo>
                  <a:cubicBezTo>
                    <a:pt x="20639" y="18748"/>
                    <a:pt x="20730" y="17988"/>
                    <a:pt x="20852" y="17137"/>
                  </a:cubicBezTo>
                  <a:cubicBezTo>
                    <a:pt x="21186" y="17623"/>
                    <a:pt x="21551" y="18140"/>
                    <a:pt x="21885" y="18535"/>
                  </a:cubicBezTo>
                  <a:cubicBezTo>
                    <a:pt x="22645" y="19417"/>
                    <a:pt x="23405" y="19903"/>
                    <a:pt x="24195" y="20207"/>
                  </a:cubicBezTo>
                  <a:cubicBezTo>
                    <a:pt x="23709" y="22456"/>
                    <a:pt x="22949" y="24614"/>
                    <a:pt x="21338" y="25830"/>
                  </a:cubicBezTo>
                  <a:cubicBezTo>
                    <a:pt x="21277" y="25800"/>
                    <a:pt x="21247" y="25739"/>
                    <a:pt x="21156" y="25678"/>
                  </a:cubicBezTo>
                  <a:cubicBezTo>
                    <a:pt x="20265" y="24936"/>
                    <a:pt x="19490" y="24309"/>
                    <a:pt x="17896" y="24309"/>
                  </a:cubicBezTo>
                  <a:cubicBezTo>
                    <a:pt x="17858" y="24309"/>
                    <a:pt x="17820" y="24310"/>
                    <a:pt x="17782" y="24310"/>
                  </a:cubicBezTo>
                  <a:cubicBezTo>
                    <a:pt x="16445" y="24371"/>
                    <a:pt x="15259" y="25040"/>
                    <a:pt x="14134" y="25891"/>
                  </a:cubicBezTo>
                  <a:cubicBezTo>
                    <a:pt x="13405" y="25496"/>
                    <a:pt x="12736" y="25040"/>
                    <a:pt x="12128" y="24614"/>
                  </a:cubicBezTo>
                  <a:cubicBezTo>
                    <a:pt x="10797" y="23734"/>
                    <a:pt x="9602" y="22929"/>
                    <a:pt x="8137" y="22929"/>
                  </a:cubicBezTo>
                  <a:cubicBezTo>
                    <a:pt x="7528" y="22929"/>
                    <a:pt x="6872" y="23068"/>
                    <a:pt x="6140" y="23398"/>
                  </a:cubicBezTo>
                  <a:cubicBezTo>
                    <a:pt x="3770" y="24523"/>
                    <a:pt x="3070" y="26711"/>
                    <a:pt x="3648" y="28353"/>
                  </a:cubicBezTo>
                  <a:cubicBezTo>
                    <a:pt x="3995" y="29346"/>
                    <a:pt x="4971" y="30338"/>
                    <a:pt x="6591" y="30338"/>
                  </a:cubicBezTo>
                  <a:cubicBezTo>
                    <a:pt x="6956" y="30338"/>
                    <a:pt x="7352" y="30288"/>
                    <a:pt x="7782" y="30177"/>
                  </a:cubicBezTo>
                  <a:cubicBezTo>
                    <a:pt x="10001" y="29599"/>
                    <a:pt x="11703" y="28231"/>
                    <a:pt x="13192" y="27046"/>
                  </a:cubicBezTo>
                  <a:cubicBezTo>
                    <a:pt x="13557" y="26803"/>
                    <a:pt x="13861" y="26529"/>
                    <a:pt x="14195" y="26256"/>
                  </a:cubicBezTo>
                  <a:cubicBezTo>
                    <a:pt x="15107" y="26711"/>
                    <a:pt x="16141" y="27046"/>
                    <a:pt x="17356" y="27167"/>
                  </a:cubicBezTo>
                  <a:cubicBezTo>
                    <a:pt x="17641" y="27194"/>
                    <a:pt x="17932" y="27210"/>
                    <a:pt x="18226" y="27210"/>
                  </a:cubicBezTo>
                  <a:cubicBezTo>
                    <a:pt x="19280" y="27210"/>
                    <a:pt x="20377" y="26999"/>
                    <a:pt x="21399" y="26286"/>
                  </a:cubicBezTo>
                  <a:cubicBezTo>
                    <a:pt x="22372" y="27107"/>
                    <a:pt x="23679" y="27897"/>
                    <a:pt x="26202" y="28110"/>
                  </a:cubicBezTo>
                  <a:cubicBezTo>
                    <a:pt x="26470" y="28134"/>
                    <a:pt x="26731" y="28145"/>
                    <a:pt x="26984" y="28145"/>
                  </a:cubicBezTo>
                  <a:cubicBezTo>
                    <a:pt x="29937" y="28145"/>
                    <a:pt x="31810" y="26580"/>
                    <a:pt x="32341" y="25040"/>
                  </a:cubicBezTo>
                  <a:cubicBezTo>
                    <a:pt x="32797" y="23672"/>
                    <a:pt x="32281" y="22304"/>
                    <a:pt x="31034" y="21483"/>
                  </a:cubicBezTo>
                  <a:cubicBezTo>
                    <a:pt x="29667" y="20572"/>
                    <a:pt x="28268" y="20450"/>
                    <a:pt x="26931" y="20328"/>
                  </a:cubicBezTo>
                  <a:cubicBezTo>
                    <a:pt x="26171" y="20268"/>
                    <a:pt x="25411" y="20207"/>
                    <a:pt x="24682" y="19994"/>
                  </a:cubicBezTo>
                  <a:cubicBezTo>
                    <a:pt x="24743" y="19812"/>
                    <a:pt x="24773" y="19568"/>
                    <a:pt x="24803" y="19386"/>
                  </a:cubicBezTo>
                  <a:cubicBezTo>
                    <a:pt x="25107" y="17684"/>
                    <a:pt x="24895" y="16164"/>
                    <a:pt x="24621" y="14584"/>
                  </a:cubicBezTo>
                  <a:cubicBezTo>
                    <a:pt x="24347" y="12851"/>
                    <a:pt x="24043" y="11058"/>
                    <a:pt x="24439" y="8656"/>
                  </a:cubicBezTo>
                  <a:cubicBezTo>
                    <a:pt x="24803" y="8444"/>
                    <a:pt x="25229" y="8201"/>
                    <a:pt x="25715" y="8049"/>
                  </a:cubicBezTo>
                  <a:cubicBezTo>
                    <a:pt x="26380" y="7827"/>
                    <a:pt x="26996" y="7730"/>
                    <a:pt x="27570" y="7730"/>
                  </a:cubicBezTo>
                  <a:cubicBezTo>
                    <a:pt x="28021" y="7730"/>
                    <a:pt x="28445" y="7790"/>
                    <a:pt x="28846" y="7897"/>
                  </a:cubicBezTo>
                  <a:cubicBezTo>
                    <a:pt x="28268" y="8201"/>
                    <a:pt x="27721" y="8565"/>
                    <a:pt x="27326" y="8930"/>
                  </a:cubicBezTo>
                  <a:cubicBezTo>
                    <a:pt x="26262" y="9872"/>
                    <a:pt x="25685" y="10906"/>
                    <a:pt x="25685" y="12000"/>
                  </a:cubicBezTo>
                  <a:cubicBezTo>
                    <a:pt x="25685" y="13641"/>
                    <a:pt x="26506" y="15009"/>
                    <a:pt x="27873" y="15647"/>
                  </a:cubicBezTo>
                  <a:cubicBezTo>
                    <a:pt x="28406" y="15908"/>
                    <a:pt x="28977" y="16035"/>
                    <a:pt x="29546" y="16035"/>
                  </a:cubicBezTo>
                  <a:cubicBezTo>
                    <a:pt x="30437" y="16035"/>
                    <a:pt x="31326" y="15724"/>
                    <a:pt x="32068" y="15131"/>
                  </a:cubicBezTo>
                  <a:cubicBezTo>
                    <a:pt x="33193" y="14219"/>
                    <a:pt x="33284" y="12152"/>
                    <a:pt x="32220" y="10267"/>
                  </a:cubicBezTo>
                  <a:cubicBezTo>
                    <a:pt x="31734" y="9356"/>
                    <a:pt x="30852" y="8444"/>
                    <a:pt x="29758" y="7866"/>
                  </a:cubicBezTo>
                  <a:cubicBezTo>
                    <a:pt x="31206" y="7217"/>
                    <a:pt x="32860" y="6875"/>
                    <a:pt x="34146" y="6875"/>
                  </a:cubicBezTo>
                  <a:cubicBezTo>
                    <a:pt x="34425" y="6875"/>
                    <a:pt x="34687" y="6891"/>
                    <a:pt x="34925" y="6924"/>
                  </a:cubicBezTo>
                  <a:cubicBezTo>
                    <a:pt x="35442" y="6985"/>
                    <a:pt x="35989" y="7228"/>
                    <a:pt x="36475" y="7562"/>
                  </a:cubicBezTo>
                  <a:cubicBezTo>
                    <a:pt x="36506" y="7684"/>
                    <a:pt x="36506" y="7805"/>
                    <a:pt x="36536" y="7897"/>
                  </a:cubicBezTo>
                  <a:cubicBezTo>
                    <a:pt x="35898" y="8322"/>
                    <a:pt x="35320" y="8869"/>
                    <a:pt x="34864" y="9477"/>
                  </a:cubicBezTo>
                  <a:cubicBezTo>
                    <a:pt x="33800" y="10845"/>
                    <a:pt x="33497" y="12395"/>
                    <a:pt x="33922" y="13976"/>
                  </a:cubicBezTo>
                  <a:cubicBezTo>
                    <a:pt x="34560" y="16499"/>
                    <a:pt x="35898" y="16863"/>
                    <a:pt x="36627" y="16863"/>
                  </a:cubicBezTo>
                  <a:cubicBezTo>
                    <a:pt x="37722" y="16863"/>
                    <a:pt x="38785" y="16073"/>
                    <a:pt x="39272" y="14888"/>
                  </a:cubicBezTo>
                  <a:cubicBezTo>
                    <a:pt x="40092" y="15951"/>
                    <a:pt x="41095" y="16802"/>
                    <a:pt x="42402" y="17380"/>
                  </a:cubicBezTo>
                  <a:cubicBezTo>
                    <a:pt x="44201" y="18161"/>
                    <a:pt x="45577" y="18494"/>
                    <a:pt x="46701" y="18494"/>
                  </a:cubicBezTo>
                  <a:cubicBezTo>
                    <a:pt x="48029" y="18494"/>
                    <a:pt x="49005" y="18029"/>
                    <a:pt x="49910" y="17289"/>
                  </a:cubicBezTo>
                  <a:cubicBezTo>
                    <a:pt x="51035" y="18535"/>
                    <a:pt x="52737" y="19082"/>
                    <a:pt x="54105" y="19082"/>
                  </a:cubicBezTo>
                  <a:cubicBezTo>
                    <a:pt x="54137" y="19083"/>
                    <a:pt x="54169" y="19083"/>
                    <a:pt x="54202" y="19083"/>
                  </a:cubicBezTo>
                  <a:cubicBezTo>
                    <a:pt x="56284" y="19083"/>
                    <a:pt x="57943" y="18116"/>
                    <a:pt x="58482" y="16559"/>
                  </a:cubicBezTo>
                  <a:cubicBezTo>
                    <a:pt x="58968" y="15161"/>
                    <a:pt x="58421" y="13155"/>
                    <a:pt x="57175" y="11179"/>
                  </a:cubicBezTo>
                  <a:cubicBezTo>
                    <a:pt x="57422" y="11126"/>
                    <a:pt x="57649" y="11094"/>
                    <a:pt x="57873" y="11094"/>
                  </a:cubicBezTo>
                  <a:cubicBezTo>
                    <a:pt x="58035" y="11094"/>
                    <a:pt x="58195" y="11111"/>
                    <a:pt x="58360" y="11149"/>
                  </a:cubicBezTo>
                  <a:cubicBezTo>
                    <a:pt x="60245" y="11453"/>
                    <a:pt x="61704" y="13611"/>
                    <a:pt x="62950" y="15891"/>
                  </a:cubicBezTo>
                  <a:cubicBezTo>
                    <a:pt x="64166" y="18079"/>
                    <a:pt x="63953" y="21210"/>
                    <a:pt x="62433" y="23216"/>
                  </a:cubicBezTo>
                  <a:cubicBezTo>
                    <a:pt x="61496" y="24394"/>
                    <a:pt x="60292" y="25020"/>
                    <a:pt x="58957" y="25020"/>
                  </a:cubicBezTo>
                  <a:cubicBezTo>
                    <a:pt x="58605" y="25020"/>
                    <a:pt x="58243" y="24977"/>
                    <a:pt x="57874" y="24888"/>
                  </a:cubicBezTo>
                  <a:cubicBezTo>
                    <a:pt x="56050" y="24432"/>
                    <a:pt x="54682" y="23642"/>
                    <a:pt x="53345" y="22851"/>
                  </a:cubicBezTo>
                  <a:cubicBezTo>
                    <a:pt x="53163" y="22760"/>
                    <a:pt x="53011" y="22638"/>
                    <a:pt x="52859" y="22578"/>
                  </a:cubicBezTo>
                  <a:cubicBezTo>
                    <a:pt x="52767" y="21423"/>
                    <a:pt x="52038" y="20420"/>
                    <a:pt x="50761" y="19781"/>
                  </a:cubicBezTo>
                  <a:cubicBezTo>
                    <a:pt x="49535" y="19143"/>
                    <a:pt x="48616" y="18919"/>
                    <a:pt x="47740" y="18919"/>
                  </a:cubicBezTo>
                  <a:cubicBezTo>
                    <a:pt x="46988" y="18919"/>
                    <a:pt x="46268" y="19084"/>
                    <a:pt x="45412" y="19295"/>
                  </a:cubicBezTo>
                  <a:cubicBezTo>
                    <a:pt x="44074" y="19599"/>
                    <a:pt x="42433" y="20024"/>
                    <a:pt x="39788" y="20055"/>
                  </a:cubicBezTo>
                  <a:lnTo>
                    <a:pt x="38147" y="20055"/>
                  </a:lnTo>
                  <a:cubicBezTo>
                    <a:pt x="37357" y="18657"/>
                    <a:pt x="36293" y="17593"/>
                    <a:pt x="35016" y="16985"/>
                  </a:cubicBezTo>
                  <a:cubicBezTo>
                    <a:pt x="34225" y="16589"/>
                    <a:pt x="33417" y="16391"/>
                    <a:pt x="32596" y="16391"/>
                  </a:cubicBezTo>
                  <a:cubicBezTo>
                    <a:pt x="31842" y="16391"/>
                    <a:pt x="31077" y="16559"/>
                    <a:pt x="30305" y="16894"/>
                  </a:cubicBezTo>
                  <a:cubicBezTo>
                    <a:pt x="29211" y="17350"/>
                    <a:pt x="28724" y="17775"/>
                    <a:pt x="28846" y="18322"/>
                  </a:cubicBezTo>
                  <a:cubicBezTo>
                    <a:pt x="29089" y="19690"/>
                    <a:pt x="33740" y="20298"/>
                    <a:pt x="37904" y="20420"/>
                  </a:cubicBezTo>
                  <a:cubicBezTo>
                    <a:pt x="38360" y="21240"/>
                    <a:pt x="38755" y="22183"/>
                    <a:pt x="39029" y="23277"/>
                  </a:cubicBezTo>
                  <a:lnTo>
                    <a:pt x="39181" y="23824"/>
                  </a:lnTo>
                  <a:cubicBezTo>
                    <a:pt x="39576" y="25587"/>
                    <a:pt x="40001" y="27259"/>
                    <a:pt x="40579" y="28626"/>
                  </a:cubicBezTo>
                  <a:cubicBezTo>
                    <a:pt x="40123" y="28748"/>
                    <a:pt x="39728" y="28900"/>
                    <a:pt x="39333" y="29113"/>
                  </a:cubicBezTo>
                  <a:cubicBezTo>
                    <a:pt x="38633" y="27897"/>
                    <a:pt x="37509" y="27167"/>
                    <a:pt x="36141" y="27076"/>
                  </a:cubicBezTo>
                  <a:cubicBezTo>
                    <a:pt x="35925" y="27058"/>
                    <a:pt x="35714" y="27049"/>
                    <a:pt x="35508" y="27049"/>
                  </a:cubicBezTo>
                  <a:cubicBezTo>
                    <a:pt x="33026" y="27049"/>
                    <a:pt x="31285" y="28359"/>
                    <a:pt x="29545" y="29903"/>
                  </a:cubicBezTo>
                  <a:cubicBezTo>
                    <a:pt x="28614" y="29489"/>
                    <a:pt x="27639" y="29207"/>
                    <a:pt x="26620" y="29207"/>
                  </a:cubicBezTo>
                  <a:cubicBezTo>
                    <a:pt x="26441" y="29207"/>
                    <a:pt x="26261" y="29216"/>
                    <a:pt x="26080" y="29234"/>
                  </a:cubicBezTo>
                  <a:cubicBezTo>
                    <a:pt x="23132" y="29447"/>
                    <a:pt x="20974" y="30481"/>
                    <a:pt x="20609" y="31818"/>
                  </a:cubicBezTo>
                  <a:cubicBezTo>
                    <a:pt x="20426" y="32456"/>
                    <a:pt x="20578" y="33459"/>
                    <a:pt x="22281" y="34614"/>
                  </a:cubicBezTo>
                  <a:cubicBezTo>
                    <a:pt x="22463" y="34736"/>
                    <a:pt x="22645" y="34857"/>
                    <a:pt x="22828" y="34979"/>
                  </a:cubicBezTo>
                  <a:cubicBezTo>
                    <a:pt x="21492" y="35731"/>
                    <a:pt x="20184" y="36210"/>
                    <a:pt x="18729" y="36210"/>
                  </a:cubicBezTo>
                  <a:cubicBezTo>
                    <a:pt x="18065" y="36210"/>
                    <a:pt x="17370" y="36110"/>
                    <a:pt x="16627" y="35891"/>
                  </a:cubicBezTo>
                  <a:cubicBezTo>
                    <a:pt x="16931" y="35496"/>
                    <a:pt x="17174" y="35070"/>
                    <a:pt x="17296" y="34584"/>
                  </a:cubicBezTo>
                  <a:cubicBezTo>
                    <a:pt x="17600" y="33095"/>
                    <a:pt x="16840" y="31514"/>
                    <a:pt x="15381" y="30511"/>
                  </a:cubicBezTo>
                  <a:cubicBezTo>
                    <a:pt x="14875" y="30174"/>
                    <a:pt x="14335" y="29998"/>
                    <a:pt x="13825" y="29998"/>
                  </a:cubicBezTo>
                  <a:cubicBezTo>
                    <a:pt x="13506" y="29998"/>
                    <a:pt x="13199" y="30067"/>
                    <a:pt x="12919" y="30207"/>
                  </a:cubicBezTo>
                  <a:cubicBezTo>
                    <a:pt x="12311" y="30511"/>
                    <a:pt x="11916" y="31180"/>
                    <a:pt x="11916" y="31879"/>
                  </a:cubicBezTo>
                  <a:cubicBezTo>
                    <a:pt x="11916" y="33155"/>
                    <a:pt x="12827" y="34371"/>
                    <a:pt x="14499" y="35313"/>
                  </a:cubicBezTo>
                  <a:cubicBezTo>
                    <a:pt x="15016" y="35587"/>
                    <a:pt x="15472" y="35800"/>
                    <a:pt x="15928" y="35982"/>
                  </a:cubicBezTo>
                  <a:cubicBezTo>
                    <a:pt x="15381" y="36408"/>
                    <a:pt x="14712" y="36681"/>
                    <a:pt x="13861" y="36803"/>
                  </a:cubicBezTo>
                  <a:cubicBezTo>
                    <a:pt x="13285" y="36885"/>
                    <a:pt x="12651" y="36928"/>
                    <a:pt x="11984" y="36928"/>
                  </a:cubicBezTo>
                  <a:cubicBezTo>
                    <a:pt x="8220" y="36928"/>
                    <a:pt x="3390" y="35576"/>
                    <a:pt x="1763" y="32426"/>
                  </a:cubicBezTo>
                  <a:cubicBezTo>
                    <a:pt x="426" y="29812"/>
                    <a:pt x="639" y="25161"/>
                    <a:pt x="1672" y="22395"/>
                  </a:cubicBezTo>
                  <a:cubicBezTo>
                    <a:pt x="1733" y="22213"/>
                    <a:pt x="1824" y="22061"/>
                    <a:pt x="1885" y="21848"/>
                  </a:cubicBezTo>
                  <a:cubicBezTo>
                    <a:pt x="2159" y="22243"/>
                    <a:pt x="2493" y="22547"/>
                    <a:pt x="2888" y="22790"/>
                  </a:cubicBezTo>
                  <a:cubicBezTo>
                    <a:pt x="3246" y="22981"/>
                    <a:pt x="3654" y="23072"/>
                    <a:pt x="4084" y="23072"/>
                  </a:cubicBezTo>
                  <a:cubicBezTo>
                    <a:pt x="4821" y="23072"/>
                    <a:pt x="5624" y="22803"/>
                    <a:pt x="6353" y="22304"/>
                  </a:cubicBezTo>
                  <a:cubicBezTo>
                    <a:pt x="7174" y="21727"/>
                    <a:pt x="7478" y="20876"/>
                    <a:pt x="7052" y="20146"/>
                  </a:cubicBezTo>
                  <a:cubicBezTo>
                    <a:pt x="6724" y="19550"/>
                    <a:pt x="5992" y="19135"/>
                    <a:pt x="5036" y="19135"/>
                  </a:cubicBezTo>
                  <a:cubicBezTo>
                    <a:pt x="4578" y="19135"/>
                    <a:pt x="4068" y="19230"/>
                    <a:pt x="3526" y="19447"/>
                  </a:cubicBezTo>
                  <a:cubicBezTo>
                    <a:pt x="2918" y="19690"/>
                    <a:pt x="2402" y="20268"/>
                    <a:pt x="1946" y="21058"/>
                  </a:cubicBezTo>
                  <a:cubicBezTo>
                    <a:pt x="1824" y="20724"/>
                    <a:pt x="1733" y="20298"/>
                    <a:pt x="1733" y="19842"/>
                  </a:cubicBezTo>
                  <a:cubicBezTo>
                    <a:pt x="1551" y="13915"/>
                    <a:pt x="3405" y="9629"/>
                    <a:pt x="7295" y="7137"/>
                  </a:cubicBezTo>
                  <a:cubicBezTo>
                    <a:pt x="10737" y="4935"/>
                    <a:pt x="12998" y="3914"/>
                    <a:pt x="14431" y="3914"/>
                  </a:cubicBezTo>
                  <a:close/>
                  <a:moveTo>
                    <a:pt x="31515" y="0"/>
                  </a:moveTo>
                  <a:cubicBezTo>
                    <a:pt x="27879" y="0"/>
                    <a:pt x="22818" y="2368"/>
                    <a:pt x="20214" y="5252"/>
                  </a:cubicBezTo>
                  <a:cubicBezTo>
                    <a:pt x="17235" y="8474"/>
                    <a:pt x="18542" y="13277"/>
                    <a:pt x="20548" y="16651"/>
                  </a:cubicBezTo>
                  <a:cubicBezTo>
                    <a:pt x="20426" y="17654"/>
                    <a:pt x="20335" y="18505"/>
                    <a:pt x="20062" y="19204"/>
                  </a:cubicBezTo>
                  <a:cubicBezTo>
                    <a:pt x="19423" y="20784"/>
                    <a:pt x="16475" y="22365"/>
                    <a:pt x="13618" y="22669"/>
                  </a:cubicBezTo>
                  <a:cubicBezTo>
                    <a:pt x="13351" y="22701"/>
                    <a:pt x="13038" y="22724"/>
                    <a:pt x="12699" y="22724"/>
                  </a:cubicBezTo>
                  <a:cubicBezTo>
                    <a:pt x="11451" y="22724"/>
                    <a:pt x="9858" y="22416"/>
                    <a:pt x="8998" y="21149"/>
                  </a:cubicBezTo>
                  <a:cubicBezTo>
                    <a:pt x="8359" y="20146"/>
                    <a:pt x="8268" y="18930"/>
                    <a:pt x="8754" y="17714"/>
                  </a:cubicBezTo>
                  <a:lnTo>
                    <a:pt x="8754" y="17714"/>
                  </a:lnTo>
                  <a:cubicBezTo>
                    <a:pt x="9875" y="19307"/>
                    <a:pt x="11483" y="20270"/>
                    <a:pt x="13133" y="20270"/>
                  </a:cubicBezTo>
                  <a:cubicBezTo>
                    <a:pt x="13183" y="20270"/>
                    <a:pt x="13233" y="20269"/>
                    <a:pt x="13283" y="20268"/>
                  </a:cubicBezTo>
                  <a:cubicBezTo>
                    <a:pt x="15928" y="20116"/>
                    <a:pt x="17083" y="18444"/>
                    <a:pt x="17296" y="17046"/>
                  </a:cubicBezTo>
                  <a:cubicBezTo>
                    <a:pt x="17417" y="15708"/>
                    <a:pt x="16840" y="14067"/>
                    <a:pt x="15046" y="13459"/>
                  </a:cubicBezTo>
                  <a:cubicBezTo>
                    <a:pt x="14707" y="13344"/>
                    <a:pt x="14355" y="13291"/>
                    <a:pt x="13998" y="13291"/>
                  </a:cubicBezTo>
                  <a:cubicBezTo>
                    <a:pt x="12276" y="13291"/>
                    <a:pt x="10434" y="14522"/>
                    <a:pt x="9302" y="15982"/>
                  </a:cubicBezTo>
                  <a:cubicBezTo>
                    <a:pt x="9089" y="16286"/>
                    <a:pt x="8876" y="16620"/>
                    <a:pt x="8694" y="16924"/>
                  </a:cubicBezTo>
                  <a:cubicBezTo>
                    <a:pt x="8450" y="16529"/>
                    <a:pt x="8329" y="16164"/>
                    <a:pt x="8177" y="15769"/>
                  </a:cubicBezTo>
                  <a:cubicBezTo>
                    <a:pt x="7903" y="15100"/>
                    <a:pt x="7751" y="14340"/>
                    <a:pt x="7751" y="13581"/>
                  </a:cubicBezTo>
                  <a:cubicBezTo>
                    <a:pt x="8542" y="12426"/>
                    <a:pt x="9545" y="11271"/>
                    <a:pt x="10943" y="11271"/>
                  </a:cubicBezTo>
                  <a:cubicBezTo>
                    <a:pt x="12432" y="11271"/>
                    <a:pt x="13375" y="11453"/>
                    <a:pt x="14043" y="11605"/>
                  </a:cubicBezTo>
                  <a:cubicBezTo>
                    <a:pt x="14467" y="11695"/>
                    <a:pt x="14815" y="11768"/>
                    <a:pt x="15147" y="11768"/>
                  </a:cubicBezTo>
                  <a:cubicBezTo>
                    <a:pt x="15600" y="11768"/>
                    <a:pt x="16022" y="11631"/>
                    <a:pt x="16566" y="11210"/>
                  </a:cubicBezTo>
                  <a:cubicBezTo>
                    <a:pt x="17235" y="10693"/>
                    <a:pt x="17539" y="10267"/>
                    <a:pt x="17478" y="9933"/>
                  </a:cubicBezTo>
                  <a:cubicBezTo>
                    <a:pt x="17448" y="9690"/>
                    <a:pt x="17235" y="9599"/>
                    <a:pt x="17144" y="9538"/>
                  </a:cubicBezTo>
                  <a:cubicBezTo>
                    <a:pt x="16885" y="9300"/>
                    <a:pt x="15380" y="7996"/>
                    <a:pt x="13223" y="7996"/>
                  </a:cubicBezTo>
                  <a:cubicBezTo>
                    <a:pt x="12080" y="7996"/>
                    <a:pt x="10753" y="8362"/>
                    <a:pt x="9332" y="9447"/>
                  </a:cubicBezTo>
                  <a:cubicBezTo>
                    <a:pt x="7934" y="10541"/>
                    <a:pt x="7356" y="12030"/>
                    <a:pt x="7356" y="13459"/>
                  </a:cubicBezTo>
                  <a:cubicBezTo>
                    <a:pt x="7265" y="13581"/>
                    <a:pt x="7174" y="13702"/>
                    <a:pt x="7113" y="13793"/>
                  </a:cubicBezTo>
                  <a:cubicBezTo>
                    <a:pt x="6617" y="14493"/>
                    <a:pt x="6150" y="15165"/>
                    <a:pt x="5817" y="15165"/>
                  </a:cubicBezTo>
                  <a:cubicBezTo>
                    <a:pt x="5803" y="15165"/>
                    <a:pt x="5789" y="15164"/>
                    <a:pt x="5776" y="15161"/>
                  </a:cubicBezTo>
                  <a:cubicBezTo>
                    <a:pt x="5624" y="15161"/>
                    <a:pt x="5350" y="14979"/>
                    <a:pt x="5016" y="14219"/>
                  </a:cubicBezTo>
                  <a:cubicBezTo>
                    <a:pt x="4590" y="13277"/>
                    <a:pt x="4651" y="12334"/>
                    <a:pt x="5229" y="11301"/>
                  </a:cubicBezTo>
                  <a:cubicBezTo>
                    <a:pt x="6536" y="8930"/>
                    <a:pt x="10365" y="6742"/>
                    <a:pt x="14013" y="6194"/>
                  </a:cubicBezTo>
                  <a:cubicBezTo>
                    <a:pt x="14501" y="6138"/>
                    <a:pt x="14917" y="6115"/>
                    <a:pt x="15271" y="6115"/>
                  </a:cubicBezTo>
                  <a:cubicBezTo>
                    <a:pt x="15864" y="6115"/>
                    <a:pt x="16281" y="6179"/>
                    <a:pt x="16566" y="6255"/>
                  </a:cubicBezTo>
                  <a:cubicBezTo>
                    <a:pt x="16802" y="6648"/>
                    <a:pt x="17015" y="6815"/>
                    <a:pt x="17225" y="6815"/>
                  </a:cubicBezTo>
                  <a:cubicBezTo>
                    <a:pt x="17259" y="6815"/>
                    <a:pt x="17292" y="6811"/>
                    <a:pt x="17326" y="6802"/>
                  </a:cubicBezTo>
                  <a:cubicBezTo>
                    <a:pt x="17478" y="6772"/>
                    <a:pt x="17539" y="6620"/>
                    <a:pt x="17508" y="6468"/>
                  </a:cubicBezTo>
                  <a:cubicBezTo>
                    <a:pt x="17478" y="6286"/>
                    <a:pt x="17296" y="6042"/>
                    <a:pt x="16840" y="5890"/>
                  </a:cubicBezTo>
                  <a:cubicBezTo>
                    <a:pt x="16749" y="5708"/>
                    <a:pt x="16688" y="5526"/>
                    <a:pt x="16597" y="5252"/>
                  </a:cubicBezTo>
                  <a:cubicBezTo>
                    <a:pt x="16384" y="4431"/>
                    <a:pt x="15928" y="3854"/>
                    <a:pt x="15259" y="3611"/>
                  </a:cubicBezTo>
                  <a:cubicBezTo>
                    <a:pt x="15002" y="3512"/>
                    <a:pt x="14711" y="3462"/>
                    <a:pt x="14382" y="3462"/>
                  </a:cubicBezTo>
                  <a:cubicBezTo>
                    <a:pt x="12883" y="3462"/>
                    <a:pt x="10586" y="4504"/>
                    <a:pt x="7022" y="6772"/>
                  </a:cubicBezTo>
                  <a:cubicBezTo>
                    <a:pt x="3070" y="9325"/>
                    <a:pt x="1095" y="13793"/>
                    <a:pt x="1338" y="19812"/>
                  </a:cubicBezTo>
                  <a:cubicBezTo>
                    <a:pt x="1338" y="20420"/>
                    <a:pt x="1490" y="20997"/>
                    <a:pt x="1672" y="21453"/>
                  </a:cubicBezTo>
                  <a:cubicBezTo>
                    <a:pt x="1551" y="21696"/>
                    <a:pt x="1429" y="21970"/>
                    <a:pt x="1338" y="22274"/>
                  </a:cubicBezTo>
                  <a:cubicBezTo>
                    <a:pt x="244" y="25161"/>
                    <a:pt x="0" y="29842"/>
                    <a:pt x="1429" y="32608"/>
                  </a:cubicBezTo>
                  <a:cubicBezTo>
                    <a:pt x="3222" y="36043"/>
                    <a:pt x="8177" y="37320"/>
                    <a:pt x="11976" y="37320"/>
                  </a:cubicBezTo>
                  <a:cubicBezTo>
                    <a:pt x="12675" y="37320"/>
                    <a:pt x="13344" y="37289"/>
                    <a:pt x="14013" y="37168"/>
                  </a:cubicBezTo>
                  <a:cubicBezTo>
                    <a:pt x="15016" y="37016"/>
                    <a:pt x="15837" y="36681"/>
                    <a:pt x="16414" y="36134"/>
                  </a:cubicBezTo>
                  <a:cubicBezTo>
                    <a:pt x="17278" y="36432"/>
                    <a:pt x="18083" y="36564"/>
                    <a:pt x="18851" y="36564"/>
                  </a:cubicBezTo>
                  <a:cubicBezTo>
                    <a:pt x="20435" y="36564"/>
                    <a:pt x="21861" y="36001"/>
                    <a:pt x="23314" y="35161"/>
                  </a:cubicBezTo>
                  <a:cubicBezTo>
                    <a:pt x="24172" y="35562"/>
                    <a:pt x="25067" y="35735"/>
                    <a:pt x="25986" y="35735"/>
                  </a:cubicBezTo>
                  <a:cubicBezTo>
                    <a:pt x="28553" y="35735"/>
                    <a:pt x="31303" y="34389"/>
                    <a:pt x="33922" y="32912"/>
                  </a:cubicBezTo>
                  <a:cubicBezTo>
                    <a:pt x="35108" y="33642"/>
                    <a:pt x="36232" y="34250"/>
                    <a:pt x="37387" y="34523"/>
                  </a:cubicBezTo>
                  <a:cubicBezTo>
                    <a:pt x="37578" y="34562"/>
                    <a:pt x="37755" y="34580"/>
                    <a:pt x="37919" y="34580"/>
                  </a:cubicBezTo>
                  <a:cubicBezTo>
                    <a:pt x="38646" y="34580"/>
                    <a:pt x="39121" y="34237"/>
                    <a:pt x="39393" y="33915"/>
                  </a:cubicBezTo>
                  <a:cubicBezTo>
                    <a:pt x="40184" y="32943"/>
                    <a:pt x="40305" y="31180"/>
                    <a:pt x="39667" y="29660"/>
                  </a:cubicBezTo>
                  <a:lnTo>
                    <a:pt x="39545" y="29417"/>
                  </a:lnTo>
                  <a:cubicBezTo>
                    <a:pt x="39971" y="29204"/>
                    <a:pt x="40336" y="29052"/>
                    <a:pt x="40792" y="28930"/>
                  </a:cubicBezTo>
                  <a:cubicBezTo>
                    <a:pt x="41727" y="30936"/>
                    <a:pt x="43063" y="32259"/>
                    <a:pt x="45398" y="32259"/>
                  </a:cubicBezTo>
                  <a:cubicBezTo>
                    <a:pt x="45718" y="32259"/>
                    <a:pt x="46056" y="32234"/>
                    <a:pt x="46415" y="32183"/>
                  </a:cubicBezTo>
                  <a:cubicBezTo>
                    <a:pt x="47631" y="32000"/>
                    <a:pt x="48755" y="31514"/>
                    <a:pt x="49758" y="30876"/>
                  </a:cubicBezTo>
                  <a:cubicBezTo>
                    <a:pt x="50153" y="31088"/>
                    <a:pt x="50579" y="31362"/>
                    <a:pt x="50974" y="31636"/>
                  </a:cubicBezTo>
                  <a:cubicBezTo>
                    <a:pt x="52707" y="32730"/>
                    <a:pt x="54470" y="33824"/>
                    <a:pt x="56810" y="34462"/>
                  </a:cubicBezTo>
                  <a:cubicBezTo>
                    <a:pt x="57315" y="34613"/>
                    <a:pt x="57766" y="34687"/>
                    <a:pt x="58160" y="34687"/>
                  </a:cubicBezTo>
                  <a:cubicBezTo>
                    <a:pt x="58883" y="34687"/>
                    <a:pt x="59413" y="34437"/>
                    <a:pt x="59728" y="33946"/>
                  </a:cubicBezTo>
                  <a:cubicBezTo>
                    <a:pt x="60701" y="32335"/>
                    <a:pt x="59029" y="28687"/>
                    <a:pt x="57448" y="26833"/>
                  </a:cubicBezTo>
                  <a:cubicBezTo>
                    <a:pt x="57066" y="26397"/>
                    <a:pt x="56647" y="26214"/>
                    <a:pt x="56195" y="26214"/>
                  </a:cubicBezTo>
                  <a:cubicBezTo>
                    <a:pt x="55103" y="26214"/>
                    <a:pt x="53821" y="27283"/>
                    <a:pt x="52403" y="28444"/>
                  </a:cubicBezTo>
                  <a:cubicBezTo>
                    <a:pt x="51552" y="29113"/>
                    <a:pt x="50670" y="29842"/>
                    <a:pt x="49728" y="30450"/>
                  </a:cubicBezTo>
                  <a:cubicBezTo>
                    <a:pt x="48147" y="29508"/>
                    <a:pt x="46476" y="28687"/>
                    <a:pt x="44348" y="28505"/>
                  </a:cubicBezTo>
                  <a:cubicBezTo>
                    <a:pt x="43562" y="28441"/>
                    <a:pt x="42903" y="28402"/>
                    <a:pt x="42340" y="28402"/>
                  </a:cubicBezTo>
                  <a:cubicBezTo>
                    <a:pt x="41836" y="28402"/>
                    <a:pt x="41408" y="28433"/>
                    <a:pt x="41035" y="28505"/>
                  </a:cubicBezTo>
                  <a:cubicBezTo>
                    <a:pt x="40457" y="27167"/>
                    <a:pt x="40032" y="25496"/>
                    <a:pt x="39576" y="23733"/>
                  </a:cubicBezTo>
                  <a:lnTo>
                    <a:pt x="39424" y="23155"/>
                  </a:lnTo>
                  <a:cubicBezTo>
                    <a:pt x="39211" y="22152"/>
                    <a:pt x="38877" y="21240"/>
                    <a:pt x="38421" y="20420"/>
                  </a:cubicBezTo>
                  <a:lnTo>
                    <a:pt x="39819" y="20420"/>
                  </a:lnTo>
                  <a:cubicBezTo>
                    <a:pt x="42524" y="20389"/>
                    <a:pt x="44196" y="19964"/>
                    <a:pt x="45503" y="19660"/>
                  </a:cubicBezTo>
                  <a:cubicBezTo>
                    <a:pt x="46369" y="19458"/>
                    <a:pt x="47078" y="19290"/>
                    <a:pt x="47814" y="19290"/>
                  </a:cubicBezTo>
                  <a:cubicBezTo>
                    <a:pt x="48628" y="19290"/>
                    <a:pt x="49476" y="19495"/>
                    <a:pt x="50609" y="20085"/>
                  </a:cubicBezTo>
                  <a:cubicBezTo>
                    <a:pt x="51673" y="20602"/>
                    <a:pt x="52311" y="21392"/>
                    <a:pt x="52463" y="22304"/>
                  </a:cubicBezTo>
                  <a:cubicBezTo>
                    <a:pt x="51122" y="21535"/>
                    <a:pt x="49733" y="20908"/>
                    <a:pt x="47951" y="20908"/>
                  </a:cubicBezTo>
                  <a:cubicBezTo>
                    <a:pt x="47270" y="20908"/>
                    <a:pt x="46531" y="21000"/>
                    <a:pt x="45716" y="21210"/>
                  </a:cubicBezTo>
                  <a:cubicBezTo>
                    <a:pt x="43436" y="21787"/>
                    <a:pt x="42159" y="22973"/>
                    <a:pt x="42372" y="24371"/>
                  </a:cubicBezTo>
                  <a:cubicBezTo>
                    <a:pt x="42551" y="25711"/>
                    <a:pt x="44274" y="27108"/>
                    <a:pt x="47087" y="27108"/>
                  </a:cubicBezTo>
                  <a:cubicBezTo>
                    <a:pt x="47146" y="27108"/>
                    <a:pt x="47206" y="27108"/>
                    <a:pt x="47266" y="27107"/>
                  </a:cubicBezTo>
                  <a:cubicBezTo>
                    <a:pt x="50366" y="27015"/>
                    <a:pt x="52403" y="25192"/>
                    <a:pt x="52798" y="23429"/>
                  </a:cubicBezTo>
                  <a:cubicBezTo>
                    <a:pt x="52859" y="23277"/>
                    <a:pt x="52889" y="23155"/>
                    <a:pt x="52889" y="23003"/>
                  </a:cubicBezTo>
                  <a:cubicBezTo>
                    <a:pt x="53011" y="23064"/>
                    <a:pt x="53071" y="23125"/>
                    <a:pt x="53193" y="23186"/>
                  </a:cubicBezTo>
                  <a:cubicBezTo>
                    <a:pt x="54530" y="23976"/>
                    <a:pt x="55929" y="24827"/>
                    <a:pt x="57783" y="25283"/>
                  </a:cubicBezTo>
                  <a:cubicBezTo>
                    <a:pt x="58185" y="25379"/>
                    <a:pt x="58584" y="25426"/>
                    <a:pt x="58973" y="25426"/>
                  </a:cubicBezTo>
                  <a:cubicBezTo>
                    <a:pt x="60437" y="25426"/>
                    <a:pt x="61777" y="24756"/>
                    <a:pt x="62737" y="23459"/>
                  </a:cubicBezTo>
                  <a:cubicBezTo>
                    <a:pt x="64348" y="21301"/>
                    <a:pt x="64591" y="18049"/>
                    <a:pt x="63284" y="15708"/>
                  </a:cubicBezTo>
                  <a:cubicBezTo>
                    <a:pt x="61977" y="13337"/>
                    <a:pt x="60488" y="11119"/>
                    <a:pt x="58421" y="10754"/>
                  </a:cubicBezTo>
                  <a:cubicBezTo>
                    <a:pt x="58269" y="10734"/>
                    <a:pt x="58114" y="10723"/>
                    <a:pt x="57956" y="10723"/>
                  </a:cubicBezTo>
                  <a:cubicBezTo>
                    <a:pt x="57641" y="10723"/>
                    <a:pt x="57317" y="10764"/>
                    <a:pt x="56992" y="10845"/>
                  </a:cubicBezTo>
                  <a:cubicBezTo>
                    <a:pt x="56749" y="10511"/>
                    <a:pt x="56506" y="10146"/>
                    <a:pt x="56233" y="9812"/>
                  </a:cubicBezTo>
                  <a:cubicBezTo>
                    <a:pt x="54516" y="7768"/>
                    <a:pt x="52481" y="6603"/>
                    <a:pt x="50655" y="6603"/>
                  </a:cubicBezTo>
                  <a:cubicBezTo>
                    <a:pt x="50444" y="6603"/>
                    <a:pt x="50236" y="6619"/>
                    <a:pt x="50032" y="6650"/>
                  </a:cubicBezTo>
                  <a:cubicBezTo>
                    <a:pt x="49454" y="6772"/>
                    <a:pt x="48938" y="6894"/>
                    <a:pt x="48390" y="7046"/>
                  </a:cubicBezTo>
                  <a:cubicBezTo>
                    <a:pt x="47691" y="5860"/>
                    <a:pt x="46232" y="4796"/>
                    <a:pt x="43588" y="3824"/>
                  </a:cubicBezTo>
                  <a:cubicBezTo>
                    <a:pt x="40913" y="2821"/>
                    <a:pt x="38117" y="2334"/>
                    <a:pt x="35442" y="2243"/>
                  </a:cubicBezTo>
                  <a:cubicBezTo>
                    <a:pt x="35168" y="1574"/>
                    <a:pt x="34804" y="1088"/>
                    <a:pt x="34348" y="723"/>
                  </a:cubicBezTo>
                  <a:cubicBezTo>
                    <a:pt x="33612" y="224"/>
                    <a:pt x="32631" y="0"/>
                    <a:pt x="315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3"/>
            <p:cNvSpPr/>
            <p:nvPr/>
          </p:nvSpPr>
          <p:spPr>
            <a:xfrm>
              <a:off x="2112775" y="665275"/>
              <a:ext cx="1625450" cy="905275"/>
            </a:xfrm>
            <a:custGeom>
              <a:avLst/>
              <a:gdLst/>
              <a:ahLst/>
              <a:cxnLst/>
              <a:rect l="l" t="t" r="r" b="b"/>
              <a:pathLst>
                <a:path w="65018" h="36211" extrusionOk="0">
                  <a:moveTo>
                    <a:pt x="39125" y="1153"/>
                  </a:moveTo>
                  <a:cubicBezTo>
                    <a:pt x="40050" y="1153"/>
                    <a:pt x="40937" y="1320"/>
                    <a:pt x="41765" y="1712"/>
                  </a:cubicBezTo>
                  <a:cubicBezTo>
                    <a:pt x="41065" y="2107"/>
                    <a:pt x="40366" y="2533"/>
                    <a:pt x="39637" y="2928"/>
                  </a:cubicBezTo>
                  <a:cubicBezTo>
                    <a:pt x="38360" y="3657"/>
                    <a:pt x="37266" y="4539"/>
                    <a:pt x="36233" y="5420"/>
                  </a:cubicBezTo>
                  <a:cubicBezTo>
                    <a:pt x="36020" y="5603"/>
                    <a:pt x="35837" y="5755"/>
                    <a:pt x="35594" y="5937"/>
                  </a:cubicBezTo>
                  <a:cubicBezTo>
                    <a:pt x="34530" y="5359"/>
                    <a:pt x="33527" y="4600"/>
                    <a:pt x="32524" y="3900"/>
                  </a:cubicBezTo>
                  <a:cubicBezTo>
                    <a:pt x="32281" y="3748"/>
                    <a:pt x="32068" y="3536"/>
                    <a:pt x="31825" y="3384"/>
                  </a:cubicBezTo>
                  <a:cubicBezTo>
                    <a:pt x="34276" y="2191"/>
                    <a:pt x="36820" y="1153"/>
                    <a:pt x="39125" y="1153"/>
                  </a:cubicBezTo>
                  <a:close/>
                  <a:moveTo>
                    <a:pt x="27479" y="1590"/>
                  </a:moveTo>
                  <a:cubicBezTo>
                    <a:pt x="27661" y="1590"/>
                    <a:pt x="27843" y="1651"/>
                    <a:pt x="27995" y="1682"/>
                  </a:cubicBezTo>
                  <a:cubicBezTo>
                    <a:pt x="29029" y="1985"/>
                    <a:pt x="30062" y="2593"/>
                    <a:pt x="31065" y="3323"/>
                  </a:cubicBezTo>
                  <a:cubicBezTo>
                    <a:pt x="30670" y="3536"/>
                    <a:pt x="30214" y="3718"/>
                    <a:pt x="29789" y="3961"/>
                  </a:cubicBezTo>
                  <a:cubicBezTo>
                    <a:pt x="28603" y="4569"/>
                    <a:pt x="27783" y="5055"/>
                    <a:pt x="27083" y="5481"/>
                  </a:cubicBezTo>
                  <a:cubicBezTo>
                    <a:pt x="26719" y="5755"/>
                    <a:pt x="26384" y="5937"/>
                    <a:pt x="26020" y="6119"/>
                  </a:cubicBezTo>
                  <a:cubicBezTo>
                    <a:pt x="25989" y="6058"/>
                    <a:pt x="25989" y="5998"/>
                    <a:pt x="25959" y="5937"/>
                  </a:cubicBezTo>
                  <a:cubicBezTo>
                    <a:pt x="25442" y="4539"/>
                    <a:pt x="25594" y="2897"/>
                    <a:pt x="26354" y="2107"/>
                  </a:cubicBezTo>
                  <a:cubicBezTo>
                    <a:pt x="26688" y="1773"/>
                    <a:pt x="27053" y="1590"/>
                    <a:pt x="27479" y="1590"/>
                  </a:cubicBezTo>
                  <a:close/>
                  <a:moveTo>
                    <a:pt x="19623" y="3477"/>
                  </a:moveTo>
                  <a:cubicBezTo>
                    <a:pt x="21976" y="3477"/>
                    <a:pt x="23201" y="4769"/>
                    <a:pt x="24013" y="6758"/>
                  </a:cubicBezTo>
                  <a:cubicBezTo>
                    <a:pt x="23829" y="6772"/>
                    <a:pt x="23634" y="6780"/>
                    <a:pt x="23424" y="6780"/>
                  </a:cubicBezTo>
                  <a:cubicBezTo>
                    <a:pt x="22769" y="6780"/>
                    <a:pt x="21972" y="6706"/>
                    <a:pt x="20913" y="6545"/>
                  </a:cubicBezTo>
                  <a:cubicBezTo>
                    <a:pt x="18968" y="6241"/>
                    <a:pt x="17448" y="5451"/>
                    <a:pt x="15959" y="4448"/>
                  </a:cubicBezTo>
                  <a:cubicBezTo>
                    <a:pt x="16962" y="3931"/>
                    <a:pt x="17965" y="3596"/>
                    <a:pt x="18998" y="3505"/>
                  </a:cubicBezTo>
                  <a:cubicBezTo>
                    <a:pt x="19215" y="3486"/>
                    <a:pt x="19423" y="3477"/>
                    <a:pt x="19623" y="3477"/>
                  </a:cubicBezTo>
                  <a:close/>
                  <a:moveTo>
                    <a:pt x="49212" y="1378"/>
                  </a:moveTo>
                  <a:cubicBezTo>
                    <a:pt x="49698" y="1590"/>
                    <a:pt x="50184" y="1864"/>
                    <a:pt x="50731" y="2168"/>
                  </a:cubicBezTo>
                  <a:cubicBezTo>
                    <a:pt x="52829" y="3505"/>
                    <a:pt x="52981" y="4873"/>
                    <a:pt x="52920" y="5359"/>
                  </a:cubicBezTo>
                  <a:cubicBezTo>
                    <a:pt x="52889" y="5967"/>
                    <a:pt x="52555" y="6484"/>
                    <a:pt x="52069" y="6697"/>
                  </a:cubicBezTo>
                  <a:cubicBezTo>
                    <a:pt x="51859" y="6802"/>
                    <a:pt x="51631" y="6852"/>
                    <a:pt x="51393" y="6852"/>
                  </a:cubicBezTo>
                  <a:cubicBezTo>
                    <a:pt x="50943" y="6852"/>
                    <a:pt x="50460" y="6670"/>
                    <a:pt x="50002" y="6332"/>
                  </a:cubicBezTo>
                  <a:cubicBezTo>
                    <a:pt x="48725" y="5329"/>
                    <a:pt x="48117" y="3840"/>
                    <a:pt x="48482" y="2563"/>
                  </a:cubicBezTo>
                  <a:cubicBezTo>
                    <a:pt x="48604" y="2107"/>
                    <a:pt x="48877" y="1712"/>
                    <a:pt x="49212" y="1378"/>
                  </a:cubicBezTo>
                  <a:close/>
                  <a:moveTo>
                    <a:pt x="42190" y="1985"/>
                  </a:moveTo>
                  <a:cubicBezTo>
                    <a:pt x="42403" y="2107"/>
                    <a:pt x="42646" y="2259"/>
                    <a:pt x="42859" y="2441"/>
                  </a:cubicBezTo>
                  <a:cubicBezTo>
                    <a:pt x="44044" y="3353"/>
                    <a:pt x="44500" y="4204"/>
                    <a:pt x="44257" y="4903"/>
                  </a:cubicBezTo>
                  <a:cubicBezTo>
                    <a:pt x="43892" y="5998"/>
                    <a:pt x="41734" y="6849"/>
                    <a:pt x="39029" y="6940"/>
                  </a:cubicBezTo>
                  <a:cubicBezTo>
                    <a:pt x="38980" y="6941"/>
                    <a:pt x="38931" y="6942"/>
                    <a:pt x="38883" y="6942"/>
                  </a:cubicBezTo>
                  <a:cubicBezTo>
                    <a:pt x="37870" y="6942"/>
                    <a:pt x="36887" y="6644"/>
                    <a:pt x="35959" y="6180"/>
                  </a:cubicBezTo>
                  <a:cubicBezTo>
                    <a:pt x="36141" y="6028"/>
                    <a:pt x="36324" y="5876"/>
                    <a:pt x="36476" y="5755"/>
                  </a:cubicBezTo>
                  <a:cubicBezTo>
                    <a:pt x="37540" y="4903"/>
                    <a:pt x="38603" y="4052"/>
                    <a:pt x="39819" y="3323"/>
                  </a:cubicBezTo>
                  <a:cubicBezTo>
                    <a:pt x="40610" y="2837"/>
                    <a:pt x="41430" y="2381"/>
                    <a:pt x="42190" y="1985"/>
                  </a:cubicBezTo>
                  <a:close/>
                  <a:moveTo>
                    <a:pt x="7296" y="314"/>
                  </a:moveTo>
                  <a:cubicBezTo>
                    <a:pt x="7661" y="314"/>
                    <a:pt x="8147" y="405"/>
                    <a:pt x="8694" y="587"/>
                  </a:cubicBezTo>
                  <a:cubicBezTo>
                    <a:pt x="10943" y="1317"/>
                    <a:pt x="12615" y="2533"/>
                    <a:pt x="14256" y="3688"/>
                  </a:cubicBezTo>
                  <a:cubicBezTo>
                    <a:pt x="14591" y="3931"/>
                    <a:pt x="14925" y="4204"/>
                    <a:pt x="15290" y="4417"/>
                  </a:cubicBezTo>
                  <a:cubicBezTo>
                    <a:pt x="14317" y="4964"/>
                    <a:pt x="13466" y="5603"/>
                    <a:pt x="12615" y="6210"/>
                  </a:cubicBezTo>
                  <a:cubicBezTo>
                    <a:pt x="11075" y="7334"/>
                    <a:pt x="9920" y="8130"/>
                    <a:pt x="9051" y="8130"/>
                  </a:cubicBezTo>
                  <a:cubicBezTo>
                    <a:pt x="8652" y="8130"/>
                    <a:pt x="8313" y="7962"/>
                    <a:pt x="8025" y="7578"/>
                  </a:cubicBezTo>
                  <a:cubicBezTo>
                    <a:pt x="6627" y="5785"/>
                    <a:pt x="5168" y="2168"/>
                    <a:pt x="6141" y="800"/>
                  </a:cubicBezTo>
                  <a:cubicBezTo>
                    <a:pt x="6384" y="466"/>
                    <a:pt x="6749" y="314"/>
                    <a:pt x="7296" y="314"/>
                  </a:cubicBezTo>
                  <a:close/>
                  <a:moveTo>
                    <a:pt x="31460" y="3627"/>
                  </a:moveTo>
                  <a:cubicBezTo>
                    <a:pt x="31734" y="3809"/>
                    <a:pt x="31977" y="3992"/>
                    <a:pt x="32281" y="4235"/>
                  </a:cubicBezTo>
                  <a:cubicBezTo>
                    <a:pt x="33254" y="4964"/>
                    <a:pt x="34226" y="5663"/>
                    <a:pt x="35260" y="6241"/>
                  </a:cubicBezTo>
                  <a:cubicBezTo>
                    <a:pt x="33575" y="7552"/>
                    <a:pt x="31984" y="8580"/>
                    <a:pt x="29865" y="8580"/>
                  </a:cubicBezTo>
                  <a:cubicBezTo>
                    <a:pt x="29577" y="8580"/>
                    <a:pt x="29278" y="8561"/>
                    <a:pt x="28968" y="8521"/>
                  </a:cubicBezTo>
                  <a:cubicBezTo>
                    <a:pt x="27752" y="8338"/>
                    <a:pt x="26749" y="7609"/>
                    <a:pt x="26172" y="6484"/>
                  </a:cubicBezTo>
                  <a:cubicBezTo>
                    <a:pt x="26506" y="6271"/>
                    <a:pt x="26871" y="6089"/>
                    <a:pt x="27266" y="5876"/>
                  </a:cubicBezTo>
                  <a:cubicBezTo>
                    <a:pt x="27965" y="5451"/>
                    <a:pt x="28786" y="4903"/>
                    <a:pt x="29971" y="4356"/>
                  </a:cubicBezTo>
                  <a:cubicBezTo>
                    <a:pt x="30488" y="4113"/>
                    <a:pt x="30974" y="3840"/>
                    <a:pt x="31460" y="3627"/>
                  </a:cubicBezTo>
                  <a:close/>
                  <a:moveTo>
                    <a:pt x="46588" y="10112"/>
                  </a:moveTo>
                  <a:cubicBezTo>
                    <a:pt x="46937" y="10112"/>
                    <a:pt x="47305" y="10138"/>
                    <a:pt x="47692" y="10192"/>
                  </a:cubicBezTo>
                  <a:cubicBezTo>
                    <a:pt x="48786" y="10344"/>
                    <a:pt x="49698" y="10679"/>
                    <a:pt x="50488" y="11135"/>
                  </a:cubicBezTo>
                  <a:cubicBezTo>
                    <a:pt x="49426" y="11842"/>
                    <a:pt x="48393" y="12321"/>
                    <a:pt x="47222" y="12321"/>
                  </a:cubicBezTo>
                  <a:cubicBezTo>
                    <a:pt x="47186" y="12321"/>
                    <a:pt x="47150" y="12321"/>
                    <a:pt x="47114" y="12320"/>
                  </a:cubicBezTo>
                  <a:cubicBezTo>
                    <a:pt x="45594" y="12290"/>
                    <a:pt x="44926" y="11682"/>
                    <a:pt x="44075" y="10891"/>
                  </a:cubicBezTo>
                  <a:lnTo>
                    <a:pt x="43953" y="10770"/>
                  </a:lnTo>
                  <a:cubicBezTo>
                    <a:pt x="44701" y="10339"/>
                    <a:pt x="45567" y="10112"/>
                    <a:pt x="46588" y="10112"/>
                  </a:cubicBezTo>
                  <a:close/>
                  <a:moveTo>
                    <a:pt x="17471" y="8605"/>
                  </a:moveTo>
                  <a:cubicBezTo>
                    <a:pt x="17574" y="8605"/>
                    <a:pt x="17677" y="8607"/>
                    <a:pt x="17782" y="8612"/>
                  </a:cubicBezTo>
                  <a:cubicBezTo>
                    <a:pt x="20488" y="8703"/>
                    <a:pt x="22038" y="10040"/>
                    <a:pt x="22159" y="11256"/>
                  </a:cubicBezTo>
                  <a:cubicBezTo>
                    <a:pt x="22220" y="12442"/>
                    <a:pt x="21035" y="13384"/>
                    <a:pt x="18907" y="13809"/>
                  </a:cubicBezTo>
                  <a:cubicBezTo>
                    <a:pt x="18306" y="13927"/>
                    <a:pt x="17753" y="13980"/>
                    <a:pt x="17238" y="13980"/>
                  </a:cubicBezTo>
                  <a:cubicBezTo>
                    <a:pt x="15225" y="13980"/>
                    <a:pt x="13787" y="13166"/>
                    <a:pt x="12311" y="12198"/>
                  </a:cubicBezTo>
                  <a:cubicBezTo>
                    <a:pt x="12342" y="12016"/>
                    <a:pt x="12342" y="11834"/>
                    <a:pt x="12433" y="11682"/>
                  </a:cubicBezTo>
                  <a:cubicBezTo>
                    <a:pt x="12872" y="10129"/>
                    <a:pt x="14751" y="8605"/>
                    <a:pt x="17471" y="8605"/>
                  </a:cubicBezTo>
                  <a:close/>
                  <a:moveTo>
                    <a:pt x="58450" y="7758"/>
                  </a:moveTo>
                  <a:cubicBezTo>
                    <a:pt x="60020" y="7758"/>
                    <a:pt x="60869" y="8686"/>
                    <a:pt x="61127" y="9615"/>
                  </a:cubicBezTo>
                  <a:cubicBezTo>
                    <a:pt x="61552" y="11104"/>
                    <a:pt x="60823" y="13080"/>
                    <a:pt x="58543" y="13961"/>
                  </a:cubicBezTo>
                  <a:cubicBezTo>
                    <a:pt x="57936" y="14198"/>
                    <a:pt x="57393" y="14301"/>
                    <a:pt x="56890" y="14301"/>
                  </a:cubicBezTo>
                  <a:cubicBezTo>
                    <a:pt x="55451" y="14301"/>
                    <a:pt x="54339" y="13455"/>
                    <a:pt x="53011" y="12442"/>
                  </a:cubicBezTo>
                  <a:cubicBezTo>
                    <a:pt x="52433" y="12016"/>
                    <a:pt x="51826" y="11560"/>
                    <a:pt x="51187" y="11135"/>
                  </a:cubicBezTo>
                  <a:cubicBezTo>
                    <a:pt x="51491" y="10922"/>
                    <a:pt x="51795" y="10739"/>
                    <a:pt x="52099" y="10587"/>
                  </a:cubicBezTo>
                  <a:cubicBezTo>
                    <a:pt x="53680" y="9432"/>
                    <a:pt x="55351" y="8247"/>
                    <a:pt x="57540" y="7852"/>
                  </a:cubicBezTo>
                  <a:cubicBezTo>
                    <a:pt x="57867" y="7787"/>
                    <a:pt x="58170" y="7758"/>
                    <a:pt x="58450" y="7758"/>
                  </a:cubicBezTo>
                  <a:close/>
                  <a:moveTo>
                    <a:pt x="37783" y="8673"/>
                  </a:moveTo>
                  <a:cubicBezTo>
                    <a:pt x="38117" y="8673"/>
                    <a:pt x="38543" y="8703"/>
                    <a:pt x="38907" y="8764"/>
                  </a:cubicBezTo>
                  <a:cubicBezTo>
                    <a:pt x="41309" y="9098"/>
                    <a:pt x="42494" y="9888"/>
                    <a:pt x="43345" y="10679"/>
                  </a:cubicBezTo>
                  <a:cubicBezTo>
                    <a:pt x="42099" y="11590"/>
                    <a:pt x="40974" y="13323"/>
                    <a:pt x="40123" y="16271"/>
                  </a:cubicBezTo>
                  <a:cubicBezTo>
                    <a:pt x="39394" y="15998"/>
                    <a:pt x="38634" y="15907"/>
                    <a:pt x="37874" y="15785"/>
                  </a:cubicBezTo>
                  <a:cubicBezTo>
                    <a:pt x="36597" y="15603"/>
                    <a:pt x="35260" y="15390"/>
                    <a:pt x="34014" y="14448"/>
                  </a:cubicBezTo>
                  <a:cubicBezTo>
                    <a:pt x="32919" y="13657"/>
                    <a:pt x="32555" y="12442"/>
                    <a:pt x="33071" y="11256"/>
                  </a:cubicBezTo>
                  <a:cubicBezTo>
                    <a:pt x="33588" y="9919"/>
                    <a:pt x="35260" y="8673"/>
                    <a:pt x="37783" y="8673"/>
                  </a:cubicBezTo>
                  <a:close/>
                  <a:moveTo>
                    <a:pt x="60428" y="15177"/>
                  </a:moveTo>
                  <a:cubicBezTo>
                    <a:pt x="60883" y="15177"/>
                    <a:pt x="61248" y="15238"/>
                    <a:pt x="61583" y="15451"/>
                  </a:cubicBezTo>
                  <a:cubicBezTo>
                    <a:pt x="62008" y="15663"/>
                    <a:pt x="62312" y="15967"/>
                    <a:pt x="62494" y="16423"/>
                  </a:cubicBezTo>
                  <a:cubicBezTo>
                    <a:pt x="61978" y="17305"/>
                    <a:pt x="61400" y="17882"/>
                    <a:pt x="60823" y="18065"/>
                  </a:cubicBezTo>
                  <a:cubicBezTo>
                    <a:pt x="60401" y="18214"/>
                    <a:pt x="60001" y="18280"/>
                    <a:pt x="59639" y="18280"/>
                  </a:cubicBezTo>
                  <a:cubicBezTo>
                    <a:pt x="58749" y="18280"/>
                    <a:pt x="58082" y="17884"/>
                    <a:pt x="57844" y="17366"/>
                  </a:cubicBezTo>
                  <a:cubicBezTo>
                    <a:pt x="57570" y="16819"/>
                    <a:pt x="57844" y="16150"/>
                    <a:pt x="58513" y="15755"/>
                  </a:cubicBezTo>
                  <a:cubicBezTo>
                    <a:pt x="59121" y="15360"/>
                    <a:pt x="59820" y="15177"/>
                    <a:pt x="60428" y="15177"/>
                  </a:cubicBezTo>
                  <a:close/>
                  <a:moveTo>
                    <a:pt x="26931" y="15815"/>
                  </a:moveTo>
                  <a:cubicBezTo>
                    <a:pt x="32251" y="16271"/>
                    <a:pt x="35229" y="17305"/>
                    <a:pt x="35290" y="18126"/>
                  </a:cubicBezTo>
                  <a:cubicBezTo>
                    <a:pt x="35381" y="18429"/>
                    <a:pt x="34895" y="18794"/>
                    <a:pt x="34014" y="19098"/>
                  </a:cubicBezTo>
                  <a:cubicBezTo>
                    <a:pt x="33428" y="19301"/>
                    <a:pt x="32837" y="19401"/>
                    <a:pt x="32253" y="19401"/>
                  </a:cubicBezTo>
                  <a:cubicBezTo>
                    <a:pt x="31352" y="19401"/>
                    <a:pt x="30466" y="19164"/>
                    <a:pt x="29637" y="18703"/>
                  </a:cubicBezTo>
                  <a:cubicBezTo>
                    <a:pt x="28542" y="18095"/>
                    <a:pt x="27631" y="17062"/>
                    <a:pt x="26931" y="15815"/>
                  </a:cubicBezTo>
                  <a:close/>
                  <a:moveTo>
                    <a:pt x="10518" y="16241"/>
                  </a:moveTo>
                  <a:cubicBezTo>
                    <a:pt x="11794" y="16332"/>
                    <a:pt x="13345" y="16879"/>
                    <a:pt x="14317" y="18126"/>
                  </a:cubicBezTo>
                  <a:cubicBezTo>
                    <a:pt x="13770" y="18581"/>
                    <a:pt x="13162" y="19159"/>
                    <a:pt x="12554" y="19767"/>
                  </a:cubicBezTo>
                  <a:cubicBezTo>
                    <a:pt x="11825" y="20436"/>
                    <a:pt x="10974" y="21256"/>
                    <a:pt x="10001" y="22047"/>
                  </a:cubicBezTo>
                  <a:cubicBezTo>
                    <a:pt x="9059" y="22806"/>
                    <a:pt x="8208" y="23293"/>
                    <a:pt x="7417" y="23475"/>
                  </a:cubicBezTo>
                  <a:cubicBezTo>
                    <a:pt x="6323" y="21530"/>
                    <a:pt x="5867" y="19493"/>
                    <a:pt x="6384" y="18247"/>
                  </a:cubicBezTo>
                  <a:cubicBezTo>
                    <a:pt x="6870" y="17001"/>
                    <a:pt x="8329" y="16241"/>
                    <a:pt x="10062" y="16241"/>
                  </a:cubicBezTo>
                  <a:close/>
                  <a:moveTo>
                    <a:pt x="51309" y="17366"/>
                  </a:moveTo>
                  <a:cubicBezTo>
                    <a:pt x="52920" y="17366"/>
                    <a:pt x="54500" y="18460"/>
                    <a:pt x="55473" y="20192"/>
                  </a:cubicBezTo>
                  <a:cubicBezTo>
                    <a:pt x="55291" y="20557"/>
                    <a:pt x="55017" y="20892"/>
                    <a:pt x="54713" y="21256"/>
                  </a:cubicBezTo>
                  <a:cubicBezTo>
                    <a:pt x="53625" y="22514"/>
                    <a:pt x="51941" y="23540"/>
                    <a:pt x="50410" y="23540"/>
                  </a:cubicBezTo>
                  <a:cubicBezTo>
                    <a:pt x="50016" y="23540"/>
                    <a:pt x="49633" y="23472"/>
                    <a:pt x="49272" y="23323"/>
                  </a:cubicBezTo>
                  <a:cubicBezTo>
                    <a:pt x="47722" y="22685"/>
                    <a:pt x="47266" y="21256"/>
                    <a:pt x="47509" y="20071"/>
                  </a:cubicBezTo>
                  <a:cubicBezTo>
                    <a:pt x="47753" y="18855"/>
                    <a:pt x="48877" y="17426"/>
                    <a:pt x="51248" y="17426"/>
                  </a:cubicBezTo>
                  <a:cubicBezTo>
                    <a:pt x="51309" y="17426"/>
                    <a:pt x="51309" y="17426"/>
                    <a:pt x="51309" y="17366"/>
                  </a:cubicBezTo>
                  <a:close/>
                  <a:moveTo>
                    <a:pt x="19393" y="17913"/>
                  </a:moveTo>
                  <a:cubicBezTo>
                    <a:pt x="19424" y="17913"/>
                    <a:pt x="19424" y="17913"/>
                    <a:pt x="19454" y="17943"/>
                  </a:cubicBezTo>
                  <a:cubicBezTo>
                    <a:pt x="20518" y="18004"/>
                    <a:pt x="21825" y="19676"/>
                    <a:pt x="21886" y="21773"/>
                  </a:cubicBezTo>
                  <a:cubicBezTo>
                    <a:pt x="21977" y="23597"/>
                    <a:pt x="20852" y="25177"/>
                    <a:pt x="19181" y="26272"/>
                  </a:cubicBezTo>
                  <a:cubicBezTo>
                    <a:pt x="17904" y="24600"/>
                    <a:pt x="17357" y="22503"/>
                    <a:pt x="17752" y="20375"/>
                  </a:cubicBezTo>
                  <a:cubicBezTo>
                    <a:pt x="18026" y="18794"/>
                    <a:pt x="18633" y="17913"/>
                    <a:pt x="19393" y="17913"/>
                  </a:cubicBezTo>
                  <a:close/>
                  <a:moveTo>
                    <a:pt x="27664" y="19426"/>
                  </a:moveTo>
                  <a:cubicBezTo>
                    <a:pt x="27714" y="19426"/>
                    <a:pt x="27763" y="19428"/>
                    <a:pt x="27813" y="19433"/>
                  </a:cubicBezTo>
                  <a:cubicBezTo>
                    <a:pt x="28877" y="19493"/>
                    <a:pt x="29667" y="20496"/>
                    <a:pt x="30032" y="22168"/>
                  </a:cubicBezTo>
                  <a:cubicBezTo>
                    <a:pt x="30427" y="24022"/>
                    <a:pt x="29637" y="25420"/>
                    <a:pt x="28907" y="26272"/>
                  </a:cubicBezTo>
                  <a:cubicBezTo>
                    <a:pt x="28512" y="26758"/>
                    <a:pt x="27965" y="27214"/>
                    <a:pt x="27387" y="27548"/>
                  </a:cubicBezTo>
                  <a:cubicBezTo>
                    <a:pt x="27023" y="25390"/>
                    <a:pt x="26476" y="23110"/>
                    <a:pt x="25351" y="21256"/>
                  </a:cubicBezTo>
                  <a:cubicBezTo>
                    <a:pt x="25784" y="20218"/>
                    <a:pt x="26737" y="19426"/>
                    <a:pt x="27664" y="19426"/>
                  </a:cubicBezTo>
                  <a:close/>
                  <a:moveTo>
                    <a:pt x="40366" y="16758"/>
                  </a:moveTo>
                  <a:cubicBezTo>
                    <a:pt x="41065" y="17122"/>
                    <a:pt x="41734" y="17609"/>
                    <a:pt x="42372" y="18399"/>
                  </a:cubicBezTo>
                  <a:cubicBezTo>
                    <a:pt x="42737" y="18977"/>
                    <a:pt x="43132" y="19585"/>
                    <a:pt x="43497" y="20253"/>
                  </a:cubicBezTo>
                  <a:cubicBezTo>
                    <a:pt x="43467" y="20375"/>
                    <a:pt x="43467" y="20527"/>
                    <a:pt x="43436" y="20648"/>
                  </a:cubicBezTo>
                  <a:cubicBezTo>
                    <a:pt x="43011" y="23110"/>
                    <a:pt x="42494" y="26089"/>
                    <a:pt x="40062" y="27670"/>
                  </a:cubicBezTo>
                  <a:cubicBezTo>
                    <a:pt x="40518" y="25420"/>
                    <a:pt x="40306" y="23597"/>
                    <a:pt x="40123" y="21986"/>
                  </a:cubicBezTo>
                  <a:cubicBezTo>
                    <a:pt x="39971" y="20405"/>
                    <a:pt x="39819" y="18946"/>
                    <a:pt x="40214" y="17305"/>
                  </a:cubicBezTo>
                  <a:cubicBezTo>
                    <a:pt x="40275" y="17122"/>
                    <a:pt x="40306" y="16971"/>
                    <a:pt x="40366" y="16758"/>
                  </a:cubicBezTo>
                  <a:close/>
                  <a:moveTo>
                    <a:pt x="17629" y="17260"/>
                  </a:moveTo>
                  <a:cubicBezTo>
                    <a:pt x="18155" y="17260"/>
                    <a:pt x="18736" y="17341"/>
                    <a:pt x="19393" y="17518"/>
                  </a:cubicBezTo>
                  <a:cubicBezTo>
                    <a:pt x="18785" y="17518"/>
                    <a:pt x="17782" y="17943"/>
                    <a:pt x="17357" y="20284"/>
                  </a:cubicBezTo>
                  <a:cubicBezTo>
                    <a:pt x="16962" y="22503"/>
                    <a:pt x="17478" y="24691"/>
                    <a:pt x="18846" y="26454"/>
                  </a:cubicBezTo>
                  <a:cubicBezTo>
                    <a:pt x="17904" y="27031"/>
                    <a:pt x="16840" y="27427"/>
                    <a:pt x="15685" y="27731"/>
                  </a:cubicBezTo>
                  <a:cubicBezTo>
                    <a:pt x="15077" y="26454"/>
                    <a:pt x="15290" y="25117"/>
                    <a:pt x="15472" y="23688"/>
                  </a:cubicBezTo>
                  <a:cubicBezTo>
                    <a:pt x="15655" y="22411"/>
                    <a:pt x="15807" y="21104"/>
                    <a:pt x="15472" y="19676"/>
                  </a:cubicBezTo>
                  <a:cubicBezTo>
                    <a:pt x="15351" y="19129"/>
                    <a:pt x="15138" y="18642"/>
                    <a:pt x="14834" y="18217"/>
                  </a:cubicBezTo>
                  <a:cubicBezTo>
                    <a:pt x="15658" y="17620"/>
                    <a:pt x="16523" y="17260"/>
                    <a:pt x="17629" y="17260"/>
                  </a:cubicBezTo>
                  <a:close/>
                  <a:moveTo>
                    <a:pt x="25169" y="21743"/>
                  </a:moveTo>
                  <a:lnTo>
                    <a:pt x="25169" y="21743"/>
                  </a:lnTo>
                  <a:cubicBezTo>
                    <a:pt x="26172" y="23536"/>
                    <a:pt x="26688" y="25694"/>
                    <a:pt x="27023" y="27791"/>
                  </a:cubicBezTo>
                  <a:cubicBezTo>
                    <a:pt x="26962" y="27791"/>
                    <a:pt x="26962" y="27822"/>
                    <a:pt x="26931" y="27822"/>
                  </a:cubicBezTo>
                  <a:cubicBezTo>
                    <a:pt x="26628" y="27487"/>
                    <a:pt x="26384" y="27092"/>
                    <a:pt x="26111" y="26636"/>
                  </a:cubicBezTo>
                  <a:cubicBezTo>
                    <a:pt x="25229" y="25086"/>
                    <a:pt x="24865" y="23080"/>
                    <a:pt x="25169" y="21743"/>
                  </a:cubicBezTo>
                  <a:close/>
                  <a:moveTo>
                    <a:pt x="14469" y="18429"/>
                  </a:moveTo>
                  <a:cubicBezTo>
                    <a:pt x="14743" y="18855"/>
                    <a:pt x="14986" y="19281"/>
                    <a:pt x="15077" y="19797"/>
                  </a:cubicBezTo>
                  <a:cubicBezTo>
                    <a:pt x="15442" y="21135"/>
                    <a:pt x="15229" y="22381"/>
                    <a:pt x="15077" y="23658"/>
                  </a:cubicBezTo>
                  <a:cubicBezTo>
                    <a:pt x="14895" y="25086"/>
                    <a:pt x="14712" y="26484"/>
                    <a:pt x="15320" y="27852"/>
                  </a:cubicBezTo>
                  <a:cubicBezTo>
                    <a:pt x="14834" y="27974"/>
                    <a:pt x="14317" y="28065"/>
                    <a:pt x="13831" y="28095"/>
                  </a:cubicBezTo>
                  <a:cubicBezTo>
                    <a:pt x="13713" y="28107"/>
                    <a:pt x="13595" y="28113"/>
                    <a:pt x="13475" y="28113"/>
                  </a:cubicBezTo>
                  <a:cubicBezTo>
                    <a:pt x="11735" y="28113"/>
                    <a:pt x="9770" y="26885"/>
                    <a:pt x="8177" y="24752"/>
                  </a:cubicBezTo>
                  <a:cubicBezTo>
                    <a:pt x="7934" y="24448"/>
                    <a:pt x="7752" y="24144"/>
                    <a:pt x="7569" y="23840"/>
                  </a:cubicBezTo>
                  <a:cubicBezTo>
                    <a:pt x="8390" y="23566"/>
                    <a:pt x="9272" y="23110"/>
                    <a:pt x="10153" y="22351"/>
                  </a:cubicBezTo>
                  <a:cubicBezTo>
                    <a:pt x="11186" y="21560"/>
                    <a:pt x="12007" y="20770"/>
                    <a:pt x="12737" y="20040"/>
                  </a:cubicBezTo>
                  <a:cubicBezTo>
                    <a:pt x="13345" y="19433"/>
                    <a:pt x="13922" y="18885"/>
                    <a:pt x="14469" y="18429"/>
                  </a:cubicBezTo>
                  <a:close/>
                  <a:moveTo>
                    <a:pt x="34682" y="20648"/>
                  </a:moveTo>
                  <a:cubicBezTo>
                    <a:pt x="35260" y="20648"/>
                    <a:pt x="35868" y="20800"/>
                    <a:pt x="36415" y="21104"/>
                  </a:cubicBezTo>
                  <a:cubicBezTo>
                    <a:pt x="37631" y="21743"/>
                    <a:pt x="38269" y="23050"/>
                    <a:pt x="38178" y="24509"/>
                  </a:cubicBezTo>
                  <a:cubicBezTo>
                    <a:pt x="38117" y="25512"/>
                    <a:pt x="37540" y="26424"/>
                    <a:pt x="36506" y="27214"/>
                  </a:cubicBezTo>
                  <a:cubicBezTo>
                    <a:pt x="35989" y="27609"/>
                    <a:pt x="35321" y="27974"/>
                    <a:pt x="34682" y="28247"/>
                  </a:cubicBezTo>
                  <a:cubicBezTo>
                    <a:pt x="33558" y="27670"/>
                    <a:pt x="32767" y="26727"/>
                    <a:pt x="32251" y="25694"/>
                  </a:cubicBezTo>
                  <a:cubicBezTo>
                    <a:pt x="31430" y="23961"/>
                    <a:pt x="31552" y="22047"/>
                    <a:pt x="32555" y="21317"/>
                  </a:cubicBezTo>
                  <a:cubicBezTo>
                    <a:pt x="33193" y="20861"/>
                    <a:pt x="33953" y="20648"/>
                    <a:pt x="34682" y="20648"/>
                  </a:cubicBezTo>
                  <a:close/>
                  <a:moveTo>
                    <a:pt x="20366" y="17882"/>
                  </a:moveTo>
                  <a:lnTo>
                    <a:pt x="20366" y="17882"/>
                  </a:lnTo>
                  <a:cubicBezTo>
                    <a:pt x="20852" y="18065"/>
                    <a:pt x="21369" y="18278"/>
                    <a:pt x="21916" y="18551"/>
                  </a:cubicBezTo>
                  <a:cubicBezTo>
                    <a:pt x="23223" y="19189"/>
                    <a:pt x="24165" y="20162"/>
                    <a:pt x="24895" y="21256"/>
                  </a:cubicBezTo>
                  <a:cubicBezTo>
                    <a:pt x="24409" y="22685"/>
                    <a:pt x="24773" y="24965"/>
                    <a:pt x="25807" y="26788"/>
                  </a:cubicBezTo>
                  <a:cubicBezTo>
                    <a:pt x="26020" y="27244"/>
                    <a:pt x="26293" y="27639"/>
                    <a:pt x="26597" y="27974"/>
                  </a:cubicBezTo>
                  <a:cubicBezTo>
                    <a:pt x="25542" y="28516"/>
                    <a:pt x="24406" y="28736"/>
                    <a:pt x="23542" y="28736"/>
                  </a:cubicBezTo>
                  <a:cubicBezTo>
                    <a:pt x="23485" y="28736"/>
                    <a:pt x="23429" y="28735"/>
                    <a:pt x="23375" y="28734"/>
                  </a:cubicBezTo>
                  <a:cubicBezTo>
                    <a:pt x="22038" y="28642"/>
                    <a:pt x="20518" y="27822"/>
                    <a:pt x="19424" y="26515"/>
                  </a:cubicBezTo>
                  <a:cubicBezTo>
                    <a:pt x="21156" y="25360"/>
                    <a:pt x="22342" y="23688"/>
                    <a:pt x="22220" y="21712"/>
                  </a:cubicBezTo>
                  <a:cubicBezTo>
                    <a:pt x="22159" y="20101"/>
                    <a:pt x="21369" y="18551"/>
                    <a:pt x="20366" y="17882"/>
                  </a:cubicBezTo>
                  <a:close/>
                  <a:moveTo>
                    <a:pt x="56324" y="24661"/>
                  </a:moveTo>
                  <a:cubicBezTo>
                    <a:pt x="56081" y="25816"/>
                    <a:pt x="55503" y="26910"/>
                    <a:pt x="54348" y="27700"/>
                  </a:cubicBezTo>
                  <a:cubicBezTo>
                    <a:pt x="53061" y="28562"/>
                    <a:pt x="51889" y="28864"/>
                    <a:pt x="50880" y="28864"/>
                  </a:cubicBezTo>
                  <a:cubicBezTo>
                    <a:pt x="48576" y="28864"/>
                    <a:pt x="47117" y="27289"/>
                    <a:pt x="47053" y="27183"/>
                  </a:cubicBezTo>
                  <a:lnTo>
                    <a:pt x="46993" y="27153"/>
                  </a:lnTo>
                  <a:lnTo>
                    <a:pt x="46962" y="27153"/>
                  </a:lnTo>
                  <a:cubicBezTo>
                    <a:pt x="46962" y="27153"/>
                    <a:pt x="46841" y="27092"/>
                    <a:pt x="46841" y="27031"/>
                  </a:cubicBezTo>
                  <a:cubicBezTo>
                    <a:pt x="46841" y="26971"/>
                    <a:pt x="46841" y="26727"/>
                    <a:pt x="47692" y="26150"/>
                  </a:cubicBezTo>
                  <a:cubicBezTo>
                    <a:pt x="48117" y="25846"/>
                    <a:pt x="48452" y="25724"/>
                    <a:pt x="48786" y="25724"/>
                  </a:cubicBezTo>
                  <a:cubicBezTo>
                    <a:pt x="49120" y="25724"/>
                    <a:pt x="49485" y="25846"/>
                    <a:pt x="49880" y="25937"/>
                  </a:cubicBezTo>
                  <a:cubicBezTo>
                    <a:pt x="50579" y="26120"/>
                    <a:pt x="51522" y="26393"/>
                    <a:pt x="53041" y="26454"/>
                  </a:cubicBezTo>
                  <a:cubicBezTo>
                    <a:pt x="53122" y="26461"/>
                    <a:pt x="53201" y="26465"/>
                    <a:pt x="53280" y="26465"/>
                  </a:cubicBezTo>
                  <a:cubicBezTo>
                    <a:pt x="54534" y="26465"/>
                    <a:pt x="55523" y="25576"/>
                    <a:pt x="56324" y="24661"/>
                  </a:cubicBezTo>
                  <a:close/>
                  <a:moveTo>
                    <a:pt x="19120" y="26697"/>
                  </a:moveTo>
                  <a:cubicBezTo>
                    <a:pt x="20305" y="28095"/>
                    <a:pt x="21886" y="29007"/>
                    <a:pt x="23375" y="29068"/>
                  </a:cubicBezTo>
                  <a:cubicBezTo>
                    <a:pt x="23489" y="29079"/>
                    <a:pt x="23608" y="29084"/>
                    <a:pt x="23731" y="29084"/>
                  </a:cubicBezTo>
                  <a:cubicBezTo>
                    <a:pt x="24659" y="29084"/>
                    <a:pt x="25827" y="28784"/>
                    <a:pt x="26901" y="28247"/>
                  </a:cubicBezTo>
                  <a:cubicBezTo>
                    <a:pt x="26962" y="28308"/>
                    <a:pt x="27083" y="28399"/>
                    <a:pt x="27175" y="28460"/>
                  </a:cubicBezTo>
                  <a:cubicBezTo>
                    <a:pt x="27205" y="28825"/>
                    <a:pt x="27266" y="29159"/>
                    <a:pt x="27327" y="29463"/>
                  </a:cubicBezTo>
                  <a:cubicBezTo>
                    <a:pt x="27539" y="30892"/>
                    <a:pt x="27722" y="32229"/>
                    <a:pt x="28086" y="33293"/>
                  </a:cubicBezTo>
                  <a:cubicBezTo>
                    <a:pt x="25503" y="33080"/>
                    <a:pt x="22828" y="32411"/>
                    <a:pt x="20336" y="31317"/>
                  </a:cubicBezTo>
                  <a:cubicBezTo>
                    <a:pt x="17904" y="30253"/>
                    <a:pt x="16567" y="29190"/>
                    <a:pt x="15928" y="28095"/>
                  </a:cubicBezTo>
                  <a:cubicBezTo>
                    <a:pt x="17053" y="27791"/>
                    <a:pt x="18177" y="27335"/>
                    <a:pt x="19120" y="26697"/>
                  </a:cubicBezTo>
                  <a:close/>
                  <a:moveTo>
                    <a:pt x="52696" y="422"/>
                  </a:moveTo>
                  <a:cubicBezTo>
                    <a:pt x="56550" y="422"/>
                    <a:pt x="61882" y="2041"/>
                    <a:pt x="63437" y="5511"/>
                  </a:cubicBezTo>
                  <a:cubicBezTo>
                    <a:pt x="64683" y="8247"/>
                    <a:pt x="64166" y="12867"/>
                    <a:pt x="63011" y="15542"/>
                  </a:cubicBezTo>
                  <a:cubicBezTo>
                    <a:pt x="62890" y="15755"/>
                    <a:pt x="62798" y="15937"/>
                    <a:pt x="62738" y="16089"/>
                  </a:cubicBezTo>
                  <a:cubicBezTo>
                    <a:pt x="62494" y="15663"/>
                    <a:pt x="62190" y="15360"/>
                    <a:pt x="61826" y="15147"/>
                  </a:cubicBezTo>
                  <a:cubicBezTo>
                    <a:pt x="61433" y="14919"/>
                    <a:pt x="60971" y="14807"/>
                    <a:pt x="60481" y="14807"/>
                  </a:cubicBezTo>
                  <a:cubicBezTo>
                    <a:pt x="59794" y="14807"/>
                    <a:pt x="59052" y="15025"/>
                    <a:pt x="58361" y="15451"/>
                  </a:cubicBezTo>
                  <a:cubicBezTo>
                    <a:pt x="57479" y="15967"/>
                    <a:pt x="57175" y="16819"/>
                    <a:pt x="57540" y="17578"/>
                  </a:cubicBezTo>
                  <a:cubicBezTo>
                    <a:pt x="57867" y="18190"/>
                    <a:pt x="58634" y="18676"/>
                    <a:pt x="59682" y="18676"/>
                  </a:cubicBezTo>
                  <a:cubicBezTo>
                    <a:pt x="60093" y="18676"/>
                    <a:pt x="60547" y="18601"/>
                    <a:pt x="61035" y="18429"/>
                  </a:cubicBezTo>
                  <a:cubicBezTo>
                    <a:pt x="61674" y="18217"/>
                    <a:pt x="62251" y="17700"/>
                    <a:pt x="62738" y="16910"/>
                  </a:cubicBezTo>
                  <a:cubicBezTo>
                    <a:pt x="62798" y="17274"/>
                    <a:pt x="62859" y="17670"/>
                    <a:pt x="62859" y="18126"/>
                  </a:cubicBezTo>
                  <a:cubicBezTo>
                    <a:pt x="62707" y="24053"/>
                    <a:pt x="60610" y="28247"/>
                    <a:pt x="56567" y="30497"/>
                  </a:cubicBezTo>
                  <a:cubicBezTo>
                    <a:pt x="53144" y="32425"/>
                    <a:pt x="50887" y="33321"/>
                    <a:pt x="49447" y="33321"/>
                  </a:cubicBezTo>
                  <a:cubicBezTo>
                    <a:pt x="49072" y="33321"/>
                    <a:pt x="48752" y="33260"/>
                    <a:pt x="48482" y="33141"/>
                  </a:cubicBezTo>
                  <a:cubicBezTo>
                    <a:pt x="47965" y="32898"/>
                    <a:pt x="47601" y="32442"/>
                    <a:pt x="47449" y="31682"/>
                  </a:cubicBezTo>
                  <a:cubicBezTo>
                    <a:pt x="47418" y="31530"/>
                    <a:pt x="47388" y="31408"/>
                    <a:pt x="47357" y="31287"/>
                  </a:cubicBezTo>
                  <a:lnTo>
                    <a:pt x="47357" y="31287"/>
                  </a:lnTo>
                  <a:cubicBezTo>
                    <a:pt x="47874" y="31408"/>
                    <a:pt x="48634" y="31469"/>
                    <a:pt x="49880" y="31560"/>
                  </a:cubicBezTo>
                  <a:cubicBezTo>
                    <a:pt x="53163" y="31287"/>
                    <a:pt x="57570" y="29433"/>
                    <a:pt x="59242" y="26788"/>
                  </a:cubicBezTo>
                  <a:cubicBezTo>
                    <a:pt x="59911" y="25694"/>
                    <a:pt x="60063" y="24630"/>
                    <a:pt x="59698" y="23566"/>
                  </a:cubicBezTo>
                  <a:cubicBezTo>
                    <a:pt x="59394" y="22776"/>
                    <a:pt x="59090" y="22381"/>
                    <a:pt x="58695" y="22320"/>
                  </a:cubicBezTo>
                  <a:cubicBezTo>
                    <a:pt x="58647" y="22310"/>
                    <a:pt x="58600" y="22305"/>
                    <a:pt x="58554" y="22305"/>
                  </a:cubicBezTo>
                  <a:cubicBezTo>
                    <a:pt x="58036" y="22305"/>
                    <a:pt x="57578" y="22907"/>
                    <a:pt x="56993" y="23688"/>
                  </a:cubicBezTo>
                  <a:cubicBezTo>
                    <a:pt x="56962" y="23050"/>
                    <a:pt x="56841" y="22442"/>
                    <a:pt x="56689" y="21864"/>
                  </a:cubicBezTo>
                  <a:cubicBezTo>
                    <a:pt x="56506" y="21317"/>
                    <a:pt x="56294" y="20861"/>
                    <a:pt x="56081" y="20405"/>
                  </a:cubicBezTo>
                  <a:cubicBezTo>
                    <a:pt x="56810" y="19037"/>
                    <a:pt x="56841" y="17609"/>
                    <a:pt x="56142" y="16423"/>
                  </a:cubicBezTo>
                  <a:cubicBezTo>
                    <a:pt x="55408" y="15154"/>
                    <a:pt x="53864" y="14435"/>
                    <a:pt x="51775" y="14435"/>
                  </a:cubicBezTo>
                  <a:cubicBezTo>
                    <a:pt x="51613" y="14435"/>
                    <a:pt x="51447" y="14439"/>
                    <a:pt x="51278" y="14448"/>
                  </a:cubicBezTo>
                  <a:cubicBezTo>
                    <a:pt x="48239" y="14569"/>
                    <a:pt x="45169" y="16059"/>
                    <a:pt x="44379" y="17730"/>
                  </a:cubicBezTo>
                  <a:cubicBezTo>
                    <a:pt x="44105" y="18278"/>
                    <a:pt x="43923" y="19037"/>
                    <a:pt x="43771" y="19858"/>
                  </a:cubicBezTo>
                  <a:cubicBezTo>
                    <a:pt x="43467" y="19311"/>
                    <a:pt x="43163" y="18825"/>
                    <a:pt x="42828" y="18369"/>
                  </a:cubicBezTo>
                  <a:cubicBezTo>
                    <a:pt x="42129" y="17426"/>
                    <a:pt x="41369" y="16879"/>
                    <a:pt x="40610" y="16545"/>
                  </a:cubicBezTo>
                  <a:cubicBezTo>
                    <a:pt x="41217" y="14326"/>
                    <a:pt x="42099" y="12259"/>
                    <a:pt x="43771" y="11104"/>
                  </a:cubicBezTo>
                  <a:lnTo>
                    <a:pt x="43953" y="11287"/>
                  </a:lnTo>
                  <a:cubicBezTo>
                    <a:pt x="44804" y="12107"/>
                    <a:pt x="45564" y="12806"/>
                    <a:pt x="47236" y="12867"/>
                  </a:cubicBezTo>
                  <a:cubicBezTo>
                    <a:pt x="47269" y="12868"/>
                    <a:pt x="47301" y="12868"/>
                    <a:pt x="47334" y="12868"/>
                  </a:cubicBezTo>
                  <a:cubicBezTo>
                    <a:pt x="48659" y="12868"/>
                    <a:pt x="49788" y="12271"/>
                    <a:pt x="50974" y="11530"/>
                  </a:cubicBezTo>
                  <a:cubicBezTo>
                    <a:pt x="51704" y="11955"/>
                    <a:pt x="52312" y="12442"/>
                    <a:pt x="52920" y="12897"/>
                  </a:cubicBezTo>
                  <a:cubicBezTo>
                    <a:pt x="54247" y="13909"/>
                    <a:pt x="55440" y="14821"/>
                    <a:pt x="57005" y="14821"/>
                  </a:cubicBezTo>
                  <a:cubicBezTo>
                    <a:pt x="57556" y="14821"/>
                    <a:pt x="58152" y="14709"/>
                    <a:pt x="58817" y="14448"/>
                  </a:cubicBezTo>
                  <a:cubicBezTo>
                    <a:pt x="61279" y="13505"/>
                    <a:pt x="62130" y="11287"/>
                    <a:pt x="61613" y="9676"/>
                  </a:cubicBezTo>
                  <a:cubicBezTo>
                    <a:pt x="61325" y="8629"/>
                    <a:pt x="60340" y="7516"/>
                    <a:pt x="58541" y="7516"/>
                  </a:cubicBezTo>
                  <a:cubicBezTo>
                    <a:pt x="58249" y="7516"/>
                    <a:pt x="57936" y="7545"/>
                    <a:pt x="57601" y="7609"/>
                  </a:cubicBezTo>
                  <a:cubicBezTo>
                    <a:pt x="55321" y="8034"/>
                    <a:pt x="53558" y="9280"/>
                    <a:pt x="52008" y="10375"/>
                  </a:cubicBezTo>
                  <a:cubicBezTo>
                    <a:pt x="51643" y="10648"/>
                    <a:pt x="51278" y="10891"/>
                    <a:pt x="50944" y="11104"/>
                  </a:cubicBezTo>
                  <a:cubicBezTo>
                    <a:pt x="50032" y="10618"/>
                    <a:pt x="49060" y="10192"/>
                    <a:pt x="47844" y="10010"/>
                  </a:cubicBezTo>
                  <a:cubicBezTo>
                    <a:pt x="47425" y="9951"/>
                    <a:pt x="46994" y="9912"/>
                    <a:pt x="46557" y="9912"/>
                  </a:cubicBezTo>
                  <a:cubicBezTo>
                    <a:pt x="45631" y="9912"/>
                    <a:pt x="44680" y="10090"/>
                    <a:pt x="43771" y="10648"/>
                  </a:cubicBezTo>
                  <a:cubicBezTo>
                    <a:pt x="42859" y="9828"/>
                    <a:pt x="41613" y="8946"/>
                    <a:pt x="39059" y="8551"/>
                  </a:cubicBezTo>
                  <a:cubicBezTo>
                    <a:pt x="38662" y="8497"/>
                    <a:pt x="38280" y="8471"/>
                    <a:pt x="37914" y="8471"/>
                  </a:cubicBezTo>
                  <a:cubicBezTo>
                    <a:pt x="35203" y="8471"/>
                    <a:pt x="33387" y="9867"/>
                    <a:pt x="32798" y="11287"/>
                  </a:cubicBezTo>
                  <a:cubicBezTo>
                    <a:pt x="32220" y="12624"/>
                    <a:pt x="32646" y="14022"/>
                    <a:pt x="33862" y="14934"/>
                  </a:cubicBezTo>
                  <a:cubicBezTo>
                    <a:pt x="35169" y="15967"/>
                    <a:pt x="36537" y="16150"/>
                    <a:pt x="37874" y="16363"/>
                  </a:cubicBezTo>
                  <a:cubicBezTo>
                    <a:pt x="38634" y="16423"/>
                    <a:pt x="39363" y="16545"/>
                    <a:pt x="40093" y="16819"/>
                  </a:cubicBezTo>
                  <a:cubicBezTo>
                    <a:pt x="40032" y="17001"/>
                    <a:pt x="39971" y="17214"/>
                    <a:pt x="39941" y="17426"/>
                  </a:cubicBezTo>
                  <a:cubicBezTo>
                    <a:pt x="39515" y="19129"/>
                    <a:pt x="39698" y="20618"/>
                    <a:pt x="39850" y="22199"/>
                  </a:cubicBezTo>
                  <a:cubicBezTo>
                    <a:pt x="40032" y="23961"/>
                    <a:pt x="40245" y="25785"/>
                    <a:pt x="39698" y="28126"/>
                  </a:cubicBezTo>
                  <a:cubicBezTo>
                    <a:pt x="39333" y="28369"/>
                    <a:pt x="38877" y="28521"/>
                    <a:pt x="38360" y="28673"/>
                  </a:cubicBezTo>
                  <a:cubicBezTo>
                    <a:pt x="37850" y="28820"/>
                    <a:pt x="37358" y="28885"/>
                    <a:pt x="36891" y="28885"/>
                  </a:cubicBezTo>
                  <a:cubicBezTo>
                    <a:pt x="36301" y="28885"/>
                    <a:pt x="35752" y="28782"/>
                    <a:pt x="35260" y="28612"/>
                  </a:cubicBezTo>
                  <a:cubicBezTo>
                    <a:pt x="35837" y="28369"/>
                    <a:pt x="36354" y="28004"/>
                    <a:pt x="36810" y="27670"/>
                  </a:cubicBezTo>
                  <a:cubicBezTo>
                    <a:pt x="37965" y="26788"/>
                    <a:pt x="38573" y="25785"/>
                    <a:pt x="38634" y="24721"/>
                  </a:cubicBezTo>
                  <a:cubicBezTo>
                    <a:pt x="38755" y="23080"/>
                    <a:pt x="37995" y="21621"/>
                    <a:pt x="36658" y="20922"/>
                  </a:cubicBezTo>
                  <a:cubicBezTo>
                    <a:pt x="36076" y="20604"/>
                    <a:pt x="35442" y="20448"/>
                    <a:pt x="34806" y="20448"/>
                  </a:cubicBezTo>
                  <a:cubicBezTo>
                    <a:pt x="33981" y="20448"/>
                    <a:pt x="33154" y="20711"/>
                    <a:pt x="32433" y="21226"/>
                  </a:cubicBezTo>
                  <a:cubicBezTo>
                    <a:pt x="31278" y="22047"/>
                    <a:pt x="31065" y="24113"/>
                    <a:pt x="32038" y="26028"/>
                  </a:cubicBezTo>
                  <a:cubicBezTo>
                    <a:pt x="32494" y="27001"/>
                    <a:pt x="33284" y="27974"/>
                    <a:pt x="34348" y="28582"/>
                  </a:cubicBezTo>
                  <a:cubicBezTo>
                    <a:pt x="33019" y="29069"/>
                    <a:pt x="31577" y="29330"/>
                    <a:pt x="30375" y="29330"/>
                  </a:cubicBezTo>
                  <a:cubicBezTo>
                    <a:pt x="29927" y="29330"/>
                    <a:pt x="29513" y="29294"/>
                    <a:pt x="29150" y="29220"/>
                  </a:cubicBezTo>
                  <a:cubicBezTo>
                    <a:pt x="28603" y="29098"/>
                    <a:pt x="28086" y="28855"/>
                    <a:pt x="27631" y="28460"/>
                  </a:cubicBezTo>
                  <a:cubicBezTo>
                    <a:pt x="27600" y="28308"/>
                    <a:pt x="27600" y="28217"/>
                    <a:pt x="27539" y="28095"/>
                  </a:cubicBezTo>
                  <a:cubicBezTo>
                    <a:pt x="28208" y="27670"/>
                    <a:pt x="28786" y="27183"/>
                    <a:pt x="29302" y="26606"/>
                  </a:cubicBezTo>
                  <a:cubicBezTo>
                    <a:pt x="30427" y="25329"/>
                    <a:pt x="30853" y="23749"/>
                    <a:pt x="30518" y="22168"/>
                  </a:cubicBezTo>
                  <a:cubicBezTo>
                    <a:pt x="29971" y="19615"/>
                    <a:pt x="28694" y="19159"/>
                    <a:pt x="27965" y="19129"/>
                  </a:cubicBezTo>
                  <a:cubicBezTo>
                    <a:pt x="27907" y="19124"/>
                    <a:pt x="27849" y="19121"/>
                    <a:pt x="27791" y="19121"/>
                  </a:cubicBezTo>
                  <a:cubicBezTo>
                    <a:pt x="26780" y="19121"/>
                    <a:pt x="25745" y="19860"/>
                    <a:pt x="25199" y="20952"/>
                  </a:cubicBezTo>
                  <a:cubicBezTo>
                    <a:pt x="24469" y="19888"/>
                    <a:pt x="23497" y="18977"/>
                    <a:pt x="22220" y="18338"/>
                  </a:cubicBezTo>
                  <a:cubicBezTo>
                    <a:pt x="20302" y="17372"/>
                    <a:pt x="18849" y="16970"/>
                    <a:pt x="17657" y="16970"/>
                  </a:cubicBezTo>
                  <a:cubicBezTo>
                    <a:pt x="16488" y="16970"/>
                    <a:pt x="15570" y="17356"/>
                    <a:pt x="14712" y="17974"/>
                  </a:cubicBezTo>
                  <a:cubicBezTo>
                    <a:pt x="13679" y="16606"/>
                    <a:pt x="12007" y="16059"/>
                    <a:pt x="10639" y="15937"/>
                  </a:cubicBezTo>
                  <a:cubicBezTo>
                    <a:pt x="10481" y="15926"/>
                    <a:pt x="10324" y="15920"/>
                    <a:pt x="10169" y="15920"/>
                  </a:cubicBezTo>
                  <a:cubicBezTo>
                    <a:pt x="8251" y="15920"/>
                    <a:pt x="6673" y="16780"/>
                    <a:pt x="6110" y="18186"/>
                  </a:cubicBezTo>
                  <a:cubicBezTo>
                    <a:pt x="5594" y="19493"/>
                    <a:pt x="5958" y="21560"/>
                    <a:pt x="7113" y="23597"/>
                  </a:cubicBezTo>
                  <a:cubicBezTo>
                    <a:pt x="6935" y="23635"/>
                    <a:pt x="6768" y="23652"/>
                    <a:pt x="6604" y="23652"/>
                  </a:cubicBezTo>
                  <a:cubicBezTo>
                    <a:pt x="6377" y="23652"/>
                    <a:pt x="6158" y="23619"/>
                    <a:pt x="5928" y="23566"/>
                  </a:cubicBezTo>
                  <a:cubicBezTo>
                    <a:pt x="4074" y="23141"/>
                    <a:pt x="2767" y="20922"/>
                    <a:pt x="1642" y="18551"/>
                  </a:cubicBezTo>
                  <a:cubicBezTo>
                    <a:pt x="548" y="16271"/>
                    <a:pt x="913" y="13201"/>
                    <a:pt x="2584" y="11256"/>
                  </a:cubicBezTo>
                  <a:cubicBezTo>
                    <a:pt x="3504" y="10202"/>
                    <a:pt x="4639" y="9644"/>
                    <a:pt x="5879" y="9644"/>
                  </a:cubicBezTo>
                  <a:cubicBezTo>
                    <a:pt x="6319" y="9644"/>
                    <a:pt x="6773" y="9715"/>
                    <a:pt x="7235" y="9858"/>
                  </a:cubicBezTo>
                  <a:cubicBezTo>
                    <a:pt x="8968" y="10375"/>
                    <a:pt x="10305" y="11256"/>
                    <a:pt x="11582" y="12138"/>
                  </a:cubicBezTo>
                  <a:cubicBezTo>
                    <a:pt x="11734" y="12259"/>
                    <a:pt x="11886" y="12320"/>
                    <a:pt x="12038" y="12442"/>
                  </a:cubicBezTo>
                  <a:cubicBezTo>
                    <a:pt x="12038" y="13597"/>
                    <a:pt x="12737" y="14660"/>
                    <a:pt x="13983" y="15390"/>
                  </a:cubicBezTo>
                  <a:cubicBezTo>
                    <a:pt x="15284" y="16174"/>
                    <a:pt x="16251" y="16425"/>
                    <a:pt x="17202" y="16425"/>
                  </a:cubicBezTo>
                  <a:cubicBezTo>
                    <a:pt x="17873" y="16425"/>
                    <a:pt x="18535" y="16301"/>
                    <a:pt x="19302" y="16150"/>
                  </a:cubicBezTo>
                  <a:cubicBezTo>
                    <a:pt x="20460" y="15913"/>
                    <a:pt x="21869" y="15676"/>
                    <a:pt x="23944" y="15676"/>
                  </a:cubicBezTo>
                  <a:cubicBezTo>
                    <a:pt x="24265" y="15676"/>
                    <a:pt x="24601" y="15682"/>
                    <a:pt x="24956" y="15694"/>
                  </a:cubicBezTo>
                  <a:cubicBezTo>
                    <a:pt x="25351" y="15755"/>
                    <a:pt x="25716" y="15755"/>
                    <a:pt x="26111" y="15785"/>
                  </a:cubicBezTo>
                  <a:cubicBezTo>
                    <a:pt x="26263" y="15785"/>
                    <a:pt x="26445" y="15815"/>
                    <a:pt x="26597" y="15815"/>
                  </a:cubicBezTo>
                  <a:cubicBezTo>
                    <a:pt x="27327" y="17214"/>
                    <a:pt x="28299" y="18369"/>
                    <a:pt x="29515" y="19037"/>
                  </a:cubicBezTo>
                  <a:cubicBezTo>
                    <a:pt x="30395" y="19540"/>
                    <a:pt x="31306" y="19788"/>
                    <a:pt x="32243" y="19788"/>
                  </a:cubicBezTo>
                  <a:cubicBezTo>
                    <a:pt x="32893" y="19788"/>
                    <a:pt x="33554" y="19669"/>
                    <a:pt x="34226" y="19433"/>
                  </a:cubicBezTo>
                  <a:cubicBezTo>
                    <a:pt x="35351" y="19037"/>
                    <a:pt x="35868" y="18581"/>
                    <a:pt x="35807" y="18065"/>
                  </a:cubicBezTo>
                  <a:cubicBezTo>
                    <a:pt x="35594" y="16697"/>
                    <a:pt x="31004" y="15785"/>
                    <a:pt x="26840" y="15420"/>
                  </a:cubicBezTo>
                  <a:cubicBezTo>
                    <a:pt x="26415" y="14569"/>
                    <a:pt x="26050" y="13566"/>
                    <a:pt x="25868" y="12502"/>
                  </a:cubicBezTo>
                  <a:lnTo>
                    <a:pt x="25746" y="11925"/>
                  </a:lnTo>
                  <a:cubicBezTo>
                    <a:pt x="25412" y="10162"/>
                    <a:pt x="25108" y="8490"/>
                    <a:pt x="24621" y="7062"/>
                  </a:cubicBezTo>
                  <a:cubicBezTo>
                    <a:pt x="25077" y="7001"/>
                    <a:pt x="25503" y="6849"/>
                    <a:pt x="25928" y="6666"/>
                  </a:cubicBezTo>
                  <a:cubicBezTo>
                    <a:pt x="26567" y="7913"/>
                    <a:pt x="27661" y="8703"/>
                    <a:pt x="28998" y="8916"/>
                  </a:cubicBezTo>
                  <a:cubicBezTo>
                    <a:pt x="29325" y="8958"/>
                    <a:pt x="29640" y="8978"/>
                    <a:pt x="29945" y="8978"/>
                  </a:cubicBezTo>
                  <a:cubicBezTo>
                    <a:pt x="32255" y="8978"/>
                    <a:pt x="33997" y="7819"/>
                    <a:pt x="35716" y="6423"/>
                  </a:cubicBezTo>
                  <a:cubicBezTo>
                    <a:pt x="36738" y="6949"/>
                    <a:pt x="37789" y="7306"/>
                    <a:pt x="38949" y="7306"/>
                  </a:cubicBezTo>
                  <a:cubicBezTo>
                    <a:pt x="38995" y="7306"/>
                    <a:pt x="39042" y="7306"/>
                    <a:pt x="39090" y="7305"/>
                  </a:cubicBezTo>
                  <a:cubicBezTo>
                    <a:pt x="42069" y="7244"/>
                    <a:pt x="44257" y="6332"/>
                    <a:pt x="44683" y="5025"/>
                  </a:cubicBezTo>
                  <a:cubicBezTo>
                    <a:pt x="44865" y="4417"/>
                    <a:pt x="44804" y="3444"/>
                    <a:pt x="43163" y="2137"/>
                  </a:cubicBezTo>
                  <a:cubicBezTo>
                    <a:pt x="42980" y="1985"/>
                    <a:pt x="42828" y="1864"/>
                    <a:pt x="42616" y="1773"/>
                  </a:cubicBezTo>
                  <a:cubicBezTo>
                    <a:pt x="43895" y="1162"/>
                    <a:pt x="45114" y="755"/>
                    <a:pt x="46416" y="755"/>
                  </a:cubicBezTo>
                  <a:cubicBezTo>
                    <a:pt x="47187" y="755"/>
                    <a:pt x="47987" y="898"/>
                    <a:pt x="48847" y="1226"/>
                  </a:cubicBezTo>
                  <a:cubicBezTo>
                    <a:pt x="48512" y="1560"/>
                    <a:pt x="48300" y="1985"/>
                    <a:pt x="48148" y="2472"/>
                  </a:cubicBezTo>
                  <a:cubicBezTo>
                    <a:pt x="47722" y="3900"/>
                    <a:pt x="48360" y="5572"/>
                    <a:pt x="49759" y="6636"/>
                  </a:cubicBezTo>
                  <a:cubicBezTo>
                    <a:pt x="50297" y="7055"/>
                    <a:pt x="50875" y="7264"/>
                    <a:pt x="51415" y="7264"/>
                  </a:cubicBezTo>
                  <a:cubicBezTo>
                    <a:pt x="51698" y="7264"/>
                    <a:pt x="51970" y="7207"/>
                    <a:pt x="52221" y="7092"/>
                  </a:cubicBezTo>
                  <a:cubicBezTo>
                    <a:pt x="52859" y="6788"/>
                    <a:pt x="53285" y="6180"/>
                    <a:pt x="53315" y="5451"/>
                  </a:cubicBezTo>
                  <a:cubicBezTo>
                    <a:pt x="53376" y="4235"/>
                    <a:pt x="52494" y="2928"/>
                    <a:pt x="50914" y="1925"/>
                  </a:cubicBezTo>
                  <a:cubicBezTo>
                    <a:pt x="50458" y="1621"/>
                    <a:pt x="50002" y="1347"/>
                    <a:pt x="49546" y="1165"/>
                  </a:cubicBezTo>
                  <a:cubicBezTo>
                    <a:pt x="50093" y="770"/>
                    <a:pt x="50792" y="557"/>
                    <a:pt x="51643" y="466"/>
                  </a:cubicBezTo>
                  <a:cubicBezTo>
                    <a:pt x="51978" y="437"/>
                    <a:pt x="52330" y="422"/>
                    <a:pt x="52696" y="422"/>
                  </a:cubicBezTo>
                  <a:close/>
                  <a:moveTo>
                    <a:pt x="39515" y="28430"/>
                  </a:moveTo>
                  <a:cubicBezTo>
                    <a:pt x="39485" y="28582"/>
                    <a:pt x="39454" y="28703"/>
                    <a:pt x="39394" y="28794"/>
                  </a:cubicBezTo>
                  <a:cubicBezTo>
                    <a:pt x="38999" y="30253"/>
                    <a:pt x="37874" y="31439"/>
                    <a:pt x="36172" y="32229"/>
                  </a:cubicBezTo>
                  <a:cubicBezTo>
                    <a:pt x="34407" y="33022"/>
                    <a:pt x="32233" y="33427"/>
                    <a:pt x="29832" y="33427"/>
                  </a:cubicBezTo>
                  <a:cubicBezTo>
                    <a:pt x="29379" y="33427"/>
                    <a:pt x="28919" y="33413"/>
                    <a:pt x="28451" y="33384"/>
                  </a:cubicBezTo>
                  <a:cubicBezTo>
                    <a:pt x="28117" y="32351"/>
                    <a:pt x="27935" y="30952"/>
                    <a:pt x="27691" y="29402"/>
                  </a:cubicBezTo>
                  <a:cubicBezTo>
                    <a:pt x="27691" y="29220"/>
                    <a:pt x="27661" y="29038"/>
                    <a:pt x="27631" y="28855"/>
                  </a:cubicBezTo>
                  <a:lnTo>
                    <a:pt x="27631" y="28855"/>
                  </a:lnTo>
                  <a:cubicBezTo>
                    <a:pt x="28086" y="29159"/>
                    <a:pt x="28542" y="29342"/>
                    <a:pt x="28998" y="29463"/>
                  </a:cubicBezTo>
                  <a:cubicBezTo>
                    <a:pt x="29408" y="29550"/>
                    <a:pt x="29863" y="29591"/>
                    <a:pt x="30345" y="29591"/>
                  </a:cubicBezTo>
                  <a:cubicBezTo>
                    <a:pt x="31722" y="29591"/>
                    <a:pt x="33324" y="29250"/>
                    <a:pt x="34743" y="28642"/>
                  </a:cubicBezTo>
                  <a:cubicBezTo>
                    <a:pt x="35349" y="28918"/>
                    <a:pt x="36033" y="29082"/>
                    <a:pt x="36800" y="29082"/>
                  </a:cubicBezTo>
                  <a:cubicBezTo>
                    <a:pt x="37304" y="29082"/>
                    <a:pt x="37843" y="29012"/>
                    <a:pt x="38421" y="28855"/>
                  </a:cubicBezTo>
                  <a:cubicBezTo>
                    <a:pt x="38786" y="28734"/>
                    <a:pt x="39181" y="28582"/>
                    <a:pt x="39515" y="28430"/>
                  </a:cubicBezTo>
                  <a:close/>
                  <a:moveTo>
                    <a:pt x="43771" y="20861"/>
                  </a:moveTo>
                  <a:cubicBezTo>
                    <a:pt x="45412" y="24174"/>
                    <a:pt x="46172" y="28582"/>
                    <a:pt x="43315" y="31348"/>
                  </a:cubicBezTo>
                  <a:cubicBezTo>
                    <a:pt x="40386" y="34233"/>
                    <a:pt x="35840" y="35822"/>
                    <a:pt x="32595" y="35822"/>
                  </a:cubicBezTo>
                  <a:cubicBezTo>
                    <a:pt x="31260" y="35822"/>
                    <a:pt x="30145" y="35553"/>
                    <a:pt x="29454" y="34995"/>
                  </a:cubicBezTo>
                  <a:cubicBezTo>
                    <a:pt x="29120" y="34752"/>
                    <a:pt x="28846" y="34296"/>
                    <a:pt x="28603" y="33749"/>
                  </a:cubicBezTo>
                  <a:lnTo>
                    <a:pt x="28603" y="33749"/>
                  </a:lnTo>
                  <a:cubicBezTo>
                    <a:pt x="29086" y="33779"/>
                    <a:pt x="29561" y="33794"/>
                    <a:pt x="30028" y="33794"/>
                  </a:cubicBezTo>
                  <a:cubicBezTo>
                    <a:pt x="32412" y="33794"/>
                    <a:pt x="34570" y="33397"/>
                    <a:pt x="36324" y="32533"/>
                  </a:cubicBezTo>
                  <a:cubicBezTo>
                    <a:pt x="38117" y="31652"/>
                    <a:pt x="39333" y="30405"/>
                    <a:pt x="39728" y="28886"/>
                  </a:cubicBezTo>
                  <a:cubicBezTo>
                    <a:pt x="39819" y="28673"/>
                    <a:pt x="39880" y="28430"/>
                    <a:pt x="39941" y="28217"/>
                  </a:cubicBezTo>
                  <a:cubicBezTo>
                    <a:pt x="42737" y="26636"/>
                    <a:pt x="43315" y="23506"/>
                    <a:pt x="43771" y="20861"/>
                  </a:cubicBezTo>
                  <a:close/>
                  <a:moveTo>
                    <a:pt x="7290" y="0"/>
                  </a:moveTo>
                  <a:cubicBezTo>
                    <a:pt x="6629" y="0"/>
                    <a:pt x="6139" y="223"/>
                    <a:pt x="5806" y="648"/>
                  </a:cubicBezTo>
                  <a:cubicBezTo>
                    <a:pt x="4743" y="2168"/>
                    <a:pt x="6202" y="5937"/>
                    <a:pt x="7661" y="7882"/>
                  </a:cubicBezTo>
                  <a:cubicBezTo>
                    <a:pt x="8053" y="8370"/>
                    <a:pt x="8503" y="8572"/>
                    <a:pt x="8999" y="8572"/>
                  </a:cubicBezTo>
                  <a:cubicBezTo>
                    <a:pt x="10079" y="8572"/>
                    <a:pt x="11381" y="7616"/>
                    <a:pt x="12797" y="6575"/>
                  </a:cubicBezTo>
                  <a:cubicBezTo>
                    <a:pt x="13679" y="5937"/>
                    <a:pt x="14591" y="5299"/>
                    <a:pt x="15594" y="4721"/>
                  </a:cubicBezTo>
                  <a:cubicBezTo>
                    <a:pt x="17144" y="5755"/>
                    <a:pt x="18785" y="6666"/>
                    <a:pt x="20852" y="6970"/>
                  </a:cubicBezTo>
                  <a:cubicBezTo>
                    <a:pt x="21895" y="7119"/>
                    <a:pt x="22714" y="7194"/>
                    <a:pt x="23383" y="7194"/>
                  </a:cubicBezTo>
                  <a:cubicBezTo>
                    <a:pt x="23669" y="7194"/>
                    <a:pt x="23928" y="7180"/>
                    <a:pt x="24165" y="7153"/>
                  </a:cubicBezTo>
                  <a:cubicBezTo>
                    <a:pt x="24652" y="8521"/>
                    <a:pt x="24956" y="10192"/>
                    <a:pt x="25320" y="12016"/>
                  </a:cubicBezTo>
                  <a:lnTo>
                    <a:pt x="25351" y="12594"/>
                  </a:lnTo>
                  <a:cubicBezTo>
                    <a:pt x="25533" y="13627"/>
                    <a:pt x="25837" y="14569"/>
                    <a:pt x="26232" y="15390"/>
                  </a:cubicBezTo>
                  <a:cubicBezTo>
                    <a:pt x="26141" y="15360"/>
                    <a:pt x="26020" y="15360"/>
                    <a:pt x="25959" y="15360"/>
                  </a:cubicBezTo>
                  <a:cubicBezTo>
                    <a:pt x="25564" y="15329"/>
                    <a:pt x="25199" y="15299"/>
                    <a:pt x="24804" y="15299"/>
                  </a:cubicBezTo>
                  <a:cubicBezTo>
                    <a:pt x="24471" y="15287"/>
                    <a:pt x="24154" y="15282"/>
                    <a:pt x="23851" y="15282"/>
                  </a:cubicBezTo>
                  <a:cubicBezTo>
                    <a:pt x="21718" y="15282"/>
                    <a:pt x="20287" y="15542"/>
                    <a:pt x="19089" y="15755"/>
                  </a:cubicBezTo>
                  <a:cubicBezTo>
                    <a:pt x="18318" y="15879"/>
                    <a:pt x="17674" y="15988"/>
                    <a:pt x="17038" y="15988"/>
                  </a:cubicBezTo>
                  <a:cubicBezTo>
                    <a:pt x="16121" y="15988"/>
                    <a:pt x="15221" y="15761"/>
                    <a:pt x="13983" y="15025"/>
                  </a:cubicBezTo>
                  <a:cubicBezTo>
                    <a:pt x="12949" y="14417"/>
                    <a:pt x="12342" y="13566"/>
                    <a:pt x="12281" y="12654"/>
                  </a:cubicBezTo>
                  <a:lnTo>
                    <a:pt x="12281" y="12654"/>
                  </a:lnTo>
                  <a:cubicBezTo>
                    <a:pt x="13717" y="13588"/>
                    <a:pt x="15173" y="14352"/>
                    <a:pt x="17197" y="14352"/>
                  </a:cubicBezTo>
                  <a:cubicBezTo>
                    <a:pt x="17742" y="14352"/>
                    <a:pt x="18329" y="14297"/>
                    <a:pt x="18968" y="14174"/>
                  </a:cubicBezTo>
                  <a:cubicBezTo>
                    <a:pt x="21278" y="13718"/>
                    <a:pt x="22615" y="12624"/>
                    <a:pt x="22494" y="11226"/>
                  </a:cubicBezTo>
                  <a:cubicBezTo>
                    <a:pt x="22372" y="9858"/>
                    <a:pt x="20670" y="8338"/>
                    <a:pt x="17752" y="8217"/>
                  </a:cubicBezTo>
                  <a:cubicBezTo>
                    <a:pt x="17650" y="8213"/>
                    <a:pt x="17548" y="8211"/>
                    <a:pt x="17448" y="8211"/>
                  </a:cubicBezTo>
                  <a:cubicBezTo>
                    <a:pt x="14538" y="8211"/>
                    <a:pt x="12477" y="9885"/>
                    <a:pt x="12007" y="11560"/>
                  </a:cubicBezTo>
                  <a:cubicBezTo>
                    <a:pt x="11977" y="11712"/>
                    <a:pt x="11977" y="11834"/>
                    <a:pt x="11946" y="11986"/>
                  </a:cubicBezTo>
                  <a:cubicBezTo>
                    <a:pt x="11855" y="11894"/>
                    <a:pt x="11734" y="11864"/>
                    <a:pt x="11673" y="11803"/>
                  </a:cubicBezTo>
                  <a:cubicBezTo>
                    <a:pt x="10366" y="10922"/>
                    <a:pt x="8998" y="9980"/>
                    <a:pt x="7174" y="9432"/>
                  </a:cubicBezTo>
                  <a:cubicBezTo>
                    <a:pt x="6706" y="9294"/>
                    <a:pt x="6239" y="9226"/>
                    <a:pt x="5782" y="9226"/>
                  </a:cubicBezTo>
                  <a:cubicBezTo>
                    <a:pt x="4430" y="9226"/>
                    <a:pt x="3158" y="9824"/>
                    <a:pt x="2159" y="10983"/>
                  </a:cubicBezTo>
                  <a:cubicBezTo>
                    <a:pt x="426" y="13049"/>
                    <a:pt x="1" y="16271"/>
                    <a:pt x="1186" y="18703"/>
                  </a:cubicBezTo>
                  <a:cubicBezTo>
                    <a:pt x="2372" y="21135"/>
                    <a:pt x="3740" y="23445"/>
                    <a:pt x="5746" y="23901"/>
                  </a:cubicBezTo>
                  <a:cubicBezTo>
                    <a:pt x="5990" y="23950"/>
                    <a:pt x="6242" y="23981"/>
                    <a:pt x="6499" y="23981"/>
                  </a:cubicBezTo>
                  <a:cubicBezTo>
                    <a:pt x="6722" y="23981"/>
                    <a:pt x="6948" y="23957"/>
                    <a:pt x="7174" y="23901"/>
                  </a:cubicBezTo>
                  <a:cubicBezTo>
                    <a:pt x="7417" y="24296"/>
                    <a:pt x="7630" y="24630"/>
                    <a:pt x="7904" y="24965"/>
                  </a:cubicBezTo>
                  <a:cubicBezTo>
                    <a:pt x="9584" y="27215"/>
                    <a:pt x="11665" y="28477"/>
                    <a:pt x="13546" y="28477"/>
                  </a:cubicBezTo>
                  <a:cubicBezTo>
                    <a:pt x="13672" y="28477"/>
                    <a:pt x="13798" y="28472"/>
                    <a:pt x="13922" y="28460"/>
                  </a:cubicBezTo>
                  <a:cubicBezTo>
                    <a:pt x="14439" y="28430"/>
                    <a:pt x="15016" y="28308"/>
                    <a:pt x="15533" y="28217"/>
                  </a:cubicBezTo>
                  <a:cubicBezTo>
                    <a:pt x="16232" y="29372"/>
                    <a:pt x="17600" y="30557"/>
                    <a:pt x="20184" y="31682"/>
                  </a:cubicBezTo>
                  <a:cubicBezTo>
                    <a:pt x="22767" y="32807"/>
                    <a:pt x="25533" y="33475"/>
                    <a:pt x="28208" y="33718"/>
                  </a:cubicBezTo>
                  <a:cubicBezTo>
                    <a:pt x="28451" y="34387"/>
                    <a:pt x="28755" y="34965"/>
                    <a:pt x="29211" y="35299"/>
                  </a:cubicBezTo>
                  <a:cubicBezTo>
                    <a:pt x="30032" y="35968"/>
                    <a:pt x="31187" y="36211"/>
                    <a:pt x="32524" y="36211"/>
                  </a:cubicBezTo>
                  <a:cubicBezTo>
                    <a:pt x="36141" y="36211"/>
                    <a:pt x="40974" y="34205"/>
                    <a:pt x="43679" y="31773"/>
                  </a:cubicBezTo>
                  <a:cubicBezTo>
                    <a:pt x="46810" y="28734"/>
                    <a:pt x="45838" y="23870"/>
                    <a:pt x="44014" y="20375"/>
                  </a:cubicBezTo>
                  <a:cubicBezTo>
                    <a:pt x="44135" y="19433"/>
                    <a:pt x="44348" y="18521"/>
                    <a:pt x="44652" y="17882"/>
                  </a:cubicBezTo>
                  <a:cubicBezTo>
                    <a:pt x="45382" y="16302"/>
                    <a:pt x="48421" y="14904"/>
                    <a:pt x="51248" y="14782"/>
                  </a:cubicBezTo>
                  <a:cubicBezTo>
                    <a:pt x="51385" y="14776"/>
                    <a:pt x="51532" y="14771"/>
                    <a:pt x="51689" y="14771"/>
                  </a:cubicBezTo>
                  <a:cubicBezTo>
                    <a:pt x="52997" y="14771"/>
                    <a:pt x="54908" y="15055"/>
                    <a:pt x="55777" y="16575"/>
                  </a:cubicBezTo>
                  <a:cubicBezTo>
                    <a:pt x="56354" y="17609"/>
                    <a:pt x="56354" y="18794"/>
                    <a:pt x="55777" y="20010"/>
                  </a:cubicBezTo>
                  <a:cubicBezTo>
                    <a:pt x="54744" y="18278"/>
                    <a:pt x="53133" y="17183"/>
                    <a:pt x="51400" y="17183"/>
                  </a:cubicBezTo>
                  <a:cubicBezTo>
                    <a:pt x="51376" y="17183"/>
                    <a:pt x="51352" y="17183"/>
                    <a:pt x="51329" y="17183"/>
                  </a:cubicBezTo>
                  <a:cubicBezTo>
                    <a:pt x="48762" y="17183"/>
                    <a:pt x="47477" y="18807"/>
                    <a:pt x="47236" y="20162"/>
                  </a:cubicBezTo>
                  <a:cubicBezTo>
                    <a:pt x="46962" y="21439"/>
                    <a:pt x="47509" y="23110"/>
                    <a:pt x="49242" y="23840"/>
                  </a:cubicBezTo>
                  <a:cubicBezTo>
                    <a:pt x="49648" y="24005"/>
                    <a:pt x="50078" y="24080"/>
                    <a:pt x="50518" y="24080"/>
                  </a:cubicBezTo>
                  <a:cubicBezTo>
                    <a:pt x="52183" y="24080"/>
                    <a:pt x="53984" y="23005"/>
                    <a:pt x="55139" y="21682"/>
                  </a:cubicBezTo>
                  <a:cubicBezTo>
                    <a:pt x="55412" y="21378"/>
                    <a:pt x="55625" y="21074"/>
                    <a:pt x="55807" y="20770"/>
                  </a:cubicBezTo>
                  <a:cubicBezTo>
                    <a:pt x="56020" y="21104"/>
                    <a:pt x="56172" y="21469"/>
                    <a:pt x="56263" y="21895"/>
                  </a:cubicBezTo>
                  <a:cubicBezTo>
                    <a:pt x="56476" y="22594"/>
                    <a:pt x="56567" y="23354"/>
                    <a:pt x="56537" y="24113"/>
                  </a:cubicBezTo>
                  <a:cubicBezTo>
                    <a:pt x="55679" y="25179"/>
                    <a:pt x="54648" y="26244"/>
                    <a:pt x="53305" y="26244"/>
                  </a:cubicBezTo>
                  <a:cubicBezTo>
                    <a:pt x="53268" y="26244"/>
                    <a:pt x="53231" y="26243"/>
                    <a:pt x="53193" y="26241"/>
                  </a:cubicBezTo>
                  <a:cubicBezTo>
                    <a:pt x="51704" y="26150"/>
                    <a:pt x="50792" y="25876"/>
                    <a:pt x="50123" y="25694"/>
                  </a:cubicBezTo>
                  <a:cubicBezTo>
                    <a:pt x="49638" y="25562"/>
                    <a:pt x="49259" y="25451"/>
                    <a:pt x="48884" y="25451"/>
                  </a:cubicBezTo>
                  <a:cubicBezTo>
                    <a:pt x="48484" y="25451"/>
                    <a:pt x="48088" y="25577"/>
                    <a:pt x="47570" y="25937"/>
                  </a:cubicBezTo>
                  <a:cubicBezTo>
                    <a:pt x="46841" y="26424"/>
                    <a:pt x="46537" y="26849"/>
                    <a:pt x="46597" y="27183"/>
                  </a:cubicBezTo>
                  <a:cubicBezTo>
                    <a:pt x="46628" y="27396"/>
                    <a:pt x="46810" y="27548"/>
                    <a:pt x="46932" y="27609"/>
                  </a:cubicBezTo>
                  <a:cubicBezTo>
                    <a:pt x="47161" y="27859"/>
                    <a:pt x="48721" y="29369"/>
                    <a:pt x="51053" y="29369"/>
                  </a:cubicBezTo>
                  <a:cubicBezTo>
                    <a:pt x="52119" y="29369"/>
                    <a:pt x="53347" y="29053"/>
                    <a:pt x="54683" y="28156"/>
                  </a:cubicBezTo>
                  <a:cubicBezTo>
                    <a:pt x="56172" y="27153"/>
                    <a:pt x="56780" y="25694"/>
                    <a:pt x="56871" y="24265"/>
                  </a:cubicBezTo>
                  <a:cubicBezTo>
                    <a:pt x="56962" y="24144"/>
                    <a:pt x="57084" y="24022"/>
                    <a:pt x="57145" y="23901"/>
                  </a:cubicBezTo>
                  <a:cubicBezTo>
                    <a:pt x="57679" y="23247"/>
                    <a:pt x="58185" y="22623"/>
                    <a:pt x="58520" y="22623"/>
                  </a:cubicBezTo>
                  <a:cubicBezTo>
                    <a:pt x="58528" y="22623"/>
                    <a:pt x="58535" y="22623"/>
                    <a:pt x="58543" y="22624"/>
                  </a:cubicBezTo>
                  <a:cubicBezTo>
                    <a:pt x="58695" y="22624"/>
                    <a:pt x="58938" y="22806"/>
                    <a:pt x="59242" y="23597"/>
                  </a:cubicBezTo>
                  <a:cubicBezTo>
                    <a:pt x="59576" y="24569"/>
                    <a:pt x="59424" y="25512"/>
                    <a:pt x="58817" y="26484"/>
                  </a:cubicBezTo>
                  <a:cubicBezTo>
                    <a:pt x="57388" y="28734"/>
                    <a:pt x="53376" y="30740"/>
                    <a:pt x="49728" y="31044"/>
                  </a:cubicBezTo>
                  <a:cubicBezTo>
                    <a:pt x="49423" y="31065"/>
                    <a:pt x="49146" y="31075"/>
                    <a:pt x="48895" y="31075"/>
                  </a:cubicBezTo>
                  <a:cubicBezTo>
                    <a:pt x="48093" y="31075"/>
                    <a:pt x="47552" y="30977"/>
                    <a:pt x="47205" y="30861"/>
                  </a:cubicBezTo>
                  <a:cubicBezTo>
                    <a:pt x="46979" y="30438"/>
                    <a:pt x="46727" y="30250"/>
                    <a:pt x="46522" y="30250"/>
                  </a:cubicBezTo>
                  <a:cubicBezTo>
                    <a:pt x="46506" y="30250"/>
                    <a:pt x="46491" y="30251"/>
                    <a:pt x="46476" y="30253"/>
                  </a:cubicBezTo>
                  <a:cubicBezTo>
                    <a:pt x="46324" y="30253"/>
                    <a:pt x="46202" y="30405"/>
                    <a:pt x="46233" y="30557"/>
                  </a:cubicBezTo>
                  <a:cubicBezTo>
                    <a:pt x="46233" y="30740"/>
                    <a:pt x="46446" y="30983"/>
                    <a:pt x="46901" y="31165"/>
                  </a:cubicBezTo>
                  <a:cubicBezTo>
                    <a:pt x="46962" y="31317"/>
                    <a:pt x="46993" y="31560"/>
                    <a:pt x="47084" y="31804"/>
                  </a:cubicBezTo>
                  <a:cubicBezTo>
                    <a:pt x="47236" y="32655"/>
                    <a:pt x="47661" y="33263"/>
                    <a:pt x="48300" y="33536"/>
                  </a:cubicBezTo>
                  <a:cubicBezTo>
                    <a:pt x="48612" y="33675"/>
                    <a:pt x="48976" y="33747"/>
                    <a:pt x="49401" y="33747"/>
                  </a:cubicBezTo>
                  <a:cubicBezTo>
                    <a:pt x="50923" y="33747"/>
                    <a:pt x="53227" y="32833"/>
                    <a:pt x="56719" y="30861"/>
                  </a:cubicBezTo>
                  <a:cubicBezTo>
                    <a:pt x="60823" y="28582"/>
                    <a:pt x="63042" y="24205"/>
                    <a:pt x="63194" y="18217"/>
                  </a:cubicBezTo>
                  <a:cubicBezTo>
                    <a:pt x="63194" y="17578"/>
                    <a:pt x="63102" y="17001"/>
                    <a:pt x="62920" y="16545"/>
                  </a:cubicBezTo>
                  <a:cubicBezTo>
                    <a:pt x="63042" y="16302"/>
                    <a:pt x="63194" y="16059"/>
                    <a:pt x="63315" y="15755"/>
                  </a:cubicBezTo>
                  <a:cubicBezTo>
                    <a:pt x="64531" y="12897"/>
                    <a:pt x="65017" y="8247"/>
                    <a:pt x="63771" y="5420"/>
                  </a:cubicBezTo>
                  <a:cubicBezTo>
                    <a:pt x="62058" y="1635"/>
                    <a:pt x="56554" y="85"/>
                    <a:pt x="52667" y="85"/>
                  </a:cubicBezTo>
                  <a:cubicBezTo>
                    <a:pt x="52277" y="85"/>
                    <a:pt x="51904" y="101"/>
                    <a:pt x="51552" y="131"/>
                  </a:cubicBezTo>
                  <a:cubicBezTo>
                    <a:pt x="50549" y="192"/>
                    <a:pt x="49698" y="496"/>
                    <a:pt x="49090" y="1013"/>
                  </a:cubicBezTo>
                  <a:cubicBezTo>
                    <a:pt x="48106" y="584"/>
                    <a:pt x="47188" y="403"/>
                    <a:pt x="46304" y="403"/>
                  </a:cubicBezTo>
                  <a:cubicBezTo>
                    <a:pt x="44868" y="403"/>
                    <a:pt x="43522" y="882"/>
                    <a:pt x="42129" y="1560"/>
                  </a:cubicBezTo>
                  <a:cubicBezTo>
                    <a:pt x="41177" y="1051"/>
                    <a:pt x="40151" y="838"/>
                    <a:pt x="39083" y="838"/>
                  </a:cubicBezTo>
                  <a:cubicBezTo>
                    <a:pt x="36638" y="838"/>
                    <a:pt x="33968" y="1954"/>
                    <a:pt x="31430" y="3201"/>
                  </a:cubicBezTo>
                  <a:cubicBezTo>
                    <a:pt x="30305" y="2411"/>
                    <a:pt x="29211" y="1712"/>
                    <a:pt x="28086" y="1378"/>
                  </a:cubicBezTo>
                  <a:cubicBezTo>
                    <a:pt x="27839" y="1305"/>
                    <a:pt x="27614" y="1274"/>
                    <a:pt x="27410" y="1274"/>
                  </a:cubicBezTo>
                  <a:cubicBezTo>
                    <a:pt x="26761" y="1274"/>
                    <a:pt x="26320" y="1586"/>
                    <a:pt x="26020" y="1864"/>
                  </a:cubicBezTo>
                  <a:cubicBezTo>
                    <a:pt x="25199" y="2776"/>
                    <a:pt x="24956" y="4569"/>
                    <a:pt x="25533" y="6119"/>
                  </a:cubicBezTo>
                  <a:cubicBezTo>
                    <a:pt x="25533" y="6210"/>
                    <a:pt x="25564" y="6271"/>
                    <a:pt x="25594" y="6362"/>
                  </a:cubicBezTo>
                  <a:cubicBezTo>
                    <a:pt x="25229" y="6545"/>
                    <a:pt x="24804" y="6697"/>
                    <a:pt x="24348" y="6788"/>
                  </a:cubicBezTo>
                  <a:cubicBezTo>
                    <a:pt x="23529" y="4586"/>
                    <a:pt x="22213" y="3145"/>
                    <a:pt x="19595" y="3145"/>
                  </a:cubicBezTo>
                  <a:cubicBezTo>
                    <a:pt x="19394" y="3145"/>
                    <a:pt x="19185" y="3154"/>
                    <a:pt x="18968" y="3171"/>
                  </a:cubicBezTo>
                  <a:cubicBezTo>
                    <a:pt x="17782" y="3232"/>
                    <a:pt x="16627" y="3688"/>
                    <a:pt x="15563" y="4265"/>
                  </a:cubicBezTo>
                  <a:cubicBezTo>
                    <a:pt x="15199" y="3992"/>
                    <a:pt x="14773" y="3688"/>
                    <a:pt x="14408" y="3444"/>
                  </a:cubicBezTo>
                  <a:cubicBezTo>
                    <a:pt x="12767" y="2259"/>
                    <a:pt x="11065" y="1043"/>
                    <a:pt x="8785" y="283"/>
                  </a:cubicBezTo>
                  <a:cubicBezTo>
                    <a:pt x="8213" y="93"/>
                    <a:pt x="7716" y="0"/>
                    <a:pt x="7290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53"/>
          <p:cNvGrpSpPr/>
          <p:nvPr/>
        </p:nvGrpSpPr>
        <p:grpSpPr>
          <a:xfrm>
            <a:off x="3757398" y="2586638"/>
            <a:ext cx="1250050" cy="1514100"/>
            <a:chOff x="5375750" y="2378375"/>
            <a:chExt cx="1250050" cy="1514100"/>
          </a:xfrm>
        </p:grpSpPr>
        <p:sp>
          <p:nvSpPr>
            <p:cNvPr id="987" name="Google Shape;987;p53"/>
            <p:cNvSpPr/>
            <p:nvPr/>
          </p:nvSpPr>
          <p:spPr>
            <a:xfrm>
              <a:off x="5982150" y="3079200"/>
              <a:ext cx="514450" cy="418125"/>
            </a:xfrm>
            <a:custGeom>
              <a:avLst/>
              <a:gdLst/>
              <a:ahLst/>
              <a:cxnLst/>
              <a:rect l="l" t="t" r="r" b="b"/>
              <a:pathLst>
                <a:path w="20578" h="16725" extrusionOk="0">
                  <a:moveTo>
                    <a:pt x="18733" y="1"/>
                  </a:moveTo>
                  <a:cubicBezTo>
                    <a:pt x="16732" y="1"/>
                    <a:pt x="4766" y="7176"/>
                    <a:pt x="1064" y="10524"/>
                  </a:cubicBezTo>
                  <a:cubicBezTo>
                    <a:pt x="456" y="11041"/>
                    <a:pt x="61" y="11497"/>
                    <a:pt x="0" y="11770"/>
                  </a:cubicBezTo>
                  <a:cubicBezTo>
                    <a:pt x="203" y="11770"/>
                    <a:pt x="392" y="11757"/>
                    <a:pt x="568" y="11757"/>
                  </a:cubicBezTo>
                  <a:cubicBezTo>
                    <a:pt x="655" y="11757"/>
                    <a:pt x="740" y="11760"/>
                    <a:pt x="821" y="11770"/>
                  </a:cubicBezTo>
                  <a:cubicBezTo>
                    <a:pt x="2432" y="11800"/>
                    <a:pt x="2949" y="12378"/>
                    <a:pt x="3009" y="13989"/>
                  </a:cubicBezTo>
                  <a:lnTo>
                    <a:pt x="3009" y="14141"/>
                  </a:lnTo>
                  <a:cubicBezTo>
                    <a:pt x="3009" y="15600"/>
                    <a:pt x="2280" y="16725"/>
                    <a:pt x="2280" y="16725"/>
                  </a:cubicBezTo>
                  <a:lnTo>
                    <a:pt x="20578" y="16725"/>
                  </a:lnTo>
                  <a:cubicBezTo>
                    <a:pt x="19940" y="14232"/>
                    <a:pt x="19423" y="11922"/>
                    <a:pt x="19058" y="9794"/>
                  </a:cubicBezTo>
                  <a:cubicBezTo>
                    <a:pt x="18390" y="5782"/>
                    <a:pt x="18298" y="2469"/>
                    <a:pt x="18997" y="311"/>
                  </a:cubicBezTo>
                  <a:cubicBezTo>
                    <a:pt x="19064" y="98"/>
                    <a:pt x="18966" y="1"/>
                    <a:pt x="1873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53"/>
            <p:cNvSpPr/>
            <p:nvPr/>
          </p:nvSpPr>
          <p:spPr>
            <a:xfrm>
              <a:off x="6001900" y="3079200"/>
              <a:ext cx="455950" cy="354525"/>
            </a:xfrm>
            <a:custGeom>
              <a:avLst/>
              <a:gdLst/>
              <a:ahLst/>
              <a:cxnLst/>
              <a:rect l="l" t="t" r="r" b="b"/>
              <a:pathLst>
                <a:path w="18238" h="14181" extrusionOk="0">
                  <a:moveTo>
                    <a:pt x="17891" y="1"/>
                  </a:moveTo>
                  <a:cubicBezTo>
                    <a:pt x="15911" y="1"/>
                    <a:pt x="3942" y="7176"/>
                    <a:pt x="213" y="10524"/>
                  </a:cubicBezTo>
                  <a:cubicBezTo>
                    <a:pt x="183" y="10889"/>
                    <a:pt x="92" y="11345"/>
                    <a:pt x="0" y="11770"/>
                  </a:cubicBezTo>
                  <a:cubicBezTo>
                    <a:pt x="1611" y="11800"/>
                    <a:pt x="2128" y="12378"/>
                    <a:pt x="2159" y="13989"/>
                  </a:cubicBezTo>
                  <a:lnTo>
                    <a:pt x="2159" y="14141"/>
                  </a:lnTo>
                  <a:cubicBezTo>
                    <a:pt x="2530" y="14166"/>
                    <a:pt x="2942" y="14180"/>
                    <a:pt x="3389" y="14180"/>
                  </a:cubicBezTo>
                  <a:cubicBezTo>
                    <a:pt x="5650" y="14180"/>
                    <a:pt x="8784" y="13814"/>
                    <a:pt x="11855" y="12621"/>
                  </a:cubicBezTo>
                  <a:cubicBezTo>
                    <a:pt x="14256" y="11649"/>
                    <a:pt x="16536" y="10706"/>
                    <a:pt x="18238" y="9794"/>
                  </a:cubicBezTo>
                  <a:cubicBezTo>
                    <a:pt x="17569" y="5782"/>
                    <a:pt x="17478" y="2469"/>
                    <a:pt x="18147" y="311"/>
                  </a:cubicBezTo>
                  <a:cubicBezTo>
                    <a:pt x="18217" y="98"/>
                    <a:pt x="18121" y="1"/>
                    <a:pt x="17891" y="1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53"/>
            <p:cNvSpPr/>
            <p:nvPr/>
          </p:nvSpPr>
          <p:spPr>
            <a:xfrm>
              <a:off x="5757200" y="2378375"/>
              <a:ext cx="868600" cy="999250"/>
            </a:xfrm>
            <a:custGeom>
              <a:avLst/>
              <a:gdLst/>
              <a:ahLst/>
              <a:cxnLst/>
              <a:rect l="l" t="t" r="r" b="b"/>
              <a:pathLst>
                <a:path w="34744" h="39970" extrusionOk="0">
                  <a:moveTo>
                    <a:pt x="17732" y="1"/>
                  </a:moveTo>
                  <a:cubicBezTo>
                    <a:pt x="11829" y="1"/>
                    <a:pt x="7972" y="2924"/>
                    <a:pt x="4955" y="6763"/>
                  </a:cubicBezTo>
                  <a:cubicBezTo>
                    <a:pt x="1460" y="11201"/>
                    <a:pt x="1886" y="17189"/>
                    <a:pt x="2281" y="18709"/>
                  </a:cubicBezTo>
                  <a:cubicBezTo>
                    <a:pt x="2645" y="20228"/>
                    <a:pt x="3375" y="22569"/>
                    <a:pt x="2797" y="23997"/>
                  </a:cubicBezTo>
                  <a:cubicBezTo>
                    <a:pt x="2281" y="25274"/>
                    <a:pt x="1" y="27159"/>
                    <a:pt x="366" y="27675"/>
                  </a:cubicBezTo>
                  <a:cubicBezTo>
                    <a:pt x="913" y="28405"/>
                    <a:pt x="3375" y="28739"/>
                    <a:pt x="3983" y="28830"/>
                  </a:cubicBezTo>
                  <a:cubicBezTo>
                    <a:pt x="4591" y="28891"/>
                    <a:pt x="3740" y="30077"/>
                    <a:pt x="3740" y="30472"/>
                  </a:cubicBezTo>
                  <a:cubicBezTo>
                    <a:pt x="3740" y="31171"/>
                    <a:pt x="4955" y="32113"/>
                    <a:pt x="5199" y="32113"/>
                  </a:cubicBezTo>
                  <a:cubicBezTo>
                    <a:pt x="5472" y="32113"/>
                    <a:pt x="4287" y="33238"/>
                    <a:pt x="4895" y="34028"/>
                  </a:cubicBezTo>
                  <a:cubicBezTo>
                    <a:pt x="5229" y="34484"/>
                    <a:pt x="5928" y="34605"/>
                    <a:pt x="5867" y="35426"/>
                  </a:cubicBezTo>
                  <a:cubicBezTo>
                    <a:pt x="5807" y="36277"/>
                    <a:pt x="4591" y="39469"/>
                    <a:pt x="6354" y="39803"/>
                  </a:cubicBezTo>
                  <a:cubicBezTo>
                    <a:pt x="6924" y="39898"/>
                    <a:pt x="7769" y="39970"/>
                    <a:pt x="8798" y="39970"/>
                  </a:cubicBezTo>
                  <a:cubicBezTo>
                    <a:pt x="11057" y="39970"/>
                    <a:pt x="14205" y="39626"/>
                    <a:pt x="17296" y="38435"/>
                  </a:cubicBezTo>
                  <a:cubicBezTo>
                    <a:pt x="21825" y="36642"/>
                    <a:pt x="25138" y="34332"/>
                    <a:pt x="26415" y="33146"/>
                  </a:cubicBezTo>
                  <a:cubicBezTo>
                    <a:pt x="34014" y="26429"/>
                    <a:pt x="34743" y="20988"/>
                    <a:pt x="33953" y="13329"/>
                  </a:cubicBezTo>
                  <a:cubicBezTo>
                    <a:pt x="33224" y="6338"/>
                    <a:pt x="26992" y="866"/>
                    <a:pt x="19728" y="106"/>
                  </a:cubicBezTo>
                  <a:cubicBezTo>
                    <a:pt x="19038" y="35"/>
                    <a:pt x="18373" y="1"/>
                    <a:pt x="177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53"/>
            <p:cNvSpPr/>
            <p:nvPr/>
          </p:nvSpPr>
          <p:spPr>
            <a:xfrm>
              <a:off x="5887925" y="3182700"/>
              <a:ext cx="63075" cy="3825"/>
            </a:xfrm>
            <a:custGeom>
              <a:avLst/>
              <a:gdLst/>
              <a:ahLst/>
              <a:cxnLst/>
              <a:rect l="l" t="t" r="r" b="b"/>
              <a:pathLst>
                <a:path w="2523" h="153" fill="none" extrusionOk="0">
                  <a:moveTo>
                    <a:pt x="0" y="1"/>
                  </a:moveTo>
                  <a:cubicBezTo>
                    <a:pt x="790" y="153"/>
                    <a:pt x="2523" y="153"/>
                    <a:pt x="2523" y="153"/>
                  </a:cubicBezTo>
                </a:path>
              </a:pathLst>
            </a:custGeom>
            <a:noFill/>
            <a:ln w="9875" cap="flat" cmpd="sng">
              <a:solidFill>
                <a:srgbClr val="F7AA9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53"/>
            <p:cNvSpPr/>
            <p:nvPr/>
          </p:nvSpPr>
          <p:spPr>
            <a:xfrm>
              <a:off x="5862075" y="3061875"/>
              <a:ext cx="25875" cy="6875"/>
            </a:xfrm>
            <a:custGeom>
              <a:avLst/>
              <a:gdLst/>
              <a:ahLst/>
              <a:cxnLst/>
              <a:rect l="l" t="t" r="r" b="b"/>
              <a:pathLst>
                <a:path w="1035" h="275" fill="none" extrusionOk="0">
                  <a:moveTo>
                    <a:pt x="1034" y="274"/>
                  </a:moveTo>
                  <a:cubicBezTo>
                    <a:pt x="730" y="31"/>
                    <a:pt x="122" y="1"/>
                    <a:pt x="1" y="31"/>
                  </a:cubicBezTo>
                </a:path>
              </a:pathLst>
            </a:custGeom>
            <a:noFill/>
            <a:ln w="9875" cap="flat" cmpd="sng">
              <a:solidFill>
                <a:srgbClr val="F7AA9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53"/>
            <p:cNvSpPr/>
            <p:nvPr/>
          </p:nvSpPr>
          <p:spPr>
            <a:xfrm>
              <a:off x="5375750" y="2457775"/>
              <a:ext cx="1107950" cy="1434700"/>
            </a:xfrm>
            <a:custGeom>
              <a:avLst/>
              <a:gdLst/>
              <a:ahLst/>
              <a:cxnLst/>
              <a:rect l="l" t="t" r="r" b="b"/>
              <a:pathLst>
                <a:path w="44318" h="57388" fill="none" extrusionOk="0">
                  <a:moveTo>
                    <a:pt x="0" y="52007"/>
                  </a:moveTo>
                  <a:cubicBezTo>
                    <a:pt x="19332" y="57387"/>
                    <a:pt x="22919" y="40457"/>
                    <a:pt x="24378" y="35958"/>
                  </a:cubicBezTo>
                  <a:cubicBezTo>
                    <a:pt x="26262" y="29940"/>
                    <a:pt x="25320" y="27204"/>
                    <a:pt x="24256" y="20153"/>
                  </a:cubicBezTo>
                  <a:cubicBezTo>
                    <a:pt x="23557" y="15533"/>
                    <a:pt x="27448" y="12979"/>
                    <a:pt x="29119" y="11581"/>
                  </a:cubicBezTo>
                  <a:cubicBezTo>
                    <a:pt x="30822" y="10153"/>
                    <a:pt x="33284" y="9575"/>
                    <a:pt x="35351" y="10457"/>
                  </a:cubicBezTo>
                  <a:cubicBezTo>
                    <a:pt x="36414" y="10912"/>
                    <a:pt x="37387" y="12159"/>
                    <a:pt x="36810" y="13192"/>
                  </a:cubicBezTo>
                  <a:cubicBezTo>
                    <a:pt x="36354" y="14013"/>
                    <a:pt x="35016" y="14074"/>
                    <a:pt x="34347" y="13374"/>
                  </a:cubicBezTo>
                  <a:cubicBezTo>
                    <a:pt x="33679" y="12675"/>
                    <a:pt x="33648" y="11551"/>
                    <a:pt x="34044" y="10669"/>
                  </a:cubicBezTo>
                  <a:cubicBezTo>
                    <a:pt x="35503" y="7599"/>
                    <a:pt x="42129" y="8998"/>
                    <a:pt x="40731" y="12493"/>
                  </a:cubicBezTo>
                  <a:cubicBezTo>
                    <a:pt x="40639" y="12767"/>
                    <a:pt x="40427" y="13040"/>
                    <a:pt x="40123" y="13071"/>
                  </a:cubicBezTo>
                  <a:cubicBezTo>
                    <a:pt x="39910" y="13071"/>
                    <a:pt x="39667" y="12919"/>
                    <a:pt x="39606" y="12706"/>
                  </a:cubicBezTo>
                  <a:cubicBezTo>
                    <a:pt x="39484" y="12463"/>
                    <a:pt x="39484" y="12250"/>
                    <a:pt x="39515" y="12007"/>
                  </a:cubicBezTo>
                  <a:cubicBezTo>
                    <a:pt x="39576" y="11429"/>
                    <a:pt x="39758" y="10791"/>
                    <a:pt x="40244" y="10487"/>
                  </a:cubicBezTo>
                  <a:cubicBezTo>
                    <a:pt x="40822" y="10122"/>
                    <a:pt x="41582" y="10335"/>
                    <a:pt x="42190" y="10639"/>
                  </a:cubicBezTo>
                  <a:cubicBezTo>
                    <a:pt x="44317" y="11733"/>
                    <a:pt x="43041" y="13466"/>
                    <a:pt x="42281" y="15077"/>
                  </a:cubicBezTo>
                  <a:cubicBezTo>
                    <a:pt x="41490" y="16748"/>
                    <a:pt x="40214" y="18207"/>
                    <a:pt x="38542" y="18998"/>
                  </a:cubicBezTo>
                  <a:cubicBezTo>
                    <a:pt x="36141" y="20183"/>
                    <a:pt x="33101" y="20001"/>
                    <a:pt x="31004" y="18359"/>
                  </a:cubicBezTo>
                  <a:cubicBezTo>
                    <a:pt x="28876" y="16748"/>
                    <a:pt x="27904" y="13770"/>
                    <a:pt x="28815" y="11247"/>
                  </a:cubicBezTo>
                  <a:cubicBezTo>
                    <a:pt x="29241" y="10122"/>
                    <a:pt x="30214" y="8998"/>
                    <a:pt x="31430" y="9089"/>
                  </a:cubicBezTo>
                  <a:cubicBezTo>
                    <a:pt x="32159" y="9119"/>
                    <a:pt x="32828" y="9666"/>
                    <a:pt x="33071" y="10335"/>
                  </a:cubicBezTo>
                  <a:cubicBezTo>
                    <a:pt x="33284" y="11034"/>
                    <a:pt x="33101" y="11855"/>
                    <a:pt x="32585" y="12341"/>
                  </a:cubicBezTo>
                  <a:cubicBezTo>
                    <a:pt x="31095" y="12463"/>
                    <a:pt x="29545" y="12280"/>
                    <a:pt x="28268" y="11520"/>
                  </a:cubicBezTo>
                  <a:cubicBezTo>
                    <a:pt x="26992" y="10760"/>
                    <a:pt x="25989" y="9453"/>
                    <a:pt x="25897" y="7994"/>
                  </a:cubicBezTo>
                  <a:cubicBezTo>
                    <a:pt x="25776" y="6505"/>
                    <a:pt x="26688" y="4955"/>
                    <a:pt x="28086" y="4529"/>
                  </a:cubicBezTo>
                  <a:cubicBezTo>
                    <a:pt x="29484" y="4104"/>
                    <a:pt x="31247" y="5046"/>
                    <a:pt x="31460" y="6505"/>
                  </a:cubicBezTo>
                  <a:cubicBezTo>
                    <a:pt x="31703" y="7994"/>
                    <a:pt x="30062" y="9423"/>
                    <a:pt x="28664" y="8906"/>
                  </a:cubicBezTo>
                  <a:cubicBezTo>
                    <a:pt x="27417" y="8390"/>
                    <a:pt x="27022" y="6718"/>
                    <a:pt x="27478" y="5502"/>
                  </a:cubicBezTo>
                  <a:cubicBezTo>
                    <a:pt x="27964" y="4286"/>
                    <a:pt x="29119" y="3435"/>
                    <a:pt x="30244" y="2736"/>
                  </a:cubicBezTo>
                  <a:cubicBezTo>
                    <a:pt x="31278" y="2128"/>
                    <a:pt x="32433" y="1611"/>
                    <a:pt x="33648" y="1551"/>
                  </a:cubicBezTo>
                  <a:cubicBezTo>
                    <a:pt x="34864" y="1520"/>
                    <a:pt x="36110" y="2128"/>
                    <a:pt x="36597" y="3222"/>
                  </a:cubicBezTo>
                  <a:cubicBezTo>
                    <a:pt x="37053" y="4347"/>
                    <a:pt x="36414" y="5867"/>
                    <a:pt x="35199" y="6019"/>
                  </a:cubicBezTo>
                  <a:cubicBezTo>
                    <a:pt x="34135" y="6110"/>
                    <a:pt x="33132" y="5046"/>
                    <a:pt x="33132" y="3982"/>
                  </a:cubicBezTo>
                  <a:cubicBezTo>
                    <a:pt x="33132" y="2888"/>
                    <a:pt x="33861" y="1915"/>
                    <a:pt x="34803" y="1338"/>
                  </a:cubicBezTo>
                  <a:cubicBezTo>
                    <a:pt x="37022" y="0"/>
                    <a:pt x="40123" y="912"/>
                    <a:pt x="41582" y="3040"/>
                  </a:cubicBezTo>
                  <a:cubicBezTo>
                    <a:pt x="43010" y="5168"/>
                    <a:pt x="42858" y="8146"/>
                    <a:pt x="41582" y="10305"/>
                  </a:cubicBezTo>
                  <a:cubicBezTo>
                    <a:pt x="40275" y="12493"/>
                    <a:pt x="37934" y="13982"/>
                    <a:pt x="35503" y="14681"/>
                  </a:cubicBezTo>
                  <a:cubicBezTo>
                    <a:pt x="33010" y="15350"/>
                    <a:pt x="30396" y="15320"/>
                    <a:pt x="27843" y="15046"/>
                  </a:cubicBezTo>
                  <a:cubicBezTo>
                    <a:pt x="26566" y="14894"/>
                    <a:pt x="25229" y="14681"/>
                    <a:pt x="24043" y="14104"/>
                  </a:cubicBezTo>
                  <a:cubicBezTo>
                    <a:pt x="22888" y="13526"/>
                    <a:pt x="21855" y="12554"/>
                    <a:pt x="21521" y="11247"/>
                  </a:cubicBezTo>
                  <a:cubicBezTo>
                    <a:pt x="21004" y="9514"/>
                    <a:pt x="21916" y="7599"/>
                    <a:pt x="23283" y="6384"/>
                  </a:cubicBezTo>
                  <a:cubicBezTo>
                    <a:pt x="24651" y="5168"/>
                    <a:pt x="26445" y="4560"/>
                    <a:pt x="28147" y="3952"/>
                  </a:cubicBezTo>
                  <a:cubicBezTo>
                    <a:pt x="30548" y="3131"/>
                    <a:pt x="33375" y="2280"/>
                    <a:pt x="35563" y="3618"/>
                  </a:cubicBezTo>
                  <a:cubicBezTo>
                    <a:pt x="36779" y="4377"/>
                    <a:pt x="37569" y="5654"/>
                    <a:pt x="37965" y="7083"/>
                  </a:cubicBezTo>
                  <a:cubicBezTo>
                    <a:pt x="38421" y="8754"/>
                    <a:pt x="38451" y="10183"/>
                    <a:pt x="38147" y="11855"/>
                  </a:cubicBezTo>
                  <a:cubicBezTo>
                    <a:pt x="38086" y="12250"/>
                    <a:pt x="38117" y="12767"/>
                    <a:pt x="38481" y="12888"/>
                  </a:cubicBezTo>
                  <a:cubicBezTo>
                    <a:pt x="38724" y="12949"/>
                    <a:pt x="38907" y="12797"/>
                    <a:pt x="39089" y="12706"/>
                  </a:cubicBezTo>
                  <a:lnTo>
                    <a:pt x="40001" y="12128"/>
                  </a:lnTo>
                </a:path>
              </a:pathLst>
            </a:custGeom>
            <a:noFill/>
            <a:ln w="9875" cap="flat" cmpd="sng">
              <a:solidFill>
                <a:schemeClr val="accent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53"/>
          <p:cNvSpPr/>
          <p:nvPr/>
        </p:nvSpPr>
        <p:spPr>
          <a:xfrm rot="-165770">
            <a:off x="3804935" y="2666011"/>
            <a:ext cx="1107908" cy="1434646"/>
          </a:xfrm>
          <a:custGeom>
            <a:avLst/>
            <a:gdLst/>
            <a:ahLst/>
            <a:cxnLst/>
            <a:rect l="l" t="t" r="r" b="b"/>
            <a:pathLst>
              <a:path w="44318" h="57388" fill="none" extrusionOk="0">
                <a:moveTo>
                  <a:pt x="0" y="52007"/>
                </a:moveTo>
                <a:cubicBezTo>
                  <a:pt x="19332" y="57387"/>
                  <a:pt x="22919" y="40457"/>
                  <a:pt x="24378" y="35958"/>
                </a:cubicBezTo>
                <a:cubicBezTo>
                  <a:pt x="26262" y="29940"/>
                  <a:pt x="25320" y="27204"/>
                  <a:pt x="24256" y="20153"/>
                </a:cubicBezTo>
                <a:cubicBezTo>
                  <a:pt x="23557" y="15533"/>
                  <a:pt x="27448" y="12979"/>
                  <a:pt x="29119" y="11581"/>
                </a:cubicBezTo>
                <a:cubicBezTo>
                  <a:pt x="30822" y="10153"/>
                  <a:pt x="33284" y="9575"/>
                  <a:pt x="35351" y="10457"/>
                </a:cubicBezTo>
                <a:cubicBezTo>
                  <a:pt x="36414" y="10912"/>
                  <a:pt x="37387" y="12159"/>
                  <a:pt x="36810" y="13192"/>
                </a:cubicBezTo>
                <a:cubicBezTo>
                  <a:pt x="36354" y="14013"/>
                  <a:pt x="35016" y="14074"/>
                  <a:pt x="34347" y="13374"/>
                </a:cubicBezTo>
                <a:cubicBezTo>
                  <a:pt x="33679" y="12675"/>
                  <a:pt x="33648" y="11551"/>
                  <a:pt x="34044" y="10669"/>
                </a:cubicBezTo>
                <a:cubicBezTo>
                  <a:pt x="35503" y="7599"/>
                  <a:pt x="42129" y="8998"/>
                  <a:pt x="40731" y="12493"/>
                </a:cubicBezTo>
                <a:cubicBezTo>
                  <a:pt x="40639" y="12767"/>
                  <a:pt x="40427" y="13040"/>
                  <a:pt x="40123" y="13071"/>
                </a:cubicBezTo>
                <a:cubicBezTo>
                  <a:pt x="39910" y="13071"/>
                  <a:pt x="39667" y="12919"/>
                  <a:pt x="39606" y="12706"/>
                </a:cubicBezTo>
                <a:cubicBezTo>
                  <a:pt x="39484" y="12463"/>
                  <a:pt x="39484" y="12250"/>
                  <a:pt x="39515" y="12007"/>
                </a:cubicBezTo>
                <a:cubicBezTo>
                  <a:pt x="39576" y="11429"/>
                  <a:pt x="39758" y="10791"/>
                  <a:pt x="40244" y="10487"/>
                </a:cubicBezTo>
                <a:cubicBezTo>
                  <a:pt x="40822" y="10122"/>
                  <a:pt x="41582" y="10335"/>
                  <a:pt x="42190" y="10639"/>
                </a:cubicBezTo>
                <a:cubicBezTo>
                  <a:pt x="44317" y="11733"/>
                  <a:pt x="43041" y="13466"/>
                  <a:pt x="42281" y="15077"/>
                </a:cubicBezTo>
                <a:cubicBezTo>
                  <a:pt x="41490" y="16748"/>
                  <a:pt x="40214" y="18207"/>
                  <a:pt x="38542" y="18998"/>
                </a:cubicBezTo>
                <a:cubicBezTo>
                  <a:pt x="36141" y="20183"/>
                  <a:pt x="33101" y="20001"/>
                  <a:pt x="31004" y="18359"/>
                </a:cubicBezTo>
                <a:cubicBezTo>
                  <a:pt x="28876" y="16748"/>
                  <a:pt x="27904" y="13770"/>
                  <a:pt x="28815" y="11247"/>
                </a:cubicBezTo>
                <a:cubicBezTo>
                  <a:pt x="29241" y="10122"/>
                  <a:pt x="30214" y="8998"/>
                  <a:pt x="31430" y="9089"/>
                </a:cubicBezTo>
                <a:cubicBezTo>
                  <a:pt x="32159" y="9119"/>
                  <a:pt x="32828" y="9666"/>
                  <a:pt x="33071" y="10335"/>
                </a:cubicBezTo>
                <a:cubicBezTo>
                  <a:pt x="33284" y="11034"/>
                  <a:pt x="33101" y="11855"/>
                  <a:pt x="32585" y="12341"/>
                </a:cubicBezTo>
                <a:cubicBezTo>
                  <a:pt x="31095" y="12463"/>
                  <a:pt x="29545" y="12280"/>
                  <a:pt x="28268" y="11520"/>
                </a:cubicBezTo>
                <a:cubicBezTo>
                  <a:pt x="26992" y="10760"/>
                  <a:pt x="25989" y="9453"/>
                  <a:pt x="25897" y="7994"/>
                </a:cubicBezTo>
                <a:cubicBezTo>
                  <a:pt x="25776" y="6505"/>
                  <a:pt x="26688" y="4955"/>
                  <a:pt x="28086" y="4529"/>
                </a:cubicBezTo>
                <a:cubicBezTo>
                  <a:pt x="29484" y="4104"/>
                  <a:pt x="31247" y="5046"/>
                  <a:pt x="31460" y="6505"/>
                </a:cubicBezTo>
                <a:cubicBezTo>
                  <a:pt x="31703" y="7994"/>
                  <a:pt x="30062" y="9423"/>
                  <a:pt x="28664" y="8906"/>
                </a:cubicBezTo>
                <a:cubicBezTo>
                  <a:pt x="27417" y="8390"/>
                  <a:pt x="27022" y="6718"/>
                  <a:pt x="27478" y="5502"/>
                </a:cubicBezTo>
                <a:cubicBezTo>
                  <a:pt x="27964" y="4286"/>
                  <a:pt x="29119" y="3435"/>
                  <a:pt x="30244" y="2736"/>
                </a:cubicBezTo>
                <a:cubicBezTo>
                  <a:pt x="31278" y="2128"/>
                  <a:pt x="32433" y="1611"/>
                  <a:pt x="33648" y="1551"/>
                </a:cubicBezTo>
                <a:cubicBezTo>
                  <a:pt x="34864" y="1520"/>
                  <a:pt x="36110" y="2128"/>
                  <a:pt x="36597" y="3222"/>
                </a:cubicBezTo>
                <a:cubicBezTo>
                  <a:pt x="37053" y="4347"/>
                  <a:pt x="36414" y="5867"/>
                  <a:pt x="35199" y="6019"/>
                </a:cubicBezTo>
                <a:cubicBezTo>
                  <a:pt x="34135" y="6110"/>
                  <a:pt x="33132" y="5046"/>
                  <a:pt x="33132" y="3982"/>
                </a:cubicBezTo>
                <a:cubicBezTo>
                  <a:pt x="33132" y="2888"/>
                  <a:pt x="33861" y="1915"/>
                  <a:pt x="34803" y="1338"/>
                </a:cubicBezTo>
                <a:cubicBezTo>
                  <a:pt x="37022" y="0"/>
                  <a:pt x="40123" y="912"/>
                  <a:pt x="41582" y="3040"/>
                </a:cubicBezTo>
                <a:cubicBezTo>
                  <a:pt x="43010" y="5168"/>
                  <a:pt x="42858" y="8146"/>
                  <a:pt x="41582" y="10305"/>
                </a:cubicBezTo>
                <a:cubicBezTo>
                  <a:pt x="40275" y="12493"/>
                  <a:pt x="37934" y="13982"/>
                  <a:pt x="35503" y="14681"/>
                </a:cubicBezTo>
                <a:cubicBezTo>
                  <a:pt x="33010" y="15350"/>
                  <a:pt x="30396" y="15320"/>
                  <a:pt x="27843" y="15046"/>
                </a:cubicBezTo>
                <a:cubicBezTo>
                  <a:pt x="26566" y="14894"/>
                  <a:pt x="25229" y="14681"/>
                  <a:pt x="24043" y="14104"/>
                </a:cubicBezTo>
                <a:cubicBezTo>
                  <a:pt x="22888" y="13526"/>
                  <a:pt x="21855" y="12554"/>
                  <a:pt x="21521" y="11247"/>
                </a:cubicBezTo>
                <a:cubicBezTo>
                  <a:pt x="21004" y="9514"/>
                  <a:pt x="21916" y="7599"/>
                  <a:pt x="23283" y="6384"/>
                </a:cubicBezTo>
                <a:cubicBezTo>
                  <a:pt x="24651" y="5168"/>
                  <a:pt x="26445" y="4560"/>
                  <a:pt x="28147" y="3952"/>
                </a:cubicBezTo>
                <a:cubicBezTo>
                  <a:pt x="30548" y="3131"/>
                  <a:pt x="33375" y="2280"/>
                  <a:pt x="35563" y="3618"/>
                </a:cubicBezTo>
                <a:cubicBezTo>
                  <a:pt x="36779" y="4377"/>
                  <a:pt x="37569" y="5654"/>
                  <a:pt x="37965" y="7083"/>
                </a:cubicBezTo>
                <a:cubicBezTo>
                  <a:pt x="38421" y="8754"/>
                  <a:pt x="38451" y="10183"/>
                  <a:pt x="38147" y="11855"/>
                </a:cubicBezTo>
                <a:cubicBezTo>
                  <a:pt x="38086" y="12250"/>
                  <a:pt x="38117" y="12767"/>
                  <a:pt x="38481" y="12888"/>
                </a:cubicBezTo>
                <a:cubicBezTo>
                  <a:pt x="38724" y="12949"/>
                  <a:pt x="38907" y="12797"/>
                  <a:pt x="39089" y="12706"/>
                </a:cubicBezTo>
                <a:lnTo>
                  <a:pt x="40001" y="12128"/>
                </a:lnTo>
              </a:path>
            </a:pathLst>
          </a:custGeom>
          <a:noFill/>
          <a:ln w="9875" cap="flat" cmpd="sng">
            <a:solidFill>
              <a:srgbClr val="1C4587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4" name="Google Shape;994;p53"/>
          <p:cNvGrpSpPr/>
          <p:nvPr/>
        </p:nvGrpSpPr>
        <p:grpSpPr>
          <a:xfrm>
            <a:off x="3520548" y="-961932"/>
            <a:ext cx="7257800" cy="2475557"/>
            <a:chOff x="2552502" y="-1100391"/>
            <a:chExt cx="8168599" cy="2786220"/>
          </a:xfrm>
        </p:grpSpPr>
        <p:sp>
          <p:nvSpPr>
            <p:cNvPr id="995" name="Google Shape;995;p53"/>
            <p:cNvSpPr/>
            <p:nvPr/>
          </p:nvSpPr>
          <p:spPr>
            <a:xfrm flipH="1">
              <a:off x="6803273" y="-993725"/>
              <a:ext cx="3917827" cy="2679555"/>
            </a:xfrm>
            <a:custGeom>
              <a:avLst/>
              <a:gdLst/>
              <a:ahLst/>
              <a:cxnLst/>
              <a:rect l="l" t="t" r="r" b="b"/>
              <a:pathLst>
                <a:path w="10578" h="7235" fill="none" extrusionOk="0">
                  <a:moveTo>
                    <a:pt x="4711" y="2098"/>
                  </a:moveTo>
                  <a:cubicBezTo>
                    <a:pt x="3070" y="1338"/>
                    <a:pt x="1520" y="4073"/>
                    <a:pt x="3708" y="5411"/>
                  </a:cubicBezTo>
                  <a:cubicBezTo>
                    <a:pt x="5015" y="6201"/>
                    <a:pt x="7052" y="5776"/>
                    <a:pt x="7690" y="5016"/>
                  </a:cubicBezTo>
                  <a:cubicBezTo>
                    <a:pt x="8815" y="3648"/>
                    <a:pt x="7234" y="1186"/>
                    <a:pt x="5198" y="1459"/>
                  </a:cubicBezTo>
                  <a:cubicBezTo>
                    <a:pt x="3222" y="1703"/>
                    <a:pt x="2432" y="4438"/>
                    <a:pt x="4438" y="5563"/>
                  </a:cubicBezTo>
                  <a:cubicBezTo>
                    <a:pt x="5866" y="6353"/>
                    <a:pt x="7903" y="5593"/>
                    <a:pt x="7994" y="4286"/>
                  </a:cubicBezTo>
                  <a:cubicBezTo>
                    <a:pt x="8116" y="3010"/>
                    <a:pt x="6170" y="1672"/>
                    <a:pt x="4711" y="2219"/>
                  </a:cubicBezTo>
                  <a:cubicBezTo>
                    <a:pt x="3131" y="2797"/>
                    <a:pt x="3131" y="5137"/>
                    <a:pt x="5532" y="5259"/>
                  </a:cubicBezTo>
                  <a:cubicBezTo>
                    <a:pt x="7386" y="5350"/>
                    <a:pt x="7933" y="3800"/>
                    <a:pt x="6535" y="2706"/>
                  </a:cubicBezTo>
                  <a:cubicBezTo>
                    <a:pt x="3830" y="608"/>
                    <a:pt x="0" y="3283"/>
                    <a:pt x="1125" y="5198"/>
                  </a:cubicBezTo>
                  <a:cubicBezTo>
                    <a:pt x="1733" y="6262"/>
                    <a:pt x="4407" y="6475"/>
                    <a:pt x="5502" y="6262"/>
                  </a:cubicBezTo>
                  <a:cubicBezTo>
                    <a:pt x="7812" y="5897"/>
                    <a:pt x="8845" y="3891"/>
                    <a:pt x="8085" y="2159"/>
                  </a:cubicBezTo>
                  <a:cubicBezTo>
                    <a:pt x="7325" y="456"/>
                    <a:pt x="5076" y="0"/>
                    <a:pt x="3982" y="1095"/>
                  </a:cubicBezTo>
                  <a:cubicBezTo>
                    <a:pt x="2006" y="3162"/>
                    <a:pt x="5623" y="7235"/>
                    <a:pt x="8237" y="5654"/>
                  </a:cubicBezTo>
                  <a:cubicBezTo>
                    <a:pt x="10578" y="4256"/>
                    <a:pt x="8693" y="608"/>
                    <a:pt x="6170" y="1672"/>
                  </a:cubicBezTo>
                  <a:cubicBezTo>
                    <a:pt x="3678" y="2766"/>
                    <a:pt x="5015" y="6627"/>
                    <a:pt x="7660" y="5897"/>
                  </a:cubicBezTo>
                  <a:cubicBezTo>
                    <a:pt x="8876" y="5532"/>
                    <a:pt x="8845" y="4347"/>
                    <a:pt x="7994" y="3678"/>
                  </a:cubicBezTo>
                  <a:cubicBezTo>
                    <a:pt x="6991" y="2858"/>
                    <a:pt x="5502" y="3253"/>
                    <a:pt x="5198" y="4073"/>
                  </a:cubicBezTo>
                  <a:cubicBezTo>
                    <a:pt x="4863" y="4985"/>
                    <a:pt x="6018" y="5380"/>
                    <a:pt x="6383" y="4590"/>
                  </a:cubicBezTo>
                  <a:cubicBezTo>
                    <a:pt x="6626" y="3982"/>
                    <a:pt x="6079" y="3253"/>
                    <a:pt x="5106" y="3314"/>
                  </a:cubicBezTo>
                  <a:cubicBezTo>
                    <a:pt x="3100" y="3466"/>
                    <a:pt x="3374" y="6262"/>
                    <a:pt x="5350" y="5958"/>
                  </a:cubicBezTo>
                  <a:cubicBezTo>
                    <a:pt x="6717" y="5776"/>
                    <a:pt x="7629" y="3921"/>
                    <a:pt x="6991" y="2432"/>
                  </a:cubicBezTo>
                  <a:cubicBezTo>
                    <a:pt x="6140" y="517"/>
                    <a:pt x="3678" y="730"/>
                    <a:pt x="2948" y="2402"/>
                  </a:cubicBezTo>
                  <a:cubicBezTo>
                    <a:pt x="2158" y="4317"/>
                    <a:pt x="4316" y="6353"/>
                    <a:pt x="6322" y="528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3"/>
            <p:cNvSpPr/>
            <p:nvPr/>
          </p:nvSpPr>
          <p:spPr>
            <a:xfrm flipH="1">
              <a:off x="6585489" y="-993725"/>
              <a:ext cx="3917827" cy="2679555"/>
            </a:xfrm>
            <a:custGeom>
              <a:avLst/>
              <a:gdLst/>
              <a:ahLst/>
              <a:cxnLst/>
              <a:rect l="l" t="t" r="r" b="b"/>
              <a:pathLst>
                <a:path w="10578" h="7235" fill="none" extrusionOk="0">
                  <a:moveTo>
                    <a:pt x="4711" y="2098"/>
                  </a:moveTo>
                  <a:cubicBezTo>
                    <a:pt x="3070" y="1338"/>
                    <a:pt x="1520" y="4073"/>
                    <a:pt x="3708" y="5411"/>
                  </a:cubicBezTo>
                  <a:cubicBezTo>
                    <a:pt x="5015" y="6201"/>
                    <a:pt x="7052" y="5776"/>
                    <a:pt x="7690" y="5016"/>
                  </a:cubicBezTo>
                  <a:cubicBezTo>
                    <a:pt x="8815" y="3648"/>
                    <a:pt x="7234" y="1186"/>
                    <a:pt x="5198" y="1459"/>
                  </a:cubicBezTo>
                  <a:cubicBezTo>
                    <a:pt x="3222" y="1703"/>
                    <a:pt x="2432" y="4438"/>
                    <a:pt x="4438" y="5563"/>
                  </a:cubicBezTo>
                  <a:cubicBezTo>
                    <a:pt x="5866" y="6353"/>
                    <a:pt x="7903" y="5593"/>
                    <a:pt x="7994" y="4286"/>
                  </a:cubicBezTo>
                  <a:cubicBezTo>
                    <a:pt x="8116" y="3010"/>
                    <a:pt x="6170" y="1672"/>
                    <a:pt x="4711" y="2219"/>
                  </a:cubicBezTo>
                  <a:cubicBezTo>
                    <a:pt x="3131" y="2797"/>
                    <a:pt x="3131" y="5137"/>
                    <a:pt x="5532" y="5259"/>
                  </a:cubicBezTo>
                  <a:cubicBezTo>
                    <a:pt x="7386" y="5350"/>
                    <a:pt x="7933" y="3800"/>
                    <a:pt x="6535" y="2706"/>
                  </a:cubicBezTo>
                  <a:cubicBezTo>
                    <a:pt x="3830" y="608"/>
                    <a:pt x="0" y="3283"/>
                    <a:pt x="1125" y="5198"/>
                  </a:cubicBezTo>
                  <a:cubicBezTo>
                    <a:pt x="1733" y="6262"/>
                    <a:pt x="4407" y="6475"/>
                    <a:pt x="5502" y="6262"/>
                  </a:cubicBezTo>
                  <a:cubicBezTo>
                    <a:pt x="7812" y="5897"/>
                    <a:pt x="8845" y="3891"/>
                    <a:pt x="8085" y="2159"/>
                  </a:cubicBezTo>
                  <a:cubicBezTo>
                    <a:pt x="7325" y="456"/>
                    <a:pt x="5076" y="0"/>
                    <a:pt x="3982" y="1095"/>
                  </a:cubicBezTo>
                  <a:cubicBezTo>
                    <a:pt x="2006" y="3162"/>
                    <a:pt x="5623" y="7235"/>
                    <a:pt x="8237" y="5654"/>
                  </a:cubicBezTo>
                  <a:cubicBezTo>
                    <a:pt x="10578" y="4256"/>
                    <a:pt x="8693" y="608"/>
                    <a:pt x="6170" y="1672"/>
                  </a:cubicBezTo>
                  <a:cubicBezTo>
                    <a:pt x="3678" y="2766"/>
                    <a:pt x="5015" y="6627"/>
                    <a:pt x="7660" y="5897"/>
                  </a:cubicBezTo>
                  <a:cubicBezTo>
                    <a:pt x="8876" y="5532"/>
                    <a:pt x="8845" y="4347"/>
                    <a:pt x="7994" y="3678"/>
                  </a:cubicBezTo>
                  <a:cubicBezTo>
                    <a:pt x="6991" y="2858"/>
                    <a:pt x="5502" y="3253"/>
                    <a:pt x="5198" y="4073"/>
                  </a:cubicBezTo>
                  <a:cubicBezTo>
                    <a:pt x="4863" y="4985"/>
                    <a:pt x="6018" y="5380"/>
                    <a:pt x="6383" y="4590"/>
                  </a:cubicBezTo>
                  <a:cubicBezTo>
                    <a:pt x="6626" y="3982"/>
                    <a:pt x="6079" y="3253"/>
                    <a:pt x="5106" y="3314"/>
                  </a:cubicBezTo>
                  <a:cubicBezTo>
                    <a:pt x="3100" y="3466"/>
                    <a:pt x="3374" y="6262"/>
                    <a:pt x="5350" y="5958"/>
                  </a:cubicBezTo>
                  <a:cubicBezTo>
                    <a:pt x="6717" y="5776"/>
                    <a:pt x="7629" y="3921"/>
                    <a:pt x="6991" y="2432"/>
                  </a:cubicBezTo>
                  <a:cubicBezTo>
                    <a:pt x="6140" y="517"/>
                    <a:pt x="3678" y="730"/>
                    <a:pt x="2948" y="2402"/>
                  </a:cubicBezTo>
                  <a:cubicBezTo>
                    <a:pt x="2158" y="4317"/>
                    <a:pt x="4316" y="6353"/>
                    <a:pt x="6322" y="528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7" name="Google Shape;997;p53"/>
            <p:cNvGrpSpPr/>
            <p:nvPr/>
          </p:nvGrpSpPr>
          <p:grpSpPr>
            <a:xfrm rot="-10379385">
              <a:off x="2625566" y="-730433"/>
              <a:ext cx="5923001" cy="1560121"/>
              <a:chOff x="2356700" y="846800"/>
              <a:chExt cx="4367875" cy="1150500"/>
            </a:xfrm>
          </p:grpSpPr>
          <p:sp>
            <p:nvSpPr>
              <p:cNvPr id="998" name="Google Shape;998;p53"/>
              <p:cNvSpPr/>
              <p:nvPr/>
            </p:nvSpPr>
            <p:spPr>
              <a:xfrm>
                <a:off x="2356700" y="1064125"/>
                <a:ext cx="463550" cy="9331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7327" fill="none" extrusionOk="0">
                    <a:moveTo>
                      <a:pt x="91" y="37327"/>
                    </a:moveTo>
                    <a:cubicBezTo>
                      <a:pt x="9362" y="27783"/>
                      <a:pt x="10669" y="244"/>
                      <a:pt x="4772" y="123"/>
                    </a:cubicBezTo>
                    <a:cubicBezTo>
                      <a:pt x="0" y="1"/>
                      <a:pt x="1125" y="8664"/>
                      <a:pt x="7386" y="12919"/>
                    </a:cubicBezTo>
                    <a:cubicBezTo>
                      <a:pt x="11247" y="15563"/>
                      <a:pt x="14925" y="15837"/>
                      <a:pt x="18542" y="14804"/>
                    </a:cubicBezTo>
                  </a:path>
                </a:pathLst>
              </a:custGeom>
              <a:noFill/>
              <a:ln w="9875" cap="flat" cmpd="sng">
                <a:solidFill>
                  <a:schemeClr val="accent4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53"/>
              <p:cNvSpPr/>
              <p:nvPr/>
            </p:nvSpPr>
            <p:spPr>
              <a:xfrm>
                <a:off x="2820975" y="846800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53"/>
              <p:cNvSpPr/>
              <p:nvPr/>
            </p:nvSpPr>
            <p:spPr>
              <a:xfrm>
                <a:off x="4811150" y="869600"/>
                <a:ext cx="1913425" cy="989400"/>
              </a:xfrm>
              <a:custGeom>
                <a:avLst/>
                <a:gdLst/>
                <a:ahLst/>
                <a:cxnLst/>
                <a:rect l="l" t="t" r="r" b="b"/>
                <a:pathLst>
                  <a:path w="76537" h="39576" fill="none" extrusionOk="0">
                    <a:moveTo>
                      <a:pt x="0" y="25503"/>
                    </a:moveTo>
                    <a:cubicBezTo>
                      <a:pt x="9453" y="18876"/>
                      <a:pt x="15563" y="7022"/>
                      <a:pt x="27083" y="2584"/>
                    </a:cubicBezTo>
                    <a:cubicBezTo>
                      <a:pt x="33709" y="1"/>
                      <a:pt x="42737" y="3587"/>
                      <a:pt x="44560" y="10578"/>
                    </a:cubicBezTo>
                    <a:cubicBezTo>
                      <a:pt x="46354" y="17296"/>
                      <a:pt x="40974" y="24864"/>
                      <a:pt x="43892" y="31156"/>
                    </a:cubicBezTo>
                    <a:cubicBezTo>
                      <a:pt x="47813" y="39576"/>
                      <a:pt x="68056" y="37874"/>
                      <a:pt x="76537" y="24712"/>
                    </a:cubicBez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53"/>
            <p:cNvGrpSpPr/>
            <p:nvPr/>
          </p:nvGrpSpPr>
          <p:grpSpPr>
            <a:xfrm rot="-10379385">
              <a:off x="2704487" y="-744781"/>
              <a:ext cx="5923001" cy="1560121"/>
              <a:chOff x="2356700" y="846800"/>
              <a:chExt cx="4367875" cy="1150500"/>
            </a:xfrm>
          </p:grpSpPr>
          <p:sp>
            <p:nvSpPr>
              <p:cNvPr id="1002" name="Google Shape;1002;p53"/>
              <p:cNvSpPr/>
              <p:nvPr/>
            </p:nvSpPr>
            <p:spPr>
              <a:xfrm>
                <a:off x="2356700" y="1064125"/>
                <a:ext cx="463550" cy="933175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7327" fill="none" extrusionOk="0">
                    <a:moveTo>
                      <a:pt x="91" y="37327"/>
                    </a:moveTo>
                    <a:cubicBezTo>
                      <a:pt x="9362" y="27783"/>
                      <a:pt x="10669" y="244"/>
                      <a:pt x="4772" y="123"/>
                    </a:cubicBezTo>
                    <a:cubicBezTo>
                      <a:pt x="0" y="1"/>
                      <a:pt x="1125" y="8664"/>
                      <a:pt x="7386" y="12919"/>
                    </a:cubicBezTo>
                    <a:cubicBezTo>
                      <a:pt x="11247" y="15563"/>
                      <a:pt x="14925" y="15837"/>
                      <a:pt x="18542" y="1480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53"/>
              <p:cNvSpPr/>
              <p:nvPr/>
            </p:nvSpPr>
            <p:spPr>
              <a:xfrm>
                <a:off x="2820975" y="846800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53"/>
              <p:cNvSpPr/>
              <p:nvPr/>
            </p:nvSpPr>
            <p:spPr>
              <a:xfrm>
                <a:off x="4811150" y="869600"/>
                <a:ext cx="1913425" cy="989400"/>
              </a:xfrm>
              <a:custGeom>
                <a:avLst/>
                <a:gdLst/>
                <a:ahLst/>
                <a:cxnLst/>
                <a:rect l="l" t="t" r="r" b="b"/>
                <a:pathLst>
                  <a:path w="76537" h="39576" fill="none" extrusionOk="0">
                    <a:moveTo>
                      <a:pt x="0" y="25503"/>
                    </a:moveTo>
                    <a:cubicBezTo>
                      <a:pt x="9453" y="18876"/>
                      <a:pt x="15563" y="7022"/>
                      <a:pt x="27083" y="2584"/>
                    </a:cubicBezTo>
                    <a:cubicBezTo>
                      <a:pt x="33709" y="1"/>
                      <a:pt x="42737" y="3587"/>
                      <a:pt x="44560" y="10578"/>
                    </a:cubicBezTo>
                    <a:cubicBezTo>
                      <a:pt x="46354" y="17296"/>
                      <a:pt x="40974" y="24864"/>
                      <a:pt x="43892" y="31156"/>
                    </a:cubicBezTo>
                    <a:cubicBezTo>
                      <a:pt x="47813" y="39576"/>
                      <a:pt x="68056" y="37874"/>
                      <a:pt x="76537" y="24712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05" name="Google Shape;1005;p53"/>
          <p:cNvGrpSpPr/>
          <p:nvPr/>
        </p:nvGrpSpPr>
        <p:grpSpPr>
          <a:xfrm>
            <a:off x="173250" y="0"/>
            <a:ext cx="2205871" cy="1477804"/>
            <a:chOff x="173250" y="0"/>
            <a:chExt cx="2205871" cy="1477804"/>
          </a:xfrm>
        </p:grpSpPr>
        <p:sp>
          <p:nvSpPr>
            <p:cNvPr id="1006" name="Google Shape;1006;p53"/>
            <p:cNvSpPr/>
            <p:nvPr/>
          </p:nvSpPr>
          <p:spPr>
            <a:xfrm rot="-1419188" flipH="1">
              <a:off x="388365" y="377526"/>
              <a:ext cx="1927470" cy="719148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3"/>
            <p:cNvSpPr/>
            <p:nvPr/>
          </p:nvSpPr>
          <p:spPr>
            <a:xfrm rot="-1419073" flipH="1">
              <a:off x="238565" y="367827"/>
              <a:ext cx="1989151" cy="742150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8" name="Google Shape;1008;p53"/>
          <p:cNvSpPr txBox="1"/>
          <p:nvPr/>
        </p:nvSpPr>
        <p:spPr>
          <a:xfrm>
            <a:off x="2221350" y="1477800"/>
            <a:ext cx="47013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Personal experience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oogle Shape;1013;p54"/>
          <p:cNvGrpSpPr/>
          <p:nvPr/>
        </p:nvGrpSpPr>
        <p:grpSpPr>
          <a:xfrm rot="420615">
            <a:off x="267812" y="389282"/>
            <a:ext cx="5923001" cy="1560121"/>
            <a:chOff x="2356700" y="846800"/>
            <a:chExt cx="4367875" cy="1150500"/>
          </a:xfrm>
        </p:grpSpPr>
        <p:sp>
          <p:nvSpPr>
            <p:cNvPr id="1014" name="Google Shape;1014;p54"/>
            <p:cNvSpPr/>
            <p:nvPr/>
          </p:nvSpPr>
          <p:spPr>
            <a:xfrm>
              <a:off x="2356700" y="1064125"/>
              <a:ext cx="463550" cy="933175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4"/>
            <p:cNvSpPr/>
            <p:nvPr/>
          </p:nvSpPr>
          <p:spPr>
            <a:xfrm>
              <a:off x="2820975" y="846800"/>
              <a:ext cx="1990950" cy="800950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4"/>
            <p:cNvSpPr/>
            <p:nvPr/>
          </p:nvSpPr>
          <p:spPr>
            <a:xfrm>
              <a:off x="4811150" y="869600"/>
              <a:ext cx="1913425" cy="989400"/>
            </a:xfrm>
            <a:custGeom>
              <a:avLst/>
              <a:gdLst/>
              <a:ahLst/>
              <a:cxnLst/>
              <a:rect l="l" t="t" r="r" b="b"/>
              <a:pathLst>
                <a:path w="76537" h="39576" fill="none" extrusionOk="0">
                  <a:moveTo>
                    <a:pt x="0" y="25503"/>
                  </a:moveTo>
                  <a:cubicBezTo>
                    <a:pt x="9453" y="18876"/>
                    <a:pt x="15563" y="7022"/>
                    <a:pt x="27083" y="2584"/>
                  </a:cubicBezTo>
                  <a:cubicBezTo>
                    <a:pt x="33709" y="1"/>
                    <a:pt x="42737" y="3587"/>
                    <a:pt x="44560" y="10578"/>
                  </a:cubicBezTo>
                  <a:cubicBezTo>
                    <a:pt x="46354" y="17296"/>
                    <a:pt x="40974" y="24864"/>
                    <a:pt x="43892" y="31156"/>
                  </a:cubicBezTo>
                  <a:cubicBezTo>
                    <a:pt x="47813" y="39576"/>
                    <a:pt x="68056" y="37874"/>
                    <a:pt x="76537" y="24712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54"/>
          <p:cNvSpPr/>
          <p:nvPr/>
        </p:nvSpPr>
        <p:spPr>
          <a:xfrm rot="-2207602" flipH="1">
            <a:off x="6162942" y="370087"/>
            <a:ext cx="3094074" cy="1728237"/>
          </a:xfrm>
          <a:custGeom>
            <a:avLst/>
            <a:gdLst/>
            <a:ahLst/>
            <a:cxnLst/>
            <a:rect l="l" t="t" r="r" b="b"/>
            <a:pathLst>
              <a:path w="168697" h="94228" fill="none" extrusionOk="0">
                <a:moveTo>
                  <a:pt x="168697" y="20639"/>
                </a:moveTo>
                <a:cubicBezTo>
                  <a:pt x="147390" y="18937"/>
                  <a:pt x="112647" y="35168"/>
                  <a:pt x="100124" y="35168"/>
                </a:cubicBezTo>
                <a:cubicBezTo>
                  <a:pt x="87632" y="35168"/>
                  <a:pt x="71704" y="21794"/>
                  <a:pt x="49819" y="46020"/>
                </a:cubicBezTo>
                <a:cubicBezTo>
                  <a:pt x="27934" y="70215"/>
                  <a:pt x="3223" y="66537"/>
                  <a:pt x="6992" y="51096"/>
                </a:cubicBezTo>
                <a:cubicBezTo>
                  <a:pt x="10761" y="35685"/>
                  <a:pt x="36719" y="38603"/>
                  <a:pt x="55473" y="56415"/>
                </a:cubicBezTo>
                <a:cubicBezTo>
                  <a:pt x="74257" y="74257"/>
                  <a:pt x="107571" y="62160"/>
                  <a:pt x="85230" y="52160"/>
                </a:cubicBezTo>
                <a:cubicBezTo>
                  <a:pt x="62889" y="42190"/>
                  <a:pt x="56658" y="70215"/>
                  <a:pt x="67114" y="69181"/>
                </a:cubicBezTo>
                <a:cubicBezTo>
                  <a:pt x="77540" y="68178"/>
                  <a:pt x="85504" y="49606"/>
                  <a:pt x="68087" y="30518"/>
                </a:cubicBezTo>
                <a:cubicBezTo>
                  <a:pt x="50701" y="11399"/>
                  <a:pt x="31400" y="32402"/>
                  <a:pt x="46020" y="39849"/>
                </a:cubicBezTo>
                <a:cubicBezTo>
                  <a:pt x="60640" y="47296"/>
                  <a:pt x="67449" y="1673"/>
                  <a:pt x="42494" y="5989"/>
                </a:cubicBezTo>
                <a:cubicBezTo>
                  <a:pt x="17509" y="10335"/>
                  <a:pt x="26719" y="43466"/>
                  <a:pt x="33132" y="37083"/>
                </a:cubicBezTo>
                <a:cubicBezTo>
                  <a:pt x="39546" y="30700"/>
                  <a:pt x="23527" y="17144"/>
                  <a:pt x="15472" y="21247"/>
                </a:cubicBezTo>
                <a:cubicBezTo>
                  <a:pt x="7417" y="25351"/>
                  <a:pt x="4226" y="35412"/>
                  <a:pt x="16749" y="49606"/>
                </a:cubicBezTo>
                <a:cubicBezTo>
                  <a:pt x="29272" y="63831"/>
                  <a:pt x="48360" y="64470"/>
                  <a:pt x="44257" y="76658"/>
                </a:cubicBezTo>
                <a:cubicBezTo>
                  <a:pt x="40154" y="88877"/>
                  <a:pt x="17813" y="81035"/>
                  <a:pt x="36719" y="69181"/>
                </a:cubicBezTo>
                <a:cubicBezTo>
                  <a:pt x="55595" y="57327"/>
                  <a:pt x="67054" y="89516"/>
                  <a:pt x="51400" y="91856"/>
                </a:cubicBezTo>
                <a:cubicBezTo>
                  <a:pt x="35807" y="94227"/>
                  <a:pt x="1" y="75534"/>
                  <a:pt x="29059" y="37752"/>
                </a:cubicBezTo>
                <a:cubicBezTo>
                  <a:pt x="58148" y="1"/>
                  <a:pt x="101218" y="37114"/>
                  <a:pt x="78087" y="51795"/>
                </a:cubicBezTo>
                <a:cubicBezTo>
                  <a:pt x="54956" y="66445"/>
                  <a:pt x="44105" y="29059"/>
                  <a:pt x="58543" y="31430"/>
                </a:cubicBezTo>
                <a:cubicBezTo>
                  <a:pt x="72981" y="33740"/>
                  <a:pt x="74713" y="64470"/>
                  <a:pt x="52616" y="66172"/>
                </a:cubicBezTo>
                <a:cubicBezTo>
                  <a:pt x="30518" y="67844"/>
                  <a:pt x="33314" y="46263"/>
                  <a:pt x="42524" y="48634"/>
                </a:cubicBezTo>
                <a:cubicBezTo>
                  <a:pt x="51704" y="50944"/>
                  <a:pt x="48421" y="68999"/>
                  <a:pt x="29941" y="65807"/>
                </a:cubicBezTo>
                <a:cubicBezTo>
                  <a:pt x="29941" y="65807"/>
                  <a:pt x="20336" y="64105"/>
                  <a:pt x="22737" y="57752"/>
                </a:cubicBezTo>
                <a:cubicBezTo>
                  <a:pt x="25108" y="51369"/>
                  <a:pt x="34743" y="54865"/>
                  <a:pt x="27539" y="69272"/>
                </a:cubicBezTo>
                <a:cubicBezTo>
                  <a:pt x="20336" y="83619"/>
                  <a:pt x="25989" y="89577"/>
                  <a:pt x="25989" y="89577"/>
                </a:cubicBezTo>
              </a:path>
            </a:pathLst>
          </a:custGeom>
          <a:noFill/>
          <a:ln w="9525" cap="rnd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54"/>
          <p:cNvSpPr/>
          <p:nvPr/>
        </p:nvSpPr>
        <p:spPr>
          <a:xfrm rot="-2207602" flipH="1">
            <a:off x="6010542" y="370087"/>
            <a:ext cx="3094074" cy="1728237"/>
          </a:xfrm>
          <a:custGeom>
            <a:avLst/>
            <a:gdLst/>
            <a:ahLst/>
            <a:cxnLst/>
            <a:rect l="l" t="t" r="r" b="b"/>
            <a:pathLst>
              <a:path w="168697" h="94228" fill="none" extrusionOk="0">
                <a:moveTo>
                  <a:pt x="168697" y="20639"/>
                </a:moveTo>
                <a:cubicBezTo>
                  <a:pt x="147390" y="18937"/>
                  <a:pt x="112647" y="35168"/>
                  <a:pt x="100124" y="35168"/>
                </a:cubicBezTo>
                <a:cubicBezTo>
                  <a:pt x="87632" y="35168"/>
                  <a:pt x="71704" y="21794"/>
                  <a:pt x="49819" y="46020"/>
                </a:cubicBezTo>
                <a:cubicBezTo>
                  <a:pt x="27934" y="70215"/>
                  <a:pt x="3223" y="66537"/>
                  <a:pt x="6992" y="51096"/>
                </a:cubicBezTo>
                <a:cubicBezTo>
                  <a:pt x="10761" y="35685"/>
                  <a:pt x="36719" y="38603"/>
                  <a:pt x="55473" y="56415"/>
                </a:cubicBezTo>
                <a:cubicBezTo>
                  <a:pt x="74257" y="74257"/>
                  <a:pt x="107571" y="62160"/>
                  <a:pt x="85230" y="52160"/>
                </a:cubicBezTo>
                <a:cubicBezTo>
                  <a:pt x="62889" y="42190"/>
                  <a:pt x="56658" y="70215"/>
                  <a:pt x="67114" y="69181"/>
                </a:cubicBezTo>
                <a:cubicBezTo>
                  <a:pt x="77540" y="68178"/>
                  <a:pt x="85504" y="49606"/>
                  <a:pt x="68087" y="30518"/>
                </a:cubicBezTo>
                <a:cubicBezTo>
                  <a:pt x="50701" y="11399"/>
                  <a:pt x="31400" y="32402"/>
                  <a:pt x="46020" y="39849"/>
                </a:cubicBezTo>
                <a:cubicBezTo>
                  <a:pt x="60640" y="47296"/>
                  <a:pt x="67449" y="1673"/>
                  <a:pt x="42494" y="5989"/>
                </a:cubicBezTo>
                <a:cubicBezTo>
                  <a:pt x="17509" y="10335"/>
                  <a:pt x="26719" y="43466"/>
                  <a:pt x="33132" y="37083"/>
                </a:cubicBezTo>
                <a:cubicBezTo>
                  <a:pt x="39546" y="30700"/>
                  <a:pt x="23527" y="17144"/>
                  <a:pt x="15472" y="21247"/>
                </a:cubicBezTo>
                <a:cubicBezTo>
                  <a:pt x="7417" y="25351"/>
                  <a:pt x="4226" y="35412"/>
                  <a:pt x="16749" y="49606"/>
                </a:cubicBezTo>
                <a:cubicBezTo>
                  <a:pt x="29272" y="63831"/>
                  <a:pt x="48360" y="64470"/>
                  <a:pt x="44257" y="76658"/>
                </a:cubicBezTo>
                <a:cubicBezTo>
                  <a:pt x="40154" y="88877"/>
                  <a:pt x="17813" y="81035"/>
                  <a:pt x="36719" y="69181"/>
                </a:cubicBezTo>
                <a:cubicBezTo>
                  <a:pt x="55595" y="57327"/>
                  <a:pt x="67054" y="89516"/>
                  <a:pt x="51400" y="91856"/>
                </a:cubicBezTo>
                <a:cubicBezTo>
                  <a:pt x="35807" y="94227"/>
                  <a:pt x="1" y="75534"/>
                  <a:pt x="29059" y="37752"/>
                </a:cubicBezTo>
                <a:cubicBezTo>
                  <a:pt x="58148" y="1"/>
                  <a:pt x="101218" y="37114"/>
                  <a:pt x="78087" y="51795"/>
                </a:cubicBezTo>
                <a:cubicBezTo>
                  <a:pt x="54956" y="66445"/>
                  <a:pt x="44105" y="29059"/>
                  <a:pt x="58543" y="31430"/>
                </a:cubicBezTo>
                <a:cubicBezTo>
                  <a:pt x="72981" y="33740"/>
                  <a:pt x="74713" y="64470"/>
                  <a:pt x="52616" y="66172"/>
                </a:cubicBezTo>
                <a:cubicBezTo>
                  <a:pt x="30518" y="67844"/>
                  <a:pt x="33314" y="46263"/>
                  <a:pt x="42524" y="48634"/>
                </a:cubicBezTo>
                <a:cubicBezTo>
                  <a:pt x="51704" y="50944"/>
                  <a:pt x="48421" y="68999"/>
                  <a:pt x="29941" y="65807"/>
                </a:cubicBezTo>
                <a:cubicBezTo>
                  <a:pt x="29941" y="65807"/>
                  <a:pt x="20336" y="64105"/>
                  <a:pt x="22737" y="57752"/>
                </a:cubicBezTo>
                <a:cubicBezTo>
                  <a:pt x="25108" y="51369"/>
                  <a:pt x="34743" y="54865"/>
                  <a:pt x="27539" y="69272"/>
                </a:cubicBezTo>
                <a:cubicBezTo>
                  <a:pt x="20336" y="83619"/>
                  <a:pt x="25989" y="89577"/>
                  <a:pt x="25989" y="89577"/>
                </a:cubicBezTo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54"/>
          <p:cNvSpPr txBox="1">
            <a:spLocks noGrp="1"/>
          </p:cNvSpPr>
          <p:nvPr>
            <p:ph type="title"/>
          </p:nvPr>
        </p:nvSpPr>
        <p:spPr>
          <a:xfrm>
            <a:off x="986038" y="1874704"/>
            <a:ext cx="4328700" cy="154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How do suicidal thoughts develop?</a:t>
            </a:r>
            <a:endParaRPr sz="45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020" name="Google Shape;1020;p54"/>
          <p:cNvGrpSpPr/>
          <p:nvPr/>
        </p:nvGrpSpPr>
        <p:grpSpPr>
          <a:xfrm rot="420615">
            <a:off x="188891" y="403629"/>
            <a:ext cx="5923001" cy="1560121"/>
            <a:chOff x="2356700" y="846800"/>
            <a:chExt cx="4367875" cy="1150500"/>
          </a:xfrm>
        </p:grpSpPr>
        <p:sp>
          <p:nvSpPr>
            <p:cNvPr id="1021" name="Google Shape;1021;p54"/>
            <p:cNvSpPr/>
            <p:nvPr/>
          </p:nvSpPr>
          <p:spPr>
            <a:xfrm>
              <a:off x="2356700" y="1064125"/>
              <a:ext cx="463550" cy="933175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4"/>
            <p:cNvSpPr/>
            <p:nvPr/>
          </p:nvSpPr>
          <p:spPr>
            <a:xfrm>
              <a:off x="2820975" y="846800"/>
              <a:ext cx="1990950" cy="800950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4"/>
            <p:cNvSpPr/>
            <p:nvPr/>
          </p:nvSpPr>
          <p:spPr>
            <a:xfrm>
              <a:off x="4811150" y="869600"/>
              <a:ext cx="1913425" cy="989400"/>
            </a:xfrm>
            <a:custGeom>
              <a:avLst/>
              <a:gdLst/>
              <a:ahLst/>
              <a:cxnLst/>
              <a:rect l="l" t="t" r="r" b="b"/>
              <a:pathLst>
                <a:path w="76537" h="39576" fill="none" extrusionOk="0">
                  <a:moveTo>
                    <a:pt x="0" y="25503"/>
                  </a:moveTo>
                  <a:cubicBezTo>
                    <a:pt x="9453" y="18876"/>
                    <a:pt x="15563" y="7022"/>
                    <a:pt x="27083" y="2584"/>
                  </a:cubicBezTo>
                  <a:cubicBezTo>
                    <a:pt x="33709" y="1"/>
                    <a:pt x="42737" y="3587"/>
                    <a:pt x="44560" y="10578"/>
                  </a:cubicBezTo>
                  <a:cubicBezTo>
                    <a:pt x="46354" y="17296"/>
                    <a:pt x="40974" y="24864"/>
                    <a:pt x="43892" y="31156"/>
                  </a:cubicBezTo>
                  <a:cubicBezTo>
                    <a:pt x="47813" y="39576"/>
                    <a:pt x="68056" y="37874"/>
                    <a:pt x="76537" y="2471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4" name="Google Shape;1024;p54"/>
          <p:cNvGrpSpPr/>
          <p:nvPr/>
        </p:nvGrpSpPr>
        <p:grpSpPr>
          <a:xfrm>
            <a:off x="5953570" y="2023065"/>
            <a:ext cx="2119768" cy="2661076"/>
            <a:chOff x="1073225" y="592250"/>
            <a:chExt cx="1673325" cy="2107950"/>
          </a:xfrm>
        </p:grpSpPr>
        <p:sp>
          <p:nvSpPr>
            <p:cNvPr id="1025" name="Google Shape;1025;p54"/>
            <p:cNvSpPr/>
            <p:nvPr/>
          </p:nvSpPr>
          <p:spPr>
            <a:xfrm>
              <a:off x="1350600" y="592250"/>
              <a:ext cx="1395950" cy="2107950"/>
            </a:xfrm>
            <a:custGeom>
              <a:avLst/>
              <a:gdLst/>
              <a:ahLst/>
              <a:cxnLst/>
              <a:rect l="l" t="t" r="r" b="b"/>
              <a:pathLst>
                <a:path w="55838" h="84318" extrusionOk="0">
                  <a:moveTo>
                    <a:pt x="36688" y="0"/>
                  </a:moveTo>
                  <a:cubicBezTo>
                    <a:pt x="34803" y="1095"/>
                    <a:pt x="34408" y="2554"/>
                    <a:pt x="34469" y="3648"/>
                  </a:cubicBezTo>
                  <a:cubicBezTo>
                    <a:pt x="33277" y="3480"/>
                    <a:pt x="32062" y="3393"/>
                    <a:pt x="30833" y="3393"/>
                  </a:cubicBezTo>
                  <a:cubicBezTo>
                    <a:pt x="23382" y="3393"/>
                    <a:pt x="15429" y="6585"/>
                    <a:pt x="9089" y="14256"/>
                  </a:cubicBezTo>
                  <a:cubicBezTo>
                    <a:pt x="9089" y="14256"/>
                    <a:pt x="10912" y="18086"/>
                    <a:pt x="7964" y="22949"/>
                  </a:cubicBezTo>
                  <a:cubicBezTo>
                    <a:pt x="5046" y="27812"/>
                    <a:pt x="6475" y="34226"/>
                    <a:pt x="10335" y="36749"/>
                  </a:cubicBezTo>
                  <a:cubicBezTo>
                    <a:pt x="13546" y="38864"/>
                    <a:pt x="18487" y="39035"/>
                    <a:pt x="20001" y="39035"/>
                  </a:cubicBezTo>
                  <a:cubicBezTo>
                    <a:pt x="20292" y="39035"/>
                    <a:pt x="20457" y="39028"/>
                    <a:pt x="20457" y="39028"/>
                  </a:cubicBezTo>
                  <a:cubicBezTo>
                    <a:pt x="20457" y="39028"/>
                    <a:pt x="21490" y="42706"/>
                    <a:pt x="24195" y="42797"/>
                  </a:cubicBezTo>
                  <a:cubicBezTo>
                    <a:pt x="24195" y="42797"/>
                    <a:pt x="23462" y="44440"/>
                    <a:pt x="21707" y="44440"/>
                  </a:cubicBezTo>
                  <a:cubicBezTo>
                    <a:pt x="21675" y="44440"/>
                    <a:pt x="21644" y="44440"/>
                    <a:pt x="21612" y="44439"/>
                  </a:cubicBezTo>
                  <a:lnTo>
                    <a:pt x="21612" y="44439"/>
                  </a:lnTo>
                  <a:lnTo>
                    <a:pt x="23709" y="46354"/>
                  </a:lnTo>
                  <a:cubicBezTo>
                    <a:pt x="23709" y="46354"/>
                    <a:pt x="22781" y="47241"/>
                    <a:pt x="21335" y="47241"/>
                  </a:cubicBezTo>
                  <a:cubicBezTo>
                    <a:pt x="21007" y="47241"/>
                    <a:pt x="20651" y="47196"/>
                    <a:pt x="20274" y="47083"/>
                  </a:cubicBezTo>
                  <a:lnTo>
                    <a:pt x="20274" y="47083"/>
                  </a:lnTo>
                  <a:lnTo>
                    <a:pt x="20457" y="48785"/>
                  </a:lnTo>
                  <a:cubicBezTo>
                    <a:pt x="20457" y="48785"/>
                    <a:pt x="17326" y="47873"/>
                    <a:pt x="16140" y="45107"/>
                  </a:cubicBezTo>
                  <a:cubicBezTo>
                    <a:pt x="16140" y="45107"/>
                    <a:pt x="13776" y="46951"/>
                    <a:pt x="9380" y="46951"/>
                  </a:cubicBezTo>
                  <a:cubicBezTo>
                    <a:pt x="6887" y="46951"/>
                    <a:pt x="3740" y="46358"/>
                    <a:pt x="0" y="44499"/>
                  </a:cubicBezTo>
                  <a:lnTo>
                    <a:pt x="0" y="44499"/>
                  </a:lnTo>
                  <a:cubicBezTo>
                    <a:pt x="3131" y="53436"/>
                    <a:pt x="6687" y="57387"/>
                    <a:pt x="8268" y="59606"/>
                  </a:cubicBezTo>
                  <a:cubicBezTo>
                    <a:pt x="11125" y="63679"/>
                    <a:pt x="13101" y="68330"/>
                    <a:pt x="8268" y="74044"/>
                  </a:cubicBezTo>
                  <a:cubicBezTo>
                    <a:pt x="3435" y="79758"/>
                    <a:pt x="4864" y="84318"/>
                    <a:pt x="4864" y="84318"/>
                  </a:cubicBezTo>
                  <a:cubicBezTo>
                    <a:pt x="4864" y="84318"/>
                    <a:pt x="6779" y="79758"/>
                    <a:pt x="11855" y="76749"/>
                  </a:cubicBezTo>
                  <a:cubicBezTo>
                    <a:pt x="16900" y="73740"/>
                    <a:pt x="13101" y="66840"/>
                    <a:pt x="23466" y="65351"/>
                  </a:cubicBezTo>
                  <a:cubicBezTo>
                    <a:pt x="28572" y="64621"/>
                    <a:pt x="35290" y="61734"/>
                    <a:pt x="41095" y="56263"/>
                  </a:cubicBezTo>
                  <a:cubicBezTo>
                    <a:pt x="33952" y="55290"/>
                    <a:pt x="29727" y="49849"/>
                    <a:pt x="29727" y="49849"/>
                  </a:cubicBezTo>
                  <a:lnTo>
                    <a:pt x="31490" y="49241"/>
                  </a:lnTo>
                  <a:lnTo>
                    <a:pt x="30122" y="47539"/>
                  </a:lnTo>
                  <a:lnTo>
                    <a:pt x="33375" y="48147"/>
                  </a:lnTo>
                  <a:lnTo>
                    <a:pt x="32220" y="46171"/>
                  </a:lnTo>
                  <a:lnTo>
                    <a:pt x="36384" y="46931"/>
                  </a:lnTo>
                  <a:cubicBezTo>
                    <a:pt x="36384" y="46931"/>
                    <a:pt x="37701" y="47499"/>
                    <a:pt x="38998" y="47499"/>
                  </a:cubicBezTo>
                  <a:cubicBezTo>
                    <a:pt x="40138" y="47499"/>
                    <a:pt x="41261" y="47060"/>
                    <a:pt x="41460" y="45411"/>
                  </a:cubicBezTo>
                  <a:cubicBezTo>
                    <a:pt x="41855" y="41855"/>
                    <a:pt x="42980" y="37265"/>
                    <a:pt x="52615" y="36809"/>
                  </a:cubicBezTo>
                  <a:cubicBezTo>
                    <a:pt x="53102" y="34925"/>
                    <a:pt x="53527" y="32858"/>
                    <a:pt x="53801" y="30730"/>
                  </a:cubicBezTo>
                  <a:cubicBezTo>
                    <a:pt x="54439" y="25745"/>
                    <a:pt x="54135" y="21125"/>
                    <a:pt x="52646" y="17143"/>
                  </a:cubicBezTo>
                  <a:cubicBezTo>
                    <a:pt x="53801" y="16870"/>
                    <a:pt x="55320" y="16110"/>
                    <a:pt x="55837" y="13709"/>
                  </a:cubicBezTo>
                  <a:lnTo>
                    <a:pt x="55837" y="13709"/>
                  </a:lnTo>
                  <a:cubicBezTo>
                    <a:pt x="55837" y="13709"/>
                    <a:pt x="54315" y="14094"/>
                    <a:pt x="52718" y="14094"/>
                  </a:cubicBezTo>
                  <a:cubicBezTo>
                    <a:pt x="52210" y="14094"/>
                    <a:pt x="51694" y="14055"/>
                    <a:pt x="51217" y="13952"/>
                  </a:cubicBezTo>
                  <a:cubicBezTo>
                    <a:pt x="50214" y="12280"/>
                    <a:pt x="48998" y="10791"/>
                    <a:pt x="47478" y="9453"/>
                  </a:cubicBezTo>
                  <a:cubicBezTo>
                    <a:pt x="44804" y="7113"/>
                    <a:pt x="41490" y="5320"/>
                    <a:pt x="37843" y="4347"/>
                  </a:cubicBezTo>
                  <a:cubicBezTo>
                    <a:pt x="36931" y="2584"/>
                    <a:pt x="36688" y="0"/>
                    <a:pt x="36688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54"/>
            <p:cNvSpPr/>
            <p:nvPr/>
          </p:nvSpPr>
          <p:spPr>
            <a:xfrm>
              <a:off x="1350600" y="1701675"/>
              <a:ext cx="350325" cy="168275"/>
            </a:xfrm>
            <a:custGeom>
              <a:avLst/>
              <a:gdLst/>
              <a:ahLst/>
              <a:cxnLst/>
              <a:rect l="l" t="t" r="r" b="b"/>
              <a:pathLst>
                <a:path w="14013" h="6731" extrusionOk="0">
                  <a:moveTo>
                    <a:pt x="0" y="1"/>
                  </a:moveTo>
                  <a:lnTo>
                    <a:pt x="0" y="1"/>
                  </a:lnTo>
                  <a:cubicBezTo>
                    <a:pt x="912" y="2615"/>
                    <a:pt x="1854" y="4834"/>
                    <a:pt x="2797" y="6688"/>
                  </a:cubicBezTo>
                  <a:cubicBezTo>
                    <a:pt x="3157" y="6717"/>
                    <a:pt x="3509" y="6731"/>
                    <a:pt x="3853" y="6731"/>
                  </a:cubicBezTo>
                  <a:cubicBezTo>
                    <a:pt x="10303" y="6731"/>
                    <a:pt x="13897" y="1847"/>
                    <a:pt x="14013" y="1703"/>
                  </a:cubicBezTo>
                  <a:lnTo>
                    <a:pt x="14013" y="1703"/>
                  </a:lnTo>
                  <a:cubicBezTo>
                    <a:pt x="12891" y="2104"/>
                    <a:pt x="11340" y="2469"/>
                    <a:pt x="9386" y="2469"/>
                  </a:cubicBezTo>
                  <a:cubicBezTo>
                    <a:pt x="6895" y="2469"/>
                    <a:pt x="3748" y="1875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54"/>
            <p:cNvSpPr/>
            <p:nvPr/>
          </p:nvSpPr>
          <p:spPr>
            <a:xfrm>
              <a:off x="2164450" y="1027150"/>
              <a:ext cx="230275" cy="183675"/>
            </a:xfrm>
            <a:custGeom>
              <a:avLst/>
              <a:gdLst/>
              <a:ahLst/>
              <a:cxnLst/>
              <a:rect l="l" t="t" r="r" b="b"/>
              <a:pathLst>
                <a:path w="9211" h="7347" extrusionOk="0">
                  <a:moveTo>
                    <a:pt x="3723" y="1"/>
                  </a:moveTo>
                  <a:cubicBezTo>
                    <a:pt x="1533" y="1"/>
                    <a:pt x="0" y="2483"/>
                    <a:pt x="0" y="2483"/>
                  </a:cubicBezTo>
                  <a:cubicBezTo>
                    <a:pt x="894" y="2210"/>
                    <a:pt x="1686" y="2072"/>
                    <a:pt x="2378" y="2072"/>
                  </a:cubicBezTo>
                  <a:cubicBezTo>
                    <a:pt x="4838" y="2072"/>
                    <a:pt x="6016" y="3811"/>
                    <a:pt x="5897" y="7346"/>
                  </a:cubicBezTo>
                  <a:cubicBezTo>
                    <a:pt x="5897" y="7346"/>
                    <a:pt x="9210" y="3334"/>
                    <a:pt x="5775" y="750"/>
                  </a:cubicBezTo>
                  <a:cubicBezTo>
                    <a:pt x="5050" y="210"/>
                    <a:pt x="4359" y="1"/>
                    <a:pt x="37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54"/>
            <p:cNvSpPr/>
            <p:nvPr/>
          </p:nvSpPr>
          <p:spPr>
            <a:xfrm>
              <a:off x="2203200" y="805775"/>
              <a:ext cx="131475" cy="159825"/>
            </a:xfrm>
            <a:custGeom>
              <a:avLst/>
              <a:gdLst/>
              <a:ahLst/>
              <a:cxnLst/>
              <a:rect l="l" t="t" r="r" b="b"/>
              <a:pathLst>
                <a:path w="5259" h="6393" extrusionOk="0">
                  <a:moveTo>
                    <a:pt x="2523" y="0"/>
                  </a:moveTo>
                  <a:cubicBezTo>
                    <a:pt x="1216" y="365"/>
                    <a:pt x="183" y="1490"/>
                    <a:pt x="122" y="2949"/>
                  </a:cubicBezTo>
                  <a:cubicBezTo>
                    <a:pt x="0" y="4773"/>
                    <a:pt x="1368" y="6292"/>
                    <a:pt x="3161" y="6384"/>
                  </a:cubicBezTo>
                  <a:cubicBezTo>
                    <a:pt x="3242" y="6390"/>
                    <a:pt x="3322" y="6393"/>
                    <a:pt x="3401" y="6393"/>
                  </a:cubicBezTo>
                  <a:cubicBezTo>
                    <a:pt x="4099" y="6393"/>
                    <a:pt x="4740" y="6158"/>
                    <a:pt x="5259" y="5776"/>
                  </a:cubicBezTo>
                  <a:cubicBezTo>
                    <a:pt x="2979" y="3618"/>
                    <a:pt x="2493" y="1520"/>
                    <a:pt x="25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54"/>
            <p:cNvSpPr/>
            <p:nvPr/>
          </p:nvSpPr>
          <p:spPr>
            <a:xfrm>
              <a:off x="2380250" y="993475"/>
              <a:ext cx="164925" cy="108875"/>
            </a:xfrm>
            <a:custGeom>
              <a:avLst/>
              <a:gdLst/>
              <a:ahLst/>
              <a:cxnLst/>
              <a:rect l="l" t="t" r="r" b="b"/>
              <a:pathLst>
                <a:path w="6597" h="4355" extrusionOk="0">
                  <a:moveTo>
                    <a:pt x="335" y="0"/>
                  </a:moveTo>
                  <a:cubicBezTo>
                    <a:pt x="183" y="304"/>
                    <a:pt x="152" y="608"/>
                    <a:pt x="122" y="942"/>
                  </a:cubicBezTo>
                  <a:cubicBezTo>
                    <a:pt x="0" y="2736"/>
                    <a:pt x="1368" y="4256"/>
                    <a:pt x="3162" y="4347"/>
                  </a:cubicBezTo>
                  <a:cubicBezTo>
                    <a:pt x="3237" y="4352"/>
                    <a:pt x="3312" y="4354"/>
                    <a:pt x="3387" y="4354"/>
                  </a:cubicBezTo>
                  <a:cubicBezTo>
                    <a:pt x="5109" y="4354"/>
                    <a:pt x="6509" y="3026"/>
                    <a:pt x="6596" y="1307"/>
                  </a:cubicBezTo>
                  <a:lnTo>
                    <a:pt x="6596" y="851"/>
                  </a:lnTo>
                  <a:cubicBezTo>
                    <a:pt x="6036" y="1010"/>
                    <a:pt x="5324" y="1134"/>
                    <a:pt x="4510" y="1134"/>
                  </a:cubicBezTo>
                  <a:cubicBezTo>
                    <a:pt x="3293" y="1134"/>
                    <a:pt x="1847" y="856"/>
                    <a:pt x="3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54"/>
            <p:cNvSpPr/>
            <p:nvPr/>
          </p:nvSpPr>
          <p:spPr>
            <a:xfrm>
              <a:off x="1670500" y="1455450"/>
              <a:ext cx="192300" cy="178225"/>
            </a:xfrm>
            <a:custGeom>
              <a:avLst/>
              <a:gdLst/>
              <a:ahLst/>
              <a:cxnLst/>
              <a:rect l="l" t="t" r="r" b="b"/>
              <a:pathLst>
                <a:path w="7692" h="7129" extrusionOk="0">
                  <a:moveTo>
                    <a:pt x="5017" y="0"/>
                  </a:moveTo>
                  <a:cubicBezTo>
                    <a:pt x="2646" y="0"/>
                    <a:pt x="1" y="1734"/>
                    <a:pt x="1" y="1734"/>
                  </a:cubicBezTo>
                  <a:cubicBezTo>
                    <a:pt x="1278" y="4257"/>
                    <a:pt x="3132" y="6962"/>
                    <a:pt x="4834" y="7114"/>
                  </a:cubicBezTo>
                  <a:cubicBezTo>
                    <a:pt x="4937" y="7124"/>
                    <a:pt x="5036" y="7129"/>
                    <a:pt x="5132" y="7129"/>
                  </a:cubicBezTo>
                  <a:cubicBezTo>
                    <a:pt x="7411" y="7129"/>
                    <a:pt x="7691" y="4470"/>
                    <a:pt x="7691" y="4470"/>
                  </a:cubicBezTo>
                  <a:cubicBezTo>
                    <a:pt x="7691" y="4470"/>
                    <a:pt x="6627" y="2737"/>
                    <a:pt x="5138" y="2"/>
                  </a:cubicBezTo>
                  <a:cubicBezTo>
                    <a:pt x="5098" y="1"/>
                    <a:pt x="5058" y="0"/>
                    <a:pt x="50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54"/>
            <p:cNvSpPr/>
            <p:nvPr/>
          </p:nvSpPr>
          <p:spPr>
            <a:xfrm>
              <a:off x="1430375" y="946350"/>
              <a:ext cx="891400" cy="881500"/>
            </a:xfrm>
            <a:custGeom>
              <a:avLst/>
              <a:gdLst/>
              <a:ahLst/>
              <a:cxnLst/>
              <a:rect l="l" t="t" r="r" b="b"/>
              <a:pathLst>
                <a:path w="35656" h="35260" extrusionOk="0">
                  <a:moveTo>
                    <a:pt x="24074" y="1"/>
                  </a:moveTo>
                  <a:lnTo>
                    <a:pt x="15959" y="912"/>
                  </a:lnTo>
                  <a:cubicBezTo>
                    <a:pt x="15959" y="912"/>
                    <a:pt x="13649" y="2554"/>
                    <a:pt x="11582" y="6353"/>
                  </a:cubicBezTo>
                  <a:cubicBezTo>
                    <a:pt x="9576" y="10153"/>
                    <a:pt x="1" y="14043"/>
                    <a:pt x="1885" y="23952"/>
                  </a:cubicBezTo>
                  <a:cubicBezTo>
                    <a:pt x="3800" y="33861"/>
                    <a:pt x="11308" y="35260"/>
                    <a:pt x="19211" y="35260"/>
                  </a:cubicBezTo>
                  <a:cubicBezTo>
                    <a:pt x="27114" y="35260"/>
                    <a:pt x="35655" y="29910"/>
                    <a:pt x="35655" y="19454"/>
                  </a:cubicBezTo>
                  <a:cubicBezTo>
                    <a:pt x="35655" y="9028"/>
                    <a:pt x="24074" y="1"/>
                    <a:pt x="240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54"/>
            <p:cNvSpPr/>
            <p:nvPr/>
          </p:nvSpPr>
          <p:spPr>
            <a:xfrm>
              <a:off x="1621125" y="1569475"/>
              <a:ext cx="341975" cy="1128450"/>
            </a:xfrm>
            <a:custGeom>
              <a:avLst/>
              <a:gdLst/>
              <a:ahLst/>
              <a:cxnLst/>
              <a:rect l="l" t="t" r="r" b="b"/>
              <a:pathLst>
                <a:path w="13679" h="45138" extrusionOk="0">
                  <a:moveTo>
                    <a:pt x="5319" y="5927"/>
                  </a:moveTo>
                  <a:lnTo>
                    <a:pt x="7903" y="21854"/>
                  </a:lnTo>
                  <a:cubicBezTo>
                    <a:pt x="7903" y="21854"/>
                    <a:pt x="5745" y="22432"/>
                    <a:pt x="3648" y="28177"/>
                  </a:cubicBezTo>
                  <a:cubicBezTo>
                    <a:pt x="2888" y="30244"/>
                    <a:pt x="2401" y="37782"/>
                    <a:pt x="547" y="41551"/>
                  </a:cubicBezTo>
                  <a:lnTo>
                    <a:pt x="0" y="43405"/>
                  </a:lnTo>
                  <a:cubicBezTo>
                    <a:pt x="0" y="43405"/>
                    <a:pt x="274" y="45137"/>
                    <a:pt x="2888" y="45137"/>
                  </a:cubicBezTo>
                  <a:lnTo>
                    <a:pt x="7113" y="45137"/>
                  </a:lnTo>
                  <a:cubicBezTo>
                    <a:pt x="7113" y="45137"/>
                    <a:pt x="7903" y="43405"/>
                    <a:pt x="4955" y="42007"/>
                  </a:cubicBezTo>
                  <a:lnTo>
                    <a:pt x="13678" y="24104"/>
                  </a:lnTo>
                  <a:lnTo>
                    <a:pt x="13314" y="5927"/>
                  </a:lnTo>
                  <a:cubicBezTo>
                    <a:pt x="13314" y="5927"/>
                    <a:pt x="11672" y="0"/>
                    <a:pt x="5319" y="5927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54"/>
            <p:cNvSpPr/>
            <p:nvPr/>
          </p:nvSpPr>
          <p:spPr>
            <a:xfrm>
              <a:off x="1754100" y="1651775"/>
              <a:ext cx="209000" cy="537025"/>
            </a:xfrm>
            <a:custGeom>
              <a:avLst/>
              <a:gdLst/>
              <a:ahLst/>
              <a:cxnLst/>
              <a:rect l="l" t="t" r="r" b="b"/>
              <a:pathLst>
                <a:path w="8360" h="21481" extrusionOk="0">
                  <a:moveTo>
                    <a:pt x="4896" y="1"/>
                  </a:moveTo>
                  <a:cubicBezTo>
                    <a:pt x="3712" y="1"/>
                    <a:pt x="2118" y="659"/>
                    <a:pt x="0" y="2635"/>
                  </a:cubicBezTo>
                  <a:lnTo>
                    <a:pt x="2584" y="18562"/>
                  </a:lnTo>
                  <a:cubicBezTo>
                    <a:pt x="2584" y="18562"/>
                    <a:pt x="4560" y="20477"/>
                    <a:pt x="8025" y="21480"/>
                  </a:cubicBezTo>
                  <a:lnTo>
                    <a:pt x="8359" y="20812"/>
                  </a:lnTo>
                  <a:lnTo>
                    <a:pt x="7995" y="2635"/>
                  </a:lnTo>
                  <a:cubicBezTo>
                    <a:pt x="7995" y="2635"/>
                    <a:pt x="7265" y="1"/>
                    <a:pt x="4896" y="1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54"/>
            <p:cNvSpPr/>
            <p:nvPr/>
          </p:nvSpPr>
          <p:spPr>
            <a:xfrm>
              <a:off x="1642400" y="2572525"/>
              <a:ext cx="38775" cy="106400"/>
            </a:xfrm>
            <a:custGeom>
              <a:avLst/>
              <a:gdLst/>
              <a:ahLst/>
              <a:cxnLst/>
              <a:rect l="l" t="t" r="r" b="b"/>
              <a:pathLst>
                <a:path w="1551" h="4256" fill="none" extrusionOk="0">
                  <a:moveTo>
                    <a:pt x="0" y="0"/>
                  </a:moveTo>
                  <a:cubicBezTo>
                    <a:pt x="0" y="0"/>
                    <a:pt x="1550" y="1976"/>
                    <a:pt x="0" y="4256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54"/>
            <p:cNvSpPr/>
            <p:nvPr/>
          </p:nvSpPr>
          <p:spPr>
            <a:xfrm>
              <a:off x="1654550" y="2555050"/>
              <a:ext cx="102625" cy="51675"/>
            </a:xfrm>
            <a:custGeom>
              <a:avLst/>
              <a:gdLst/>
              <a:ahLst/>
              <a:cxnLst/>
              <a:rect l="l" t="t" r="r" b="b"/>
              <a:pathLst>
                <a:path w="4105" h="2067" fill="none" extrusionOk="0">
                  <a:moveTo>
                    <a:pt x="1" y="0"/>
                  </a:moveTo>
                  <a:cubicBezTo>
                    <a:pt x="1" y="0"/>
                    <a:pt x="1277" y="2067"/>
                    <a:pt x="4104" y="145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54"/>
            <p:cNvSpPr/>
            <p:nvPr/>
          </p:nvSpPr>
          <p:spPr>
            <a:xfrm>
              <a:off x="1993475" y="1569475"/>
              <a:ext cx="341975" cy="1128450"/>
            </a:xfrm>
            <a:custGeom>
              <a:avLst/>
              <a:gdLst/>
              <a:ahLst/>
              <a:cxnLst/>
              <a:rect l="l" t="t" r="r" b="b"/>
              <a:pathLst>
                <a:path w="13679" h="45138" extrusionOk="0">
                  <a:moveTo>
                    <a:pt x="8359" y="5927"/>
                  </a:moveTo>
                  <a:lnTo>
                    <a:pt x="5775" y="21854"/>
                  </a:lnTo>
                  <a:cubicBezTo>
                    <a:pt x="5775" y="21854"/>
                    <a:pt x="7933" y="22432"/>
                    <a:pt x="10031" y="28177"/>
                  </a:cubicBezTo>
                  <a:cubicBezTo>
                    <a:pt x="10791" y="30244"/>
                    <a:pt x="11277" y="37782"/>
                    <a:pt x="13131" y="41551"/>
                  </a:cubicBezTo>
                  <a:lnTo>
                    <a:pt x="13678" y="43405"/>
                  </a:lnTo>
                  <a:cubicBezTo>
                    <a:pt x="13678" y="43405"/>
                    <a:pt x="13405" y="45137"/>
                    <a:pt x="10791" y="45137"/>
                  </a:cubicBezTo>
                  <a:lnTo>
                    <a:pt x="6566" y="45137"/>
                  </a:lnTo>
                  <a:cubicBezTo>
                    <a:pt x="6566" y="45137"/>
                    <a:pt x="5775" y="43405"/>
                    <a:pt x="8754" y="42007"/>
                  </a:cubicBezTo>
                  <a:lnTo>
                    <a:pt x="0" y="24104"/>
                  </a:lnTo>
                  <a:lnTo>
                    <a:pt x="395" y="5927"/>
                  </a:lnTo>
                  <a:cubicBezTo>
                    <a:pt x="395" y="5927"/>
                    <a:pt x="2006" y="0"/>
                    <a:pt x="8359" y="5927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54"/>
            <p:cNvSpPr/>
            <p:nvPr/>
          </p:nvSpPr>
          <p:spPr>
            <a:xfrm>
              <a:off x="1994225" y="1652550"/>
              <a:ext cx="208225" cy="553025"/>
            </a:xfrm>
            <a:custGeom>
              <a:avLst/>
              <a:gdLst/>
              <a:ahLst/>
              <a:cxnLst/>
              <a:rect l="l" t="t" r="r" b="b"/>
              <a:pathLst>
                <a:path w="8329" h="22121" extrusionOk="0">
                  <a:moveTo>
                    <a:pt x="3441" y="0"/>
                  </a:moveTo>
                  <a:cubicBezTo>
                    <a:pt x="1081" y="0"/>
                    <a:pt x="365" y="2635"/>
                    <a:pt x="365" y="2635"/>
                  </a:cubicBezTo>
                  <a:lnTo>
                    <a:pt x="0" y="20811"/>
                  </a:lnTo>
                  <a:lnTo>
                    <a:pt x="578" y="21966"/>
                  </a:lnTo>
                  <a:cubicBezTo>
                    <a:pt x="1271" y="22064"/>
                    <a:pt x="2014" y="22121"/>
                    <a:pt x="2802" y="22121"/>
                  </a:cubicBezTo>
                  <a:cubicBezTo>
                    <a:pt x="4466" y="22121"/>
                    <a:pt x="6327" y="21867"/>
                    <a:pt x="8329" y="21206"/>
                  </a:cubicBezTo>
                  <a:cubicBezTo>
                    <a:pt x="6959" y="18933"/>
                    <a:pt x="5841" y="18560"/>
                    <a:pt x="5751" y="18560"/>
                  </a:cubicBezTo>
                  <a:cubicBezTo>
                    <a:pt x="5748" y="18560"/>
                    <a:pt x="5746" y="18560"/>
                    <a:pt x="5745" y="18561"/>
                  </a:cubicBezTo>
                  <a:lnTo>
                    <a:pt x="5745" y="18561"/>
                  </a:lnTo>
                  <a:lnTo>
                    <a:pt x="8329" y="2635"/>
                  </a:lnTo>
                  <a:cubicBezTo>
                    <a:pt x="6211" y="659"/>
                    <a:pt x="4621" y="0"/>
                    <a:pt x="3441" y="0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54"/>
            <p:cNvSpPr/>
            <p:nvPr/>
          </p:nvSpPr>
          <p:spPr>
            <a:xfrm>
              <a:off x="2275375" y="2572525"/>
              <a:ext cx="39550" cy="106400"/>
            </a:xfrm>
            <a:custGeom>
              <a:avLst/>
              <a:gdLst/>
              <a:ahLst/>
              <a:cxnLst/>
              <a:rect l="l" t="t" r="r" b="b"/>
              <a:pathLst>
                <a:path w="1582" h="4256" fill="none" extrusionOk="0">
                  <a:moveTo>
                    <a:pt x="1581" y="0"/>
                  </a:moveTo>
                  <a:cubicBezTo>
                    <a:pt x="1581" y="0"/>
                    <a:pt x="1" y="1976"/>
                    <a:pt x="1581" y="4256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4"/>
            <p:cNvSpPr/>
            <p:nvPr/>
          </p:nvSpPr>
          <p:spPr>
            <a:xfrm>
              <a:off x="2199400" y="2555050"/>
              <a:ext cx="102600" cy="51675"/>
            </a:xfrm>
            <a:custGeom>
              <a:avLst/>
              <a:gdLst/>
              <a:ahLst/>
              <a:cxnLst/>
              <a:rect l="l" t="t" r="r" b="b"/>
              <a:pathLst>
                <a:path w="4104" h="2067" fill="none" extrusionOk="0">
                  <a:moveTo>
                    <a:pt x="4104" y="0"/>
                  </a:moveTo>
                  <a:cubicBezTo>
                    <a:pt x="4104" y="0"/>
                    <a:pt x="2827" y="2067"/>
                    <a:pt x="0" y="145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4"/>
            <p:cNvSpPr/>
            <p:nvPr/>
          </p:nvSpPr>
          <p:spPr>
            <a:xfrm>
              <a:off x="1647725" y="1165200"/>
              <a:ext cx="731800" cy="1015925"/>
            </a:xfrm>
            <a:custGeom>
              <a:avLst/>
              <a:gdLst/>
              <a:ahLst/>
              <a:cxnLst/>
              <a:rect l="l" t="t" r="r" b="b"/>
              <a:pathLst>
                <a:path w="29272" h="40637" extrusionOk="0">
                  <a:moveTo>
                    <a:pt x="12006" y="1"/>
                  </a:moveTo>
                  <a:cubicBezTo>
                    <a:pt x="3313" y="1"/>
                    <a:pt x="0" y="3770"/>
                    <a:pt x="0" y="3770"/>
                  </a:cubicBezTo>
                  <a:lnTo>
                    <a:pt x="5258" y="13587"/>
                  </a:lnTo>
                  <a:cubicBezTo>
                    <a:pt x="91" y="21642"/>
                    <a:pt x="4711" y="30305"/>
                    <a:pt x="4711" y="30305"/>
                  </a:cubicBezTo>
                  <a:cubicBezTo>
                    <a:pt x="10189" y="37319"/>
                    <a:pt x="15351" y="40637"/>
                    <a:pt x="20225" y="40637"/>
                  </a:cubicBezTo>
                  <a:cubicBezTo>
                    <a:pt x="23357" y="40637"/>
                    <a:pt x="26370" y="39267"/>
                    <a:pt x="29271" y="36627"/>
                  </a:cubicBezTo>
                  <a:cubicBezTo>
                    <a:pt x="29271" y="36627"/>
                    <a:pt x="28815" y="32554"/>
                    <a:pt x="27326" y="27174"/>
                  </a:cubicBezTo>
                  <a:cubicBezTo>
                    <a:pt x="24773" y="17964"/>
                    <a:pt x="18268" y="13709"/>
                    <a:pt x="18268" y="13709"/>
                  </a:cubicBezTo>
                  <a:lnTo>
                    <a:pt x="23344" y="3770"/>
                  </a:lnTo>
                  <a:cubicBezTo>
                    <a:pt x="23344" y="3770"/>
                    <a:pt x="20700" y="1"/>
                    <a:pt x="12006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4"/>
            <p:cNvSpPr/>
            <p:nvPr/>
          </p:nvSpPr>
          <p:spPr>
            <a:xfrm>
              <a:off x="1722175" y="1767025"/>
              <a:ext cx="658100" cy="415250"/>
            </a:xfrm>
            <a:custGeom>
              <a:avLst/>
              <a:gdLst/>
              <a:ahLst/>
              <a:cxnLst/>
              <a:rect l="l" t="t" r="r" b="b"/>
              <a:pathLst>
                <a:path w="26324" h="16610" extrusionOk="0">
                  <a:moveTo>
                    <a:pt x="1" y="1"/>
                  </a:moveTo>
                  <a:cubicBezTo>
                    <a:pt x="366" y="3679"/>
                    <a:pt x="1764" y="6293"/>
                    <a:pt x="1764" y="6293"/>
                  </a:cubicBezTo>
                  <a:cubicBezTo>
                    <a:pt x="7259" y="13287"/>
                    <a:pt x="12417" y="16609"/>
                    <a:pt x="17284" y="16609"/>
                  </a:cubicBezTo>
                  <a:cubicBezTo>
                    <a:pt x="20413" y="16609"/>
                    <a:pt x="23422" y="15237"/>
                    <a:pt x="26323" y="12585"/>
                  </a:cubicBezTo>
                  <a:cubicBezTo>
                    <a:pt x="26323" y="12585"/>
                    <a:pt x="26172" y="11095"/>
                    <a:pt x="25746" y="8755"/>
                  </a:cubicBezTo>
                  <a:cubicBezTo>
                    <a:pt x="23618" y="10882"/>
                    <a:pt x="20974" y="12524"/>
                    <a:pt x="17722" y="12524"/>
                  </a:cubicBezTo>
                  <a:cubicBezTo>
                    <a:pt x="11095" y="12524"/>
                    <a:pt x="3527" y="4347"/>
                    <a:pt x="1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4"/>
            <p:cNvSpPr/>
            <p:nvPr/>
          </p:nvSpPr>
          <p:spPr>
            <a:xfrm>
              <a:off x="1732050" y="1510200"/>
              <a:ext cx="443825" cy="191450"/>
            </a:xfrm>
            <a:custGeom>
              <a:avLst/>
              <a:gdLst/>
              <a:ahLst/>
              <a:cxnLst/>
              <a:rect l="l" t="t" r="r" b="b"/>
              <a:pathLst>
                <a:path w="17753" h="7658" extrusionOk="0">
                  <a:moveTo>
                    <a:pt x="8816" y="0"/>
                  </a:moveTo>
                  <a:cubicBezTo>
                    <a:pt x="3101" y="0"/>
                    <a:pt x="123" y="3708"/>
                    <a:pt x="123" y="3708"/>
                  </a:cubicBezTo>
                  <a:cubicBezTo>
                    <a:pt x="123" y="3708"/>
                    <a:pt x="1" y="6626"/>
                    <a:pt x="2585" y="7508"/>
                  </a:cubicBezTo>
                  <a:cubicBezTo>
                    <a:pt x="2912" y="7612"/>
                    <a:pt x="3273" y="7657"/>
                    <a:pt x="3653" y="7657"/>
                  </a:cubicBezTo>
                  <a:cubicBezTo>
                    <a:pt x="6273" y="7657"/>
                    <a:pt x="9819" y="5502"/>
                    <a:pt x="9819" y="5502"/>
                  </a:cubicBezTo>
                  <a:cubicBezTo>
                    <a:pt x="9819" y="5502"/>
                    <a:pt x="11550" y="6273"/>
                    <a:pt x="13407" y="6273"/>
                  </a:cubicBezTo>
                  <a:cubicBezTo>
                    <a:pt x="15273" y="6273"/>
                    <a:pt x="17265" y="5494"/>
                    <a:pt x="17752" y="2371"/>
                  </a:cubicBezTo>
                  <a:cubicBezTo>
                    <a:pt x="17752" y="2371"/>
                    <a:pt x="14560" y="0"/>
                    <a:pt x="8816" y="0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4"/>
            <p:cNvSpPr/>
            <p:nvPr/>
          </p:nvSpPr>
          <p:spPr>
            <a:xfrm>
              <a:off x="1792100" y="1156075"/>
              <a:ext cx="300175" cy="187725"/>
            </a:xfrm>
            <a:custGeom>
              <a:avLst/>
              <a:gdLst/>
              <a:ahLst/>
              <a:cxnLst/>
              <a:rect l="l" t="t" r="r" b="b"/>
              <a:pathLst>
                <a:path w="12007" h="7509" extrusionOk="0">
                  <a:moveTo>
                    <a:pt x="5988" y="1"/>
                  </a:moveTo>
                  <a:cubicBezTo>
                    <a:pt x="2645" y="1"/>
                    <a:pt x="0" y="1277"/>
                    <a:pt x="0" y="2828"/>
                  </a:cubicBezTo>
                  <a:cubicBezTo>
                    <a:pt x="0" y="4378"/>
                    <a:pt x="2705" y="7509"/>
                    <a:pt x="5988" y="7509"/>
                  </a:cubicBezTo>
                  <a:cubicBezTo>
                    <a:pt x="9301" y="7509"/>
                    <a:pt x="12007" y="4378"/>
                    <a:pt x="12007" y="2828"/>
                  </a:cubicBezTo>
                  <a:cubicBezTo>
                    <a:pt x="12007" y="1277"/>
                    <a:pt x="9301" y="1"/>
                    <a:pt x="59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4"/>
            <p:cNvSpPr/>
            <p:nvPr/>
          </p:nvSpPr>
          <p:spPr>
            <a:xfrm>
              <a:off x="1814125" y="1162150"/>
              <a:ext cx="254600" cy="150500"/>
            </a:xfrm>
            <a:custGeom>
              <a:avLst/>
              <a:gdLst/>
              <a:ahLst/>
              <a:cxnLst/>
              <a:rect l="l" t="t" r="r" b="b"/>
              <a:pathLst>
                <a:path w="10184" h="6020" extrusionOk="0">
                  <a:moveTo>
                    <a:pt x="10183" y="2250"/>
                  </a:moveTo>
                  <a:cubicBezTo>
                    <a:pt x="10183" y="1004"/>
                    <a:pt x="7904" y="1"/>
                    <a:pt x="5077" y="1"/>
                  </a:cubicBezTo>
                  <a:cubicBezTo>
                    <a:pt x="2280" y="1"/>
                    <a:pt x="1" y="1034"/>
                    <a:pt x="1" y="2250"/>
                  </a:cubicBezTo>
                  <a:cubicBezTo>
                    <a:pt x="1" y="3496"/>
                    <a:pt x="2280" y="6019"/>
                    <a:pt x="5077" y="6019"/>
                  </a:cubicBezTo>
                  <a:cubicBezTo>
                    <a:pt x="7934" y="6019"/>
                    <a:pt x="10183" y="3496"/>
                    <a:pt x="10183" y="2250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4"/>
            <p:cNvSpPr/>
            <p:nvPr/>
          </p:nvSpPr>
          <p:spPr>
            <a:xfrm>
              <a:off x="1856675" y="1165200"/>
              <a:ext cx="292600" cy="148350"/>
            </a:xfrm>
            <a:custGeom>
              <a:avLst/>
              <a:gdLst/>
              <a:ahLst/>
              <a:cxnLst/>
              <a:rect l="l" t="t" r="r" b="b"/>
              <a:pathLst>
                <a:path w="11704" h="5934" extrusionOk="0">
                  <a:moveTo>
                    <a:pt x="3648" y="1"/>
                  </a:moveTo>
                  <a:cubicBezTo>
                    <a:pt x="2372" y="1"/>
                    <a:pt x="1217" y="61"/>
                    <a:pt x="153" y="213"/>
                  </a:cubicBezTo>
                  <a:cubicBezTo>
                    <a:pt x="31" y="517"/>
                    <a:pt x="1" y="852"/>
                    <a:pt x="92" y="1247"/>
                  </a:cubicBezTo>
                  <a:cubicBezTo>
                    <a:pt x="92" y="1247"/>
                    <a:pt x="1057" y="5934"/>
                    <a:pt x="6216" y="5934"/>
                  </a:cubicBezTo>
                  <a:cubicBezTo>
                    <a:pt x="6474" y="5934"/>
                    <a:pt x="6743" y="5922"/>
                    <a:pt x="7022" y="5897"/>
                  </a:cubicBezTo>
                  <a:cubicBezTo>
                    <a:pt x="11034" y="5533"/>
                    <a:pt x="11703" y="2827"/>
                    <a:pt x="10335" y="912"/>
                  </a:cubicBezTo>
                  <a:cubicBezTo>
                    <a:pt x="8664" y="365"/>
                    <a:pt x="6445" y="1"/>
                    <a:pt x="3648" y="1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4"/>
            <p:cNvSpPr/>
            <p:nvPr/>
          </p:nvSpPr>
          <p:spPr>
            <a:xfrm>
              <a:off x="1764725" y="1064125"/>
              <a:ext cx="80575" cy="97300"/>
            </a:xfrm>
            <a:custGeom>
              <a:avLst/>
              <a:gdLst/>
              <a:ahLst/>
              <a:cxnLst/>
              <a:rect l="l" t="t" r="r" b="b"/>
              <a:pathLst>
                <a:path w="3223" h="3892" extrusionOk="0">
                  <a:moveTo>
                    <a:pt x="2949" y="1612"/>
                  </a:moveTo>
                  <a:cubicBezTo>
                    <a:pt x="3223" y="2585"/>
                    <a:pt x="3193" y="3436"/>
                    <a:pt x="2463" y="3648"/>
                  </a:cubicBezTo>
                  <a:cubicBezTo>
                    <a:pt x="1703" y="3892"/>
                    <a:pt x="548" y="3344"/>
                    <a:pt x="244" y="2372"/>
                  </a:cubicBezTo>
                  <a:cubicBezTo>
                    <a:pt x="1" y="1369"/>
                    <a:pt x="366" y="426"/>
                    <a:pt x="1095" y="214"/>
                  </a:cubicBezTo>
                  <a:cubicBezTo>
                    <a:pt x="1855" y="1"/>
                    <a:pt x="2706" y="609"/>
                    <a:pt x="2949" y="1612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4"/>
            <p:cNvSpPr/>
            <p:nvPr/>
          </p:nvSpPr>
          <p:spPr>
            <a:xfrm>
              <a:off x="1777650" y="1085425"/>
              <a:ext cx="47150" cy="54725"/>
            </a:xfrm>
            <a:custGeom>
              <a:avLst/>
              <a:gdLst/>
              <a:ahLst/>
              <a:cxnLst/>
              <a:rect l="l" t="t" r="r" b="b"/>
              <a:pathLst>
                <a:path w="1886" h="2189" fill="none" extrusionOk="0">
                  <a:moveTo>
                    <a:pt x="92" y="942"/>
                  </a:moveTo>
                  <a:cubicBezTo>
                    <a:pt x="92" y="942"/>
                    <a:pt x="1" y="0"/>
                    <a:pt x="609" y="0"/>
                  </a:cubicBezTo>
                  <a:cubicBezTo>
                    <a:pt x="1186" y="0"/>
                    <a:pt x="1885" y="1520"/>
                    <a:pt x="1217" y="218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4"/>
            <p:cNvSpPr/>
            <p:nvPr/>
          </p:nvSpPr>
          <p:spPr>
            <a:xfrm>
              <a:off x="1796650" y="1105175"/>
              <a:ext cx="15225" cy="16750"/>
            </a:xfrm>
            <a:custGeom>
              <a:avLst/>
              <a:gdLst/>
              <a:ahLst/>
              <a:cxnLst/>
              <a:rect l="l" t="t" r="r" b="b"/>
              <a:pathLst>
                <a:path w="609" h="670" fill="none" extrusionOk="0">
                  <a:moveTo>
                    <a:pt x="1" y="669"/>
                  </a:moveTo>
                  <a:lnTo>
                    <a:pt x="609" y="0"/>
                  </a:ln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4"/>
            <p:cNvSpPr/>
            <p:nvPr/>
          </p:nvSpPr>
          <p:spPr>
            <a:xfrm>
              <a:off x="2029950" y="1064125"/>
              <a:ext cx="80575" cy="97300"/>
            </a:xfrm>
            <a:custGeom>
              <a:avLst/>
              <a:gdLst/>
              <a:ahLst/>
              <a:cxnLst/>
              <a:rect l="l" t="t" r="r" b="b"/>
              <a:pathLst>
                <a:path w="3223" h="3892" extrusionOk="0">
                  <a:moveTo>
                    <a:pt x="243" y="1612"/>
                  </a:moveTo>
                  <a:cubicBezTo>
                    <a:pt x="0" y="2585"/>
                    <a:pt x="30" y="3436"/>
                    <a:pt x="760" y="3648"/>
                  </a:cubicBezTo>
                  <a:cubicBezTo>
                    <a:pt x="1520" y="3892"/>
                    <a:pt x="2644" y="3344"/>
                    <a:pt x="2948" y="2372"/>
                  </a:cubicBezTo>
                  <a:cubicBezTo>
                    <a:pt x="3222" y="1369"/>
                    <a:pt x="2827" y="426"/>
                    <a:pt x="2128" y="214"/>
                  </a:cubicBezTo>
                  <a:cubicBezTo>
                    <a:pt x="1368" y="1"/>
                    <a:pt x="517" y="609"/>
                    <a:pt x="243" y="1612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4"/>
            <p:cNvSpPr/>
            <p:nvPr/>
          </p:nvSpPr>
          <p:spPr>
            <a:xfrm>
              <a:off x="2050450" y="1085425"/>
              <a:ext cx="46375" cy="54725"/>
            </a:xfrm>
            <a:custGeom>
              <a:avLst/>
              <a:gdLst/>
              <a:ahLst/>
              <a:cxnLst/>
              <a:rect l="l" t="t" r="r" b="b"/>
              <a:pathLst>
                <a:path w="1855" h="2189" fill="none" extrusionOk="0">
                  <a:moveTo>
                    <a:pt x="1794" y="942"/>
                  </a:moveTo>
                  <a:cubicBezTo>
                    <a:pt x="1794" y="942"/>
                    <a:pt x="1855" y="0"/>
                    <a:pt x="1247" y="0"/>
                  </a:cubicBezTo>
                  <a:cubicBezTo>
                    <a:pt x="700" y="0"/>
                    <a:pt x="1" y="1520"/>
                    <a:pt x="639" y="218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54"/>
            <p:cNvSpPr/>
            <p:nvPr/>
          </p:nvSpPr>
          <p:spPr>
            <a:xfrm>
              <a:off x="2062625" y="1105175"/>
              <a:ext cx="14450" cy="16750"/>
            </a:xfrm>
            <a:custGeom>
              <a:avLst/>
              <a:gdLst/>
              <a:ahLst/>
              <a:cxnLst/>
              <a:rect l="l" t="t" r="r" b="b"/>
              <a:pathLst>
                <a:path w="578" h="670" fill="none" extrusionOk="0">
                  <a:moveTo>
                    <a:pt x="578" y="669"/>
                  </a:moveTo>
                  <a:lnTo>
                    <a:pt x="0" y="0"/>
                  </a:ln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54"/>
            <p:cNvSpPr/>
            <p:nvPr/>
          </p:nvSpPr>
          <p:spPr>
            <a:xfrm>
              <a:off x="1807300" y="918225"/>
              <a:ext cx="268250" cy="319200"/>
            </a:xfrm>
            <a:custGeom>
              <a:avLst/>
              <a:gdLst/>
              <a:ahLst/>
              <a:cxnLst/>
              <a:rect l="l" t="t" r="r" b="b"/>
              <a:pathLst>
                <a:path w="10730" h="12768" extrusionOk="0">
                  <a:moveTo>
                    <a:pt x="10730" y="5959"/>
                  </a:moveTo>
                  <a:cubicBezTo>
                    <a:pt x="10730" y="9211"/>
                    <a:pt x="8329" y="12767"/>
                    <a:pt x="5350" y="12767"/>
                  </a:cubicBezTo>
                  <a:cubicBezTo>
                    <a:pt x="2401" y="12767"/>
                    <a:pt x="0" y="9211"/>
                    <a:pt x="0" y="5959"/>
                  </a:cubicBezTo>
                  <a:cubicBezTo>
                    <a:pt x="0" y="2676"/>
                    <a:pt x="2401" y="31"/>
                    <a:pt x="5350" y="31"/>
                  </a:cubicBezTo>
                  <a:cubicBezTo>
                    <a:pt x="8329" y="1"/>
                    <a:pt x="10730" y="2645"/>
                    <a:pt x="10730" y="5959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4"/>
            <p:cNvSpPr/>
            <p:nvPr/>
          </p:nvSpPr>
          <p:spPr>
            <a:xfrm>
              <a:off x="1793625" y="916400"/>
              <a:ext cx="298650" cy="172825"/>
            </a:xfrm>
            <a:custGeom>
              <a:avLst/>
              <a:gdLst/>
              <a:ahLst/>
              <a:cxnLst/>
              <a:rect l="l" t="t" r="r" b="b"/>
              <a:pathLst>
                <a:path w="11946" h="6913" extrusionOk="0">
                  <a:moveTo>
                    <a:pt x="5467" y="0"/>
                  </a:moveTo>
                  <a:cubicBezTo>
                    <a:pt x="2966" y="0"/>
                    <a:pt x="1322" y="1741"/>
                    <a:pt x="699" y="3539"/>
                  </a:cubicBezTo>
                  <a:cubicBezTo>
                    <a:pt x="0" y="5424"/>
                    <a:pt x="638" y="6913"/>
                    <a:pt x="638" y="6913"/>
                  </a:cubicBezTo>
                  <a:cubicBezTo>
                    <a:pt x="3617" y="6791"/>
                    <a:pt x="5410" y="5150"/>
                    <a:pt x="6414" y="3600"/>
                  </a:cubicBezTo>
                  <a:cubicBezTo>
                    <a:pt x="6869" y="5150"/>
                    <a:pt x="9544" y="6609"/>
                    <a:pt x="11277" y="6791"/>
                  </a:cubicBezTo>
                  <a:cubicBezTo>
                    <a:pt x="11946" y="3752"/>
                    <a:pt x="10304" y="864"/>
                    <a:pt x="7660" y="408"/>
                  </a:cubicBezTo>
                  <a:cubicBezTo>
                    <a:pt x="6869" y="126"/>
                    <a:pt x="6137" y="0"/>
                    <a:pt x="5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4"/>
            <p:cNvSpPr/>
            <p:nvPr/>
          </p:nvSpPr>
          <p:spPr>
            <a:xfrm>
              <a:off x="1912150" y="1169000"/>
              <a:ext cx="60825" cy="36950"/>
            </a:xfrm>
            <a:custGeom>
              <a:avLst/>
              <a:gdLst/>
              <a:ahLst/>
              <a:cxnLst/>
              <a:rect l="l" t="t" r="r" b="b"/>
              <a:pathLst>
                <a:path w="2433" h="1478" extrusionOk="0">
                  <a:moveTo>
                    <a:pt x="1277" y="1"/>
                  </a:moveTo>
                  <a:cubicBezTo>
                    <a:pt x="365" y="1"/>
                    <a:pt x="1" y="882"/>
                    <a:pt x="1" y="882"/>
                  </a:cubicBezTo>
                  <a:cubicBezTo>
                    <a:pt x="1" y="882"/>
                    <a:pt x="469" y="1477"/>
                    <a:pt x="1220" y="1477"/>
                  </a:cubicBezTo>
                  <a:cubicBezTo>
                    <a:pt x="1569" y="1477"/>
                    <a:pt x="1979" y="1349"/>
                    <a:pt x="2432" y="973"/>
                  </a:cubicBezTo>
                  <a:cubicBezTo>
                    <a:pt x="2432" y="973"/>
                    <a:pt x="2189" y="1"/>
                    <a:pt x="1277" y="1"/>
                  </a:cubicBezTo>
                  <a:close/>
                </a:path>
              </a:pathLst>
            </a:custGeom>
            <a:solidFill>
              <a:srgbClr val="9E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4"/>
            <p:cNvSpPr/>
            <p:nvPr/>
          </p:nvSpPr>
          <p:spPr>
            <a:xfrm>
              <a:off x="1882525" y="10998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5" y="1"/>
                  </a:moveTo>
                  <a:cubicBezTo>
                    <a:pt x="183" y="1"/>
                    <a:pt x="0" y="183"/>
                    <a:pt x="0" y="365"/>
                  </a:cubicBezTo>
                  <a:cubicBezTo>
                    <a:pt x="0" y="548"/>
                    <a:pt x="152" y="760"/>
                    <a:pt x="365" y="760"/>
                  </a:cubicBezTo>
                  <a:cubicBezTo>
                    <a:pt x="578" y="760"/>
                    <a:pt x="760" y="608"/>
                    <a:pt x="760" y="365"/>
                  </a:cubicBezTo>
                  <a:cubicBezTo>
                    <a:pt x="760" y="122"/>
                    <a:pt x="578" y="1"/>
                    <a:pt x="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4"/>
            <p:cNvSpPr/>
            <p:nvPr/>
          </p:nvSpPr>
          <p:spPr>
            <a:xfrm>
              <a:off x="1976750" y="1099850"/>
              <a:ext cx="19025" cy="19025"/>
            </a:xfrm>
            <a:custGeom>
              <a:avLst/>
              <a:gdLst/>
              <a:ahLst/>
              <a:cxnLst/>
              <a:rect l="l" t="t" r="r" b="b"/>
              <a:pathLst>
                <a:path w="761" h="761" extrusionOk="0">
                  <a:moveTo>
                    <a:pt x="365" y="1"/>
                  </a:moveTo>
                  <a:cubicBezTo>
                    <a:pt x="183" y="1"/>
                    <a:pt x="0" y="183"/>
                    <a:pt x="0" y="365"/>
                  </a:cubicBezTo>
                  <a:cubicBezTo>
                    <a:pt x="0" y="548"/>
                    <a:pt x="152" y="760"/>
                    <a:pt x="365" y="760"/>
                  </a:cubicBezTo>
                  <a:cubicBezTo>
                    <a:pt x="547" y="760"/>
                    <a:pt x="760" y="608"/>
                    <a:pt x="760" y="365"/>
                  </a:cubicBezTo>
                  <a:cubicBezTo>
                    <a:pt x="760" y="122"/>
                    <a:pt x="547" y="1"/>
                    <a:pt x="3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4"/>
            <p:cNvSpPr/>
            <p:nvPr/>
          </p:nvSpPr>
          <p:spPr>
            <a:xfrm>
              <a:off x="1937225" y="1127200"/>
              <a:ext cx="36500" cy="23600"/>
            </a:xfrm>
            <a:custGeom>
              <a:avLst/>
              <a:gdLst/>
              <a:ahLst/>
              <a:cxnLst/>
              <a:rect l="l" t="t" r="r" b="b"/>
              <a:pathLst>
                <a:path w="1460" h="944" fill="none" extrusionOk="0">
                  <a:moveTo>
                    <a:pt x="1" y="214"/>
                  </a:moveTo>
                  <a:cubicBezTo>
                    <a:pt x="1" y="214"/>
                    <a:pt x="548" y="1"/>
                    <a:pt x="1004" y="274"/>
                  </a:cubicBezTo>
                  <a:cubicBezTo>
                    <a:pt x="1460" y="518"/>
                    <a:pt x="396" y="943"/>
                    <a:pt x="396" y="943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4"/>
            <p:cNvSpPr/>
            <p:nvPr/>
          </p:nvSpPr>
          <p:spPr>
            <a:xfrm>
              <a:off x="1948625" y="1105175"/>
              <a:ext cx="25" cy="25850"/>
            </a:xfrm>
            <a:custGeom>
              <a:avLst/>
              <a:gdLst/>
              <a:ahLst/>
              <a:cxnLst/>
              <a:rect l="l" t="t" r="r" b="b"/>
              <a:pathLst>
                <a:path w="1" h="1034" fill="none" extrusionOk="0">
                  <a:moveTo>
                    <a:pt x="1" y="0"/>
                  </a:moveTo>
                  <a:lnTo>
                    <a:pt x="1" y="1034"/>
                  </a:ln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4"/>
            <p:cNvSpPr/>
            <p:nvPr/>
          </p:nvSpPr>
          <p:spPr>
            <a:xfrm>
              <a:off x="1862775" y="1075525"/>
              <a:ext cx="38600" cy="20375"/>
            </a:xfrm>
            <a:custGeom>
              <a:avLst/>
              <a:gdLst/>
              <a:ahLst/>
              <a:cxnLst/>
              <a:rect l="l" t="t" r="r" b="b"/>
              <a:pathLst>
                <a:path w="1544" h="815" extrusionOk="0">
                  <a:moveTo>
                    <a:pt x="1520" y="1"/>
                  </a:moveTo>
                  <a:lnTo>
                    <a:pt x="0" y="609"/>
                  </a:lnTo>
                  <a:cubicBezTo>
                    <a:pt x="257" y="756"/>
                    <a:pt x="474" y="815"/>
                    <a:pt x="657" y="815"/>
                  </a:cubicBezTo>
                  <a:cubicBezTo>
                    <a:pt x="1341" y="815"/>
                    <a:pt x="1544" y="1"/>
                    <a:pt x="15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4"/>
            <p:cNvSpPr/>
            <p:nvPr/>
          </p:nvSpPr>
          <p:spPr>
            <a:xfrm>
              <a:off x="1978275" y="1075525"/>
              <a:ext cx="38000" cy="20375"/>
            </a:xfrm>
            <a:custGeom>
              <a:avLst/>
              <a:gdLst/>
              <a:ahLst/>
              <a:cxnLst/>
              <a:rect l="l" t="t" r="r" b="b"/>
              <a:pathLst>
                <a:path w="1520" h="815" extrusionOk="0">
                  <a:moveTo>
                    <a:pt x="0" y="1"/>
                  </a:moveTo>
                  <a:cubicBezTo>
                    <a:pt x="0" y="1"/>
                    <a:pt x="189" y="815"/>
                    <a:pt x="866" y="815"/>
                  </a:cubicBezTo>
                  <a:cubicBezTo>
                    <a:pt x="1047" y="815"/>
                    <a:pt x="1263" y="756"/>
                    <a:pt x="1520" y="60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4"/>
            <p:cNvSpPr/>
            <p:nvPr/>
          </p:nvSpPr>
          <p:spPr>
            <a:xfrm>
              <a:off x="1620350" y="1259425"/>
              <a:ext cx="242450" cy="379975"/>
            </a:xfrm>
            <a:custGeom>
              <a:avLst/>
              <a:gdLst/>
              <a:ahLst/>
              <a:cxnLst/>
              <a:rect l="l" t="t" r="r" b="b"/>
              <a:pathLst>
                <a:path w="9698" h="15199" extrusionOk="0">
                  <a:moveTo>
                    <a:pt x="1095" y="1"/>
                  </a:moveTo>
                  <a:cubicBezTo>
                    <a:pt x="1095" y="1"/>
                    <a:pt x="3861" y="1581"/>
                    <a:pt x="5928" y="5624"/>
                  </a:cubicBezTo>
                  <a:cubicBezTo>
                    <a:pt x="7964" y="9636"/>
                    <a:pt x="9697" y="12311"/>
                    <a:pt x="9697" y="12311"/>
                  </a:cubicBezTo>
                  <a:cubicBezTo>
                    <a:pt x="9697" y="12311"/>
                    <a:pt x="9393" y="15198"/>
                    <a:pt x="6840" y="14955"/>
                  </a:cubicBezTo>
                  <a:cubicBezTo>
                    <a:pt x="4256" y="14742"/>
                    <a:pt x="1338" y="8663"/>
                    <a:pt x="639" y="6110"/>
                  </a:cubicBezTo>
                  <a:cubicBezTo>
                    <a:pt x="1" y="3587"/>
                    <a:pt x="1095" y="1"/>
                    <a:pt x="1095" y="1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4"/>
            <p:cNvSpPr/>
            <p:nvPr/>
          </p:nvSpPr>
          <p:spPr>
            <a:xfrm>
              <a:off x="1610475" y="1259425"/>
              <a:ext cx="667225" cy="373900"/>
            </a:xfrm>
            <a:custGeom>
              <a:avLst/>
              <a:gdLst/>
              <a:ahLst/>
              <a:cxnLst/>
              <a:rect l="l" t="t" r="r" b="b"/>
              <a:pathLst>
                <a:path w="26689" h="14956" extrusionOk="0">
                  <a:moveTo>
                    <a:pt x="24864" y="1"/>
                  </a:moveTo>
                  <a:lnTo>
                    <a:pt x="18755" y="9940"/>
                  </a:lnTo>
                  <a:cubicBezTo>
                    <a:pt x="15624" y="8755"/>
                    <a:pt x="11399" y="8086"/>
                    <a:pt x="7265" y="7387"/>
                  </a:cubicBezTo>
                  <a:lnTo>
                    <a:pt x="5989" y="4955"/>
                  </a:lnTo>
                  <a:cubicBezTo>
                    <a:pt x="5989" y="4955"/>
                    <a:pt x="5289" y="4590"/>
                    <a:pt x="5168" y="5745"/>
                  </a:cubicBezTo>
                  <a:cubicBezTo>
                    <a:pt x="5168" y="5745"/>
                    <a:pt x="2888" y="7873"/>
                    <a:pt x="882" y="5229"/>
                  </a:cubicBezTo>
                  <a:cubicBezTo>
                    <a:pt x="882" y="5229"/>
                    <a:pt x="1" y="5502"/>
                    <a:pt x="669" y="7934"/>
                  </a:cubicBezTo>
                  <a:cubicBezTo>
                    <a:pt x="1277" y="10365"/>
                    <a:pt x="15411" y="14955"/>
                    <a:pt x="18360" y="14530"/>
                  </a:cubicBezTo>
                  <a:cubicBezTo>
                    <a:pt x="21338" y="14104"/>
                    <a:pt x="22645" y="12432"/>
                    <a:pt x="22645" y="12432"/>
                  </a:cubicBezTo>
                  <a:cubicBezTo>
                    <a:pt x="24256" y="10669"/>
                    <a:pt x="25776" y="7995"/>
                    <a:pt x="26111" y="6505"/>
                  </a:cubicBezTo>
                  <a:cubicBezTo>
                    <a:pt x="26688" y="4013"/>
                    <a:pt x="24864" y="1"/>
                    <a:pt x="24864" y="1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4"/>
            <p:cNvSpPr/>
            <p:nvPr/>
          </p:nvSpPr>
          <p:spPr>
            <a:xfrm>
              <a:off x="1632525" y="1389375"/>
              <a:ext cx="107150" cy="68400"/>
            </a:xfrm>
            <a:custGeom>
              <a:avLst/>
              <a:gdLst/>
              <a:ahLst/>
              <a:cxnLst/>
              <a:rect l="l" t="t" r="r" b="b"/>
              <a:pathLst>
                <a:path w="4286" h="2736" fill="none" extrusionOk="0">
                  <a:moveTo>
                    <a:pt x="4286" y="517"/>
                  </a:moveTo>
                  <a:cubicBezTo>
                    <a:pt x="4286" y="517"/>
                    <a:pt x="1945" y="2736"/>
                    <a:pt x="0" y="0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4"/>
            <p:cNvSpPr/>
            <p:nvPr/>
          </p:nvSpPr>
          <p:spPr>
            <a:xfrm>
              <a:off x="1621125" y="1424325"/>
              <a:ext cx="25850" cy="17500"/>
            </a:xfrm>
            <a:custGeom>
              <a:avLst/>
              <a:gdLst/>
              <a:ahLst/>
              <a:cxnLst/>
              <a:rect l="l" t="t" r="r" b="b"/>
              <a:pathLst>
                <a:path w="1034" h="700" fill="none" extrusionOk="0">
                  <a:moveTo>
                    <a:pt x="0" y="0"/>
                  </a:moveTo>
                  <a:cubicBezTo>
                    <a:pt x="0" y="0"/>
                    <a:pt x="730" y="578"/>
                    <a:pt x="1034" y="700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4"/>
            <p:cNvSpPr/>
            <p:nvPr/>
          </p:nvSpPr>
          <p:spPr>
            <a:xfrm>
              <a:off x="1624925" y="1450150"/>
              <a:ext cx="22050" cy="19025"/>
            </a:xfrm>
            <a:custGeom>
              <a:avLst/>
              <a:gdLst/>
              <a:ahLst/>
              <a:cxnLst/>
              <a:rect l="l" t="t" r="r" b="b"/>
              <a:pathLst>
                <a:path w="882" h="761" fill="none" extrusionOk="0">
                  <a:moveTo>
                    <a:pt x="0" y="1"/>
                  </a:moveTo>
                  <a:cubicBezTo>
                    <a:pt x="0" y="1"/>
                    <a:pt x="456" y="639"/>
                    <a:pt x="882" y="761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4"/>
            <p:cNvSpPr/>
            <p:nvPr/>
          </p:nvSpPr>
          <p:spPr>
            <a:xfrm>
              <a:off x="1753350" y="1468400"/>
              <a:ext cx="419475" cy="154850"/>
            </a:xfrm>
            <a:custGeom>
              <a:avLst/>
              <a:gdLst/>
              <a:ahLst/>
              <a:cxnLst/>
              <a:rect l="l" t="t" r="r" b="b"/>
              <a:pathLst>
                <a:path w="16779" h="6194" extrusionOk="0">
                  <a:moveTo>
                    <a:pt x="13952" y="0"/>
                  </a:moveTo>
                  <a:lnTo>
                    <a:pt x="12979" y="1551"/>
                  </a:lnTo>
                  <a:cubicBezTo>
                    <a:pt x="12037" y="1155"/>
                    <a:pt x="9423" y="517"/>
                    <a:pt x="8268" y="244"/>
                  </a:cubicBezTo>
                  <a:cubicBezTo>
                    <a:pt x="1246" y="699"/>
                    <a:pt x="486" y="1703"/>
                    <a:pt x="61" y="2888"/>
                  </a:cubicBezTo>
                  <a:cubicBezTo>
                    <a:pt x="0" y="3101"/>
                    <a:pt x="5380" y="4499"/>
                    <a:pt x="5441" y="4772"/>
                  </a:cubicBezTo>
                  <a:cubicBezTo>
                    <a:pt x="8222" y="5618"/>
                    <a:pt x="10832" y="6194"/>
                    <a:pt x="12196" y="6194"/>
                  </a:cubicBezTo>
                  <a:cubicBezTo>
                    <a:pt x="12352" y="6194"/>
                    <a:pt x="12492" y="6186"/>
                    <a:pt x="12614" y="6171"/>
                  </a:cubicBezTo>
                  <a:cubicBezTo>
                    <a:pt x="12918" y="6140"/>
                    <a:pt x="13131" y="6110"/>
                    <a:pt x="13405" y="6019"/>
                  </a:cubicBezTo>
                  <a:cubicBezTo>
                    <a:pt x="14590" y="3800"/>
                    <a:pt x="16778" y="2432"/>
                    <a:pt x="16778" y="2432"/>
                  </a:cubicBezTo>
                  <a:cubicBezTo>
                    <a:pt x="16231" y="973"/>
                    <a:pt x="15198" y="244"/>
                    <a:pt x="13952" y="0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4"/>
            <p:cNvSpPr/>
            <p:nvPr/>
          </p:nvSpPr>
          <p:spPr>
            <a:xfrm>
              <a:off x="1720675" y="1374175"/>
              <a:ext cx="567650" cy="273575"/>
            </a:xfrm>
            <a:custGeom>
              <a:avLst/>
              <a:gdLst/>
              <a:ahLst/>
              <a:cxnLst/>
              <a:rect l="l" t="t" r="r" b="b"/>
              <a:pathLst>
                <a:path w="22706" h="10943" extrusionOk="0">
                  <a:moveTo>
                    <a:pt x="0" y="8268"/>
                  </a:moveTo>
                  <a:cubicBezTo>
                    <a:pt x="2371" y="5289"/>
                    <a:pt x="9058" y="3861"/>
                    <a:pt x="15471" y="2797"/>
                  </a:cubicBezTo>
                  <a:lnTo>
                    <a:pt x="16778" y="365"/>
                  </a:lnTo>
                  <a:cubicBezTo>
                    <a:pt x="16778" y="365"/>
                    <a:pt x="17447" y="0"/>
                    <a:pt x="17569" y="1155"/>
                  </a:cubicBezTo>
                  <a:cubicBezTo>
                    <a:pt x="17569" y="1155"/>
                    <a:pt x="19818" y="3283"/>
                    <a:pt x="21824" y="639"/>
                  </a:cubicBezTo>
                  <a:cubicBezTo>
                    <a:pt x="21824" y="639"/>
                    <a:pt x="22706" y="912"/>
                    <a:pt x="22098" y="3344"/>
                  </a:cubicBezTo>
                  <a:cubicBezTo>
                    <a:pt x="21490" y="5775"/>
                    <a:pt x="6535" y="10943"/>
                    <a:pt x="3587" y="10548"/>
                  </a:cubicBezTo>
                  <a:cubicBezTo>
                    <a:pt x="608" y="10152"/>
                    <a:pt x="0" y="8268"/>
                    <a:pt x="0" y="8268"/>
                  </a:cubicBezTo>
                  <a:close/>
                </a:path>
              </a:pathLst>
            </a:custGeom>
            <a:solidFill>
              <a:srgbClr val="FF96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4"/>
            <p:cNvSpPr/>
            <p:nvPr/>
          </p:nvSpPr>
          <p:spPr>
            <a:xfrm>
              <a:off x="1829325" y="1443325"/>
              <a:ext cx="277400" cy="66900"/>
            </a:xfrm>
            <a:custGeom>
              <a:avLst/>
              <a:gdLst/>
              <a:ahLst/>
              <a:cxnLst/>
              <a:rect l="l" t="t" r="r" b="b"/>
              <a:pathLst>
                <a:path w="11096" h="2676" fill="none" extrusionOk="0">
                  <a:moveTo>
                    <a:pt x="11095" y="0"/>
                  </a:moveTo>
                  <a:cubicBezTo>
                    <a:pt x="11095" y="0"/>
                    <a:pt x="3162" y="1551"/>
                    <a:pt x="1" y="2675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54"/>
            <p:cNvSpPr/>
            <p:nvPr/>
          </p:nvSpPr>
          <p:spPr>
            <a:xfrm>
              <a:off x="2159125" y="1389375"/>
              <a:ext cx="105650" cy="68400"/>
            </a:xfrm>
            <a:custGeom>
              <a:avLst/>
              <a:gdLst/>
              <a:ahLst/>
              <a:cxnLst/>
              <a:rect l="l" t="t" r="r" b="b"/>
              <a:pathLst>
                <a:path w="4226" h="2736" fill="none" extrusionOk="0">
                  <a:moveTo>
                    <a:pt x="0" y="517"/>
                  </a:moveTo>
                  <a:cubicBezTo>
                    <a:pt x="0" y="517"/>
                    <a:pt x="2341" y="2736"/>
                    <a:pt x="4225" y="0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54"/>
            <p:cNvSpPr/>
            <p:nvPr/>
          </p:nvSpPr>
          <p:spPr>
            <a:xfrm>
              <a:off x="2255625" y="1424325"/>
              <a:ext cx="22075" cy="19775"/>
            </a:xfrm>
            <a:custGeom>
              <a:avLst/>
              <a:gdLst/>
              <a:ahLst/>
              <a:cxnLst/>
              <a:rect l="l" t="t" r="r" b="b"/>
              <a:pathLst>
                <a:path w="883" h="791" fill="none" extrusionOk="0">
                  <a:moveTo>
                    <a:pt x="882" y="0"/>
                  </a:moveTo>
                  <a:cubicBezTo>
                    <a:pt x="882" y="0"/>
                    <a:pt x="548" y="639"/>
                    <a:pt x="1" y="791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54"/>
            <p:cNvSpPr/>
            <p:nvPr/>
          </p:nvSpPr>
          <p:spPr>
            <a:xfrm>
              <a:off x="2248800" y="1457750"/>
              <a:ext cx="24325" cy="16000"/>
            </a:xfrm>
            <a:custGeom>
              <a:avLst/>
              <a:gdLst/>
              <a:ahLst/>
              <a:cxnLst/>
              <a:rect l="l" t="t" r="r" b="b"/>
              <a:pathLst>
                <a:path w="973" h="640" fill="none" extrusionOk="0">
                  <a:moveTo>
                    <a:pt x="973" y="1"/>
                  </a:moveTo>
                  <a:cubicBezTo>
                    <a:pt x="973" y="1"/>
                    <a:pt x="821" y="457"/>
                    <a:pt x="0" y="639"/>
                  </a:cubicBezTo>
                </a:path>
              </a:pathLst>
            </a:custGeom>
            <a:noFill/>
            <a:ln w="98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54"/>
            <p:cNvSpPr/>
            <p:nvPr/>
          </p:nvSpPr>
          <p:spPr>
            <a:xfrm>
              <a:off x="1073225" y="947875"/>
              <a:ext cx="883025" cy="863250"/>
            </a:xfrm>
            <a:custGeom>
              <a:avLst/>
              <a:gdLst/>
              <a:ahLst/>
              <a:cxnLst/>
              <a:rect l="l" t="t" r="r" b="b"/>
              <a:pathLst>
                <a:path w="35321" h="34530" extrusionOk="0">
                  <a:moveTo>
                    <a:pt x="20214" y="0"/>
                  </a:moveTo>
                  <a:cubicBezTo>
                    <a:pt x="8208" y="396"/>
                    <a:pt x="1" y="24651"/>
                    <a:pt x="11126" y="30244"/>
                  </a:cubicBezTo>
                  <a:cubicBezTo>
                    <a:pt x="14868" y="32093"/>
                    <a:pt x="18016" y="32683"/>
                    <a:pt x="20509" y="32683"/>
                  </a:cubicBezTo>
                  <a:cubicBezTo>
                    <a:pt x="24903" y="32683"/>
                    <a:pt x="27266" y="30852"/>
                    <a:pt x="27266" y="30852"/>
                  </a:cubicBezTo>
                  <a:cubicBezTo>
                    <a:pt x="28451" y="33618"/>
                    <a:pt x="31612" y="34530"/>
                    <a:pt x="31612" y="34530"/>
                  </a:cubicBezTo>
                  <a:lnTo>
                    <a:pt x="31400" y="32828"/>
                  </a:lnTo>
                  <a:lnTo>
                    <a:pt x="31400" y="32828"/>
                  </a:lnTo>
                  <a:cubicBezTo>
                    <a:pt x="31768" y="32932"/>
                    <a:pt x="32116" y="32975"/>
                    <a:pt x="32438" y="32975"/>
                  </a:cubicBezTo>
                  <a:cubicBezTo>
                    <a:pt x="33896" y="32975"/>
                    <a:pt x="34834" y="32098"/>
                    <a:pt x="34834" y="32098"/>
                  </a:cubicBezTo>
                  <a:lnTo>
                    <a:pt x="32737" y="30183"/>
                  </a:lnTo>
                  <a:lnTo>
                    <a:pt x="32737" y="30183"/>
                  </a:lnTo>
                  <a:cubicBezTo>
                    <a:pt x="32768" y="30184"/>
                    <a:pt x="32800" y="30185"/>
                    <a:pt x="32830" y="30185"/>
                  </a:cubicBezTo>
                  <a:cubicBezTo>
                    <a:pt x="34587" y="30185"/>
                    <a:pt x="35321" y="28511"/>
                    <a:pt x="35321" y="28511"/>
                  </a:cubicBezTo>
                  <a:cubicBezTo>
                    <a:pt x="32615" y="28451"/>
                    <a:pt x="31612" y="24773"/>
                    <a:pt x="31612" y="24773"/>
                  </a:cubicBezTo>
                  <a:cubicBezTo>
                    <a:pt x="31612" y="24773"/>
                    <a:pt x="31447" y="24779"/>
                    <a:pt x="31154" y="24779"/>
                  </a:cubicBezTo>
                  <a:cubicBezTo>
                    <a:pt x="29634" y="24779"/>
                    <a:pt x="24671" y="24608"/>
                    <a:pt x="21460" y="22493"/>
                  </a:cubicBezTo>
                  <a:cubicBezTo>
                    <a:pt x="17630" y="19970"/>
                    <a:pt x="16171" y="13557"/>
                    <a:pt x="19089" y="8694"/>
                  </a:cubicBezTo>
                  <a:cubicBezTo>
                    <a:pt x="22038" y="3830"/>
                    <a:pt x="20214" y="0"/>
                    <a:pt x="20214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54"/>
            <p:cNvSpPr/>
            <p:nvPr/>
          </p:nvSpPr>
          <p:spPr>
            <a:xfrm>
              <a:off x="1520800" y="1381775"/>
              <a:ext cx="342000" cy="201400"/>
            </a:xfrm>
            <a:custGeom>
              <a:avLst/>
              <a:gdLst/>
              <a:ahLst/>
              <a:cxnLst/>
              <a:rect l="l" t="t" r="r" b="b"/>
              <a:pathLst>
                <a:path w="13680" h="8056" fill="none" extrusionOk="0">
                  <a:moveTo>
                    <a:pt x="13679" y="7417"/>
                  </a:moveTo>
                  <a:cubicBezTo>
                    <a:pt x="13679" y="7417"/>
                    <a:pt x="1673" y="8055"/>
                    <a:pt x="1" y="0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54"/>
            <p:cNvSpPr/>
            <p:nvPr/>
          </p:nvSpPr>
          <p:spPr>
            <a:xfrm>
              <a:off x="1890875" y="1659900"/>
              <a:ext cx="64625" cy="47125"/>
            </a:xfrm>
            <a:custGeom>
              <a:avLst/>
              <a:gdLst/>
              <a:ahLst/>
              <a:cxnLst/>
              <a:rect l="l" t="t" r="r" b="b"/>
              <a:pathLst>
                <a:path w="2585" h="1885" fill="none" extrusionOk="0">
                  <a:moveTo>
                    <a:pt x="2584" y="0"/>
                  </a:moveTo>
                  <a:cubicBezTo>
                    <a:pt x="2584" y="0"/>
                    <a:pt x="1551" y="1885"/>
                    <a:pt x="1" y="1672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54"/>
            <p:cNvSpPr/>
            <p:nvPr/>
          </p:nvSpPr>
          <p:spPr>
            <a:xfrm>
              <a:off x="1857450" y="1749550"/>
              <a:ext cx="85875" cy="31950"/>
            </a:xfrm>
            <a:custGeom>
              <a:avLst/>
              <a:gdLst/>
              <a:ahLst/>
              <a:cxnLst/>
              <a:rect l="l" t="t" r="r" b="b"/>
              <a:pathLst>
                <a:path w="3435" h="1278" fill="none" extrusionOk="0">
                  <a:moveTo>
                    <a:pt x="3435" y="1"/>
                  </a:moveTo>
                  <a:cubicBezTo>
                    <a:pt x="3435" y="1"/>
                    <a:pt x="1946" y="1277"/>
                    <a:pt x="0" y="700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54"/>
            <p:cNvSpPr/>
            <p:nvPr/>
          </p:nvSpPr>
          <p:spPr>
            <a:xfrm>
              <a:off x="1754100" y="1717650"/>
              <a:ext cx="108700" cy="92725"/>
            </a:xfrm>
            <a:custGeom>
              <a:avLst/>
              <a:gdLst/>
              <a:ahLst/>
              <a:cxnLst/>
              <a:rect l="l" t="t" r="r" b="b"/>
              <a:pathLst>
                <a:path w="4348" h="3709" fill="none" extrusionOk="0">
                  <a:moveTo>
                    <a:pt x="4347" y="3708"/>
                  </a:moveTo>
                  <a:cubicBezTo>
                    <a:pt x="4347" y="3708"/>
                    <a:pt x="1155" y="2857"/>
                    <a:pt x="0" y="0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54"/>
            <p:cNvSpPr/>
            <p:nvPr/>
          </p:nvSpPr>
          <p:spPr>
            <a:xfrm>
              <a:off x="1534500" y="991950"/>
              <a:ext cx="92725" cy="201400"/>
            </a:xfrm>
            <a:custGeom>
              <a:avLst/>
              <a:gdLst/>
              <a:ahLst/>
              <a:cxnLst/>
              <a:rect l="l" t="t" r="r" b="b"/>
              <a:pathLst>
                <a:path w="3709" h="8056" fill="none" extrusionOk="0">
                  <a:moveTo>
                    <a:pt x="2219" y="0"/>
                  </a:moveTo>
                  <a:cubicBezTo>
                    <a:pt x="2219" y="0"/>
                    <a:pt x="3708" y="2402"/>
                    <a:pt x="0" y="8055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54"/>
            <p:cNvSpPr/>
            <p:nvPr/>
          </p:nvSpPr>
          <p:spPr>
            <a:xfrm>
              <a:off x="1205450" y="1476750"/>
              <a:ext cx="316150" cy="281200"/>
            </a:xfrm>
            <a:custGeom>
              <a:avLst/>
              <a:gdLst/>
              <a:ahLst/>
              <a:cxnLst/>
              <a:rect l="l" t="t" r="r" b="b"/>
              <a:pathLst>
                <a:path w="12646" h="11248" fill="none" extrusionOk="0">
                  <a:moveTo>
                    <a:pt x="609" y="1"/>
                  </a:moveTo>
                  <a:cubicBezTo>
                    <a:pt x="609" y="1"/>
                    <a:pt x="1" y="9697"/>
                    <a:pt x="12645" y="11247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54"/>
            <p:cNvSpPr/>
            <p:nvPr/>
          </p:nvSpPr>
          <p:spPr>
            <a:xfrm>
              <a:off x="2094525" y="1510950"/>
              <a:ext cx="630600" cy="490200"/>
            </a:xfrm>
            <a:custGeom>
              <a:avLst/>
              <a:gdLst/>
              <a:ahLst/>
              <a:cxnLst/>
              <a:rect l="l" t="t" r="r" b="b"/>
              <a:pathLst>
                <a:path w="25224" h="19608" extrusionOk="0">
                  <a:moveTo>
                    <a:pt x="22858" y="1"/>
                  </a:moveTo>
                  <a:cubicBezTo>
                    <a:pt x="13223" y="487"/>
                    <a:pt x="12098" y="5046"/>
                    <a:pt x="11703" y="8572"/>
                  </a:cubicBezTo>
                  <a:cubicBezTo>
                    <a:pt x="11505" y="10230"/>
                    <a:pt x="10388" y="10672"/>
                    <a:pt x="9253" y="10672"/>
                  </a:cubicBezTo>
                  <a:cubicBezTo>
                    <a:pt x="7952" y="10672"/>
                    <a:pt x="6627" y="10092"/>
                    <a:pt x="6627" y="10092"/>
                  </a:cubicBezTo>
                  <a:lnTo>
                    <a:pt x="2463" y="9332"/>
                  </a:lnTo>
                  <a:lnTo>
                    <a:pt x="3648" y="11308"/>
                  </a:lnTo>
                  <a:lnTo>
                    <a:pt x="365" y="10700"/>
                  </a:lnTo>
                  <a:lnTo>
                    <a:pt x="1733" y="12402"/>
                  </a:lnTo>
                  <a:lnTo>
                    <a:pt x="1" y="13010"/>
                  </a:lnTo>
                  <a:cubicBezTo>
                    <a:pt x="1" y="13010"/>
                    <a:pt x="4955" y="19454"/>
                    <a:pt x="13284" y="19606"/>
                  </a:cubicBezTo>
                  <a:cubicBezTo>
                    <a:pt x="13350" y="19607"/>
                    <a:pt x="13416" y="19608"/>
                    <a:pt x="13482" y="19608"/>
                  </a:cubicBezTo>
                  <a:cubicBezTo>
                    <a:pt x="21669" y="19608"/>
                    <a:pt x="25224" y="10267"/>
                    <a:pt x="24530" y="5533"/>
                  </a:cubicBezTo>
                  <a:cubicBezTo>
                    <a:pt x="23861" y="821"/>
                    <a:pt x="22858" y="1"/>
                    <a:pt x="22858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54"/>
            <p:cNvSpPr/>
            <p:nvPr/>
          </p:nvSpPr>
          <p:spPr>
            <a:xfrm>
              <a:off x="2095300" y="1836950"/>
              <a:ext cx="69925" cy="66900"/>
            </a:xfrm>
            <a:custGeom>
              <a:avLst/>
              <a:gdLst/>
              <a:ahLst/>
              <a:cxnLst/>
              <a:rect l="l" t="t" r="r" b="b"/>
              <a:pathLst>
                <a:path w="2797" h="2676" fill="none" extrusionOk="0">
                  <a:moveTo>
                    <a:pt x="0" y="0"/>
                  </a:moveTo>
                  <a:cubicBezTo>
                    <a:pt x="0" y="0"/>
                    <a:pt x="1581" y="1824"/>
                    <a:pt x="2797" y="2675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54"/>
            <p:cNvSpPr/>
            <p:nvPr/>
          </p:nvSpPr>
          <p:spPr>
            <a:xfrm>
              <a:off x="2103650" y="1778425"/>
              <a:ext cx="34225" cy="42575"/>
            </a:xfrm>
            <a:custGeom>
              <a:avLst/>
              <a:gdLst/>
              <a:ahLst/>
              <a:cxnLst/>
              <a:rect l="l" t="t" r="r" b="b"/>
              <a:pathLst>
                <a:path w="1369" h="1703" fill="none" extrusionOk="0">
                  <a:moveTo>
                    <a:pt x="0" y="1"/>
                  </a:moveTo>
                  <a:cubicBezTo>
                    <a:pt x="0" y="1"/>
                    <a:pt x="456" y="1034"/>
                    <a:pt x="1368" y="1703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54"/>
            <p:cNvSpPr/>
            <p:nvPr/>
          </p:nvSpPr>
          <p:spPr>
            <a:xfrm>
              <a:off x="2156075" y="1744225"/>
              <a:ext cx="29675" cy="49425"/>
            </a:xfrm>
            <a:custGeom>
              <a:avLst/>
              <a:gdLst/>
              <a:ahLst/>
              <a:cxnLst/>
              <a:rect l="l" t="t" r="r" b="b"/>
              <a:pathLst>
                <a:path w="1187" h="1977" fill="none" extrusionOk="0">
                  <a:moveTo>
                    <a:pt x="1" y="1"/>
                  </a:moveTo>
                  <a:cubicBezTo>
                    <a:pt x="1" y="1"/>
                    <a:pt x="487" y="1490"/>
                    <a:pt x="1186" y="1977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4"/>
            <p:cNvSpPr/>
            <p:nvPr/>
          </p:nvSpPr>
          <p:spPr>
            <a:xfrm>
              <a:off x="2260175" y="1531475"/>
              <a:ext cx="277400" cy="280425"/>
            </a:xfrm>
            <a:custGeom>
              <a:avLst/>
              <a:gdLst/>
              <a:ahLst/>
              <a:cxnLst/>
              <a:rect l="l" t="t" r="r" b="b"/>
              <a:pathLst>
                <a:path w="11096" h="11217" fill="none" extrusionOk="0">
                  <a:moveTo>
                    <a:pt x="1" y="9271"/>
                  </a:moveTo>
                  <a:cubicBezTo>
                    <a:pt x="1" y="9271"/>
                    <a:pt x="4803" y="11216"/>
                    <a:pt x="5077" y="7751"/>
                  </a:cubicBezTo>
                  <a:cubicBezTo>
                    <a:pt x="5320" y="4316"/>
                    <a:pt x="6992" y="882"/>
                    <a:pt x="11095" y="0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4"/>
            <p:cNvSpPr/>
            <p:nvPr/>
          </p:nvSpPr>
          <p:spPr>
            <a:xfrm>
              <a:off x="2357450" y="1583150"/>
              <a:ext cx="41825" cy="142125"/>
            </a:xfrm>
            <a:custGeom>
              <a:avLst/>
              <a:gdLst/>
              <a:ahLst/>
              <a:cxnLst/>
              <a:rect l="l" t="t" r="r" b="b"/>
              <a:pathLst>
                <a:path w="1673" h="5685" fill="none" extrusionOk="0">
                  <a:moveTo>
                    <a:pt x="1672" y="0"/>
                  </a:moveTo>
                  <a:cubicBezTo>
                    <a:pt x="1672" y="0"/>
                    <a:pt x="1" y="2341"/>
                    <a:pt x="1186" y="5684"/>
                  </a:cubicBezTo>
                </a:path>
              </a:pathLst>
            </a:custGeom>
            <a:noFill/>
            <a:ln w="98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54"/>
          <p:cNvSpPr/>
          <p:nvPr/>
        </p:nvSpPr>
        <p:spPr>
          <a:xfrm rot="1419188">
            <a:off x="-279965" y="4215676"/>
            <a:ext cx="1927470" cy="719148"/>
          </a:xfrm>
          <a:custGeom>
            <a:avLst/>
            <a:gdLst/>
            <a:ahLst/>
            <a:cxnLst/>
            <a:rect l="l" t="t" r="r" b="b"/>
            <a:pathLst>
              <a:path w="71552" h="39211" fill="none" extrusionOk="0">
                <a:moveTo>
                  <a:pt x="0" y="152"/>
                </a:moveTo>
                <a:cubicBezTo>
                  <a:pt x="4499" y="0"/>
                  <a:pt x="8633" y="7630"/>
                  <a:pt x="11824" y="19879"/>
                </a:cubicBezTo>
                <a:cubicBezTo>
                  <a:pt x="15016" y="32098"/>
                  <a:pt x="22736" y="39211"/>
                  <a:pt x="32767" y="34104"/>
                </a:cubicBezTo>
                <a:cubicBezTo>
                  <a:pt x="42797" y="29028"/>
                  <a:pt x="54834" y="8177"/>
                  <a:pt x="62858" y="5836"/>
                </a:cubicBezTo>
                <a:cubicBezTo>
                  <a:pt x="70853" y="3526"/>
                  <a:pt x="71552" y="12523"/>
                  <a:pt x="71552" y="12523"/>
                </a:cubicBezTo>
              </a:path>
            </a:pathLst>
          </a:custGeom>
          <a:noFill/>
          <a:ln w="952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54"/>
          <p:cNvSpPr/>
          <p:nvPr/>
        </p:nvSpPr>
        <p:spPr>
          <a:xfrm rot="1419073">
            <a:off x="-191846" y="4205977"/>
            <a:ext cx="1989151" cy="742150"/>
          </a:xfrm>
          <a:custGeom>
            <a:avLst/>
            <a:gdLst/>
            <a:ahLst/>
            <a:cxnLst/>
            <a:rect l="l" t="t" r="r" b="b"/>
            <a:pathLst>
              <a:path w="71552" h="39211" fill="none" extrusionOk="0">
                <a:moveTo>
                  <a:pt x="0" y="152"/>
                </a:moveTo>
                <a:cubicBezTo>
                  <a:pt x="4499" y="0"/>
                  <a:pt x="8633" y="7630"/>
                  <a:pt x="11824" y="19879"/>
                </a:cubicBezTo>
                <a:cubicBezTo>
                  <a:pt x="15016" y="32098"/>
                  <a:pt x="22736" y="39211"/>
                  <a:pt x="32767" y="34104"/>
                </a:cubicBezTo>
                <a:cubicBezTo>
                  <a:pt x="42797" y="29028"/>
                  <a:pt x="54834" y="8177"/>
                  <a:pt x="62858" y="5836"/>
                </a:cubicBezTo>
                <a:cubicBezTo>
                  <a:pt x="70853" y="3526"/>
                  <a:pt x="71552" y="12523"/>
                  <a:pt x="71552" y="12523"/>
                </a:cubicBezTo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>
            <a:spLocks noGrp="1"/>
          </p:cNvSpPr>
          <p:nvPr>
            <p:ph type="title" idx="6"/>
          </p:nvPr>
        </p:nvSpPr>
        <p:spPr>
          <a:xfrm>
            <a:off x="704125" y="556875"/>
            <a:ext cx="68643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Help us with our research!</a:t>
            </a:r>
            <a:endParaRPr sz="45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203" name="Google Shape;203;p37"/>
          <p:cNvGrpSpPr/>
          <p:nvPr/>
        </p:nvGrpSpPr>
        <p:grpSpPr>
          <a:xfrm rot="1819683">
            <a:off x="-1417083" y="4059421"/>
            <a:ext cx="4402041" cy="1159499"/>
            <a:chOff x="2356700" y="846800"/>
            <a:chExt cx="4367875" cy="1150500"/>
          </a:xfrm>
        </p:grpSpPr>
        <p:sp>
          <p:nvSpPr>
            <p:cNvPr id="204" name="Google Shape;204;p37"/>
            <p:cNvSpPr/>
            <p:nvPr/>
          </p:nvSpPr>
          <p:spPr>
            <a:xfrm>
              <a:off x="2356700" y="1064125"/>
              <a:ext cx="463550" cy="933175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7"/>
            <p:cNvSpPr/>
            <p:nvPr/>
          </p:nvSpPr>
          <p:spPr>
            <a:xfrm>
              <a:off x="2820975" y="846800"/>
              <a:ext cx="1990950" cy="800950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7"/>
            <p:cNvSpPr/>
            <p:nvPr/>
          </p:nvSpPr>
          <p:spPr>
            <a:xfrm>
              <a:off x="4811150" y="869600"/>
              <a:ext cx="1913425" cy="989400"/>
            </a:xfrm>
            <a:custGeom>
              <a:avLst/>
              <a:gdLst/>
              <a:ahLst/>
              <a:cxnLst/>
              <a:rect l="l" t="t" r="r" b="b"/>
              <a:pathLst>
                <a:path w="76537" h="39576" fill="none" extrusionOk="0">
                  <a:moveTo>
                    <a:pt x="0" y="25503"/>
                  </a:moveTo>
                  <a:cubicBezTo>
                    <a:pt x="9453" y="18876"/>
                    <a:pt x="15563" y="7022"/>
                    <a:pt x="27083" y="2584"/>
                  </a:cubicBezTo>
                  <a:cubicBezTo>
                    <a:pt x="33709" y="1"/>
                    <a:pt x="42737" y="3587"/>
                    <a:pt x="44560" y="10578"/>
                  </a:cubicBezTo>
                  <a:cubicBezTo>
                    <a:pt x="46354" y="17296"/>
                    <a:pt x="40974" y="24864"/>
                    <a:pt x="43892" y="31156"/>
                  </a:cubicBezTo>
                  <a:cubicBezTo>
                    <a:pt x="47813" y="39576"/>
                    <a:pt x="68056" y="37874"/>
                    <a:pt x="76537" y="2471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" name="Google Shape;207;p37"/>
          <p:cNvGrpSpPr/>
          <p:nvPr/>
        </p:nvGrpSpPr>
        <p:grpSpPr>
          <a:xfrm>
            <a:off x="4924242" y="2009957"/>
            <a:ext cx="4219651" cy="3096899"/>
            <a:chOff x="355975" y="1761723"/>
            <a:chExt cx="4251110" cy="3083639"/>
          </a:xfrm>
        </p:grpSpPr>
        <p:sp>
          <p:nvSpPr>
            <p:cNvPr id="208" name="Google Shape;208;p37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9" name="Google Shape;209;p37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210" name="Google Shape;210;p37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7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7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7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7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7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7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7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7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7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7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7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7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7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7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7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7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7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7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7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7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7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7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7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7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7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7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7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7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7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7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7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7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7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7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7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7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7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7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rgbClr val="5A6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7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7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7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7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7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7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7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7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7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7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7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7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7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7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7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7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7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7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7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7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7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7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7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7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7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7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7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7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7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7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7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7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7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7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7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7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7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7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7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7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7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7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7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7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7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7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7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7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7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7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7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7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7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7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7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7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7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7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7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7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7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7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7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7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7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7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7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7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7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7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0" name="Google Shape;320;p37"/>
          <p:cNvSpPr txBox="1"/>
          <p:nvPr/>
        </p:nvSpPr>
        <p:spPr>
          <a:xfrm>
            <a:off x="704125" y="1757525"/>
            <a:ext cx="4661100" cy="2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make sure that our workshops fulfill its purpose, we kindly ask you to fill in our survey now.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will ask you to fill it in again at the end of the workshop and in two weeks from now.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Students who fill in </a:t>
            </a: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3 surveys</a:t>
            </a: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will have a chance to win one of the </a:t>
            </a: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 euro vouchers</a:t>
            </a: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1" name="Google Shape;321;p37"/>
          <p:cNvSpPr txBox="1">
            <a:spLocks noGrp="1"/>
          </p:cNvSpPr>
          <p:nvPr>
            <p:ph type="title" idx="6"/>
          </p:nvPr>
        </p:nvSpPr>
        <p:spPr>
          <a:xfrm>
            <a:off x="423600" y="3877975"/>
            <a:ext cx="6585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Thank you!</a:t>
            </a:r>
            <a:endParaRPr sz="43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55"/>
          <p:cNvGrpSpPr/>
          <p:nvPr/>
        </p:nvGrpSpPr>
        <p:grpSpPr>
          <a:xfrm>
            <a:off x="-920732" y="-745632"/>
            <a:ext cx="2815088" cy="3317394"/>
            <a:chOff x="2914450" y="1411400"/>
            <a:chExt cx="1732575" cy="2041850"/>
          </a:xfrm>
        </p:grpSpPr>
        <p:sp>
          <p:nvSpPr>
            <p:cNvPr id="1092" name="Google Shape;1092;p55"/>
            <p:cNvSpPr/>
            <p:nvPr/>
          </p:nvSpPr>
          <p:spPr>
            <a:xfrm>
              <a:off x="3732850" y="2014000"/>
              <a:ext cx="914175" cy="904300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5"/>
            <p:cNvSpPr/>
            <p:nvPr/>
          </p:nvSpPr>
          <p:spPr>
            <a:xfrm>
              <a:off x="2914450" y="1411400"/>
              <a:ext cx="1392900" cy="2041850"/>
            </a:xfrm>
            <a:custGeom>
              <a:avLst/>
              <a:gdLst/>
              <a:ahLst/>
              <a:cxnLst/>
              <a:rect l="l" t="t" r="r" b="b"/>
              <a:pathLst>
                <a:path w="55716" h="81674" fill="none" extrusionOk="0">
                  <a:moveTo>
                    <a:pt x="55716" y="34956"/>
                  </a:moveTo>
                  <a:cubicBezTo>
                    <a:pt x="55138" y="11946"/>
                    <a:pt x="25016" y="1"/>
                    <a:pt x="7873" y="17113"/>
                  </a:cubicBezTo>
                  <a:cubicBezTo>
                    <a:pt x="3101" y="21916"/>
                    <a:pt x="487" y="29120"/>
                    <a:pt x="3618" y="34895"/>
                  </a:cubicBezTo>
                  <a:cubicBezTo>
                    <a:pt x="5958" y="39120"/>
                    <a:pt x="11034" y="42281"/>
                    <a:pt x="11308" y="46931"/>
                  </a:cubicBezTo>
                  <a:cubicBezTo>
                    <a:pt x="11490" y="50245"/>
                    <a:pt x="9089" y="53254"/>
                    <a:pt x="8603" y="56506"/>
                  </a:cubicBezTo>
                  <a:cubicBezTo>
                    <a:pt x="7721" y="62707"/>
                    <a:pt x="13679" y="68360"/>
                    <a:pt x="13132" y="74591"/>
                  </a:cubicBezTo>
                  <a:cubicBezTo>
                    <a:pt x="12858" y="77540"/>
                    <a:pt x="10730" y="80458"/>
                    <a:pt x="7539" y="81066"/>
                  </a:cubicBezTo>
                  <a:cubicBezTo>
                    <a:pt x="4347" y="81674"/>
                    <a:pt x="882" y="78087"/>
                    <a:pt x="1" y="74683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4" name="Google Shape;1094;p55"/>
          <p:cNvGrpSpPr/>
          <p:nvPr/>
        </p:nvGrpSpPr>
        <p:grpSpPr>
          <a:xfrm>
            <a:off x="-598806" y="-485914"/>
            <a:ext cx="2374148" cy="2797947"/>
            <a:chOff x="2914450" y="1411400"/>
            <a:chExt cx="1732575" cy="2041850"/>
          </a:xfrm>
        </p:grpSpPr>
        <p:sp>
          <p:nvSpPr>
            <p:cNvPr id="1095" name="Google Shape;1095;p55"/>
            <p:cNvSpPr/>
            <p:nvPr/>
          </p:nvSpPr>
          <p:spPr>
            <a:xfrm>
              <a:off x="3732850" y="2014000"/>
              <a:ext cx="914175" cy="904300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55"/>
            <p:cNvSpPr/>
            <p:nvPr/>
          </p:nvSpPr>
          <p:spPr>
            <a:xfrm>
              <a:off x="2914450" y="1411400"/>
              <a:ext cx="1392900" cy="2041850"/>
            </a:xfrm>
            <a:custGeom>
              <a:avLst/>
              <a:gdLst/>
              <a:ahLst/>
              <a:cxnLst/>
              <a:rect l="l" t="t" r="r" b="b"/>
              <a:pathLst>
                <a:path w="55716" h="81674" fill="none" extrusionOk="0">
                  <a:moveTo>
                    <a:pt x="55716" y="34956"/>
                  </a:moveTo>
                  <a:cubicBezTo>
                    <a:pt x="55138" y="11946"/>
                    <a:pt x="25016" y="1"/>
                    <a:pt x="7873" y="17113"/>
                  </a:cubicBezTo>
                  <a:cubicBezTo>
                    <a:pt x="3101" y="21916"/>
                    <a:pt x="487" y="29120"/>
                    <a:pt x="3618" y="34895"/>
                  </a:cubicBezTo>
                  <a:cubicBezTo>
                    <a:pt x="5958" y="39120"/>
                    <a:pt x="11034" y="42281"/>
                    <a:pt x="11308" y="46931"/>
                  </a:cubicBezTo>
                  <a:cubicBezTo>
                    <a:pt x="11490" y="50245"/>
                    <a:pt x="9089" y="53254"/>
                    <a:pt x="8603" y="56506"/>
                  </a:cubicBezTo>
                  <a:cubicBezTo>
                    <a:pt x="7721" y="62707"/>
                    <a:pt x="13679" y="68360"/>
                    <a:pt x="13132" y="74591"/>
                  </a:cubicBezTo>
                  <a:cubicBezTo>
                    <a:pt x="12858" y="77540"/>
                    <a:pt x="10730" y="80458"/>
                    <a:pt x="7539" y="81066"/>
                  </a:cubicBezTo>
                  <a:cubicBezTo>
                    <a:pt x="4347" y="81674"/>
                    <a:pt x="882" y="78087"/>
                    <a:pt x="1" y="74683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7" name="Google Shape;1097;p55"/>
          <p:cNvGrpSpPr/>
          <p:nvPr/>
        </p:nvGrpSpPr>
        <p:grpSpPr>
          <a:xfrm>
            <a:off x="6938125" y="-72925"/>
            <a:ext cx="2205871" cy="1477804"/>
            <a:chOff x="6938125" y="-72925"/>
            <a:chExt cx="2205871" cy="1477804"/>
          </a:xfrm>
        </p:grpSpPr>
        <p:sp>
          <p:nvSpPr>
            <p:cNvPr id="1098" name="Google Shape;1098;p55"/>
            <p:cNvSpPr/>
            <p:nvPr/>
          </p:nvSpPr>
          <p:spPr>
            <a:xfrm rot="1419188">
              <a:off x="7001410" y="304601"/>
              <a:ext cx="1927470" cy="719148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5"/>
            <p:cNvSpPr/>
            <p:nvPr/>
          </p:nvSpPr>
          <p:spPr>
            <a:xfrm rot="1419073">
              <a:off x="7089529" y="294902"/>
              <a:ext cx="1989151" cy="742150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0" name="Google Shape;110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726" y="1376737"/>
            <a:ext cx="5715000" cy="3207776"/>
          </a:xfrm>
          <a:prstGeom prst="rect">
            <a:avLst/>
          </a:prstGeom>
          <a:noFill/>
          <a:ln>
            <a:noFill/>
          </a:ln>
        </p:spPr>
      </p:pic>
      <p:sp>
        <p:nvSpPr>
          <p:cNvPr id="1101" name="Google Shape;1101;p55"/>
          <p:cNvSpPr txBox="1">
            <a:spLocks noGrp="1"/>
          </p:cNvSpPr>
          <p:nvPr>
            <p:ph type="title"/>
          </p:nvPr>
        </p:nvSpPr>
        <p:spPr>
          <a:xfrm>
            <a:off x="581225" y="553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Model suicidal thoughts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56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07" name="Google Shape;1107;p56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6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9" name="Google Shape;1109;p56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110" name="Google Shape;1110;p56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6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2" name="Google Shape;1112;p56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113" name="Google Shape;1113;p56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56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15" name="Google Shape;1115;p56"/>
          <p:cNvSpPr txBox="1">
            <a:spLocks noGrp="1"/>
          </p:cNvSpPr>
          <p:nvPr>
            <p:ph type="title"/>
          </p:nvPr>
        </p:nvSpPr>
        <p:spPr>
          <a:xfrm>
            <a:off x="581225" y="553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Model process of suicidality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1116" name="Google Shape;111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725" y="1372125"/>
            <a:ext cx="5715000" cy="321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1" name="Google Shape;1121;p57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22" name="Google Shape;1122;p57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57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57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125" name="Google Shape;1125;p57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7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57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128" name="Google Shape;1128;p57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7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0" name="Google Shape;1130;p57"/>
          <p:cNvSpPr txBox="1">
            <a:spLocks noGrp="1"/>
          </p:cNvSpPr>
          <p:nvPr>
            <p:ph type="title"/>
          </p:nvPr>
        </p:nvSpPr>
        <p:spPr>
          <a:xfrm>
            <a:off x="581225" y="5537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Model process of suicidality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1131" name="Google Shape;113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725" y="1372125"/>
            <a:ext cx="5715000" cy="32169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" name="Google Shape;1136;p58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37" name="Google Shape;1137;p58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58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9" name="Google Shape;1139;p58"/>
          <p:cNvSpPr txBox="1">
            <a:spLocks noGrp="1"/>
          </p:cNvSpPr>
          <p:nvPr>
            <p:ph type="title"/>
          </p:nvPr>
        </p:nvSpPr>
        <p:spPr>
          <a:xfrm>
            <a:off x="719988" y="493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Yanone Kaffeesatz"/>
                <a:ea typeface="Yanone Kaffeesatz"/>
                <a:cs typeface="Yanone Kaffeesatz"/>
                <a:sym typeface="Yanone Kaffeesatz"/>
              </a:rPr>
              <a:t>The conversation surrounding suicide ideally consist of 5 phases:</a:t>
            </a:r>
            <a:endParaRPr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140" name="Google Shape;1140;p58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141" name="Google Shape;1141;p58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8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3" name="Google Shape;1143;p58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144" name="Google Shape;1144;p58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8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6" name="Google Shape;1146;p58"/>
          <p:cNvSpPr txBox="1"/>
          <p:nvPr/>
        </p:nvSpPr>
        <p:spPr>
          <a:xfrm>
            <a:off x="3178200" y="2303675"/>
            <a:ext cx="2787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REACH OUT</a:t>
            </a:r>
            <a:endParaRPr sz="32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1" name="Google Shape;1151;p59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52" name="Google Shape;1152;p59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9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59"/>
          <p:cNvSpPr txBox="1">
            <a:spLocks noGrp="1"/>
          </p:cNvSpPr>
          <p:nvPr>
            <p:ph type="title"/>
          </p:nvPr>
        </p:nvSpPr>
        <p:spPr>
          <a:xfrm>
            <a:off x="719988" y="48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" sz="3000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3000">
                <a:solidFill>
                  <a:srgbClr val="38761D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" sz="3000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" sz="3000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3000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Out</a:t>
            </a:r>
            <a:endParaRPr sz="3000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55" name="Google Shape;1155;p59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156" name="Google Shape;1156;p59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59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8" name="Google Shape;1158;p59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159" name="Google Shape;1159;p59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59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1" name="Google Shape;1161;p59"/>
          <p:cNvSpPr txBox="1"/>
          <p:nvPr/>
        </p:nvSpPr>
        <p:spPr>
          <a:xfrm>
            <a:off x="2579400" y="1721200"/>
            <a:ext cx="39852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cognize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sk the question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rgbClr val="38761D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onnect with despair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ope connection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ffer support 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6" name="Google Shape;1166;p60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67" name="Google Shape;1167;p60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60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60"/>
          <p:cNvSpPr txBox="1">
            <a:spLocks noGrp="1"/>
          </p:cNvSpPr>
          <p:nvPr>
            <p:ph type="title"/>
          </p:nvPr>
        </p:nvSpPr>
        <p:spPr>
          <a:xfrm>
            <a:off x="719988" y="48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PHASE 1: RECOGNIZE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170" name="Google Shape;1170;p60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171" name="Google Shape;1171;p60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60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60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174" name="Google Shape;1174;p60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60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6" name="Google Shape;1176;p60"/>
          <p:cNvSpPr txBox="1"/>
          <p:nvPr/>
        </p:nvSpPr>
        <p:spPr>
          <a:xfrm>
            <a:off x="3570450" y="1990250"/>
            <a:ext cx="23100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➔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Behaviour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➔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Statements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Poppins"/>
              <a:buChar char="➔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Risk factors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7" name="Google Shape;1177;p60"/>
          <p:cNvSpPr txBox="1"/>
          <p:nvPr/>
        </p:nvSpPr>
        <p:spPr>
          <a:xfrm>
            <a:off x="1270300" y="1590900"/>
            <a:ext cx="58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3838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800" b="1">
              <a:solidFill>
                <a:srgbClr val="FF38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3838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 b="1">
              <a:solidFill>
                <a:srgbClr val="FF3838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2" name="Google Shape;1182;p61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83" name="Google Shape;1183;p61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61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5" name="Google Shape;1185;p61"/>
          <p:cNvSpPr txBox="1">
            <a:spLocks noGrp="1"/>
          </p:cNvSpPr>
          <p:nvPr>
            <p:ph type="title"/>
          </p:nvPr>
        </p:nvSpPr>
        <p:spPr>
          <a:xfrm>
            <a:off x="719988" y="48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PHASE 2: ASK THE QUESTION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186" name="Google Shape;1186;p61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187" name="Google Shape;1187;p61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61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9" name="Google Shape;1189;p61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190" name="Google Shape;1190;p61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61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2" name="Google Shape;1192;p61"/>
          <p:cNvSpPr txBox="1"/>
          <p:nvPr/>
        </p:nvSpPr>
        <p:spPr>
          <a:xfrm>
            <a:off x="2471538" y="2333250"/>
            <a:ext cx="42009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 you ever think about suicide?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93" name="Google Shape;1193;p61"/>
          <p:cNvSpPr txBox="1"/>
          <p:nvPr/>
        </p:nvSpPr>
        <p:spPr>
          <a:xfrm>
            <a:off x="1270300" y="1590900"/>
            <a:ext cx="58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800" b="1">
              <a:solidFill>
                <a:srgbClr val="FF99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" name="Google Shape;1198;p62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199" name="Google Shape;1199;p62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62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62"/>
          <p:cNvSpPr txBox="1">
            <a:spLocks noGrp="1"/>
          </p:cNvSpPr>
          <p:nvPr>
            <p:ph type="title"/>
          </p:nvPr>
        </p:nvSpPr>
        <p:spPr>
          <a:xfrm>
            <a:off x="719988" y="48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PHASE 3: CONNECT WITH DESPAIR 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202" name="Google Shape;1202;p62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203" name="Google Shape;1203;p62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62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5" name="Google Shape;1205;p62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206" name="Google Shape;1206;p62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62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8" name="Google Shape;1208;p62"/>
          <p:cNvSpPr txBox="1"/>
          <p:nvPr/>
        </p:nvSpPr>
        <p:spPr>
          <a:xfrm>
            <a:off x="1270300" y="1590900"/>
            <a:ext cx="58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accent6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800" b="1">
              <a:solidFill>
                <a:schemeClr val="accent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38761D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800" b="1">
              <a:solidFill>
                <a:srgbClr val="38761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09" name="Google Shape;120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8213" y="1738650"/>
            <a:ext cx="2727575" cy="228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0" name="Google Shape;1210;p62"/>
          <p:cNvSpPr txBox="1"/>
          <p:nvPr/>
        </p:nvSpPr>
        <p:spPr>
          <a:xfrm>
            <a:off x="5864400" y="1059013"/>
            <a:ext cx="19149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>
                <a:solidFill>
                  <a:schemeClr val="lt1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(WANHOOP)</a:t>
            </a:r>
            <a:endParaRPr sz="1500">
              <a:solidFill>
                <a:schemeClr val="lt1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63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216" name="Google Shape;1216;p63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63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8" name="Google Shape;1218;p63"/>
          <p:cNvSpPr txBox="1">
            <a:spLocks noGrp="1"/>
          </p:cNvSpPr>
          <p:nvPr>
            <p:ph type="title"/>
          </p:nvPr>
        </p:nvSpPr>
        <p:spPr>
          <a:xfrm>
            <a:off x="719988" y="48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PHASE 4: HOPE CONNECTION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219" name="Google Shape;1219;p63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220" name="Google Shape;1220;p63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63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63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223" name="Google Shape;1223;p63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63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5" name="Google Shape;1225;p63"/>
          <p:cNvSpPr txBox="1"/>
          <p:nvPr/>
        </p:nvSpPr>
        <p:spPr>
          <a:xfrm>
            <a:off x="2624102" y="2113800"/>
            <a:ext cx="3895800" cy="9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Bringing someone back to the things to live for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6" name="Google Shape;1226;p63"/>
          <p:cNvSpPr txBox="1"/>
          <p:nvPr/>
        </p:nvSpPr>
        <p:spPr>
          <a:xfrm>
            <a:off x="1270300" y="1590900"/>
            <a:ext cx="58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800" b="1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8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" name="Google Shape;1231;p64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232" name="Google Shape;1232;p64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64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4" name="Google Shape;1234;p64"/>
          <p:cNvSpPr txBox="1">
            <a:spLocks noGrp="1"/>
          </p:cNvSpPr>
          <p:nvPr>
            <p:ph type="title"/>
          </p:nvPr>
        </p:nvSpPr>
        <p:spPr>
          <a:xfrm>
            <a:off x="719988" y="4863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PHASE 5: OFFER SUPPORT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235" name="Google Shape;1235;p64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236" name="Google Shape;1236;p64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64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8" name="Google Shape;1238;p64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239" name="Google Shape;1239;p64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64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1" name="Google Shape;1241;p64"/>
          <p:cNvSpPr txBox="1"/>
          <p:nvPr/>
        </p:nvSpPr>
        <p:spPr>
          <a:xfrm>
            <a:off x="2624102" y="2031950"/>
            <a:ext cx="38958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Summarize what you have just talked about and figure out what the next step is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42" name="Google Shape;1242;p64"/>
          <p:cNvSpPr txBox="1"/>
          <p:nvPr/>
        </p:nvSpPr>
        <p:spPr>
          <a:xfrm>
            <a:off x="1270300" y="1590900"/>
            <a:ext cx="58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800" b="1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 sz="1800" b="1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800" b="1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>
            <a:spLocks noGrp="1"/>
          </p:cNvSpPr>
          <p:nvPr>
            <p:ph type="title" idx="6"/>
          </p:nvPr>
        </p:nvSpPr>
        <p:spPr>
          <a:xfrm>
            <a:off x="-1852975" y="540000"/>
            <a:ext cx="7704000" cy="85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Who are we…</a:t>
            </a:r>
            <a:endParaRPr sz="45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327" name="Google Shape;327;p38"/>
          <p:cNvGrpSpPr/>
          <p:nvPr/>
        </p:nvGrpSpPr>
        <p:grpSpPr>
          <a:xfrm rot="1819683">
            <a:off x="-143928" y="3232354"/>
            <a:ext cx="4402041" cy="1159499"/>
            <a:chOff x="2356700" y="846800"/>
            <a:chExt cx="4367875" cy="1150500"/>
          </a:xfrm>
        </p:grpSpPr>
        <p:sp>
          <p:nvSpPr>
            <p:cNvPr id="328" name="Google Shape;328;p38"/>
            <p:cNvSpPr/>
            <p:nvPr/>
          </p:nvSpPr>
          <p:spPr>
            <a:xfrm>
              <a:off x="2356700" y="1064125"/>
              <a:ext cx="463550" cy="933175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8"/>
            <p:cNvSpPr/>
            <p:nvPr/>
          </p:nvSpPr>
          <p:spPr>
            <a:xfrm>
              <a:off x="2820975" y="846800"/>
              <a:ext cx="1990950" cy="800950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8"/>
            <p:cNvSpPr/>
            <p:nvPr/>
          </p:nvSpPr>
          <p:spPr>
            <a:xfrm>
              <a:off x="4811150" y="869600"/>
              <a:ext cx="1913425" cy="989400"/>
            </a:xfrm>
            <a:custGeom>
              <a:avLst/>
              <a:gdLst/>
              <a:ahLst/>
              <a:cxnLst/>
              <a:rect l="l" t="t" r="r" b="b"/>
              <a:pathLst>
                <a:path w="76537" h="39576" fill="none" extrusionOk="0">
                  <a:moveTo>
                    <a:pt x="0" y="25503"/>
                  </a:moveTo>
                  <a:cubicBezTo>
                    <a:pt x="9453" y="18876"/>
                    <a:pt x="15563" y="7022"/>
                    <a:pt x="27083" y="2584"/>
                  </a:cubicBezTo>
                  <a:cubicBezTo>
                    <a:pt x="33709" y="1"/>
                    <a:pt x="42737" y="3587"/>
                    <a:pt x="44560" y="10578"/>
                  </a:cubicBezTo>
                  <a:cubicBezTo>
                    <a:pt x="46354" y="17296"/>
                    <a:pt x="40974" y="24864"/>
                    <a:pt x="43892" y="31156"/>
                  </a:cubicBezTo>
                  <a:cubicBezTo>
                    <a:pt x="47813" y="39576"/>
                    <a:pt x="68056" y="37874"/>
                    <a:pt x="76537" y="24712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38"/>
          <p:cNvSpPr/>
          <p:nvPr/>
        </p:nvSpPr>
        <p:spPr>
          <a:xfrm rot="2207602">
            <a:off x="6166229" y="1665762"/>
            <a:ext cx="3094074" cy="1728237"/>
          </a:xfrm>
          <a:custGeom>
            <a:avLst/>
            <a:gdLst/>
            <a:ahLst/>
            <a:cxnLst/>
            <a:rect l="l" t="t" r="r" b="b"/>
            <a:pathLst>
              <a:path w="168697" h="94228" fill="none" extrusionOk="0">
                <a:moveTo>
                  <a:pt x="168697" y="20639"/>
                </a:moveTo>
                <a:cubicBezTo>
                  <a:pt x="147390" y="18937"/>
                  <a:pt x="112647" y="35168"/>
                  <a:pt x="100124" y="35168"/>
                </a:cubicBezTo>
                <a:cubicBezTo>
                  <a:pt x="87632" y="35168"/>
                  <a:pt x="71704" y="21794"/>
                  <a:pt x="49819" y="46020"/>
                </a:cubicBezTo>
                <a:cubicBezTo>
                  <a:pt x="27934" y="70215"/>
                  <a:pt x="3223" y="66537"/>
                  <a:pt x="6992" y="51096"/>
                </a:cubicBezTo>
                <a:cubicBezTo>
                  <a:pt x="10761" y="35685"/>
                  <a:pt x="36719" y="38603"/>
                  <a:pt x="55473" y="56415"/>
                </a:cubicBezTo>
                <a:cubicBezTo>
                  <a:pt x="74257" y="74257"/>
                  <a:pt x="107571" y="62160"/>
                  <a:pt x="85230" y="52160"/>
                </a:cubicBezTo>
                <a:cubicBezTo>
                  <a:pt x="62889" y="42190"/>
                  <a:pt x="56658" y="70215"/>
                  <a:pt x="67114" y="69181"/>
                </a:cubicBezTo>
                <a:cubicBezTo>
                  <a:pt x="77540" y="68178"/>
                  <a:pt x="85504" y="49606"/>
                  <a:pt x="68087" y="30518"/>
                </a:cubicBezTo>
                <a:cubicBezTo>
                  <a:pt x="50701" y="11399"/>
                  <a:pt x="31400" y="32402"/>
                  <a:pt x="46020" y="39849"/>
                </a:cubicBezTo>
                <a:cubicBezTo>
                  <a:pt x="60640" y="47296"/>
                  <a:pt x="67449" y="1673"/>
                  <a:pt x="42494" y="5989"/>
                </a:cubicBezTo>
                <a:cubicBezTo>
                  <a:pt x="17509" y="10335"/>
                  <a:pt x="26719" y="43466"/>
                  <a:pt x="33132" y="37083"/>
                </a:cubicBezTo>
                <a:cubicBezTo>
                  <a:pt x="39546" y="30700"/>
                  <a:pt x="23527" y="17144"/>
                  <a:pt x="15472" y="21247"/>
                </a:cubicBezTo>
                <a:cubicBezTo>
                  <a:pt x="7417" y="25351"/>
                  <a:pt x="4226" y="35412"/>
                  <a:pt x="16749" y="49606"/>
                </a:cubicBezTo>
                <a:cubicBezTo>
                  <a:pt x="29272" y="63831"/>
                  <a:pt x="48360" y="64470"/>
                  <a:pt x="44257" y="76658"/>
                </a:cubicBezTo>
                <a:cubicBezTo>
                  <a:pt x="40154" y="88877"/>
                  <a:pt x="17813" y="81035"/>
                  <a:pt x="36719" y="69181"/>
                </a:cubicBezTo>
                <a:cubicBezTo>
                  <a:pt x="55595" y="57327"/>
                  <a:pt x="67054" y="89516"/>
                  <a:pt x="51400" y="91856"/>
                </a:cubicBezTo>
                <a:cubicBezTo>
                  <a:pt x="35807" y="94227"/>
                  <a:pt x="1" y="75534"/>
                  <a:pt x="29059" y="37752"/>
                </a:cubicBezTo>
                <a:cubicBezTo>
                  <a:pt x="58148" y="1"/>
                  <a:pt x="101218" y="37114"/>
                  <a:pt x="78087" y="51795"/>
                </a:cubicBezTo>
                <a:cubicBezTo>
                  <a:pt x="54956" y="66445"/>
                  <a:pt x="44105" y="29059"/>
                  <a:pt x="58543" y="31430"/>
                </a:cubicBezTo>
                <a:cubicBezTo>
                  <a:pt x="72981" y="33740"/>
                  <a:pt x="74713" y="64470"/>
                  <a:pt x="52616" y="66172"/>
                </a:cubicBezTo>
                <a:cubicBezTo>
                  <a:pt x="30518" y="67844"/>
                  <a:pt x="33314" y="46263"/>
                  <a:pt x="42524" y="48634"/>
                </a:cubicBezTo>
                <a:cubicBezTo>
                  <a:pt x="51704" y="50944"/>
                  <a:pt x="48421" y="68999"/>
                  <a:pt x="29941" y="65807"/>
                </a:cubicBezTo>
                <a:cubicBezTo>
                  <a:pt x="29941" y="65807"/>
                  <a:pt x="20336" y="64105"/>
                  <a:pt x="22737" y="57752"/>
                </a:cubicBezTo>
                <a:cubicBezTo>
                  <a:pt x="25108" y="51369"/>
                  <a:pt x="34743" y="54865"/>
                  <a:pt x="27539" y="69272"/>
                </a:cubicBezTo>
                <a:cubicBezTo>
                  <a:pt x="20336" y="83619"/>
                  <a:pt x="25989" y="89577"/>
                  <a:pt x="25989" y="89577"/>
                </a:cubicBezTo>
              </a:path>
            </a:pathLst>
          </a:custGeom>
          <a:noFill/>
          <a:ln w="9525" cap="rnd" cmpd="sng">
            <a:solidFill>
              <a:srgbClr val="1C458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38"/>
          <p:cNvSpPr/>
          <p:nvPr/>
        </p:nvSpPr>
        <p:spPr>
          <a:xfrm rot="2207602">
            <a:off x="6318629" y="1665762"/>
            <a:ext cx="3094074" cy="1728237"/>
          </a:xfrm>
          <a:custGeom>
            <a:avLst/>
            <a:gdLst/>
            <a:ahLst/>
            <a:cxnLst/>
            <a:rect l="l" t="t" r="r" b="b"/>
            <a:pathLst>
              <a:path w="168697" h="94228" fill="none" extrusionOk="0">
                <a:moveTo>
                  <a:pt x="168697" y="20639"/>
                </a:moveTo>
                <a:cubicBezTo>
                  <a:pt x="147390" y="18937"/>
                  <a:pt x="112647" y="35168"/>
                  <a:pt x="100124" y="35168"/>
                </a:cubicBezTo>
                <a:cubicBezTo>
                  <a:pt x="87632" y="35168"/>
                  <a:pt x="71704" y="21794"/>
                  <a:pt x="49819" y="46020"/>
                </a:cubicBezTo>
                <a:cubicBezTo>
                  <a:pt x="27934" y="70215"/>
                  <a:pt x="3223" y="66537"/>
                  <a:pt x="6992" y="51096"/>
                </a:cubicBezTo>
                <a:cubicBezTo>
                  <a:pt x="10761" y="35685"/>
                  <a:pt x="36719" y="38603"/>
                  <a:pt x="55473" y="56415"/>
                </a:cubicBezTo>
                <a:cubicBezTo>
                  <a:pt x="74257" y="74257"/>
                  <a:pt x="107571" y="62160"/>
                  <a:pt x="85230" y="52160"/>
                </a:cubicBezTo>
                <a:cubicBezTo>
                  <a:pt x="62889" y="42190"/>
                  <a:pt x="56658" y="70215"/>
                  <a:pt x="67114" y="69181"/>
                </a:cubicBezTo>
                <a:cubicBezTo>
                  <a:pt x="77540" y="68178"/>
                  <a:pt x="85504" y="49606"/>
                  <a:pt x="68087" y="30518"/>
                </a:cubicBezTo>
                <a:cubicBezTo>
                  <a:pt x="50701" y="11399"/>
                  <a:pt x="31400" y="32402"/>
                  <a:pt x="46020" y="39849"/>
                </a:cubicBezTo>
                <a:cubicBezTo>
                  <a:pt x="60640" y="47296"/>
                  <a:pt x="67449" y="1673"/>
                  <a:pt x="42494" y="5989"/>
                </a:cubicBezTo>
                <a:cubicBezTo>
                  <a:pt x="17509" y="10335"/>
                  <a:pt x="26719" y="43466"/>
                  <a:pt x="33132" y="37083"/>
                </a:cubicBezTo>
                <a:cubicBezTo>
                  <a:pt x="39546" y="30700"/>
                  <a:pt x="23527" y="17144"/>
                  <a:pt x="15472" y="21247"/>
                </a:cubicBezTo>
                <a:cubicBezTo>
                  <a:pt x="7417" y="25351"/>
                  <a:pt x="4226" y="35412"/>
                  <a:pt x="16749" y="49606"/>
                </a:cubicBezTo>
                <a:cubicBezTo>
                  <a:pt x="29272" y="63831"/>
                  <a:pt x="48360" y="64470"/>
                  <a:pt x="44257" y="76658"/>
                </a:cubicBezTo>
                <a:cubicBezTo>
                  <a:pt x="40154" y="88877"/>
                  <a:pt x="17813" y="81035"/>
                  <a:pt x="36719" y="69181"/>
                </a:cubicBezTo>
                <a:cubicBezTo>
                  <a:pt x="55595" y="57327"/>
                  <a:pt x="67054" y="89516"/>
                  <a:pt x="51400" y="91856"/>
                </a:cubicBezTo>
                <a:cubicBezTo>
                  <a:pt x="35807" y="94227"/>
                  <a:pt x="1" y="75534"/>
                  <a:pt x="29059" y="37752"/>
                </a:cubicBezTo>
                <a:cubicBezTo>
                  <a:pt x="58148" y="1"/>
                  <a:pt x="101218" y="37114"/>
                  <a:pt x="78087" y="51795"/>
                </a:cubicBezTo>
                <a:cubicBezTo>
                  <a:pt x="54956" y="66445"/>
                  <a:pt x="44105" y="29059"/>
                  <a:pt x="58543" y="31430"/>
                </a:cubicBezTo>
                <a:cubicBezTo>
                  <a:pt x="72981" y="33740"/>
                  <a:pt x="74713" y="64470"/>
                  <a:pt x="52616" y="66172"/>
                </a:cubicBezTo>
                <a:cubicBezTo>
                  <a:pt x="30518" y="67844"/>
                  <a:pt x="33314" y="46263"/>
                  <a:pt x="42524" y="48634"/>
                </a:cubicBezTo>
                <a:cubicBezTo>
                  <a:pt x="51704" y="50944"/>
                  <a:pt x="48421" y="68999"/>
                  <a:pt x="29941" y="65807"/>
                </a:cubicBezTo>
                <a:cubicBezTo>
                  <a:pt x="29941" y="65807"/>
                  <a:pt x="20336" y="64105"/>
                  <a:pt x="22737" y="57752"/>
                </a:cubicBezTo>
                <a:cubicBezTo>
                  <a:pt x="25108" y="51369"/>
                  <a:pt x="34743" y="54865"/>
                  <a:pt x="27539" y="69272"/>
                </a:cubicBezTo>
                <a:cubicBezTo>
                  <a:pt x="20336" y="83619"/>
                  <a:pt x="25989" y="89577"/>
                  <a:pt x="25989" y="89577"/>
                </a:cubicBezTo>
              </a:path>
            </a:pathLst>
          </a:custGeom>
          <a:noFill/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38"/>
          <p:cNvGrpSpPr/>
          <p:nvPr/>
        </p:nvGrpSpPr>
        <p:grpSpPr>
          <a:xfrm rot="1819683">
            <a:off x="-202008" y="3218921"/>
            <a:ext cx="4402041" cy="1159499"/>
            <a:chOff x="2356700" y="846800"/>
            <a:chExt cx="4367875" cy="1150500"/>
          </a:xfrm>
        </p:grpSpPr>
        <p:sp>
          <p:nvSpPr>
            <p:cNvPr id="334" name="Google Shape;334;p38"/>
            <p:cNvSpPr/>
            <p:nvPr/>
          </p:nvSpPr>
          <p:spPr>
            <a:xfrm>
              <a:off x="2356700" y="1064125"/>
              <a:ext cx="463550" cy="933175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2820975" y="846800"/>
              <a:ext cx="1990950" cy="800950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4811150" y="869600"/>
              <a:ext cx="1913425" cy="989400"/>
            </a:xfrm>
            <a:custGeom>
              <a:avLst/>
              <a:gdLst/>
              <a:ahLst/>
              <a:cxnLst/>
              <a:rect l="l" t="t" r="r" b="b"/>
              <a:pathLst>
                <a:path w="76537" h="39576" fill="none" extrusionOk="0">
                  <a:moveTo>
                    <a:pt x="0" y="25503"/>
                  </a:moveTo>
                  <a:cubicBezTo>
                    <a:pt x="9453" y="18876"/>
                    <a:pt x="15563" y="7022"/>
                    <a:pt x="27083" y="2584"/>
                  </a:cubicBezTo>
                  <a:cubicBezTo>
                    <a:pt x="33709" y="1"/>
                    <a:pt x="42737" y="3587"/>
                    <a:pt x="44560" y="10578"/>
                  </a:cubicBezTo>
                  <a:cubicBezTo>
                    <a:pt x="46354" y="17296"/>
                    <a:pt x="40974" y="24864"/>
                    <a:pt x="43892" y="31156"/>
                  </a:cubicBezTo>
                  <a:cubicBezTo>
                    <a:pt x="47813" y="39576"/>
                    <a:pt x="68056" y="37874"/>
                    <a:pt x="76537" y="2471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7" name="Google Shape;337;p38"/>
          <p:cNvSpPr txBox="1">
            <a:spLocks noGrp="1"/>
          </p:cNvSpPr>
          <p:nvPr>
            <p:ph type="title" idx="6"/>
          </p:nvPr>
        </p:nvSpPr>
        <p:spPr>
          <a:xfrm>
            <a:off x="2518038" y="42645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… and who are you?</a:t>
            </a:r>
            <a:endParaRPr sz="45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pic>
        <p:nvPicPr>
          <p:cNvPr id="338" name="Google Shape;33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850" y="911313"/>
            <a:ext cx="4069150" cy="3051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7" name="Google Shape;1247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768988"/>
            <a:ext cx="6400800" cy="36055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8" name="Google Shape;1248;p65"/>
          <p:cNvGrpSpPr/>
          <p:nvPr/>
        </p:nvGrpSpPr>
        <p:grpSpPr>
          <a:xfrm>
            <a:off x="7392487" y="-512274"/>
            <a:ext cx="2003047" cy="1638727"/>
            <a:chOff x="7298937" y="-383699"/>
            <a:chExt cx="2003047" cy="1638727"/>
          </a:xfrm>
        </p:grpSpPr>
        <p:sp>
          <p:nvSpPr>
            <p:cNvPr id="1249" name="Google Shape;1249;p65"/>
            <p:cNvSpPr/>
            <p:nvPr/>
          </p:nvSpPr>
          <p:spPr>
            <a:xfrm rot="1731537">
              <a:off x="7441557" y="-78414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65"/>
            <p:cNvSpPr/>
            <p:nvPr/>
          </p:nvSpPr>
          <p:spPr>
            <a:xfrm rot="1731537">
              <a:off x="7641804" y="-31718"/>
              <a:ext cx="1517559" cy="981460"/>
            </a:xfrm>
            <a:custGeom>
              <a:avLst/>
              <a:gdLst/>
              <a:ahLst/>
              <a:cxnLst/>
              <a:rect l="l" t="t" r="r" b="b"/>
              <a:pathLst>
                <a:path w="30974" h="20032" fill="none" extrusionOk="0">
                  <a:moveTo>
                    <a:pt x="0" y="4317"/>
                  </a:moveTo>
                  <a:cubicBezTo>
                    <a:pt x="2402" y="1"/>
                    <a:pt x="11368" y="4712"/>
                    <a:pt x="10001" y="13041"/>
                  </a:cubicBezTo>
                  <a:cubicBezTo>
                    <a:pt x="9301" y="17235"/>
                    <a:pt x="6870" y="20032"/>
                    <a:pt x="4833" y="18937"/>
                  </a:cubicBezTo>
                  <a:cubicBezTo>
                    <a:pt x="2645" y="17843"/>
                    <a:pt x="4438" y="9454"/>
                    <a:pt x="12189" y="5837"/>
                  </a:cubicBezTo>
                  <a:cubicBezTo>
                    <a:pt x="23739" y="487"/>
                    <a:pt x="30974" y="8360"/>
                    <a:pt x="30974" y="16019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65"/>
          <p:cNvSpPr txBox="1"/>
          <p:nvPr/>
        </p:nvSpPr>
        <p:spPr>
          <a:xfrm>
            <a:off x="598975" y="1590900"/>
            <a:ext cx="588000" cy="26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O</a:t>
            </a:r>
            <a:endParaRPr sz="1800" b="1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U</a:t>
            </a:r>
            <a:endParaRPr sz="1800" b="1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T</a:t>
            </a:r>
            <a:endParaRPr sz="1800" b="1">
              <a:solidFill>
                <a:srgbClr val="99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252" name="Google Shape;1252;p65"/>
          <p:cNvGrpSpPr/>
          <p:nvPr/>
        </p:nvGrpSpPr>
        <p:grpSpPr>
          <a:xfrm rot="5400000" flipH="1">
            <a:off x="6419569" y="2427304"/>
            <a:ext cx="3203039" cy="1257237"/>
            <a:chOff x="808025" y="858200"/>
            <a:chExt cx="6001573" cy="2355700"/>
          </a:xfrm>
        </p:grpSpPr>
        <p:sp>
          <p:nvSpPr>
            <p:cNvPr id="1253" name="Google Shape;1253;p65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65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5" name="Google Shape;1255;p65"/>
          <p:cNvGrpSpPr/>
          <p:nvPr/>
        </p:nvGrpSpPr>
        <p:grpSpPr>
          <a:xfrm rot="5400000" flipH="1">
            <a:off x="6605894" y="2427304"/>
            <a:ext cx="3203039" cy="1257237"/>
            <a:chOff x="808025" y="858200"/>
            <a:chExt cx="6001573" cy="2355700"/>
          </a:xfrm>
        </p:grpSpPr>
        <p:sp>
          <p:nvSpPr>
            <p:cNvPr id="1256" name="Google Shape;1256;p65"/>
            <p:cNvSpPr/>
            <p:nvPr/>
          </p:nvSpPr>
          <p:spPr>
            <a:xfrm>
              <a:off x="808025" y="858200"/>
              <a:ext cx="4217425" cy="2355700"/>
            </a:xfrm>
            <a:custGeom>
              <a:avLst/>
              <a:gdLst/>
              <a:ahLst/>
              <a:cxnLst/>
              <a:rect l="l" t="t" r="r" b="b"/>
              <a:pathLst>
                <a:path w="168697" h="94228" fill="none" extrusionOk="0">
                  <a:moveTo>
                    <a:pt x="168697" y="20639"/>
                  </a:moveTo>
                  <a:cubicBezTo>
                    <a:pt x="147390" y="18937"/>
                    <a:pt x="112647" y="35168"/>
                    <a:pt x="100124" y="35168"/>
                  </a:cubicBezTo>
                  <a:cubicBezTo>
                    <a:pt x="87632" y="35168"/>
                    <a:pt x="71704" y="21794"/>
                    <a:pt x="49819" y="46020"/>
                  </a:cubicBezTo>
                  <a:cubicBezTo>
                    <a:pt x="27934" y="70215"/>
                    <a:pt x="3223" y="66537"/>
                    <a:pt x="6992" y="51096"/>
                  </a:cubicBezTo>
                  <a:cubicBezTo>
                    <a:pt x="10761" y="35685"/>
                    <a:pt x="36719" y="38603"/>
                    <a:pt x="55473" y="56415"/>
                  </a:cubicBezTo>
                  <a:cubicBezTo>
                    <a:pt x="74257" y="74257"/>
                    <a:pt x="107571" y="62160"/>
                    <a:pt x="85230" y="52160"/>
                  </a:cubicBezTo>
                  <a:cubicBezTo>
                    <a:pt x="62889" y="42190"/>
                    <a:pt x="56658" y="70215"/>
                    <a:pt x="67114" y="69181"/>
                  </a:cubicBezTo>
                  <a:cubicBezTo>
                    <a:pt x="77540" y="68178"/>
                    <a:pt x="85504" y="49606"/>
                    <a:pt x="68087" y="30518"/>
                  </a:cubicBezTo>
                  <a:cubicBezTo>
                    <a:pt x="50701" y="11399"/>
                    <a:pt x="31400" y="32402"/>
                    <a:pt x="46020" y="39849"/>
                  </a:cubicBezTo>
                  <a:cubicBezTo>
                    <a:pt x="60640" y="47296"/>
                    <a:pt x="67449" y="1673"/>
                    <a:pt x="42494" y="5989"/>
                  </a:cubicBezTo>
                  <a:cubicBezTo>
                    <a:pt x="17509" y="10335"/>
                    <a:pt x="26719" y="43466"/>
                    <a:pt x="33132" y="37083"/>
                  </a:cubicBezTo>
                  <a:cubicBezTo>
                    <a:pt x="39546" y="30700"/>
                    <a:pt x="23527" y="17144"/>
                    <a:pt x="15472" y="21247"/>
                  </a:cubicBezTo>
                  <a:cubicBezTo>
                    <a:pt x="7417" y="25351"/>
                    <a:pt x="4226" y="35412"/>
                    <a:pt x="16749" y="49606"/>
                  </a:cubicBezTo>
                  <a:cubicBezTo>
                    <a:pt x="29272" y="63831"/>
                    <a:pt x="48360" y="64470"/>
                    <a:pt x="44257" y="76658"/>
                  </a:cubicBezTo>
                  <a:cubicBezTo>
                    <a:pt x="40154" y="88877"/>
                    <a:pt x="17813" y="81035"/>
                    <a:pt x="36719" y="69181"/>
                  </a:cubicBezTo>
                  <a:cubicBezTo>
                    <a:pt x="55595" y="57327"/>
                    <a:pt x="67054" y="89516"/>
                    <a:pt x="51400" y="91856"/>
                  </a:cubicBezTo>
                  <a:cubicBezTo>
                    <a:pt x="35807" y="94227"/>
                    <a:pt x="1" y="75534"/>
                    <a:pt x="29059" y="37752"/>
                  </a:cubicBezTo>
                  <a:cubicBezTo>
                    <a:pt x="58148" y="1"/>
                    <a:pt x="101218" y="37114"/>
                    <a:pt x="78087" y="51795"/>
                  </a:cubicBezTo>
                  <a:cubicBezTo>
                    <a:pt x="54956" y="66445"/>
                    <a:pt x="44105" y="29059"/>
                    <a:pt x="58543" y="31430"/>
                  </a:cubicBezTo>
                  <a:cubicBezTo>
                    <a:pt x="72981" y="33740"/>
                    <a:pt x="74713" y="64470"/>
                    <a:pt x="52616" y="66172"/>
                  </a:cubicBezTo>
                  <a:cubicBezTo>
                    <a:pt x="30518" y="67844"/>
                    <a:pt x="33314" y="46263"/>
                    <a:pt x="42524" y="48634"/>
                  </a:cubicBezTo>
                  <a:cubicBezTo>
                    <a:pt x="51704" y="50944"/>
                    <a:pt x="48421" y="68999"/>
                    <a:pt x="29941" y="65807"/>
                  </a:cubicBezTo>
                  <a:cubicBezTo>
                    <a:pt x="29941" y="65807"/>
                    <a:pt x="20336" y="64105"/>
                    <a:pt x="22737" y="57752"/>
                  </a:cubicBezTo>
                  <a:cubicBezTo>
                    <a:pt x="25108" y="51369"/>
                    <a:pt x="34743" y="54865"/>
                    <a:pt x="27539" y="69272"/>
                  </a:cubicBezTo>
                  <a:cubicBezTo>
                    <a:pt x="20336" y="83619"/>
                    <a:pt x="25989" y="89577"/>
                    <a:pt x="25989" y="8957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65"/>
            <p:cNvSpPr/>
            <p:nvPr/>
          </p:nvSpPr>
          <p:spPr>
            <a:xfrm>
              <a:off x="5020798" y="1372592"/>
              <a:ext cx="1788800" cy="980275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2" name="Google Shape;1262;p66"/>
          <p:cNvGrpSpPr/>
          <p:nvPr/>
        </p:nvGrpSpPr>
        <p:grpSpPr>
          <a:xfrm>
            <a:off x="6938125" y="-72925"/>
            <a:ext cx="2205871" cy="1477804"/>
            <a:chOff x="6938125" y="-72925"/>
            <a:chExt cx="2205871" cy="1477804"/>
          </a:xfrm>
        </p:grpSpPr>
        <p:sp>
          <p:nvSpPr>
            <p:cNvPr id="1263" name="Google Shape;1263;p66"/>
            <p:cNvSpPr/>
            <p:nvPr/>
          </p:nvSpPr>
          <p:spPr>
            <a:xfrm rot="1419188">
              <a:off x="7001410" y="304601"/>
              <a:ext cx="1927470" cy="719148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66"/>
            <p:cNvSpPr/>
            <p:nvPr/>
          </p:nvSpPr>
          <p:spPr>
            <a:xfrm rot="1419073">
              <a:off x="7089529" y="294902"/>
              <a:ext cx="1989151" cy="742150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66"/>
          <p:cNvGrpSpPr/>
          <p:nvPr/>
        </p:nvGrpSpPr>
        <p:grpSpPr>
          <a:xfrm>
            <a:off x="-598806" y="-485914"/>
            <a:ext cx="2374148" cy="2797947"/>
            <a:chOff x="2914450" y="1411400"/>
            <a:chExt cx="1732575" cy="2041850"/>
          </a:xfrm>
        </p:grpSpPr>
        <p:sp>
          <p:nvSpPr>
            <p:cNvPr id="1266" name="Google Shape;1266;p66"/>
            <p:cNvSpPr/>
            <p:nvPr/>
          </p:nvSpPr>
          <p:spPr>
            <a:xfrm>
              <a:off x="3732850" y="2014000"/>
              <a:ext cx="914175" cy="904300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66"/>
            <p:cNvSpPr/>
            <p:nvPr/>
          </p:nvSpPr>
          <p:spPr>
            <a:xfrm>
              <a:off x="2914450" y="1411400"/>
              <a:ext cx="1392900" cy="2041850"/>
            </a:xfrm>
            <a:custGeom>
              <a:avLst/>
              <a:gdLst/>
              <a:ahLst/>
              <a:cxnLst/>
              <a:rect l="l" t="t" r="r" b="b"/>
              <a:pathLst>
                <a:path w="55716" h="81674" fill="none" extrusionOk="0">
                  <a:moveTo>
                    <a:pt x="55716" y="34956"/>
                  </a:moveTo>
                  <a:cubicBezTo>
                    <a:pt x="55138" y="11946"/>
                    <a:pt x="25016" y="1"/>
                    <a:pt x="7873" y="17113"/>
                  </a:cubicBezTo>
                  <a:cubicBezTo>
                    <a:pt x="3101" y="21916"/>
                    <a:pt x="487" y="29120"/>
                    <a:pt x="3618" y="34895"/>
                  </a:cubicBezTo>
                  <a:cubicBezTo>
                    <a:pt x="5958" y="39120"/>
                    <a:pt x="11034" y="42281"/>
                    <a:pt x="11308" y="46931"/>
                  </a:cubicBezTo>
                  <a:cubicBezTo>
                    <a:pt x="11490" y="50245"/>
                    <a:pt x="9089" y="53254"/>
                    <a:pt x="8603" y="56506"/>
                  </a:cubicBezTo>
                  <a:cubicBezTo>
                    <a:pt x="7721" y="62707"/>
                    <a:pt x="13679" y="68360"/>
                    <a:pt x="13132" y="74591"/>
                  </a:cubicBezTo>
                  <a:cubicBezTo>
                    <a:pt x="12858" y="77540"/>
                    <a:pt x="10730" y="80458"/>
                    <a:pt x="7539" y="81066"/>
                  </a:cubicBezTo>
                  <a:cubicBezTo>
                    <a:pt x="4347" y="81674"/>
                    <a:pt x="882" y="78087"/>
                    <a:pt x="1" y="74683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66"/>
          <p:cNvGrpSpPr/>
          <p:nvPr/>
        </p:nvGrpSpPr>
        <p:grpSpPr>
          <a:xfrm>
            <a:off x="-920732" y="-745632"/>
            <a:ext cx="2815088" cy="3317394"/>
            <a:chOff x="2914450" y="1411400"/>
            <a:chExt cx="1732575" cy="2041850"/>
          </a:xfrm>
        </p:grpSpPr>
        <p:sp>
          <p:nvSpPr>
            <p:cNvPr id="1269" name="Google Shape;1269;p66"/>
            <p:cNvSpPr/>
            <p:nvPr/>
          </p:nvSpPr>
          <p:spPr>
            <a:xfrm>
              <a:off x="3732850" y="2014000"/>
              <a:ext cx="914175" cy="904300"/>
            </a:xfrm>
            <a:custGeom>
              <a:avLst/>
              <a:gdLst/>
              <a:ahLst/>
              <a:cxnLst/>
              <a:rect l="l" t="t" r="r" b="b"/>
              <a:pathLst>
                <a:path w="36567" h="36172" fill="none" extrusionOk="0">
                  <a:moveTo>
                    <a:pt x="10822" y="9362"/>
                  </a:moveTo>
                  <a:cubicBezTo>
                    <a:pt x="9059" y="16019"/>
                    <a:pt x="7965" y="30791"/>
                    <a:pt x="13709" y="34195"/>
                  </a:cubicBezTo>
                  <a:cubicBezTo>
                    <a:pt x="17022" y="36171"/>
                    <a:pt x="22950" y="35381"/>
                    <a:pt x="26567" y="25381"/>
                  </a:cubicBezTo>
                  <a:cubicBezTo>
                    <a:pt x="31673" y="11247"/>
                    <a:pt x="22615" y="7204"/>
                    <a:pt x="18421" y="9058"/>
                  </a:cubicBezTo>
                  <a:cubicBezTo>
                    <a:pt x="12433" y="11703"/>
                    <a:pt x="13071" y="24986"/>
                    <a:pt x="19120" y="26657"/>
                  </a:cubicBezTo>
                  <a:cubicBezTo>
                    <a:pt x="21764" y="27356"/>
                    <a:pt x="24621" y="25593"/>
                    <a:pt x="25837" y="23162"/>
                  </a:cubicBezTo>
                  <a:cubicBezTo>
                    <a:pt x="27691" y="19393"/>
                    <a:pt x="25807" y="14226"/>
                    <a:pt x="21916" y="12706"/>
                  </a:cubicBezTo>
                  <a:cubicBezTo>
                    <a:pt x="18056" y="11186"/>
                    <a:pt x="13041" y="13891"/>
                    <a:pt x="12311" y="17995"/>
                  </a:cubicBezTo>
                  <a:cubicBezTo>
                    <a:pt x="11612" y="22128"/>
                    <a:pt x="15655" y="26384"/>
                    <a:pt x="19788" y="25685"/>
                  </a:cubicBezTo>
                  <a:cubicBezTo>
                    <a:pt x="28877" y="24256"/>
                    <a:pt x="28451" y="7690"/>
                    <a:pt x="19059" y="6475"/>
                  </a:cubicBezTo>
                  <a:cubicBezTo>
                    <a:pt x="13527" y="5745"/>
                    <a:pt x="9332" y="11551"/>
                    <a:pt x="11764" y="16627"/>
                  </a:cubicBezTo>
                  <a:cubicBezTo>
                    <a:pt x="13709" y="20609"/>
                    <a:pt x="19667" y="21794"/>
                    <a:pt x="23102" y="18937"/>
                  </a:cubicBezTo>
                  <a:cubicBezTo>
                    <a:pt x="26506" y="16110"/>
                    <a:pt x="26627" y="10274"/>
                    <a:pt x="23466" y="7143"/>
                  </a:cubicBezTo>
                  <a:cubicBezTo>
                    <a:pt x="20336" y="4043"/>
                    <a:pt x="14652" y="4195"/>
                    <a:pt x="11460" y="7265"/>
                  </a:cubicBezTo>
                  <a:cubicBezTo>
                    <a:pt x="8268" y="10335"/>
                    <a:pt x="7934" y="15806"/>
                    <a:pt x="10487" y="19423"/>
                  </a:cubicBezTo>
                  <a:cubicBezTo>
                    <a:pt x="15016" y="25806"/>
                    <a:pt x="24743" y="24256"/>
                    <a:pt x="25898" y="18299"/>
                  </a:cubicBezTo>
                  <a:cubicBezTo>
                    <a:pt x="27114" y="12067"/>
                    <a:pt x="16141" y="3283"/>
                    <a:pt x="9758" y="7204"/>
                  </a:cubicBezTo>
                  <a:cubicBezTo>
                    <a:pt x="122" y="13071"/>
                    <a:pt x="12007" y="30548"/>
                    <a:pt x="24044" y="24286"/>
                  </a:cubicBezTo>
                  <a:cubicBezTo>
                    <a:pt x="28482" y="21976"/>
                    <a:pt x="30427" y="16536"/>
                    <a:pt x="28117" y="12098"/>
                  </a:cubicBezTo>
                  <a:cubicBezTo>
                    <a:pt x="24165" y="4529"/>
                    <a:pt x="12493" y="7295"/>
                    <a:pt x="12463" y="15928"/>
                  </a:cubicBezTo>
                  <a:cubicBezTo>
                    <a:pt x="12433" y="23831"/>
                    <a:pt x="22706" y="27052"/>
                    <a:pt x="25685" y="21551"/>
                  </a:cubicBezTo>
                  <a:cubicBezTo>
                    <a:pt x="27995" y="17235"/>
                    <a:pt x="22676" y="7812"/>
                    <a:pt x="16536" y="8177"/>
                  </a:cubicBezTo>
                  <a:cubicBezTo>
                    <a:pt x="7630" y="8754"/>
                    <a:pt x="7296" y="24408"/>
                    <a:pt x="18117" y="26718"/>
                  </a:cubicBezTo>
                  <a:cubicBezTo>
                    <a:pt x="22919" y="27752"/>
                    <a:pt x="28238" y="24925"/>
                    <a:pt x="30062" y="20365"/>
                  </a:cubicBezTo>
                  <a:cubicBezTo>
                    <a:pt x="31886" y="15806"/>
                    <a:pt x="30001" y="10122"/>
                    <a:pt x="25837" y="7539"/>
                  </a:cubicBezTo>
                  <a:cubicBezTo>
                    <a:pt x="20275" y="4104"/>
                    <a:pt x="14773" y="7812"/>
                    <a:pt x="15503" y="12128"/>
                  </a:cubicBezTo>
                  <a:cubicBezTo>
                    <a:pt x="16445" y="17873"/>
                    <a:pt x="27083" y="18633"/>
                    <a:pt x="30852" y="12615"/>
                  </a:cubicBezTo>
                  <a:cubicBezTo>
                    <a:pt x="32555" y="9879"/>
                    <a:pt x="32190" y="5836"/>
                    <a:pt x="29576" y="3891"/>
                  </a:cubicBezTo>
                  <a:cubicBezTo>
                    <a:pt x="26992" y="1946"/>
                    <a:pt x="22524" y="3131"/>
                    <a:pt x="21673" y="6232"/>
                  </a:cubicBezTo>
                  <a:cubicBezTo>
                    <a:pt x="22494" y="6505"/>
                    <a:pt x="23466" y="6232"/>
                    <a:pt x="24409" y="5776"/>
                  </a:cubicBezTo>
                  <a:cubicBezTo>
                    <a:pt x="25928" y="5016"/>
                    <a:pt x="25260" y="2736"/>
                    <a:pt x="23588" y="2979"/>
                  </a:cubicBezTo>
                  <a:cubicBezTo>
                    <a:pt x="18573" y="3587"/>
                    <a:pt x="14348" y="7508"/>
                    <a:pt x="13679" y="12827"/>
                  </a:cubicBezTo>
                  <a:cubicBezTo>
                    <a:pt x="12828" y="19362"/>
                    <a:pt x="18117" y="23223"/>
                    <a:pt x="22190" y="21399"/>
                  </a:cubicBezTo>
                  <a:cubicBezTo>
                    <a:pt x="26992" y="19271"/>
                    <a:pt x="26020" y="11520"/>
                    <a:pt x="19910" y="10608"/>
                  </a:cubicBezTo>
                  <a:cubicBezTo>
                    <a:pt x="15442" y="9970"/>
                    <a:pt x="11278" y="14499"/>
                    <a:pt x="11764" y="18937"/>
                  </a:cubicBezTo>
                  <a:cubicBezTo>
                    <a:pt x="12250" y="23375"/>
                    <a:pt x="16749" y="26840"/>
                    <a:pt x="21187" y="26718"/>
                  </a:cubicBezTo>
                  <a:cubicBezTo>
                    <a:pt x="30731" y="26505"/>
                    <a:pt x="34409" y="14408"/>
                    <a:pt x="27053" y="9058"/>
                  </a:cubicBezTo>
                  <a:cubicBezTo>
                    <a:pt x="20214" y="4073"/>
                    <a:pt x="10518" y="10244"/>
                    <a:pt x="12706" y="18451"/>
                  </a:cubicBezTo>
                  <a:cubicBezTo>
                    <a:pt x="14773" y="26141"/>
                    <a:pt x="25229" y="26718"/>
                    <a:pt x="27995" y="19758"/>
                  </a:cubicBezTo>
                  <a:cubicBezTo>
                    <a:pt x="30944" y="12402"/>
                    <a:pt x="21977" y="3800"/>
                    <a:pt x="11490" y="9089"/>
                  </a:cubicBezTo>
                  <a:cubicBezTo>
                    <a:pt x="1" y="14894"/>
                    <a:pt x="5229" y="27569"/>
                    <a:pt x="14074" y="28359"/>
                  </a:cubicBezTo>
                  <a:cubicBezTo>
                    <a:pt x="25442" y="29332"/>
                    <a:pt x="31369" y="13283"/>
                    <a:pt x="23132" y="8937"/>
                  </a:cubicBezTo>
                  <a:cubicBezTo>
                    <a:pt x="20244" y="7447"/>
                    <a:pt x="16475" y="8481"/>
                    <a:pt x="14348" y="10912"/>
                  </a:cubicBezTo>
                  <a:cubicBezTo>
                    <a:pt x="11095" y="14590"/>
                    <a:pt x="11734" y="20943"/>
                    <a:pt x="15503" y="24165"/>
                  </a:cubicBezTo>
                  <a:cubicBezTo>
                    <a:pt x="23466" y="31095"/>
                    <a:pt x="36567" y="22736"/>
                    <a:pt x="33284" y="10882"/>
                  </a:cubicBezTo>
                  <a:cubicBezTo>
                    <a:pt x="31552" y="4833"/>
                    <a:pt x="26202" y="1155"/>
                    <a:pt x="18785" y="4165"/>
                  </a:cubicBezTo>
                  <a:cubicBezTo>
                    <a:pt x="9211" y="8025"/>
                    <a:pt x="8664" y="17539"/>
                    <a:pt x="14044" y="20730"/>
                  </a:cubicBezTo>
                  <a:cubicBezTo>
                    <a:pt x="18846" y="23557"/>
                    <a:pt x="24378" y="18025"/>
                    <a:pt x="21977" y="15016"/>
                  </a:cubicBezTo>
                  <a:cubicBezTo>
                    <a:pt x="21035" y="13800"/>
                    <a:pt x="17418" y="13131"/>
                    <a:pt x="16293" y="19575"/>
                  </a:cubicBezTo>
                  <a:cubicBezTo>
                    <a:pt x="26931" y="7660"/>
                    <a:pt x="28664" y="10153"/>
                    <a:pt x="16293" y="19575"/>
                  </a:cubicBezTo>
                  <a:cubicBezTo>
                    <a:pt x="17053" y="18906"/>
                    <a:pt x="17722" y="17873"/>
                    <a:pt x="18390" y="16779"/>
                  </a:cubicBezTo>
                  <a:cubicBezTo>
                    <a:pt x="18937" y="15776"/>
                    <a:pt x="17509" y="14894"/>
                    <a:pt x="16901" y="15867"/>
                  </a:cubicBezTo>
                  <a:cubicBezTo>
                    <a:pt x="15746" y="17721"/>
                    <a:pt x="15199" y="19879"/>
                    <a:pt x="15411" y="22037"/>
                  </a:cubicBezTo>
                  <a:cubicBezTo>
                    <a:pt x="31096" y="13770"/>
                    <a:pt x="13831" y="0"/>
                    <a:pt x="10366" y="19271"/>
                  </a:cubicBezTo>
                  <a:cubicBezTo>
                    <a:pt x="10731" y="17083"/>
                    <a:pt x="10214" y="14742"/>
                    <a:pt x="9059" y="12827"/>
                  </a:cubicBezTo>
                  <a:cubicBezTo>
                    <a:pt x="6718" y="8785"/>
                    <a:pt x="366" y="10791"/>
                    <a:pt x="913" y="15441"/>
                  </a:cubicBezTo>
                  <a:cubicBezTo>
                    <a:pt x="1369" y="19210"/>
                    <a:pt x="5958" y="19758"/>
                    <a:pt x="8512" y="16809"/>
                  </a:cubicBezTo>
                  <a:cubicBezTo>
                    <a:pt x="10062" y="14985"/>
                    <a:pt x="10579" y="12463"/>
                    <a:pt x="11126" y="10153"/>
                  </a:cubicBezTo>
                  <a:cubicBezTo>
                    <a:pt x="10548" y="9788"/>
                    <a:pt x="10548" y="9788"/>
                    <a:pt x="9940" y="9393"/>
                  </a:cubicBezTo>
                  <a:cubicBezTo>
                    <a:pt x="6688" y="11976"/>
                    <a:pt x="4925" y="16353"/>
                    <a:pt x="5533" y="20487"/>
                  </a:cubicBezTo>
                  <a:cubicBezTo>
                    <a:pt x="9059" y="22037"/>
                    <a:pt x="13740" y="19119"/>
                    <a:pt x="13892" y="15259"/>
                  </a:cubicBezTo>
                  <a:cubicBezTo>
                    <a:pt x="16718" y="16353"/>
                    <a:pt x="20244" y="14408"/>
                    <a:pt x="21065" y="11490"/>
                  </a:cubicBezTo>
                  <a:cubicBezTo>
                    <a:pt x="21916" y="8572"/>
                    <a:pt x="20214" y="5228"/>
                    <a:pt x="17418" y="3921"/>
                  </a:cubicBezTo>
                  <a:cubicBezTo>
                    <a:pt x="12645" y="1642"/>
                    <a:pt x="6445" y="5289"/>
                    <a:pt x="6232" y="10305"/>
                  </a:cubicBezTo>
                  <a:cubicBezTo>
                    <a:pt x="5989" y="15472"/>
                    <a:pt x="12098" y="17387"/>
                    <a:pt x="14165" y="13739"/>
                  </a:cubicBezTo>
                  <a:cubicBezTo>
                    <a:pt x="15047" y="12128"/>
                    <a:pt x="14530" y="10092"/>
                    <a:pt x="12919" y="9241"/>
                  </a:cubicBezTo>
                  <a:cubicBezTo>
                    <a:pt x="10275" y="7903"/>
                    <a:pt x="7630" y="10912"/>
                    <a:pt x="7904" y="13648"/>
                  </a:cubicBezTo>
                  <a:cubicBezTo>
                    <a:pt x="8268" y="17569"/>
                    <a:pt x="14165" y="22706"/>
                    <a:pt x="17418" y="23192"/>
                  </a:cubicBezTo>
                  <a:cubicBezTo>
                    <a:pt x="19910" y="23557"/>
                    <a:pt x="22828" y="21855"/>
                    <a:pt x="22402" y="19119"/>
                  </a:cubicBezTo>
                  <a:cubicBezTo>
                    <a:pt x="22220" y="17843"/>
                    <a:pt x="21278" y="16779"/>
                    <a:pt x="20092" y="16262"/>
                  </a:cubicBezTo>
                  <a:cubicBezTo>
                    <a:pt x="15533" y="14347"/>
                    <a:pt x="10031" y="20183"/>
                    <a:pt x="10062" y="25016"/>
                  </a:cubicBezTo>
                  <a:cubicBezTo>
                    <a:pt x="10123" y="31156"/>
                    <a:pt x="17326" y="32584"/>
                    <a:pt x="19636" y="28025"/>
                  </a:cubicBezTo>
                  <a:cubicBezTo>
                    <a:pt x="22250" y="22888"/>
                    <a:pt x="15594" y="17995"/>
                    <a:pt x="12007" y="21520"/>
                  </a:cubicBezTo>
                  <a:cubicBezTo>
                    <a:pt x="10335" y="23162"/>
                    <a:pt x="10731" y="26505"/>
                    <a:pt x="12919" y="27356"/>
                  </a:cubicBezTo>
                  <a:cubicBezTo>
                    <a:pt x="14925" y="27660"/>
                    <a:pt x="16718" y="25229"/>
                    <a:pt x="15989" y="23344"/>
                  </a:cubicBezTo>
                  <a:cubicBezTo>
                    <a:pt x="15259" y="21429"/>
                    <a:pt x="12554" y="20730"/>
                    <a:pt x="10883" y="21855"/>
                  </a:cubicBezTo>
                  <a:cubicBezTo>
                    <a:pt x="9211" y="23010"/>
                    <a:pt x="8816" y="25533"/>
                    <a:pt x="9819" y="27296"/>
                  </a:cubicBezTo>
                  <a:cubicBezTo>
                    <a:pt x="11916" y="30761"/>
                    <a:pt x="17630" y="30214"/>
                    <a:pt x="19515" y="25502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66"/>
            <p:cNvSpPr/>
            <p:nvPr/>
          </p:nvSpPr>
          <p:spPr>
            <a:xfrm>
              <a:off x="2914450" y="1411400"/>
              <a:ext cx="1392900" cy="2041850"/>
            </a:xfrm>
            <a:custGeom>
              <a:avLst/>
              <a:gdLst/>
              <a:ahLst/>
              <a:cxnLst/>
              <a:rect l="l" t="t" r="r" b="b"/>
              <a:pathLst>
                <a:path w="55716" h="81674" fill="none" extrusionOk="0">
                  <a:moveTo>
                    <a:pt x="55716" y="34956"/>
                  </a:moveTo>
                  <a:cubicBezTo>
                    <a:pt x="55138" y="11946"/>
                    <a:pt x="25016" y="1"/>
                    <a:pt x="7873" y="17113"/>
                  </a:cubicBezTo>
                  <a:cubicBezTo>
                    <a:pt x="3101" y="21916"/>
                    <a:pt x="487" y="29120"/>
                    <a:pt x="3618" y="34895"/>
                  </a:cubicBezTo>
                  <a:cubicBezTo>
                    <a:pt x="5958" y="39120"/>
                    <a:pt x="11034" y="42281"/>
                    <a:pt x="11308" y="46931"/>
                  </a:cubicBezTo>
                  <a:cubicBezTo>
                    <a:pt x="11490" y="50245"/>
                    <a:pt x="9089" y="53254"/>
                    <a:pt x="8603" y="56506"/>
                  </a:cubicBezTo>
                  <a:cubicBezTo>
                    <a:pt x="7721" y="62707"/>
                    <a:pt x="13679" y="68360"/>
                    <a:pt x="13132" y="74591"/>
                  </a:cubicBezTo>
                  <a:cubicBezTo>
                    <a:pt x="12858" y="77540"/>
                    <a:pt x="10730" y="80458"/>
                    <a:pt x="7539" y="81066"/>
                  </a:cubicBezTo>
                  <a:cubicBezTo>
                    <a:pt x="4347" y="81674"/>
                    <a:pt x="882" y="78087"/>
                    <a:pt x="1" y="74683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66"/>
          <p:cNvSpPr txBox="1">
            <a:spLocks noGrp="1"/>
          </p:cNvSpPr>
          <p:nvPr>
            <p:ph type="subTitle" idx="4294967295"/>
          </p:nvPr>
        </p:nvSpPr>
        <p:spPr>
          <a:xfrm>
            <a:off x="3251550" y="235338"/>
            <a:ext cx="2640900" cy="13554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000" b="1">
                <a:latin typeface="Yanone Kaffeesatz"/>
                <a:ea typeface="Yanone Kaffeesatz"/>
                <a:cs typeface="Yanone Kaffeesatz"/>
                <a:sym typeface="Yanone Kaffeesatz"/>
              </a:rPr>
              <a:t>Practice</a:t>
            </a:r>
            <a:br>
              <a:rPr lang="en" sz="3300" b="1"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3400" b="1">
                <a:latin typeface="Yanone Kaffeesatz"/>
                <a:ea typeface="Yanone Kaffeesatz"/>
                <a:cs typeface="Yanone Kaffeesatz"/>
                <a:sym typeface="Yanone Kaffeesatz"/>
              </a:rPr>
              <a:t>Role-play</a:t>
            </a:r>
            <a:endParaRPr sz="34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1272" name="Google Shape;1272;p66"/>
          <p:cNvSpPr txBox="1"/>
          <p:nvPr/>
        </p:nvSpPr>
        <p:spPr>
          <a:xfrm>
            <a:off x="1414125" y="2312025"/>
            <a:ext cx="7052100" cy="17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Get into pairs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Remember to go through the </a:t>
            </a:r>
            <a:r>
              <a:rPr lang="en" sz="1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5 steps of </a:t>
            </a:r>
            <a:r>
              <a:rPr lang="en" sz="1900" b="1">
                <a:solidFill>
                  <a:srgbClr val="FF0000"/>
                </a:solidFill>
                <a:latin typeface="Poppins"/>
                <a:ea typeface="Poppins"/>
                <a:cs typeface="Poppins"/>
                <a:sym typeface="Poppins"/>
              </a:rPr>
              <a:t>Re</a:t>
            </a:r>
            <a:r>
              <a:rPr lang="en" sz="1900" b="1">
                <a:solidFill>
                  <a:srgbClr val="FF9900"/>
                </a:solidFill>
                <a:latin typeface="Poppins"/>
                <a:ea typeface="Poppins"/>
                <a:cs typeface="Poppins"/>
                <a:sym typeface="Poppins"/>
              </a:rPr>
              <a:t>A</a:t>
            </a:r>
            <a:r>
              <a:rPr lang="en" sz="1900" b="1">
                <a:solidFill>
                  <a:srgbClr val="38761D"/>
                </a:solidFill>
                <a:latin typeface="Poppins"/>
                <a:ea typeface="Poppins"/>
                <a:cs typeface="Poppins"/>
                <a:sym typeface="Poppins"/>
              </a:rPr>
              <a:t>C</a:t>
            </a:r>
            <a:r>
              <a:rPr lang="en" sz="1900" b="1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H</a:t>
            </a:r>
            <a:r>
              <a:rPr lang="en" sz="1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900" b="1">
                <a:solidFill>
                  <a:srgbClr val="9900FF"/>
                </a:solidFill>
                <a:latin typeface="Poppins"/>
                <a:ea typeface="Poppins"/>
                <a:cs typeface="Poppins"/>
                <a:sym typeface="Poppins"/>
              </a:rPr>
              <a:t>Out</a:t>
            </a:r>
            <a:endParaRPr sz="19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Get into character 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as much as possible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492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chivo"/>
              <a:buAutoNum type="arabicPeriod"/>
            </a:pPr>
            <a:r>
              <a:rPr lang="en" sz="19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Don’t focus on all the details</a:t>
            </a:r>
            <a:r>
              <a:rPr lang="en" sz="1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of the story </a:t>
            </a:r>
            <a:endParaRPr sz="1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7" name="Google Shape;1277;p67"/>
          <p:cNvGrpSpPr/>
          <p:nvPr/>
        </p:nvGrpSpPr>
        <p:grpSpPr>
          <a:xfrm rot="8100000">
            <a:off x="-1090269" y="97099"/>
            <a:ext cx="2702131" cy="1604265"/>
            <a:chOff x="7282918" y="1958398"/>
            <a:chExt cx="3239565" cy="1923341"/>
          </a:xfrm>
        </p:grpSpPr>
        <p:grpSp>
          <p:nvGrpSpPr>
            <p:cNvPr id="1278" name="Google Shape;1278;p67"/>
            <p:cNvGrpSpPr/>
            <p:nvPr/>
          </p:nvGrpSpPr>
          <p:grpSpPr>
            <a:xfrm>
              <a:off x="7282918" y="2035448"/>
              <a:ext cx="3239565" cy="1846291"/>
              <a:chOff x="7780577" y="2216676"/>
              <a:chExt cx="2763898" cy="1575199"/>
            </a:xfrm>
          </p:grpSpPr>
          <p:sp>
            <p:nvSpPr>
              <p:cNvPr id="1279" name="Google Shape;1279;p67"/>
              <p:cNvSpPr/>
              <p:nvPr/>
            </p:nvSpPr>
            <p:spPr>
              <a:xfrm>
                <a:off x="7780577" y="2216676"/>
                <a:ext cx="782472" cy="1575199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7327" fill="none" extrusionOk="0">
                    <a:moveTo>
                      <a:pt x="91" y="37327"/>
                    </a:moveTo>
                    <a:cubicBezTo>
                      <a:pt x="9362" y="27783"/>
                      <a:pt x="10669" y="244"/>
                      <a:pt x="4772" y="123"/>
                    </a:cubicBezTo>
                    <a:cubicBezTo>
                      <a:pt x="0" y="1"/>
                      <a:pt x="1125" y="8664"/>
                      <a:pt x="7386" y="12919"/>
                    </a:cubicBezTo>
                    <a:cubicBezTo>
                      <a:pt x="11247" y="15563"/>
                      <a:pt x="14925" y="15837"/>
                      <a:pt x="18542" y="1480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67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1" name="Google Shape;1281;p67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7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3" name="Google Shape;1283;p67"/>
          <p:cNvGrpSpPr/>
          <p:nvPr/>
        </p:nvGrpSpPr>
        <p:grpSpPr>
          <a:xfrm>
            <a:off x="6715112" y="502829"/>
            <a:ext cx="2428852" cy="4640437"/>
            <a:chOff x="6638201" y="1201920"/>
            <a:chExt cx="1785790" cy="3401581"/>
          </a:xfrm>
        </p:grpSpPr>
        <p:grpSp>
          <p:nvGrpSpPr>
            <p:cNvPr id="1284" name="Google Shape;1284;p67"/>
            <p:cNvGrpSpPr/>
            <p:nvPr/>
          </p:nvGrpSpPr>
          <p:grpSpPr>
            <a:xfrm>
              <a:off x="6700151" y="1265320"/>
              <a:ext cx="1723840" cy="3338181"/>
              <a:chOff x="2295375" y="1601550"/>
              <a:chExt cx="1293300" cy="2504450"/>
            </a:xfrm>
          </p:grpSpPr>
          <p:sp>
            <p:nvSpPr>
              <p:cNvPr id="1285" name="Google Shape;1285;p67"/>
              <p:cNvSpPr/>
              <p:nvPr/>
            </p:nvSpPr>
            <p:spPr>
              <a:xfrm>
                <a:off x="2295375" y="1601550"/>
                <a:ext cx="617325" cy="328300"/>
              </a:xfrm>
              <a:custGeom>
                <a:avLst/>
                <a:gdLst/>
                <a:ahLst/>
                <a:cxnLst/>
                <a:rect l="l" t="t" r="r" b="b"/>
                <a:pathLst>
                  <a:path w="24693" h="13132" fill="none" extrusionOk="0">
                    <a:moveTo>
                      <a:pt x="19499" y="12017"/>
                    </a:moveTo>
                    <a:cubicBezTo>
                      <a:pt x="17768" y="12216"/>
                      <a:pt x="15958" y="11440"/>
                      <a:pt x="14903" y="10048"/>
                    </a:cubicBezTo>
                    <a:cubicBezTo>
                      <a:pt x="14605" y="9670"/>
                      <a:pt x="14386" y="9232"/>
                      <a:pt x="14386" y="8735"/>
                    </a:cubicBezTo>
                    <a:cubicBezTo>
                      <a:pt x="14386" y="8257"/>
                      <a:pt x="14724" y="7760"/>
                      <a:pt x="15202" y="7680"/>
                    </a:cubicBezTo>
                    <a:cubicBezTo>
                      <a:pt x="15858" y="7620"/>
                      <a:pt x="16356" y="8376"/>
                      <a:pt x="16177" y="9013"/>
                    </a:cubicBezTo>
                    <a:cubicBezTo>
                      <a:pt x="15997" y="9630"/>
                      <a:pt x="15401" y="10028"/>
                      <a:pt x="14784" y="10207"/>
                    </a:cubicBezTo>
                    <a:cubicBezTo>
                      <a:pt x="13789" y="10465"/>
                      <a:pt x="12735" y="10247"/>
                      <a:pt x="11760" y="9948"/>
                    </a:cubicBezTo>
                    <a:cubicBezTo>
                      <a:pt x="10805" y="9630"/>
                      <a:pt x="9850" y="9232"/>
                      <a:pt x="8855" y="9053"/>
                    </a:cubicBezTo>
                    <a:cubicBezTo>
                      <a:pt x="7860" y="8874"/>
                      <a:pt x="6746" y="9013"/>
                      <a:pt x="5970" y="9670"/>
                    </a:cubicBezTo>
                    <a:cubicBezTo>
                      <a:pt x="5194" y="10346"/>
                      <a:pt x="4955" y="11639"/>
                      <a:pt x="5632" y="12395"/>
                    </a:cubicBezTo>
                    <a:cubicBezTo>
                      <a:pt x="6149" y="12992"/>
                      <a:pt x="7144" y="13072"/>
                      <a:pt x="7760" y="12574"/>
                    </a:cubicBezTo>
                    <a:cubicBezTo>
                      <a:pt x="8397" y="12077"/>
                      <a:pt x="8517" y="11082"/>
                      <a:pt x="8059" y="10426"/>
                    </a:cubicBezTo>
                    <a:cubicBezTo>
                      <a:pt x="7542" y="9690"/>
                      <a:pt x="6487" y="9550"/>
                      <a:pt x="5691" y="9132"/>
                    </a:cubicBezTo>
                    <a:cubicBezTo>
                      <a:pt x="4497" y="8536"/>
                      <a:pt x="3702" y="7063"/>
                      <a:pt x="4139" y="5770"/>
                    </a:cubicBezTo>
                    <a:cubicBezTo>
                      <a:pt x="4557" y="4517"/>
                      <a:pt x="6408" y="3860"/>
                      <a:pt x="7402" y="4755"/>
                    </a:cubicBezTo>
                    <a:cubicBezTo>
                      <a:pt x="7760" y="5113"/>
                      <a:pt x="7979" y="5611"/>
                      <a:pt x="8437" y="5869"/>
                    </a:cubicBezTo>
                    <a:cubicBezTo>
                      <a:pt x="8954" y="6208"/>
                      <a:pt x="9670" y="6049"/>
                      <a:pt x="10148" y="5651"/>
                    </a:cubicBezTo>
                    <a:cubicBezTo>
                      <a:pt x="10626" y="5253"/>
                      <a:pt x="10904" y="4676"/>
                      <a:pt x="11043" y="4079"/>
                    </a:cubicBezTo>
                    <a:cubicBezTo>
                      <a:pt x="11222" y="3363"/>
                      <a:pt x="11262" y="2626"/>
                      <a:pt x="11461" y="1930"/>
                    </a:cubicBezTo>
                    <a:cubicBezTo>
                      <a:pt x="11700" y="1234"/>
                      <a:pt x="12118" y="537"/>
                      <a:pt x="12814" y="279"/>
                    </a:cubicBezTo>
                    <a:cubicBezTo>
                      <a:pt x="13550" y="0"/>
                      <a:pt x="14426" y="358"/>
                      <a:pt x="15023" y="876"/>
                    </a:cubicBezTo>
                    <a:cubicBezTo>
                      <a:pt x="15639" y="1393"/>
                      <a:pt x="16077" y="2069"/>
                      <a:pt x="16614" y="2666"/>
                    </a:cubicBezTo>
                    <a:cubicBezTo>
                      <a:pt x="17171" y="3263"/>
                      <a:pt x="17868" y="3760"/>
                      <a:pt x="18664" y="3780"/>
                    </a:cubicBezTo>
                    <a:cubicBezTo>
                      <a:pt x="19459" y="3800"/>
                      <a:pt x="20295" y="3124"/>
                      <a:pt x="20176" y="2328"/>
                    </a:cubicBezTo>
                    <a:cubicBezTo>
                      <a:pt x="20076" y="1651"/>
                      <a:pt x="19300" y="1174"/>
                      <a:pt x="18624" y="1353"/>
                    </a:cubicBezTo>
                    <a:cubicBezTo>
                      <a:pt x="17967" y="1532"/>
                      <a:pt x="17490" y="2169"/>
                      <a:pt x="17410" y="2845"/>
                    </a:cubicBezTo>
                    <a:cubicBezTo>
                      <a:pt x="17331" y="3522"/>
                      <a:pt x="17629" y="4218"/>
                      <a:pt x="18107" y="4735"/>
                    </a:cubicBezTo>
                    <a:cubicBezTo>
                      <a:pt x="18922" y="5670"/>
                      <a:pt x="20315" y="6068"/>
                      <a:pt x="21509" y="5750"/>
                    </a:cubicBezTo>
                    <a:cubicBezTo>
                      <a:pt x="22344" y="5531"/>
                      <a:pt x="23160" y="4775"/>
                      <a:pt x="22981" y="3940"/>
                    </a:cubicBezTo>
                    <a:cubicBezTo>
                      <a:pt x="22842" y="3164"/>
                      <a:pt x="21867" y="2766"/>
                      <a:pt x="21111" y="2985"/>
                    </a:cubicBezTo>
                    <a:cubicBezTo>
                      <a:pt x="20375" y="3223"/>
                      <a:pt x="19818" y="3860"/>
                      <a:pt x="19479" y="4556"/>
                    </a:cubicBezTo>
                    <a:cubicBezTo>
                      <a:pt x="19121" y="5253"/>
                      <a:pt x="18962" y="6029"/>
                      <a:pt x="18624" y="6745"/>
                    </a:cubicBezTo>
                    <a:cubicBezTo>
                      <a:pt x="18305" y="7461"/>
                      <a:pt x="17828" y="8158"/>
                      <a:pt x="17112" y="8456"/>
                    </a:cubicBezTo>
                    <a:cubicBezTo>
                      <a:pt x="15997" y="8933"/>
                      <a:pt x="14684" y="8317"/>
                      <a:pt x="13789" y="7481"/>
                    </a:cubicBezTo>
                    <a:cubicBezTo>
                      <a:pt x="12894" y="6665"/>
                      <a:pt x="12158" y="5611"/>
                      <a:pt x="11123" y="4954"/>
                    </a:cubicBezTo>
                    <a:cubicBezTo>
                      <a:pt x="10068" y="4298"/>
                      <a:pt x="8517" y="4238"/>
                      <a:pt x="7820" y="5253"/>
                    </a:cubicBezTo>
                    <a:cubicBezTo>
                      <a:pt x="8039" y="4258"/>
                      <a:pt x="8278" y="3243"/>
                      <a:pt x="8914" y="2447"/>
                    </a:cubicBezTo>
                    <a:cubicBezTo>
                      <a:pt x="9511" y="1632"/>
                      <a:pt x="10566" y="1074"/>
                      <a:pt x="11541" y="1353"/>
                    </a:cubicBezTo>
                    <a:cubicBezTo>
                      <a:pt x="12516" y="1632"/>
                      <a:pt x="13132" y="2945"/>
                      <a:pt x="12496" y="3741"/>
                    </a:cubicBezTo>
                    <a:cubicBezTo>
                      <a:pt x="11998" y="4337"/>
                      <a:pt x="11043" y="4437"/>
                      <a:pt x="10705" y="5133"/>
                    </a:cubicBezTo>
                    <a:cubicBezTo>
                      <a:pt x="10466" y="5571"/>
                      <a:pt x="10606" y="6148"/>
                      <a:pt x="10924" y="6526"/>
                    </a:cubicBezTo>
                    <a:cubicBezTo>
                      <a:pt x="11242" y="6884"/>
                      <a:pt x="11740" y="7083"/>
                      <a:pt x="12237" y="7143"/>
                    </a:cubicBezTo>
                    <a:cubicBezTo>
                      <a:pt x="13033" y="7242"/>
                      <a:pt x="13908" y="6984"/>
                      <a:pt x="14406" y="6347"/>
                    </a:cubicBezTo>
                    <a:cubicBezTo>
                      <a:pt x="14883" y="5690"/>
                      <a:pt x="14824" y="4676"/>
                      <a:pt x="14187" y="4198"/>
                    </a:cubicBezTo>
                    <a:cubicBezTo>
                      <a:pt x="13292" y="3581"/>
                      <a:pt x="12038" y="4298"/>
                      <a:pt x="11461" y="5233"/>
                    </a:cubicBezTo>
                    <a:cubicBezTo>
                      <a:pt x="10904" y="6148"/>
                      <a:pt x="10626" y="7262"/>
                      <a:pt x="9830" y="8038"/>
                    </a:cubicBezTo>
                    <a:cubicBezTo>
                      <a:pt x="9054" y="8774"/>
                      <a:pt x="7920" y="9033"/>
                      <a:pt x="6845" y="8914"/>
                    </a:cubicBezTo>
                    <a:cubicBezTo>
                      <a:pt x="5771" y="8754"/>
                      <a:pt x="4796" y="8277"/>
                      <a:pt x="3881" y="7740"/>
                    </a:cubicBezTo>
                    <a:cubicBezTo>
                      <a:pt x="4418" y="7819"/>
                      <a:pt x="4955" y="7441"/>
                      <a:pt x="5055" y="6924"/>
                    </a:cubicBezTo>
                    <a:cubicBezTo>
                      <a:pt x="5154" y="6387"/>
                      <a:pt x="4776" y="5850"/>
                      <a:pt x="4259" y="5730"/>
                    </a:cubicBezTo>
                    <a:cubicBezTo>
                      <a:pt x="3702" y="5591"/>
                      <a:pt x="3184" y="5929"/>
                      <a:pt x="2747" y="6228"/>
                    </a:cubicBezTo>
                    <a:cubicBezTo>
                      <a:pt x="1772" y="6884"/>
                      <a:pt x="797" y="7720"/>
                      <a:pt x="399" y="8834"/>
                    </a:cubicBezTo>
                    <a:cubicBezTo>
                      <a:pt x="1" y="9948"/>
                      <a:pt x="439" y="11420"/>
                      <a:pt x="1553" y="11818"/>
                    </a:cubicBezTo>
                    <a:cubicBezTo>
                      <a:pt x="2647" y="12196"/>
                      <a:pt x="3841" y="11401"/>
                      <a:pt x="4478" y="10446"/>
                    </a:cubicBezTo>
                    <a:cubicBezTo>
                      <a:pt x="5134" y="9471"/>
                      <a:pt x="5512" y="8337"/>
                      <a:pt x="6248" y="7441"/>
                    </a:cubicBezTo>
                    <a:cubicBezTo>
                      <a:pt x="7004" y="6546"/>
                      <a:pt x="8417" y="6029"/>
                      <a:pt x="9332" y="6725"/>
                    </a:cubicBezTo>
                    <a:cubicBezTo>
                      <a:pt x="10049" y="7262"/>
                      <a:pt x="10148" y="8337"/>
                      <a:pt x="10108" y="9232"/>
                    </a:cubicBezTo>
                    <a:cubicBezTo>
                      <a:pt x="10029" y="10147"/>
                      <a:pt x="9889" y="11122"/>
                      <a:pt x="10307" y="11918"/>
                    </a:cubicBezTo>
                    <a:cubicBezTo>
                      <a:pt x="10705" y="12654"/>
                      <a:pt x="11581" y="13132"/>
                      <a:pt x="12396" y="13032"/>
                    </a:cubicBezTo>
                    <a:cubicBezTo>
                      <a:pt x="13212" y="12933"/>
                      <a:pt x="13968" y="12296"/>
                      <a:pt x="14187" y="11460"/>
                    </a:cubicBezTo>
                    <a:cubicBezTo>
                      <a:pt x="14366" y="10744"/>
                      <a:pt x="14147" y="9968"/>
                      <a:pt x="14147" y="9232"/>
                    </a:cubicBezTo>
                    <a:cubicBezTo>
                      <a:pt x="14147" y="8476"/>
                      <a:pt x="14525" y="7581"/>
                      <a:pt x="15281" y="7521"/>
                    </a:cubicBezTo>
                    <a:cubicBezTo>
                      <a:pt x="16097" y="7421"/>
                      <a:pt x="16634" y="8257"/>
                      <a:pt x="17350" y="8735"/>
                    </a:cubicBezTo>
                    <a:cubicBezTo>
                      <a:pt x="18504" y="9530"/>
                      <a:pt x="20375" y="8973"/>
                      <a:pt x="20912" y="7660"/>
                    </a:cubicBezTo>
                    <a:cubicBezTo>
                      <a:pt x="21250" y="6884"/>
                      <a:pt x="21190" y="5949"/>
                      <a:pt x="21827" y="5392"/>
                    </a:cubicBezTo>
                    <a:cubicBezTo>
                      <a:pt x="22464" y="4855"/>
                      <a:pt x="23518" y="5054"/>
                      <a:pt x="24155" y="4497"/>
                    </a:cubicBezTo>
                    <a:cubicBezTo>
                      <a:pt x="24692" y="3999"/>
                      <a:pt x="24672" y="3064"/>
                      <a:pt x="24254" y="2467"/>
                    </a:cubicBezTo>
                    <a:cubicBezTo>
                      <a:pt x="23797" y="1870"/>
                      <a:pt x="23081" y="1552"/>
                      <a:pt x="22364" y="1373"/>
                    </a:cubicBezTo>
                    <a:cubicBezTo>
                      <a:pt x="20693" y="975"/>
                      <a:pt x="18863" y="1254"/>
                      <a:pt x="17370" y="2109"/>
                    </a:cubicBezTo>
                    <a:cubicBezTo>
                      <a:pt x="16137" y="2845"/>
                      <a:pt x="15182" y="3900"/>
                      <a:pt x="13988" y="4676"/>
                    </a:cubicBezTo>
                    <a:cubicBezTo>
                      <a:pt x="11660" y="6168"/>
                      <a:pt x="8556" y="6287"/>
                      <a:pt x="6149" y="4974"/>
                    </a:cubicBezTo>
                    <a:cubicBezTo>
                      <a:pt x="5333" y="4536"/>
                      <a:pt x="4497" y="3780"/>
                      <a:pt x="4577" y="2865"/>
                    </a:cubicBezTo>
                    <a:cubicBezTo>
                      <a:pt x="4657" y="1890"/>
                      <a:pt x="5651" y="1293"/>
                      <a:pt x="6587" y="1035"/>
                    </a:cubicBezTo>
                    <a:cubicBezTo>
                      <a:pt x="8735" y="398"/>
                      <a:pt x="11143" y="776"/>
                      <a:pt x="12993" y="2029"/>
                    </a:cubicBezTo>
                    <a:lnTo>
                      <a:pt x="3662" y="6427"/>
                    </a:lnTo>
                  </a:path>
                </a:pathLst>
              </a:custGeom>
              <a:noFill/>
              <a:ln w="6475" cap="rnd" cmpd="sng">
                <a:solidFill>
                  <a:srgbClr val="FFFFFF"/>
                </a:solidFill>
                <a:prstDash val="solid"/>
                <a:miter lim="198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67"/>
              <p:cNvSpPr/>
              <p:nvPr/>
            </p:nvSpPr>
            <p:spPr>
              <a:xfrm>
                <a:off x="2951475" y="2099375"/>
                <a:ext cx="217875" cy="734750"/>
              </a:xfrm>
              <a:custGeom>
                <a:avLst/>
                <a:gdLst/>
                <a:ahLst/>
                <a:cxnLst/>
                <a:rect l="l" t="t" r="r" b="b"/>
                <a:pathLst>
                  <a:path w="8715" h="29390" extrusionOk="0">
                    <a:moveTo>
                      <a:pt x="3248" y="1"/>
                    </a:moveTo>
                    <a:cubicBezTo>
                      <a:pt x="2054" y="1"/>
                      <a:pt x="933" y="983"/>
                      <a:pt x="497" y="2132"/>
                    </a:cubicBezTo>
                    <a:cubicBezTo>
                      <a:pt x="0" y="3445"/>
                      <a:pt x="199" y="4918"/>
                      <a:pt x="398" y="6310"/>
                    </a:cubicBezTo>
                    <a:cubicBezTo>
                      <a:pt x="1094" y="11205"/>
                      <a:pt x="1811" y="16099"/>
                      <a:pt x="2507" y="21014"/>
                    </a:cubicBezTo>
                    <a:cubicBezTo>
                      <a:pt x="2507" y="21014"/>
                      <a:pt x="2308" y="23401"/>
                      <a:pt x="2268" y="26943"/>
                    </a:cubicBezTo>
                    <a:lnTo>
                      <a:pt x="2268" y="28594"/>
                    </a:lnTo>
                    <a:cubicBezTo>
                      <a:pt x="3800" y="29032"/>
                      <a:pt x="5392" y="29330"/>
                      <a:pt x="6984" y="29390"/>
                    </a:cubicBezTo>
                    <a:lnTo>
                      <a:pt x="8715" y="20715"/>
                    </a:lnTo>
                    <a:lnTo>
                      <a:pt x="5531" y="7405"/>
                    </a:lnTo>
                    <a:lnTo>
                      <a:pt x="3760" y="63"/>
                    </a:lnTo>
                    <a:cubicBezTo>
                      <a:pt x="3589" y="21"/>
                      <a:pt x="3418" y="1"/>
                      <a:pt x="3248" y="1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67"/>
              <p:cNvSpPr/>
              <p:nvPr/>
            </p:nvSpPr>
            <p:spPr>
              <a:xfrm>
                <a:off x="2950975" y="2099050"/>
                <a:ext cx="137300" cy="673900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26956" extrusionOk="0">
                    <a:moveTo>
                      <a:pt x="3202" y="0"/>
                    </a:moveTo>
                    <a:cubicBezTo>
                      <a:pt x="2025" y="0"/>
                      <a:pt x="927" y="976"/>
                      <a:pt x="498" y="2145"/>
                    </a:cubicBezTo>
                    <a:cubicBezTo>
                      <a:pt x="0" y="3458"/>
                      <a:pt x="199" y="4931"/>
                      <a:pt x="398" y="6323"/>
                    </a:cubicBezTo>
                    <a:cubicBezTo>
                      <a:pt x="1094" y="11218"/>
                      <a:pt x="1811" y="16112"/>
                      <a:pt x="2507" y="21027"/>
                    </a:cubicBezTo>
                    <a:cubicBezTo>
                      <a:pt x="2507" y="21027"/>
                      <a:pt x="2308" y="23434"/>
                      <a:pt x="2268" y="26956"/>
                    </a:cubicBezTo>
                    <a:cubicBezTo>
                      <a:pt x="3223" y="20370"/>
                      <a:pt x="4875" y="13983"/>
                      <a:pt x="5492" y="7418"/>
                    </a:cubicBezTo>
                    <a:lnTo>
                      <a:pt x="3761" y="76"/>
                    </a:lnTo>
                    <a:cubicBezTo>
                      <a:pt x="3574" y="24"/>
                      <a:pt x="3387" y="0"/>
                      <a:pt x="3202" y="0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67"/>
              <p:cNvSpPr/>
              <p:nvPr/>
            </p:nvSpPr>
            <p:spPr>
              <a:xfrm>
                <a:off x="3065350" y="2284482"/>
                <a:ext cx="161175" cy="566579"/>
              </a:xfrm>
              <a:custGeom>
                <a:avLst/>
                <a:gdLst/>
                <a:ahLst/>
                <a:cxnLst/>
                <a:rect l="l" t="t" r="r" b="b"/>
                <a:pathLst>
                  <a:path w="6447" h="21986" extrusionOk="0">
                    <a:moveTo>
                      <a:pt x="3223" y="1"/>
                    </a:moveTo>
                    <a:cubicBezTo>
                      <a:pt x="2607" y="6586"/>
                      <a:pt x="975" y="12953"/>
                      <a:pt x="0" y="19539"/>
                    </a:cubicBezTo>
                    <a:lnTo>
                      <a:pt x="0" y="21190"/>
                    </a:lnTo>
                    <a:cubicBezTo>
                      <a:pt x="1532" y="21628"/>
                      <a:pt x="3124" y="21926"/>
                      <a:pt x="4716" y="21986"/>
                    </a:cubicBezTo>
                    <a:lnTo>
                      <a:pt x="6447" y="13311"/>
                    </a:lnTo>
                    <a:lnTo>
                      <a:pt x="3223" y="1"/>
                    </a:lnTo>
                    <a:close/>
                  </a:path>
                </a:pathLst>
              </a:custGeom>
              <a:solidFill>
                <a:srgbClr val="000000">
                  <a:alpha val="2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67"/>
              <p:cNvSpPr/>
              <p:nvPr/>
            </p:nvSpPr>
            <p:spPr>
              <a:xfrm>
                <a:off x="3008175" y="2814700"/>
                <a:ext cx="117900" cy="216900"/>
              </a:xfrm>
              <a:custGeom>
                <a:avLst/>
                <a:gdLst/>
                <a:ahLst/>
                <a:cxnLst/>
                <a:rect l="l" t="t" r="r" b="b"/>
                <a:pathLst>
                  <a:path w="4716" h="8676" extrusionOk="0">
                    <a:moveTo>
                      <a:pt x="0" y="1"/>
                    </a:moveTo>
                    <a:cubicBezTo>
                      <a:pt x="0" y="2269"/>
                      <a:pt x="80" y="4935"/>
                      <a:pt x="299" y="7641"/>
                    </a:cubicBezTo>
                    <a:lnTo>
                      <a:pt x="3064" y="8676"/>
                    </a:lnTo>
                    <a:lnTo>
                      <a:pt x="4716" y="797"/>
                    </a:lnTo>
                    <a:cubicBezTo>
                      <a:pt x="3124" y="757"/>
                      <a:pt x="1532" y="478"/>
                      <a:pt x="0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67"/>
              <p:cNvSpPr/>
              <p:nvPr/>
            </p:nvSpPr>
            <p:spPr>
              <a:xfrm>
                <a:off x="3015625" y="2985825"/>
                <a:ext cx="109950" cy="146500"/>
              </a:xfrm>
              <a:custGeom>
                <a:avLst/>
                <a:gdLst/>
                <a:ahLst/>
                <a:cxnLst/>
                <a:rect l="l" t="t" r="r" b="b"/>
                <a:pathLst>
                  <a:path w="4398" h="5860" extrusionOk="0">
                    <a:moveTo>
                      <a:pt x="1175" y="0"/>
                    </a:moveTo>
                    <a:lnTo>
                      <a:pt x="1" y="776"/>
                    </a:lnTo>
                    <a:cubicBezTo>
                      <a:pt x="239" y="2169"/>
                      <a:pt x="617" y="3522"/>
                      <a:pt x="1135" y="4875"/>
                    </a:cubicBezTo>
                    <a:cubicBezTo>
                      <a:pt x="1294" y="5253"/>
                      <a:pt x="1473" y="5651"/>
                      <a:pt x="1831" y="5790"/>
                    </a:cubicBezTo>
                    <a:cubicBezTo>
                      <a:pt x="1940" y="5839"/>
                      <a:pt x="2053" y="5860"/>
                      <a:pt x="2165" y="5860"/>
                    </a:cubicBezTo>
                    <a:cubicBezTo>
                      <a:pt x="2463" y="5860"/>
                      <a:pt x="2765" y="5716"/>
                      <a:pt x="3025" y="5571"/>
                    </a:cubicBezTo>
                    <a:cubicBezTo>
                      <a:pt x="3562" y="5293"/>
                      <a:pt x="4099" y="4974"/>
                      <a:pt x="4278" y="4397"/>
                    </a:cubicBezTo>
                    <a:cubicBezTo>
                      <a:pt x="4398" y="3920"/>
                      <a:pt x="4199" y="3402"/>
                      <a:pt x="3960" y="2965"/>
                    </a:cubicBezTo>
                    <a:cubicBezTo>
                      <a:pt x="3284" y="1771"/>
                      <a:pt x="2309" y="716"/>
                      <a:pt x="1175" y="0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67"/>
              <p:cNvSpPr/>
              <p:nvPr/>
            </p:nvSpPr>
            <p:spPr>
              <a:xfrm>
                <a:off x="3052450" y="3113650"/>
                <a:ext cx="850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871" extrusionOk="0">
                    <a:moveTo>
                      <a:pt x="657" y="1"/>
                    </a:moveTo>
                    <a:lnTo>
                      <a:pt x="0" y="379"/>
                    </a:lnTo>
                    <a:lnTo>
                      <a:pt x="955" y="1871"/>
                    </a:lnTo>
                    <a:cubicBezTo>
                      <a:pt x="1194" y="1861"/>
                      <a:pt x="1438" y="1861"/>
                      <a:pt x="1681" y="1861"/>
                    </a:cubicBezTo>
                    <a:cubicBezTo>
                      <a:pt x="1925" y="1861"/>
                      <a:pt x="2169" y="1861"/>
                      <a:pt x="2407" y="1851"/>
                    </a:cubicBezTo>
                    <a:cubicBezTo>
                      <a:pt x="2706" y="1632"/>
                      <a:pt x="3104" y="1353"/>
                      <a:pt x="3402" y="1135"/>
                    </a:cubicBezTo>
                    <a:cubicBezTo>
                      <a:pt x="3271" y="1036"/>
                      <a:pt x="3097" y="989"/>
                      <a:pt x="2917" y="989"/>
                    </a:cubicBezTo>
                    <a:cubicBezTo>
                      <a:pt x="2660" y="989"/>
                      <a:pt x="2392" y="1086"/>
                      <a:pt x="2228" y="1274"/>
                    </a:cubicBezTo>
                    <a:cubicBezTo>
                      <a:pt x="2010" y="1234"/>
                      <a:pt x="1711" y="1254"/>
                      <a:pt x="1512" y="1194"/>
                    </a:cubicBezTo>
                    <a:cubicBezTo>
                      <a:pt x="1253" y="796"/>
                      <a:pt x="915" y="398"/>
                      <a:pt x="657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67"/>
              <p:cNvSpPr/>
              <p:nvPr/>
            </p:nvSpPr>
            <p:spPr>
              <a:xfrm>
                <a:off x="3067350" y="3093250"/>
                <a:ext cx="85100" cy="46800"/>
              </a:xfrm>
              <a:custGeom>
                <a:avLst/>
                <a:gdLst/>
                <a:ahLst/>
                <a:cxnLst/>
                <a:rect l="l" t="t" r="r" b="b"/>
                <a:pathLst>
                  <a:path w="3404" h="1872" extrusionOk="0">
                    <a:moveTo>
                      <a:pt x="657" y="1"/>
                    </a:moveTo>
                    <a:lnTo>
                      <a:pt x="1" y="379"/>
                    </a:lnTo>
                    <a:lnTo>
                      <a:pt x="956" y="1871"/>
                    </a:lnTo>
                    <a:cubicBezTo>
                      <a:pt x="1195" y="1851"/>
                      <a:pt x="1438" y="1851"/>
                      <a:pt x="1682" y="1851"/>
                    </a:cubicBezTo>
                    <a:cubicBezTo>
                      <a:pt x="1926" y="1851"/>
                      <a:pt x="2170" y="1851"/>
                      <a:pt x="2408" y="1831"/>
                    </a:cubicBezTo>
                    <a:cubicBezTo>
                      <a:pt x="2707" y="1612"/>
                      <a:pt x="3105" y="1334"/>
                      <a:pt x="3403" y="1115"/>
                    </a:cubicBezTo>
                    <a:cubicBezTo>
                      <a:pt x="3276" y="1028"/>
                      <a:pt x="3108" y="985"/>
                      <a:pt x="2935" y="985"/>
                    </a:cubicBezTo>
                    <a:cubicBezTo>
                      <a:pt x="2672" y="985"/>
                      <a:pt x="2397" y="1083"/>
                      <a:pt x="2229" y="1274"/>
                    </a:cubicBezTo>
                    <a:cubicBezTo>
                      <a:pt x="2010" y="1214"/>
                      <a:pt x="1712" y="1254"/>
                      <a:pt x="1513" y="1195"/>
                    </a:cubicBezTo>
                    <a:cubicBezTo>
                      <a:pt x="1254" y="797"/>
                      <a:pt x="916" y="399"/>
                      <a:pt x="657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67"/>
              <p:cNvSpPr/>
              <p:nvPr/>
            </p:nvSpPr>
            <p:spPr>
              <a:xfrm>
                <a:off x="3071350" y="3075350"/>
                <a:ext cx="85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1871" extrusionOk="0">
                    <a:moveTo>
                      <a:pt x="677" y="1"/>
                    </a:moveTo>
                    <a:lnTo>
                      <a:pt x="0" y="379"/>
                    </a:lnTo>
                    <a:lnTo>
                      <a:pt x="975" y="1871"/>
                    </a:lnTo>
                    <a:cubicBezTo>
                      <a:pt x="1214" y="1851"/>
                      <a:pt x="1457" y="1851"/>
                      <a:pt x="1701" y="1851"/>
                    </a:cubicBezTo>
                    <a:cubicBezTo>
                      <a:pt x="1945" y="1851"/>
                      <a:pt x="2189" y="1851"/>
                      <a:pt x="2427" y="1831"/>
                    </a:cubicBezTo>
                    <a:cubicBezTo>
                      <a:pt x="2726" y="1612"/>
                      <a:pt x="3124" y="1334"/>
                      <a:pt x="3422" y="1115"/>
                    </a:cubicBezTo>
                    <a:cubicBezTo>
                      <a:pt x="3283" y="1025"/>
                      <a:pt x="3105" y="979"/>
                      <a:pt x="2924" y="979"/>
                    </a:cubicBezTo>
                    <a:cubicBezTo>
                      <a:pt x="2664" y="979"/>
                      <a:pt x="2401" y="1074"/>
                      <a:pt x="2248" y="1274"/>
                    </a:cubicBezTo>
                    <a:cubicBezTo>
                      <a:pt x="2029" y="1214"/>
                      <a:pt x="1731" y="1234"/>
                      <a:pt x="1532" y="1194"/>
                    </a:cubicBezTo>
                    <a:cubicBezTo>
                      <a:pt x="1273" y="796"/>
                      <a:pt x="935" y="398"/>
                      <a:pt x="677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67"/>
              <p:cNvSpPr/>
              <p:nvPr/>
            </p:nvSpPr>
            <p:spPr>
              <a:xfrm>
                <a:off x="3076325" y="3056950"/>
                <a:ext cx="85575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3423" h="1871" extrusionOk="0">
                    <a:moveTo>
                      <a:pt x="677" y="0"/>
                    </a:moveTo>
                    <a:lnTo>
                      <a:pt x="0" y="378"/>
                    </a:lnTo>
                    <a:lnTo>
                      <a:pt x="975" y="1871"/>
                    </a:lnTo>
                    <a:cubicBezTo>
                      <a:pt x="1214" y="1861"/>
                      <a:pt x="1457" y="1861"/>
                      <a:pt x="1701" y="1861"/>
                    </a:cubicBezTo>
                    <a:cubicBezTo>
                      <a:pt x="1945" y="1861"/>
                      <a:pt x="2189" y="1861"/>
                      <a:pt x="2427" y="1851"/>
                    </a:cubicBezTo>
                    <a:cubicBezTo>
                      <a:pt x="2726" y="1632"/>
                      <a:pt x="3124" y="1353"/>
                      <a:pt x="3422" y="1134"/>
                    </a:cubicBezTo>
                    <a:cubicBezTo>
                      <a:pt x="3281" y="1043"/>
                      <a:pt x="3103" y="997"/>
                      <a:pt x="2922" y="997"/>
                    </a:cubicBezTo>
                    <a:cubicBezTo>
                      <a:pt x="2668" y="997"/>
                      <a:pt x="2411" y="1088"/>
                      <a:pt x="2248" y="1274"/>
                    </a:cubicBezTo>
                    <a:cubicBezTo>
                      <a:pt x="2029" y="1234"/>
                      <a:pt x="1731" y="1254"/>
                      <a:pt x="1532" y="1214"/>
                    </a:cubicBezTo>
                    <a:cubicBezTo>
                      <a:pt x="1273" y="796"/>
                      <a:pt x="935" y="418"/>
                      <a:pt x="677" y="0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67"/>
              <p:cNvSpPr/>
              <p:nvPr/>
            </p:nvSpPr>
            <p:spPr>
              <a:xfrm>
                <a:off x="3062025" y="3026850"/>
                <a:ext cx="21275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2620" extrusionOk="0">
                    <a:moveTo>
                      <a:pt x="209" y="1"/>
                    </a:moveTo>
                    <a:cubicBezTo>
                      <a:pt x="120" y="1"/>
                      <a:pt x="32" y="85"/>
                      <a:pt x="75" y="170"/>
                    </a:cubicBezTo>
                    <a:cubicBezTo>
                      <a:pt x="572" y="826"/>
                      <a:pt x="572" y="1761"/>
                      <a:pt x="75" y="2418"/>
                    </a:cubicBezTo>
                    <a:cubicBezTo>
                      <a:pt x="0" y="2508"/>
                      <a:pt x="82" y="2620"/>
                      <a:pt x="170" y="2620"/>
                    </a:cubicBezTo>
                    <a:cubicBezTo>
                      <a:pt x="199" y="2620"/>
                      <a:pt x="229" y="2607"/>
                      <a:pt x="254" y="2577"/>
                    </a:cubicBezTo>
                    <a:cubicBezTo>
                      <a:pt x="831" y="1861"/>
                      <a:pt x="851" y="787"/>
                      <a:pt x="313" y="50"/>
                    </a:cubicBezTo>
                    <a:cubicBezTo>
                      <a:pt x="284" y="15"/>
                      <a:pt x="247" y="1"/>
                      <a:pt x="209" y="1"/>
                    </a:cubicBezTo>
                    <a:close/>
                  </a:path>
                </a:pathLst>
              </a:custGeom>
              <a:solidFill>
                <a:srgbClr val="6B3E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67"/>
              <p:cNvSpPr/>
              <p:nvPr/>
            </p:nvSpPr>
            <p:spPr>
              <a:xfrm>
                <a:off x="3063225" y="3087900"/>
                <a:ext cx="17100" cy="58950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358" extrusionOk="0">
                    <a:moveTo>
                      <a:pt x="159" y="0"/>
                    </a:moveTo>
                    <a:cubicBezTo>
                      <a:pt x="80" y="0"/>
                      <a:pt x="0" y="89"/>
                      <a:pt x="27" y="195"/>
                    </a:cubicBezTo>
                    <a:cubicBezTo>
                      <a:pt x="305" y="812"/>
                      <a:pt x="405" y="1528"/>
                      <a:pt x="305" y="2204"/>
                    </a:cubicBezTo>
                    <a:cubicBezTo>
                      <a:pt x="293" y="2298"/>
                      <a:pt x="372" y="2358"/>
                      <a:pt x="446" y="2358"/>
                    </a:cubicBezTo>
                    <a:cubicBezTo>
                      <a:pt x="498" y="2358"/>
                      <a:pt x="548" y="2329"/>
                      <a:pt x="564" y="2264"/>
                    </a:cubicBezTo>
                    <a:cubicBezTo>
                      <a:pt x="683" y="1508"/>
                      <a:pt x="564" y="752"/>
                      <a:pt x="265" y="76"/>
                    </a:cubicBezTo>
                    <a:cubicBezTo>
                      <a:pt x="239" y="22"/>
                      <a:pt x="199" y="0"/>
                      <a:pt x="159" y="0"/>
                    </a:cubicBezTo>
                    <a:close/>
                  </a:path>
                </a:pathLst>
              </a:custGeom>
              <a:solidFill>
                <a:srgbClr val="6B3E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67"/>
              <p:cNvSpPr/>
              <p:nvPr/>
            </p:nvSpPr>
            <p:spPr>
              <a:xfrm>
                <a:off x="3236475" y="3961225"/>
                <a:ext cx="701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553" extrusionOk="0">
                    <a:moveTo>
                      <a:pt x="1" y="1"/>
                    </a:moveTo>
                    <a:lnTo>
                      <a:pt x="140" y="1553"/>
                    </a:lnTo>
                    <a:lnTo>
                      <a:pt x="2806" y="1553"/>
                    </a:lnTo>
                    <a:lnTo>
                      <a:pt x="2806" y="1"/>
                    </a:lnTo>
                    <a:close/>
                  </a:path>
                </a:pathLst>
              </a:custGeom>
              <a:solidFill>
                <a:srgbClr val="6B3E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67"/>
              <p:cNvSpPr/>
              <p:nvPr/>
            </p:nvSpPr>
            <p:spPr>
              <a:xfrm>
                <a:off x="3072825" y="3991575"/>
                <a:ext cx="2557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3761" extrusionOk="0">
                    <a:moveTo>
                      <a:pt x="6387" y="0"/>
                    </a:moveTo>
                    <a:cubicBezTo>
                      <a:pt x="5512" y="1055"/>
                      <a:pt x="299" y="2368"/>
                      <a:pt x="1" y="3761"/>
                    </a:cubicBezTo>
                    <a:lnTo>
                      <a:pt x="10227" y="3761"/>
                    </a:lnTo>
                    <a:cubicBezTo>
                      <a:pt x="10128" y="2527"/>
                      <a:pt x="9869" y="1294"/>
                      <a:pt x="9491" y="100"/>
                    </a:cubicBezTo>
                    <a:lnTo>
                      <a:pt x="63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67"/>
              <p:cNvSpPr/>
              <p:nvPr/>
            </p:nvSpPr>
            <p:spPr>
              <a:xfrm>
                <a:off x="3070350" y="4085575"/>
                <a:ext cx="259175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0367" h="817" extrusionOk="0">
                    <a:moveTo>
                      <a:pt x="100" y="1"/>
                    </a:moveTo>
                    <a:cubicBezTo>
                      <a:pt x="60" y="120"/>
                      <a:pt x="40" y="279"/>
                      <a:pt x="20" y="399"/>
                    </a:cubicBezTo>
                    <a:cubicBezTo>
                      <a:pt x="0" y="618"/>
                      <a:pt x="120" y="816"/>
                      <a:pt x="319" y="816"/>
                    </a:cubicBezTo>
                    <a:lnTo>
                      <a:pt x="10068" y="816"/>
                    </a:lnTo>
                    <a:cubicBezTo>
                      <a:pt x="10247" y="816"/>
                      <a:pt x="10366" y="657"/>
                      <a:pt x="10366" y="458"/>
                    </a:cubicBezTo>
                    <a:cubicBezTo>
                      <a:pt x="10366" y="299"/>
                      <a:pt x="10346" y="160"/>
                      <a:pt x="103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67"/>
              <p:cNvSpPr/>
              <p:nvPr/>
            </p:nvSpPr>
            <p:spPr>
              <a:xfrm>
                <a:off x="3049950" y="2753025"/>
                <a:ext cx="334775" cy="1213700"/>
              </a:xfrm>
              <a:custGeom>
                <a:avLst/>
                <a:gdLst/>
                <a:ahLst/>
                <a:cxnLst/>
                <a:rect l="l" t="t" r="r" b="b"/>
                <a:pathLst>
                  <a:path w="13391" h="48548" extrusionOk="0">
                    <a:moveTo>
                      <a:pt x="12197" y="1"/>
                    </a:moveTo>
                    <a:lnTo>
                      <a:pt x="3343" y="737"/>
                    </a:lnTo>
                    <a:cubicBezTo>
                      <a:pt x="3343" y="737"/>
                      <a:pt x="1" y="22464"/>
                      <a:pt x="6666" y="48548"/>
                    </a:cubicBezTo>
                    <a:lnTo>
                      <a:pt x="10963" y="48508"/>
                    </a:lnTo>
                    <a:cubicBezTo>
                      <a:pt x="10963" y="48508"/>
                      <a:pt x="13391" y="24553"/>
                      <a:pt x="11978" y="14286"/>
                    </a:cubicBezTo>
                    <a:cubicBezTo>
                      <a:pt x="11083" y="7800"/>
                      <a:pt x="12197" y="1"/>
                      <a:pt x="12197" y="1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67"/>
              <p:cNvSpPr/>
              <p:nvPr/>
            </p:nvSpPr>
            <p:spPr>
              <a:xfrm>
                <a:off x="3366300" y="3961225"/>
                <a:ext cx="70150" cy="38825"/>
              </a:xfrm>
              <a:custGeom>
                <a:avLst/>
                <a:gdLst/>
                <a:ahLst/>
                <a:cxnLst/>
                <a:rect l="l" t="t" r="r" b="b"/>
                <a:pathLst>
                  <a:path w="2806" h="1553" extrusionOk="0">
                    <a:moveTo>
                      <a:pt x="1" y="1"/>
                    </a:moveTo>
                    <a:lnTo>
                      <a:pt x="140" y="1553"/>
                    </a:lnTo>
                    <a:lnTo>
                      <a:pt x="2806" y="1553"/>
                    </a:lnTo>
                    <a:lnTo>
                      <a:pt x="2806" y="1"/>
                    </a:lnTo>
                    <a:close/>
                  </a:path>
                </a:pathLst>
              </a:custGeom>
              <a:solidFill>
                <a:srgbClr val="6B3E1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67"/>
              <p:cNvSpPr/>
              <p:nvPr/>
            </p:nvSpPr>
            <p:spPr>
              <a:xfrm>
                <a:off x="3202650" y="3991575"/>
                <a:ext cx="255700" cy="94025"/>
              </a:xfrm>
              <a:custGeom>
                <a:avLst/>
                <a:gdLst/>
                <a:ahLst/>
                <a:cxnLst/>
                <a:rect l="l" t="t" r="r" b="b"/>
                <a:pathLst>
                  <a:path w="10228" h="3761" extrusionOk="0">
                    <a:moveTo>
                      <a:pt x="6387" y="0"/>
                    </a:moveTo>
                    <a:cubicBezTo>
                      <a:pt x="5532" y="1055"/>
                      <a:pt x="299" y="2368"/>
                      <a:pt x="1" y="3761"/>
                    </a:cubicBezTo>
                    <a:lnTo>
                      <a:pt x="10227" y="3761"/>
                    </a:lnTo>
                    <a:cubicBezTo>
                      <a:pt x="10128" y="2527"/>
                      <a:pt x="9909" y="1294"/>
                      <a:pt x="9511" y="100"/>
                    </a:cubicBezTo>
                    <a:lnTo>
                      <a:pt x="63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67"/>
              <p:cNvSpPr/>
              <p:nvPr/>
            </p:nvSpPr>
            <p:spPr>
              <a:xfrm>
                <a:off x="3200175" y="4085575"/>
                <a:ext cx="260150" cy="20425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817" extrusionOk="0">
                    <a:moveTo>
                      <a:pt x="100" y="1"/>
                    </a:moveTo>
                    <a:cubicBezTo>
                      <a:pt x="80" y="120"/>
                      <a:pt x="60" y="279"/>
                      <a:pt x="20" y="399"/>
                    </a:cubicBezTo>
                    <a:cubicBezTo>
                      <a:pt x="0" y="618"/>
                      <a:pt x="120" y="816"/>
                      <a:pt x="319" y="816"/>
                    </a:cubicBezTo>
                    <a:lnTo>
                      <a:pt x="10107" y="816"/>
                    </a:lnTo>
                    <a:cubicBezTo>
                      <a:pt x="10267" y="816"/>
                      <a:pt x="10406" y="657"/>
                      <a:pt x="10406" y="458"/>
                    </a:cubicBezTo>
                    <a:cubicBezTo>
                      <a:pt x="10406" y="299"/>
                      <a:pt x="10366" y="160"/>
                      <a:pt x="1036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67"/>
              <p:cNvSpPr/>
              <p:nvPr/>
            </p:nvSpPr>
            <p:spPr>
              <a:xfrm>
                <a:off x="3179775" y="2726675"/>
                <a:ext cx="399950" cy="1239550"/>
              </a:xfrm>
              <a:custGeom>
                <a:avLst/>
                <a:gdLst/>
                <a:ahLst/>
                <a:cxnLst/>
                <a:rect l="l" t="t" r="r" b="b"/>
                <a:pathLst>
                  <a:path w="15998" h="49582" extrusionOk="0">
                    <a:moveTo>
                      <a:pt x="15420" y="0"/>
                    </a:moveTo>
                    <a:lnTo>
                      <a:pt x="3323" y="1134"/>
                    </a:lnTo>
                    <a:cubicBezTo>
                      <a:pt x="3323" y="1134"/>
                      <a:pt x="0" y="23378"/>
                      <a:pt x="6686" y="49442"/>
                    </a:cubicBezTo>
                    <a:lnTo>
                      <a:pt x="10963" y="49582"/>
                    </a:lnTo>
                    <a:cubicBezTo>
                      <a:pt x="10963" y="49582"/>
                      <a:pt x="15738" y="30402"/>
                      <a:pt x="15917" y="14922"/>
                    </a:cubicBezTo>
                    <a:cubicBezTo>
                      <a:pt x="15997" y="8377"/>
                      <a:pt x="15420" y="0"/>
                      <a:pt x="15420" y="0"/>
                    </a:cubicBezTo>
                    <a:close/>
                  </a:path>
                </a:pathLst>
              </a:custGeom>
              <a:solidFill>
                <a:srgbClr val="1155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67"/>
              <p:cNvSpPr/>
              <p:nvPr/>
            </p:nvSpPr>
            <p:spPr>
              <a:xfrm>
                <a:off x="3369275" y="3900550"/>
                <a:ext cx="88075" cy="6000"/>
              </a:xfrm>
              <a:custGeom>
                <a:avLst/>
                <a:gdLst/>
                <a:ahLst/>
                <a:cxnLst/>
                <a:rect l="l" t="t" r="r" b="b"/>
                <a:pathLst>
                  <a:path w="3523" h="240" extrusionOk="0">
                    <a:moveTo>
                      <a:pt x="200" y="0"/>
                    </a:moveTo>
                    <a:cubicBezTo>
                      <a:pt x="61" y="0"/>
                      <a:pt x="1" y="239"/>
                      <a:pt x="180" y="239"/>
                    </a:cubicBezTo>
                    <a:lnTo>
                      <a:pt x="3363" y="239"/>
                    </a:lnTo>
                    <a:cubicBezTo>
                      <a:pt x="3503" y="239"/>
                      <a:pt x="3523" y="0"/>
                      <a:pt x="338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67"/>
              <p:cNvSpPr/>
              <p:nvPr/>
            </p:nvSpPr>
            <p:spPr>
              <a:xfrm>
                <a:off x="3398575" y="2883625"/>
                <a:ext cx="11397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4559" h="2399" extrusionOk="0">
                    <a:moveTo>
                      <a:pt x="179" y="0"/>
                    </a:moveTo>
                    <a:cubicBezTo>
                      <a:pt x="89" y="0"/>
                      <a:pt x="0" y="89"/>
                      <a:pt x="43" y="189"/>
                    </a:cubicBezTo>
                    <a:cubicBezTo>
                      <a:pt x="995" y="1569"/>
                      <a:pt x="2613" y="2398"/>
                      <a:pt x="4264" y="2398"/>
                    </a:cubicBezTo>
                    <a:cubicBezTo>
                      <a:pt x="4303" y="2398"/>
                      <a:pt x="4341" y="2398"/>
                      <a:pt x="4380" y="2397"/>
                    </a:cubicBezTo>
                    <a:cubicBezTo>
                      <a:pt x="4387" y="2398"/>
                      <a:pt x="4394" y="2398"/>
                      <a:pt x="4401" y="2398"/>
                    </a:cubicBezTo>
                    <a:cubicBezTo>
                      <a:pt x="4559" y="2398"/>
                      <a:pt x="4552" y="2178"/>
                      <a:pt x="4380" y="2178"/>
                    </a:cubicBezTo>
                    <a:cubicBezTo>
                      <a:pt x="4342" y="2179"/>
                      <a:pt x="4305" y="2180"/>
                      <a:pt x="4267" y="2180"/>
                    </a:cubicBezTo>
                    <a:cubicBezTo>
                      <a:pt x="2694" y="2180"/>
                      <a:pt x="1156" y="1371"/>
                      <a:pt x="281" y="49"/>
                    </a:cubicBezTo>
                    <a:cubicBezTo>
                      <a:pt x="253" y="15"/>
                      <a:pt x="216" y="0"/>
                      <a:pt x="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67"/>
              <p:cNvSpPr/>
              <p:nvPr/>
            </p:nvSpPr>
            <p:spPr>
              <a:xfrm>
                <a:off x="3335100" y="3434675"/>
                <a:ext cx="70850" cy="62725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2509" extrusionOk="0">
                    <a:moveTo>
                      <a:pt x="2646" y="1"/>
                    </a:moveTo>
                    <a:cubicBezTo>
                      <a:pt x="2618" y="1"/>
                      <a:pt x="2588" y="10"/>
                      <a:pt x="2562" y="32"/>
                    </a:cubicBezTo>
                    <a:lnTo>
                      <a:pt x="95" y="2320"/>
                    </a:lnTo>
                    <a:cubicBezTo>
                      <a:pt x="0" y="2384"/>
                      <a:pt x="105" y="2509"/>
                      <a:pt x="202" y="2509"/>
                    </a:cubicBezTo>
                    <a:cubicBezTo>
                      <a:pt x="228" y="2509"/>
                      <a:pt x="253" y="2500"/>
                      <a:pt x="274" y="2480"/>
                    </a:cubicBezTo>
                    <a:lnTo>
                      <a:pt x="2741" y="192"/>
                    </a:lnTo>
                    <a:cubicBezTo>
                      <a:pt x="2834" y="114"/>
                      <a:pt x="2746" y="1"/>
                      <a:pt x="264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67"/>
              <p:cNvSpPr/>
              <p:nvPr/>
            </p:nvSpPr>
            <p:spPr>
              <a:xfrm>
                <a:off x="2978825" y="2019025"/>
                <a:ext cx="609850" cy="839800"/>
              </a:xfrm>
              <a:custGeom>
                <a:avLst/>
                <a:gdLst/>
                <a:ahLst/>
                <a:cxnLst/>
                <a:rect l="l" t="t" r="r" b="b"/>
                <a:pathLst>
                  <a:path w="24394" h="33592" extrusionOk="0">
                    <a:moveTo>
                      <a:pt x="13728" y="1"/>
                    </a:moveTo>
                    <a:cubicBezTo>
                      <a:pt x="13443" y="1"/>
                      <a:pt x="13151" y="8"/>
                      <a:pt x="12853" y="14"/>
                    </a:cubicBezTo>
                    <a:cubicBezTo>
                      <a:pt x="11520" y="54"/>
                      <a:pt x="10207" y="193"/>
                      <a:pt x="8874" y="412"/>
                    </a:cubicBezTo>
                    <a:cubicBezTo>
                      <a:pt x="6327" y="889"/>
                      <a:pt x="3801" y="1705"/>
                      <a:pt x="1493" y="2899"/>
                    </a:cubicBezTo>
                    <a:cubicBezTo>
                      <a:pt x="597" y="3356"/>
                      <a:pt x="0" y="4550"/>
                      <a:pt x="179" y="5525"/>
                    </a:cubicBezTo>
                    <a:cubicBezTo>
                      <a:pt x="319" y="6261"/>
                      <a:pt x="657" y="6958"/>
                      <a:pt x="975" y="7654"/>
                    </a:cubicBezTo>
                    <a:cubicBezTo>
                      <a:pt x="2587" y="11215"/>
                      <a:pt x="3840" y="14936"/>
                      <a:pt x="4696" y="18756"/>
                    </a:cubicBezTo>
                    <a:cubicBezTo>
                      <a:pt x="5153" y="20706"/>
                      <a:pt x="5472" y="22696"/>
                      <a:pt x="5730" y="24685"/>
                    </a:cubicBezTo>
                    <a:cubicBezTo>
                      <a:pt x="5850" y="25660"/>
                      <a:pt x="6128" y="30992"/>
                      <a:pt x="6049" y="31947"/>
                    </a:cubicBezTo>
                    <a:cubicBezTo>
                      <a:pt x="5971" y="32827"/>
                      <a:pt x="9102" y="33592"/>
                      <a:pt x="12832" y="33592"/>
                    </a:cubicBezTo>
                    <a:cubicBezTo>
                      <a:pt x="16691" y="33592"/>
                      <a:pt x="21192" y="32773"/>
                      <a:pt x="23438" y="30415"/>
                    </a:cubicBezTo>
                    <a:cubicBezTo>
                      <a:pt x="24393" y="29401"/>
                      <a:pt x="22483" y="18776"/>
                      <a:pt x="22205" y="16707"/>
                    </a:cubicBezTo>
                    <a:cubicBezTo>
                      <a:pt x="21667" y="12588"/>
                      <a:pt x="20653" y="8510"/>
                      <a:pt x="19160" y="4630"/>
                    </a:cubicBezTo>
                    <a:cubicBezTo>
                      <a:pt x="18663" y="3337"/>
                      <a:pt x="18026" y="2004"/>
                      <a:pt x="17012" y="1048"/>
                    </a:cubicBezTo>
                    <a:cubicBezTo>
                      <a:pt x="16614" y="670"/>
                      <a:pt x="16196" y="452"/>
                      <a:pt x="15738" y="273"/>
                    </a:cubicBezTo>
                    <a:cubicBezTo>
                      <a:pt x="15101" y="46"/>
                      <a:pt x="14433" y="1"/>
                      <a:pt x="13728" y="1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67"/>
              <p:cNvSpPr/>
              <p:nvPr/>
            </p:nvSpPr>
            <p:spPr>
              <a:xfrm>
                <a:off x="3021100" y="2252150"/>
                <a:ext cx="548175" cy="607625"/>
              </a:xfrm>
              <a:custGeom>
                <a:avLst/>
                <a:gdLst/>
                <a:ahLst/>
                <a:cxnLst/>
                <a:rect l="l" t="t" r="r" b="b"/>
                <a:pathLst>
                  <a:path w="21927" h="2430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274" y="3064"/>
                      <a:pt x="2289" y="6208"/>
                      <a:pt x="3005" y="9451"/>
                    </a:cubicBezTo>
                    <a:cubicBezTo>
                      <a:pt x="3462" y="11421"/>
                      <a:pt x="3801" y="13410"/>
                      <a:pt x="4039" y="15400"/>
                    </a:cubicBezTo>
                    <a:cubicBezTo>
                      <a:pt x="4139" y="16355"/>
                      <a:pt x="4437" y="21687"/>
                      <a:pt x="4338" y="22662"/>
                    </a:cubicBezTo>
                    <a:cubicBezTo>
                      <a:pt x="4260" y="23541"/>
                      <a:pt x="7382" y="24304"/>
                      <a:pt x="11101" y="24304"/>
                    </a:cubicBezTo>
                    <a:cubicBezTo>
                      <a:pt x="14962" y="24304"/>
                      <a:pt x="19468" y="23482"/>
                      <a:pt x="21707" y="21110"/>
                    </a:cubicBezTo>
                    <a:cubicBezTo>
                      <a:pt x="21807" y="21011"/>
                      <a:pt x="21886" y="20792"/>
                      <a:pt x="21926" y="20474"/>
                    </a:cubicBezTo>
                    <a:lnTo>
                      <a:pt x="21926" y="20474"/>
                    </a:lnTo>
                    <a:cubicBezTo>
                      <a:pt x="19531" y="22517"/>
                      <a:pt x="16241" y="23924"/>
                      <a:pt x="13194" y="23924"/>
                    </a:cubicBezTo>
                    <a:cubicBezTo>
                      <a:pt x="10547" y="23924"/>
                      <a:pt x="8082" y="22862"/>
                      <a:pt x="6546" y="20235"/>
                    </a:cubicBezTo>
                    <a:cubicBezTo>
                      <a:pt x="6403" y="19957"/>
                      <a:pt x="6699" y="19889"/>
                      <a:pt x="7147" y="19889"/>
                    </a:cubicBezTo>
                    <a:cubicBezTo>
                      <a:pt x="7579" y="19889"/>
                      <a:pt x="8153" y="19952"/>
                      <a:pt x="8613" y="19952"/>
                    </a:cubicBezTo>
                    <a:cubicBezTo>
                      <a:pt x="8737" y="19952"/>
                      <a:pt x="8852" y="19948"/>
                      <a:pt x="8954" y="19936"/>
                    </a:cubicBezTo>
                    <a:cubicBezTo>
                      <a:pt x="7561" y="19439"/>
                      <a:pt x="7143" y="17927"/>
                      <a:pt x="6566" y="16892"/>
                    </a:cubicBezTo>
                    <a:cubicBezTo>
                      <a:pt x="3761" y="11381"/>
                      <a:pt x="3184" y="5114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2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67"/>
              <p:cNvSpPr/>
              <p:nvPr/>
            </p:nvSpPr>
            <p:spPr>
              <a:xfrm>
                <a:off x="3103600" y="2071350"/>
                <a:ext cx="99075" cy="112975"/>
              </a:xfrm>
              <a:custGeom>
                <a:avLst/>
                <a:gdLst/>
                <a:ahLst/>
                <a:cxnLst/>
                <a:rect l="l" t="t" r="r" b="b"/>
                <a:pathLst>
                  <a:path w="3963" h="4519" extrusionOk="0">
                    <a:moveTo>
                      <a:pt x="3649" y="0"/>
                    </a:moveTo>
                    <a:cubicBezTo>
                      <a:pt x="3600" y="0"/>
                      <a:pt x="3555" y="30"/>
                      <a:pt x="3565" y="90"/>
                    </a:cubicBezTo>
                    <a:cubicBezTo>
                      <a:pt x="3624" y="547"/>
                      <a:pt x="3585" y="985"/>
                      <a:pt x="3485" y="1403"/>
                    </a:cubicBezTo>
                    <a:cubicBezTo>
                      <a:pt x="3326" y="2179"/>
                      <a:pt x="2928" y="2895"/>
                      <a:pt x="2351" y="3452"/>
                    </a:cubicBezTo>
                    <a:cubicBezTo>
                      <a:pt x="2053" y="3731"/>
                      <a:pt x="1734" y="3949"/>
                      <a:pt x="1376" y="4129"/>
                    </a:cubicBezTo>
                    <a:cubicBezTo>
                      <a:pt x="1116" y="4238"/>
                      <a:pt x="837" y="4338"/>
                      <a:pt x="559" y="4338"/>
                    </a:cubicBezTo>
                    <a:cubicBezTo>
                      <a:pt x="433" y="4338"/>
                      <a:pt x="307" y="4317"/>
                      <a:pt x="182" y="4268"/>
                    </a:cubicBezTo>
                    <a:cubicBezTo>
                      <a:pt x="171" y="4263"/>
                      <a:pt x="161" y="4261"/>
                      <a:pt x="150" y="4261"/>
                    </a:cubicBezTo>
                    <a:cubicBezTo>
                      <a:pt x="64" y="4261"/>
                      <a:pt x="1" y="4392"/>
                      <a:pt x="143" y="4427"/>
                    </a:cubicBezTo>
                    <a:cubicBezTo>
                      <a:pt x="285" y="4492"/>
                      <a:pt x="433" y="4518"/>
                      <a:pt x="583" y="4518"/>
                    </a:cubicBezTo>
                    <a:cubicBezTo>
                      <a:pt x="895" y="4518"/>
                      <a:pt x="1213" y="4402"/>
                      <a:pt x="1496" y="4268"/>
                    </a:cubicBezTo>
                    <a:cubicBezTo>
                      <a:pt x="3028" y="3532"/>
                      <a:pt x="3963" y="1781"/>
                      <a:pt x="3764" y="90"/>
                    </a:cubicBezTo>
                    <a:cubicBezTo>
                      <a:pt x="3754" y="30"/>
                      <a:pt x="3699" y="0"/>
                      <a:pt x="364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67"/>
              <p:cNvSpPr/>
              <p:nvPr/>
            </p:nvSpPr>
            <p:spPr>
              <a:xfrm>
                <a:off x="2745550" y="1848475"/>
                <a:ext cx="355150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4206" h="10099" extrusionOk="0">
                    <a:moveTo>
                      <a:pt x="8598" y="0"/>
                    </a:moveTo>
                    <a:cubicBezTo>
                      <a:pt x="8336" y="0"/>
                      <a:pt x="8075" y="167"/>
                      <a:pt x="7919" y="409"/>
                    </a:cubicBezTo>
                    <a:cubicBezTo>
                      <a:pt x="7761" y="297"/>
                      <a:pt x="7544" y="244"/>
                      <a:pt x="7318" y="244"/>
                    </a:cubicBezTo>
                    <a:cubicBezTo>
                      <a:pt x="6947" y="244"/>
                      <a:pt x="6553" y="388"/>
                      <a:pt x="6367" y="648"/>
                    </a:cubicBezTo>
                    <a:cubicBezTo>
                      <a:pt x="6198" y="598"/>
                      <a:pt x="6048" y="574"/>
                      <a:pt x="5899" y="574"/>
                    </a:cubicBezTo>
                    <a:cubicBezTo>
                      <a:pt x="5750" y="574"/>
                      <a:pt x="5601" y="598"/>
                      <a:pt x="5432" y="648"/>
                    </a:cubicBezTo>
                    <a:cubicBezTo>
                      <a:pt x="5074" y="748"/>
                      <a:pt x="4815" y="1146"/>
                      <a:pt x="4954" y="1444"/>
                    </a:cubicBezTo>
                    <a:cubicBezTo>
                      <a:pt x="4851" y="1367"/>
                      <a:pt x="4684" y="1338"/>
                      <a:pt x="4506" y="1338"/>
                    </a:cubicBezTo>
                    <a:cubicBezTo>
                      <a:pt x="4272" y="1338"/>
                      <a:pt x="4018" y="1388"/>
                      <a:pt x="3860" y="1444"/>
                    </a:cubicBezTo>
                    <a:cubicBezTo>
                      <a:pt x="3581" y="1543"/>
                      <a:pt x="3362" y="1822"/>
                      <a:pt x="3323" y="2120"/>
                    </a:cubicBezTo>
                    <a:cubicBezTo>
                      <a:pt x="3277" y="2100"/>
                      <a:pt x="3230" y="2093"/>
                      <a:pt x="3182" y="2093"/>
                    </a:cubicBezTo>
                    <a:cubicBezTo>
                      <a:pt x="3057" y="2093"/>
                      <a:pt x="2925" y="2143"/>
                      <a:pt x="2793" y="2143"/>
                    </a:cubicBezTo>
                    <a:cubicBezTo>
                      <a:pt x="2777" y="2143"/>
                      <a:pt x="2761" y="2142"/>
                      <a:pt x="2746" y="2140"/>
                    </a:cubicBezTo>
                    <a:cubicBezTo>
                      <a:pt x="2567" y="2140"/>
                      <a:pt x="2368" y="2200"/>
                      <a:pt x="2248" y="2319"/>
                    </a:cubicBezTo>
                    <a:cubicBezTo>
                      <a:pt x="2129" y="2439"/>
                      <a:pt x="2089" y="2697"/>
                      <a:pt x="2228" y="2817"/>
                    </a:cubicBezTo>
                    <a:cubicBezTo>
                      <a:pt x="1850" y="2837"/>
                      <a:pt x="1373" y="2936"/>
                      <a:pt x="1074" y="3135"/>
                    </a:cubicBezTo>
                    <a:cubicBezTo>
                      <a:pt x="756" y="3334"/>
                      <a:pt x="557" y="3772"/>
                      <a:pt x="756" y="4110"/>
                    </a:cubicBezTo>
                    <a:cubicBezTo>
                      <a:pt x="745" y="4109"/>
                      <a:pt x="733" y="4109"/>
                      <a:pt x="722" y="4109"/>
                    </a:cubicBezTo>
                    <a:cubicBezTo>
                      <a:pt x="418" y="4109"/>
                      <a:pt x="156" y="4361"/>
                      <a:pt x="80" y="4687"/>
                    </a:cubicBezTo>
                    <a:cubicBezTo>
                      <a:pt x="0" y="5005"/>
                      <a:pt x="199" y="5344"/>
                      <a:pt x="497" y="5483"/>
                    </a:cubicBezTo>
                    <a:cubicBezTo>
                      <a:pt x="298" y="5702"/>
                      <a:pt x="199" y="6319"/>
                      <a:pt x="378" y="6577"/>
                    </a:cubicBezTo>
                    <a:cubicBezTo>
                      <a:pt x="506" y="6747"/>
                      <a:pt x="704" y="6847"/>
                      <a:pt x="908" y="6847"/>
                    </a:cubicBezTo>
                    <a:cubicBezTo>
                      <a:pt x="990" y="6847"/>
                      <a:pt x="1074" y="6830"/>
                      <a:pt x="1154" y="6796"/>
                    </a:cubicBezTo>
                    <a:lnTo>
                      <a:pt x="1154" y="6796"/>
                    </a:lnTo>
                    <a:cubicBezTo>
                      <a:pt x="1074" y="7035"/>
                      <a:pt x="1234" y="7333"/>
                      <a:pt x="1433" y="7512"/>
                    </a:cubicBezTo>
                    <a:cubicBezTo>
                      <a:pt x="1547" y="7641"/>
                      <a:pt x="1722" y="7697"/>
                      <a:pt x="1907" y="7697"/>
                    </a:cubicBezTo>
                    <a:cubicBezTo>
                      <a:pt x="1980" y="7697"/>
                      <a:pt x="2055" y="7688"/>
                      <a:pt x="2129" y="7672"/>
                    </a:cubicBezTo>
                    <a:cubicBezTo>
                      <a:pt x="3561" y="8288"/>
                      <a:pt x="4954" y="9064"/>
                      <a:pt x="6128" y="10099"/>
                    </a:cubicBezTo>
                    <a:lnTo>
                      <a:pt x="14206" y="8766"/>
                    </a:lnTo>
                    <a:cubicBezTo>
                      <a:pt x="12933" y="6438"/>
                      <a:pt x="11639" y="4110"/>
                      <a:pt x="10386" y="1802"/>
                    </a:cubicBezTo>
                    <a:cubicBezTo>
                      <a:pt x="10684" y="1663"/>
                      <a:pt x="10605" y="1106"/>
                      <a:pt x="10426" y="827"/>
                    </a:cubicBezTo>
                    <a:cubicBezTo>
                      <a:pt x="10314" y="654"/>
                      <a:pt x="10102" y="558"/>
                      <a:pt x="9896" y="558"/>
                    </a:cubicBezTo>
                    <a:cubicBezTo>
                      <a:pt x="9771" y="558"/>
                      <a:pt x="9648" y="593"/>
                      <a:pt x="9550" y="668"/>
                    </a:cubicBezTo>
                    <a:cubicBezTo>
                      <a:pt x="9451" y="370"/>
                      <a:pt x="9033" y="51"/>
                      <a:pt x="8715" y="11"/>
                    </a:cubicBezTo>
                    <a:cubicBezTo>
                      <a:pt x="8676" y="4"/>
                      <a:pt x="8637" y="0"/>
                      <a:pt x="85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67"/>
              <p:cNvSpPr/>
              <p:nvPr/>
            </p:nvSpPr>
            <p:spPr>
              <a:xfrm>
                <a:off x="2746525" y="1847200"/>
                <a:ext cx="29152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11661" h="8021" extrusionOk="0">
                    <a:moveTo>
                      <a:pt x="8636" y="1"/>
                    </a:moveTo>
                    <a:cubicBezTo>
                      <a:pt x="8338" y="1"/>
                      <a:pt x="8049" y="140"/>
                      <a:pt x="7900" y="401"/>
                    </a:cubicBezTo>
                    <a:cubicBezTo>
                      <a:pt x="7743" y="289"/>
                      <a:pt x="7532" y="236"/>
                      <a:pt x="7312" y="236"/>
                    </a:cubicBezTo>
                    <a:cubicBezTo>
                      <a:pt x="6944" y="236"/>
                      <a:pt x="6555" y="385"/>
                      <a:pt x="6368" y="659"/>
                    </a:cubicBezTo>
                    <a:cubicBezTo>
                      <a:pt x="6189" y="600"/>
                      <a:pt x="6039" y="570"/>
                      <a:pt x="5890" y="570"/>
                    </a:cubicBezTo>
                    <a:cubicBezTo>
                      <a:pt x="5741" y="570"/>
                      <a:pt x="5592" y="600"/>
                      <a:pt x="5413" y="659"/>
                    </a:cubicBezTo>
                    <a:cubicBezTo>
                      <a:pt x="5074" y="759"/>
                      <a:pt x="4796" y="1117"/>
                      <a:pt x="4935" y="1455"/>
                    </a:cubicBezTo>
                    <a:cubicBezTo>
                      <a:pt x="4836" y="1374"/>
                      <a:pt x="4660" y="1342"/>
                      <a:pt x="4472" y="1342"/>
                    </a:cubicBezTo>
                    <a:cubicBezTo>
                      <a:pt x="4242" y="1342"/>
                      <a:pt x="3994" y="1390"/>
                      <a:pt x="3841" y="1455"/>
                    </a:cubicBezTo>
                    <a:cubicBezTo>
                      <a:pt x="3582" y="1575"/>
                      <a:pt x="3343" y="1813"/>
                      <a:pt x="3304" y="2112"/>
                    </a:cubicBezTo>
                    <a:cubicBezTo>
                      <a:pt x="3259" y="2092"/>
                      <a:pt x="3212" y="2084"/>
                      <a:pt x="3163" y="2084"/>
                    </a:cubicBezTo>
                    <a:cubicBezTo>
                      <a:pt x="3018" y="2084"/>
                      <a:pt x="2861" y="2152"/>
                      <a:pt x="2727" y="2152"/>
                    </a:cubicBezTo>
                    <a:cubicBezTo>
                      <a:pt x="2548" y="2152"/>
                      <a:pt x="2349" y="2191"/>
                      <a:pt x="2229" y="2311"/>
                    </a:cubicBezTo>
                    <a:cubicBezTo>
                      <a:pt x="2110" y="2450"/>
                      <a:pt x="2090" y="2689"/>
                      <a:pt x="2209" y="2808"/>
                    </a:cubicBezTo>
                    <a:cubicBezTo>
                      <a:pt x="1831" y="2828"/>
                      <a:pt x="1394" y="2947"/>
                      <a:pt x="1055" y="3146"/>
                    </a:cubicBezTo>
                    <a:cubicBezTo>
                      <a:pt x="737" y="3365"/>
                      <a:pt x="538" y="3783"/>
                      <a:pt x="737" y="4101"/>
                    </a:cubicBezTo>
                    <a:cubicBezTo>
                      <a:pt x="726" y="4101"/>
                      <a:pt x="715" y="4100"/>
                      <a:pt x="705" y="4100"/>
                    </a:cubicBezTo>
                    <a:cubicBezTo>
                      <a:pt x="400" y="4100"/>
                      <a:pt x="137" y="4371"/>
                      <a:pt x="61" y="4678"/>
                    </a:cubicBezTo>
                    <a:cubicBezTo>
                      <a:pt x="1" y="4997"/>
                      <a:pt x="200" y="5355"/>
                      <a:pt x="498" y="5474"/>
                    </a:cubicBezTo>
                    <a:cubicBezTo>
                      <a:pt x="299" y="5693"/>
                      <a:pt x="200" y="6330"/>
                      <a:pt x="359" y="6569"/>
                    </a:cubicBezTo>
                    <a:cubicBezTo>
                      <a:pt x="477" y="6761"/>
                      <a:pt x="695" y="6865"/>
                      <a:pt x="921" y="6865"/>
                    </a:cubicBezTo>
                    <a:cubicBezTo>
                      <a:pt x="999" y="6865"/>
                      <a:pt x="1078" y="6853"/>
                      <a:pt x="1155" y="6827"/>
                    </a:cubicBezTo>
                    <a:lnTo>
                      <a:pt x="1155" y="6827"/>
                    </a:lnTo>
                    <a:cubicBezTo>
                      <a:pt x="1115" y="7066"/>
                      <a:pt x="1254" y="7364"/>
                      <a:pt x="1433" y="7543"/>
                    </a:cubicBezTo>
                    <a:cubicBezTo>
                      <a:pt x="1554" y="7664"/>
                      <a:pt x="1730" y="7722"/>
                      <a:pt x="1898" y="7722"/>
                    </a:cubicBezTo>
                    <a:cubicBezTo>
                      <a:pt x="1979" y="7722"/>
                      <a:pt x="2059" y="7709"/>
                      <a:pt x="2130" y="7683"/>
                    </a:cubicBezTo>
                    <a:cubicBezTo>
                      <a:pt x="2388" y="7782"/>
                      <a:pt x="2607" y="7882"/>
                      <a:pt x="2846" y="8021"/>
                    </a:cubicBezTo>
                    <a:cubicBezTo>
                      <a:pt x="2746" y="7723"/>
                      <a:pt x="2687" y="7424"/>
                      <a:pt x="2607" y="7126"/>
                    </a:cubicBezTo>
                    <a:cubicBezTo>
                      <a:pt x="2388" y="7086"/>
                      <a:pt x="2150" y="7026"/>
                      <a:pt x="2030" y="6827"/>
                    </a:cubicBezTo>
                    <a:cubicBezTo>
                      <a:pt x="1911" y="6648"/>
                      <a:pt x="1911" y="6429"/>
                      <a:pt x="1951" y="6230"/>
                    </a:cubicBezTo>
                    <a:cubicBezTo>
                      <a:pt x="1652" y="6091"/>
                      <a:pt x="1294" y="5932"/>
                      <a:pt x="1234" y="5594"/>
                    </a:cubicBezTo>
                    <a:cubicBezTo>
                      <a:pt x="1155" y="5275"/>
                      <a:pt x="1513" y="5056"/>
                      <a:pt x="1791" y="4897"/>
                    </a:cubicBezTo>
                    <a:cubicBezTo>
                      <a:pt x="1632" y="4539"/>
                      <a:pt x="1692" y="4161"/>
                      <a:pt x="2010" y="3883"/>
                    </a:cubicBezTo>
                    <a:cubicBezTo>
                      <a:pt x="2249" y="3684"/>
                      <a:pt x="2548" y="3584"/>
                      <a:pt x="2886" y="3564"/>
                    </a:cubicBezTo>
                    <a:cubicBezTo>
                      <a:pt x="3025" y="3246"/>
                      <a:pt x="3244" y="2987"/>
                      <a:pt x="3602" y="2888"/>
                    </a:cubicBezTo>
                    <a:cubicBezTo>
                      <a:pt x="3661" y="2871"/>
                      <a:pt x="3727" y="2865"/>
                      <a:pt x="3797" y="2865"/>
                    </a:cubicBezTo>
                    <a:cubicBezTo>
                      <a:pt x="3893" y="2865"/>
                      <a:pt x="3996" y="2876"/>
                      <a:pt x="4099" y="2888"/>
                    </a:cubicBezTo>
                    <a:cubicBezTo>
                      <a:pt x="4173" y="2888"/>
                      <a:pt x="4284" y="2918"/>
                      <a:pt x="4386" y="2918"/>
                    </a:cubicBezTo>
                    <a:cubicBezTo>
                      <a:pt x="4451" y="2918"/>
                      <a:pt x="4511" y="2906"/>
                      <a:pt x="4557" y="2868"/>
                    </a:cubicBezTo>
                    <a:cubicBezTo>
                      <a:pt x="4676" y="2768"/>
                      <a:pt x="4696" y="2589"/>
                      <a:pt x="4776" y="2470"/>
                    </a:cubicBezTo>
                    <a:cubicBezTo>
                      <a:pt x="4836" y="2311"/>
                      <a:pt x="4935" y="2191"/>
                      <a:pt x="5114" y="2112"/>
                    </a:cubicBezTo>
                    <a:cubicBezTo>
                      <a:pt x="5240" y="2061"/>
                      <a:pt x="5370" y="2043"/>
                      <a:pt x="5502" y="2043"/>
                    </a:cubicBezTo>
                    <a:cubicBezTo>
                      <a:pt x="5682" y="2043"/>
                      <a:pt x="5865" y="2077"/>
                      <a:pt x="6049" y="2112"/>
                    </a:cubicBezTo>
                    <a:cubicBezTo>
                      <a:pt x="6129" y="1913"/>
                      <a:pt x="6268" y="1754"/>
                      <a:pt x="6487" y="1654"/>
                    </a:cubicBezTo>
                    <a:cubicBezTo>
                      <a:pt x="6595" y="1609"/>
                      <a:pt x="6706" y="1589"/>
                      <a:pt x="6816" y="1589"/>
                    </a:cubicBezTo>
                    <a:cubicBezTo>
                      <a:pt x="6951" y="1589"/>
                      <a:pt x="7083" y="1619"/>
                      <a:pt x="7203" y="1674"/>
                    </a:cubicBezTo>
                    <a:cubicBezTo>
                      <a:pt x="7303" y="1495"/>
                      <a:pt x="7442" y="1356"/>
                      <a:pt x="7621" y="1256"/>
                    </a:cubicBezTo>
                    <a:cubicBezTo>
                      <a:pt x="7707" y="1213"/>
                      <a:pt x="7789" y="1193"/>
                      <a:pt x="7866" y="1193"/>
                    </a:cubicBezTo>
                    <a:cubicBezTo>
                      <a:pt x="7967" y="1193"/>
                      <a:pt x="8059" y="1228"/>
                      <a:pt x="8138" y="1296"/>
                    </a:cubicBezTo>
                    <a:cubicBezTo>
                      <a:pt x="8238" y="1225"/>
                      <a:pt x="8347" y="1164"/>
                      <a:pt x="8467" y="1164"/>
                    </a:cubicBezTo>
                    <a:cubicBezTo>
                      <a:pt x="8515" y="1164"/>
                      <a:pt x="8565" y="1174"/>
                      <a:pt x="8616" y="1197"/>
                    </a:cubicBezTo>
                    <a:cubicBezTo>
                      <a:pt x="8775" y="1276"/>
                      <a:pt x="8875" y="1396"/>
                      <a:pt x="8934" y="1555"/>
                    </a:cubicBezTo>
                    <a:cubicBezTo>
                      <a:pt x="9033" y="1456"/>
                      <a:pt x="9154" y="1388"/>
                      <a:pt x="9279" y="1388"/>
                    </a:cubicBezTo>
                    <a:cubicBezTo>
                      <a:pt x="9356" y="1388"/>
                      <a:pt x="9435" y="1414"/>
                      <a:pt x="9511" y="1475"/>
                    </a:cubicBezTo>
                    <a:cubicBezTo>
                      <a:pt x="9750" y="1614"/>
                      <a:pt x="9830" y="1913"/>
                      <a:pt x="9969" y="2152"/>
                    </a:cubicBezTo>
                    <a:cubicBezTo>
                      <a:pt x="10068" y="2311"/>
                      <a:pt x="10188" y="2490"/>
                      <a:pt x="10307" y="2649"/>
                    </a:cubicBezTo>
                    <a:cubicBezTo>
                      <a:pt x="10486" y="2888"/>
                      <a:pt x="10685" y="3107"/>
                      <a:pt x="10884" y="3345"/>
                    </a:cubicBezTo>
                    <a:cubicBezTo>
                      <a:pt x="11123" y="3604"/>
                      <a:pt x="11381" y="3863"/>
                      <a:pt x="11660" y="4141"/>
                    </a:cubicBezTo>
                    <a:cubicBezTo>
                      <a:pt x="11242" y="3365"/>
                      <a:pt x="10785" y="2569"/>
                      <a:pt x="10367" y="1793"/>
                    </a:cubicBezTo>
                    <a:cubicBezTo>
                      <a:pt x="10685" y="1694"/>
                      <a:pt x="10586" y="1097"/>
                      <a:pt x="10407" y="819"/>
                    </a:cubicBezTo>
                    <a:cubicBezTo>
                      <a:pt x="10312" y="641"/>
                      <a:pt x="10111" y="548"/>
                      <a:pt x="9910" y="548"/>
                    </a:cubicBezTo>
                    <a:cubicBezTo>
                      <a:pt x="9773" y="548"/>
                      <a:pt x="9636" y="591"/>
                      <a:pt x="9531" y="679"/>
                    </a:cubicBezTo>
                    <a:cubicBezTo>
                      <a:pt x="9452" y="381"/>
                      <a:pt x="8994" y="62"/>
                      <a:pt x="8695" y="3"/>
                    </a:cubicBezTo>
                    <a:cubicBezTo>
                      <a:pt x="8676" y="2"/>
                      <a:pt x="8656" y="1"/>
                      <a:pt x="863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67"/>
              <p:cNvSpPr/>
              <p:nvPr/>
            </p:nvSpPr>
            <p:spPr>
              <a:xfrm>
                <a:off x="3028550" y="1994500"/>
                <a:ext cx="147275" cy="166750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6670" extrusionOk="0">
                    <a:moveTo>
                      <a:pt x="1" y="0"/>
                    </a:moveTo>
                    <a:lnTo>
                      <a:pt x="180" y="4735"/>
                    </a:lnTo>
                    <a:cubicBezTo>
                      <a:pt x="1254" y="5292"/>
                      <a:pt x="2349" y="5929"/>
                      <a:pt x="3403" y="6526"/>
                    </a:cubicBezTo>
                    <a:cubicBezTo>
                      <a:pt x="3578" y="6622"/>
                      <a:pt x="3769" y="6669"/>
                      <a:pt x="3958" y="6669"/>
                    </a:cubicBezTo>
                    <a:cubicBezTo>
                      <a:pt x="4242" y="6669"/>
                      <a:pt x="4521" y="6562"/>
                      <a:pt x="4736" y="6347"/>
                    </a:cubicBezTo>
                    <a:cubicBezTo>
                      <a:pt x="5472" y="5631"/>
                      <a:pt x="5890" y="4676"/>
                      <a:pt x="5890" y="3641"/>
                    </a:cubicBezTo>
                    <a:cubicBezTo>
                      <a:pt x="5890" y="3164"/>
                      <a:pt x="5592" y="2766"/>
                      <a:pt x="5174" y="2587"/>
                    </a:cubicBezTo>
                    <a:cubicBezTo>
                      <a:pt x="3403" y="1850"/>
                      <a:pt x="1672" y="975"/>
                      <a:pt x="1" y="0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67"/>
              <p:cNvSpPr/>
              <p:nvPr/>
            </p:nvSpPr>
            <p:spPr>
              <a:xfrm>
                <a:off x="3028550" y="1994500"/>
                <a:ext cx="91550" cy="15620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6248" extrusionOk="0">
                    <a:moveTo>
                      <a:pt x="1" y="0"/>
                    </a:moveTo>
                    <a:lnTo>
                      <a:pt x="180" y="4656"/>
                    </a:lnTo>
                    <a:cubicBezTo>
                      <a:pt x="1115" y="5173"/>
                      <a:pt x="2090" y="5730"/>
                      <a:pt x="3045" y="6247"/>
                    </a:cubicBezTo>
                    <a:cubicBezTo>
                      <a:pt x="3264" y="5810"/>
                      <a:pt x="3403" y="5312"/>
                      <a:pt x="3503" y="4815"/>
                    </a:cubicBezTo>
                    <a:cubicBezTo>
                      <a:pt x="3662" y="3641"/>
                      <a:pt x="3503" y="2547"/>
                      <a:pt x="2966" y="1572"/>
                    </a:cubicBezTo>
                    <a:cubicBezTo>
                      <a:pt x="1951" y="1094"/>
                      <a:pt x="976" y="577"/>
                      <a:pt x="1" y="0"/>
                    </a:cubicBezTo>
                    <a:close/>
                  </a:path>
                </a:pathLst>
              </a:custGeom>
              <a:solidFill>
                <a:srgbClr val="000000">
                  <a:alpha val="2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67"/>
              <p:cNvSpPr/>
              <p:nvPr/>
            </p:nvSpPr>
            <p:spPr>
              <a:xfrm>
                <a:off x="2836575" y="1949225"/>
                <a:ext cx="259150" cy="213425"/>
              </a:xfrm>
              <a:custGeom>
                <a:avLst/>
                <a:gdLst/>
                <a:ahLst/>
                <a:cxnLst/>
                <a:rect l="l" t="t" r="r" b="b"/>
                <a:pathLst>
                  <a:path w="10366" h="8537" extrusionOk="0">
                    <a:moveTo>
                      <a:pt x="7103" y="1"/>
                    </a:moveTo>
                    <a:cubicBezTo>
                      <a:pt x="6765" y="20"/>
                      <a:pt x="6446" y="219"/>
                      <a:pt x="6287" y="558"/>
                    </a:cubicBezTo>
                    <a:cubicBezTo>
                      <a:pt x="6168" y="876"/>
                      <a:pt x="6267" y="1274"/>
                      <a:pt x="6546" y="1473"/>
                    </a:cubicBezTo>
                    <a:lnTo>
                      <a:pt x="5253" y="1473"/>
                    </a:lnTo>
                    <a:cubicBezTo>
                      <a:pt x="4656" y="1115"/>
                      <a:pt x="3979" y="617"/>
                      <a:pt x="3382" y="279"/>
                    </a:cubicBezTo>
                    <a:cubicBezTo>
                      <a:pt x="1890" y="1155"/>
                      <a:pt x="736" y="2468"/>
                      <a:pt x="0" y="4039"/>
                    </a:cubicBezTo>
                    <a:cubicBezTo>
                      <a:pt x="338" y="4537"/>
                      <a:pt x="1094" y="5273"/>
                      <a:pt x="1174" y="5333"/>
                    </a:cubicBezTo>
                    <a:cubicBezTo>
                      <a:pt x="3107" y="6701"/>
                      <a:pt x="5052" y="8536"/>
                      <a:pt x="6659" y="8536"/>
                    </a:cubicBezTo>
                    <a:cubicBezTo>
                      <a:pt x="7201" y="8536"/>
                      <a:pt x="7705" y="8327"/>
                      <a:pt x="8157" y="7820"/>
                    </a:cubicBezTo>
                    <a:cubicBezTo>
                      <a:pt x="10366" y="5293"/>
                      <a:pt x="9451" y="3184"/>
                      <a:pt x="8058" y="2169"/>
                    </a:cubicBezTo>
                    <a:cubicBezTo>
                      <a:pt x="8476" y="1672"/>
                      <a:pt x="8476" y="896"/>
                      <a:pt x="8038" y="418"/>
                    </a:cubicBezTo>
                    <a:cubicBezTo>
                      <a:pt x="7799" y="180"/>
                      <a:pt x="7461" y="1"/>
                      <a:pt x="7103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67"/>
              <p:cNvSpPr/>
              <p:nvPr/>
            </p:nvSpPr>
            <p:spPr>
              <a:xfrm>
                <a:off x="3000700" y="1956200"/>
                <a:ext cx="15450" cy="337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351" extrusionOk="0">
                    <a:moveTo>
                      <a:pt x="498" y="0"/>
                    </a:moveTo>
                    <a:cubicBezTo>
                      <a:pt x="220" y="0"/>
                      <a:pt x="21" y="239"/>
                      <a:pt x="21" y="517"/>
                    </a:cubicBezTo>
                    <a:cubicBezTo>
                      <a:pt x="1" y="836"/>
                      <a:pt x="240" y="1094"/>
                      <a:pt x="439" y="1313"/>
                    </a:cubicBezTo>
                    <a:cubicBezTo>
                      <a:pt x="466" y="1327"/>
                      <a:pt x="493" y="1350"/>
                      <a:pt x="527" y="1350"/>
                    </a:cubicBezTo>
                    <a:cubicBezTo>
                      <a:pt x="543" y="1350"/>
                      <a:pt x="559" y="1345"/>
                      <a:pt x="578" y="1333"/>
                    </a:cubicBezTo>
                    <a:cubicBezTo>
                      <a:pt x="618" y="1313"/>
                      <a:pt x="618" y="1234"/>
                      <a:pt x="598" y="1214"/>
                    </a:cubicBezTo>
                    <a:cubicBezTo>
                      <a:pt x="419" y="1035"/>
                      <a:pt x="220" y="816"/>
                      <a:pt x="200" y="577"/>
                    </a:cubicBezTo>
                    <a:cubicBezTo>
                      <a:pt x="180" y="398"/>
                      <a:pt x="279" y="179"/>
                      <a:pt x="478" y="179"/>
                    </a:cubicBezTo>
                    <a:cubicBezTo>
                      <a:pt x="518" y="179"/>
                      <a:pt x="578" y="139"/>
                      <a:pt x="578" y="100"/>
                    </a:cubicBezTo>
                    <a:cubicBezTo>
                      <a:pt x="578" y="40"/>
                      <a:pt x="538" y="0"/>
                      <a:pt x="49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67"/>
              <p:cNvSpPr/>
              <p:nvPr/>
            </p:nvSpPr>
            <p:spPr>
              <a:xfrm>
                <a:off x="3015625" y="2116150"/>
                <a:ext cx="12950" cy="12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15" extrusionOk="0">
                    <a:moveTo>
                      <a:pt x="430" y="0"/>
                    </a:moveTo>
                    <a:cubicBezTo>
                      <a:pt x="395" y="0"/>
                      <a:pt x="367" y="14"/>
                      <a:pt x="339" y="29"/>
                    </a:cubicBezTo>
                    <a:cubicBezTo>
                      <a:pt x="239" y="148"/>
                      <a:pt x="120" y="267"/>
                      <a:pt x="21" y="387"/>
                    </a:cubicBezTo>
                    <a:cubicBezTo>
                      <a:pt x="1" y="407"/>
                      <a:pt x="1" y="486"/>
                      <a:pt x="40" y="506"/>
                    </a:cubicBezTo>
                    <a:cubicBezTo>
                      <a:pt x="58" y="512"/>
                      <a:pt x="74" y="514"/>
                      <a:pt x="88" y="514"/>
                    </a:cubicBezTo>
                    <a:cubicBezTo>
                      <a:pt x="123" y="514"/>
                      <a:pt x="152" y="500"/>
                      <a:pt x="180" y="486"/>
                    </a:cubicBezTo>
                    <a:cubicBezTo>
                      <a:pt x="279" y="387"/>
                      <a:pt x="399" y="267"/>
                      <a:pt x="498" y="148"/>
                    </a:cubicBezTo>
                    <a:cubicBezTo>
                      <a:pt x="518" y="108"/>
                      <a:pt x="498" y="29"/>
                      <a:pt x="478" y="9"/>
                    </a:cubicBezTo>
                    <a:cubicBezTo>
                      <a:pt x="461" y="3"/>
                      <a:pt x="445" y="0"/>
                      <a:pt x="4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67"/>
              <p:cNvSpPr/>
              <p:nvPr/>
            </p:nvSpPr>
            <p:spPr>
              <a:xfrm>
                <a:off x="2892475" y="1992550"/>
                <a:ext cx="43050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1520" extrusionOk="0">
                    <a:moveTo>
                      <a:pt x="1588" y="0"/>
                    </a:moveTo>
                    <a:cubicBezTo>
                      <a:pt x="1564" y="0"/>
                      <a:pt x="1541" y="11"/>
                      <a:pt x="1524" y="38"/>
                    </a:cubicBezTo>
                    <a:cubicBezTo>
                      <a:pt x="1325" y="317"/>
                      <a:pt x="1087" y="575"/>
                      <a:pt x="868" y="854"/>
                    </a:cubicBezTo>
                    <a:cubicBezTo>
                      <a:pt x="700" y="1060"/>
                      <a:pt x="497" y="1335"/>
                      <a:pt x="209" y="1335"/>
                    </a:cubicBezTo>
                    <a:cubicBezTo>
                      <a:pt x="190" y="1335"/>
                      <a:pt x="171" y="1334"/>
                      <a:pt x="152" y="1332"/>
                    </a:cubicBezTo>
                    <a:cubicBezTo>
                      <a:pt x="145" y="1330"/>
                      <a:pt x="138" y="1330"/>
                      <a:pt x="132" y="1330"/>
                    </a:cubicBezTo>
                    <a:cubicBezTo>
                      <a:pt x="28" y="1330"/>
                      <a:pt x="1" y="1473"/>
                      <a:pt x="132" y="1511"/>
                    </a:cubicBezTo>
                    <a:cubicBezTo>
                      <a:pt x="167" y="1517"/>
                      <a:pt x="202" y="1520"/>
                      <a:pt x="236" y="1520"/>
                    </a:cubicBezTo>
                    <a:cubicBezTo>
                      <a:pt x="524" y="1520"/>
                      <a:pt x="749" y="1304"/>
                      <a:pt x="928" y="1073"/>
                    </a:cubicBezTo>
                    <a:cubicBezTo>
                      <a:pt x="1166" y="755"/>
                      <a:pt x="1425" y="456"/>
                      <a:pt x="1664" y="138"/>
                    </a:cubicBezTo>
                    <a:cubicBezTo>
                      <a:pt x="1722" y="80"/>
                      <a:pt x="1653" y="0"/>
                      <a:pt x="158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67"/>
              <p:cNvSpPr/>
              <p:nvPr/>
            </p:nvSpPr>
            <p:spPr>
              <a:xfrm>
                <a:off x="2866225" y="2044200"/>
                <a:ext cx="22600" cy="33825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353" extrusionOk="0">
                    <a:moveTo>
                      <a:pt x="686" y="0"/>
                    </a:moveTo>
                    <a:cubicBezTo>
                      <a:pt x="581" y="0"/>
                      <a:pt x="552" y="162"/>
                      <a:pt x="684" y="181"/>
                    </a:cubicBezTo>
                    <a:cubicBezTo>
                      <a:pt x="704" y="181"/>
                      <a:pt x="704" y="240"/>
                      <a:pt x="704" y="260"/>
                    </a:cubicBezTo>
                    <a:cubicBezTo>
                      <a:pt x="704" y="300"/>
                      <a:pt x="684" y="340"/>
                      <a:pt x="644" y="380"/>
                    </a:cubicBezTo>
                    <a:cubicBezTo>
                      <a:pt x="585" y="479"/>
                      <a:pt x="525" y="559"/>
                      <a:pt x="446" y="658"/>
                    </a:cubicBezTo>
                    <a:cubicBezTo>
                      <a:pt x="326" y="837"/>
                      <a:pt x="187" y="1036"/>
                      <a:pt x="48" y="1195"/>
                    </a:cubicBezTo>
                    <a:cubicBezTo>
                      <a:pt x="0" y="1274"/>
                      <a:pt x="78" y="1353"/>
                      <a:pt x="151" y="1353"/>
                    </a:cubicBezTo>
                    <a:cubicBezTo>
                      <a:pt x="171" y="1353"/>
                      <a:pt x="190" y="1347"/>
                      <a:pt x="207" y="1335"/>
                    </a:cubicBezTo>
                    <a:cubicBezTo>
                      <a:pt x="386" y="1096"/>
                      <a:pt x="545" y="857"/>
                      <a:pt x="724" y="599"/>
                    </a:cubicBezTo>
                    <a:cubicBezTo>
                      <a:pt x="804" y="479"/>
                      <a:pt x="903" y="380"/>
                      <a:pt x="903" y="240"/>
                    </a:cubicBezTo>
                    <a:cubicBezTo>
                      <a:pt x="903" y="141"/>
                      <a:pt x="824" y="41"/>
                      <a:pt x="704" y="2"/>
                    </a:cubicBezTo>
                    <a:cubicBezTo>
                      <a:pt x="698" y="1"/>
                      <a:pt x="692" y="0"/>
                      <a:pt x="68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67"/>
              <p:cNvSpPr/>
              <p:nvPr/>
            </p:nvSpPr>
            <p:spPr>
              <a:xfrm>
                <a:off x="2920925" y="2064600"/>
                <a:ext cx="539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875" extrusionOk="0">
                    <a:moveTo>
                      <a:pt x="121" y="0"/>
                    </a:moveTo>
                    <a:cubicBezTo>
                      <a:pt x="62" y="0"/>
                      <a:pt x="0" y="70"/>
                      <a:pt x="28" y="141"/>
                    </a:cubicBezTo>
                    <a:cubicBezTo>
                      <a:pt x="148" y="419"/>
                      <a:pt x="307" y="678"/>
                      <a:pt x="426" y="956"/>
                    </a:cubicBezTo>
                    <a:cubicBezTo>
                      <a:pt x="506" y="1076"/>
                      <a:pt x="546" y="1235"/>
                      <a:pt x="625" y="1354"/>
                    </a:cubicBezTo>
                    <a:cubicBezTo>
                      <a:pt x="685" y="1474"/>
                      <a:pt x="725" y="1573"/>
                      <a:pt x="804" y="1673"/>
                    </a:cubicBezTo>
                    <a:cubicBezTo>
                      <a:pt x="939" y="1807"/>
                      <a:pt x="1095" y="1874"/>
                      <a:pt x="1232" y="1874"/>
                    </a:cubicBezTo>
                    <a:cubicBezTo>
                      <a:pt x="1278" y="1874"/>
                      <a:pt x="1322" y="1867"/>
                      <a:pt x="1361" y="1852"/>
                    </a:cubicBezTo>
                    <a:cubicBezTo>
                      <a:pt x="1600" y="1812"/>
                      <a:pt x="1799" y="1653"/>
                      <a:pt x="2038" y="1653"/>
                    </a:cubicBezTo>
                    <a:cubicBezTo>
                      <a:pt x="2157" y="1633"/>
                      <a:pt x="2157" y="1454"/>
                      <a:pt x="2038" y="1454"/>
                    </a:cubicBezTo>
                    <a:cubicBezTo>
                      <a:pt x="1786" y="1454"/>
                      <a:pt x="1472" y="1666"/>
                      <a:pt x="1208" y="1666"/>
                    </a:cubicBezTo>
                    <a:cubicBezTo>
                      <a:pt x="1076" y="1666"/>
                      <a:pt x="957" y="1613"/>
                      <a:pt x="864" y="1454"/>
                    </a:cubicBezTo>
                    <a:cubicBezTo>
                      <a:pt x="745" y="1235"/>
                      <a:pt x="645" y="976"/>
                      <a:pt x="526" y="757"/>
                    </a:cubicBezTo>
                    <a:cubicBezTo>
                      <a:pt x="406" y="519"/>
                      <a:pt x="307" y="280"/>
                      <a:pt x="187" y="41"/>
                    </a:cubicBezTo>
                    <a:cubicBezTo>
                      <a:pt x="170" y="12"/>
                      <a:pt x="146" y="0"/>
                      <a:pt x="1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67"/>
              <p:cNvSpPr/>
              <p:nvPr/>
            </p:nvSpPr>
            <p:spPr>
              <a:xfrm>
                <a:off x="2929525" y="2014550"/>
                <a:ext cx="244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237" extrusionOk="0">
                    <a:moveTo>
                      <a:pt x="833" y="0"/>
                    </a:moveTo>
                    <a:cubicBezTo>
                      <a:pt x="761" y="0"/>
                      <a:pt x="688" y="46"/>
                      <a:pt x="699" y="133"/>
                    </a:cubicBezTo>
                    <a:cubicBezTo>
                      <a:pt x="739" y="491"/>
                      <a:pt x="480" y="869"/>
                      <a:pt x="142" y="989"/>
                    </a:cubicBezTo>
                    <a:cubicBezTo>
                      <a:pt x="0" y="1042"/>
                      <a:pt x="48" y="1237"/>
                      <a:pt x="158" y="1237"/>
                    </a:cubicBezTo>
                    <a:cubicBezTo>
                      <a:pt x="172" y="1237"/>
                      <a:pt x="186" y="1234"/>
                      <a:pt x="202" y="1227"/>
                    </a:cubicBezTo>
                    <a:cubicBezTo>
                      <a:pt x="679" y="1048"/>
                      <a:pt x="978" y="571"/>
                      <a:pt x="958" y="93"/>
                    </a:cubicBezTo>
                    <a:cubicBezTo>
                      <a:pt x="949" y="31"/>
                      <a:pt x="891" y="0"/>
                      <a:pt x="8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67"/>
              <p:cNvSpPr/>
              <p:nvPr/>
            </p:nvSpPr>
            <p:spPr>
              <a:xfrm>
                <a:off x="2895750" y="2068600"/>
                <a:ext cx="21425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857" h="983" extrusionOk="0">
                    <a:moveTo>
                      <a:pt x="717" y="1"/>
                    </a:moveTo>
                    <a:cubicBezTo>
                      <a:pt x="637" y="1"/>
                      <a:pt x="598" y="80"/>
                      <a:pt x="598" y="120"/>
                    </a:cubicBezTo>
                    <a:lnTo>
                      <a:pt x="598" y="219"/>
                    </a:lnTo>
                    <a:cubicBezTo>
                      <a:pt x="598" y="259"/>
                      <a:pt x="598" y="279"/>
                      <a:pt x="558" y="279"/>
                    </a:cubicBezTo>
                    <a:lnTo>
                      <a:pt x="558" y="299"/>
                    </a:lnTo>
                    <a:lnTo>
                      <a:pt x="558" y="319"/>
                    </a:lnTo>
                    <a:cubicBezTo>
                      <a:pt x="538" y="399"/>
                      <a:pt x="518" y="458"/>
                      <a:pt x="458" y="518"/>
                    </a:cubicBezTo>
                    <a:cubicBezTo>
                      <a:pt x="359" y="657"/>
                      <a:pt x="239" y="717"/>
                      <a:pt x="100" y="757"/>
                    </a:cubicBezTo>
                    <a:cubicBezTo>
                      <a:pt x="21" y="777"/>
                      <a:pt x="1" y="856"/>
                      <a:pt x="21" y="896"/>
                    </a:cubicBezTo>
                    <a:cubicBezTo>
                      <a:pt x="36" y="957"/>
                      <a:pt x="86" y="983"/>
                      <a:pt x="126" y="983"/>
                    </a:cubicBezTo>
                    <a:cubicBezTo>
                      <a:pt x="139" y="983"/>
                      <a:pt x="150" y="980"/>
                      <a:pt x="160" y="976"/>
                    </a:cubicBezTo>
                    <a:cubicBezTo>
                      <a:pt x="558" y="876"/>
                      <a:pt x="836" y="498"/>
                      <a:pt x="836" y="100"/>
                    </a:cubicBezTo>
                    <a:cubicBezTo>
                      <a:pt x="856" y="60"/>
                      <a:pt x="797" y="1"/>
                      <a:pt x="7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67"/>
              <p:cNvSpPr/>
              <p:nvPr/>
            </p:nvSpPr>
            <p:spPr>
              <a:xfrm>
                <a:off x="2991800" y="2084025"/>
                <a:ext cx="412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651" h="1067" extrusionOk="0">
                    <a:moveTo>
                      <a:pt x="1451" y="0"/>
                    </a:moveTo>
                    <a:cubicBezTo>
                      <a:pt x="934" y="140"/>
                      <a:pt x="436" y="438"/>
                      <a:pt x="78" y="856"/>
                    </a:cubicBezTo>
                    <a:cubicBezTo>
                      <a:pt x="1" y="949"/>
                      <a:pt x="92" y="1066"/>
                      <a:pt x="193" y="1066"/>
                    </a:cubicBezTo>
                    <a:cubicBezTo>
                      <a:pt x="222" y="1066"/>
                      <a:pt x="251" y="1057"/>
                      <a:pt x="277" y="1035"/>
                    </a:cubicBezTo>
                    <a:cubicBezTo>
                      <a:pt x="635" y="657"/>
                      <a:pt x="1053" y="378"/>
                      <a:pt x="1551" y="259"/>
                    </a:cubicBezTo>
                    <a:cubicBezTo>
                      <a:pt x="1630" y="239"/>
                      <a:pt x="1650" y="160"/>
                      <a:pt x="1630" y="100"/>
                    </a:cubicBezTo>
                    <a:cubicBezTo>
                      <a:pt x="1570" y="40"/>
                      <a:pt x="1491" y="0"/>
                      <a:pt x="14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67"/>
              <p:cNvSpPr/>
              <p:nvPr/>
            </p:nvSpPr>
            <p:spPr>
              <a:xfrm>
                <a:off x="3094725" y="2500350"/>
                <a:ext cx="252700" cy="98500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3940" extrusionOk="0">
                    <a:moveTo>
                      <a:pt x="9491" y="1"/>
                    </a:moveTo>
                    <a:cubicBezTo>
                      <a:pt x="6367" y="299"/>
                      <a:pt x="3641" y="558"/>
                      <a:pt x="0" y="1294"/>
                    </a:cubicBezTo>
                    <a:cubicBezTo>
                      <a:pt x="40" y="1811"/>
                      <a:pt x="60" y="2289"/>
                      <a:pt x="120" y="2786"/>
                    </a:cubicBezTo>
                    <a:cubicBezTo>
                      <a:pt x="3283" y="3482"/>
                      <a:pt x="6665" y="3840"/>
                      <a:pt x="10008" y="3940"/>
                    </a:cubicBezTo>
                    <a:cubicBezTo>
                      <a:pt x="10107" y="2607"/>
                      <a:pt x="9889" y="1294"/>
                      <a:pt x="9491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67"/>
              <p:cNvSpPr/>
              <p:nvPr/>
            </p:nvSpPr>
            <p:spPr>
              <a:xfrm>
                <a:off x="3018125" y="2508625"/>
                <a:ext cx="146750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5870" h="3337" extrusionOk="0">
                    <a:moveTo>
                      <a:pt x="1180" y="0"/>
                    </a:moveTo>
                    <a:cubicBezTo>
                      <a:pt x="864" y="0"/>
                      <a:pt x="554" y="47"/>
                      <a:pt x="319" y="266"/>
                    </a:cubicBezTo>
                    <a:cubicBezTo>
                      <a:pt x="0" y="565"/>
                      <a:pt x="0" y="1022"/>
                      <a:pt x="20" y="1420"/>
                    </a:cubicBezTo>
                    <a:cubicBezTo>
                      <a:pt x="40" y="1997"/>
                      <a:pt x="100" y="2654"/>
                      <a:pt x="577" y="3012"/>
                    </a:cubicBezTo>
                    <a:cubicBezTo>
                      <a:pt x="839" y="3260"/>
                      <a:pt x="1219" y="3337"/>
                      <a:pt x="1599" y="3337"/>
                    </a:cubicBezTo>
                    <a:cubicBezTo>
                      <a:pt x="1738" y="3337"/>
                      <a:pt x="1877" y="3327"/>
                      <a:pt x="2010" y="3311"/>
                    </a:cubicBezTo>
                    <a:cubicBezTo>
                      <a:pt x="3383" y="3211"/>
                      <a:pt x="4716" y="2773"/>
                      <a:pt x="5870" y="2017"/>
                    </a:cubicBezTo>
                    <a:lnTo>
                      <a:pt x="5651" y="684"/>
                    </a:lnTo>
                    <a:cubicBezTo>
                      <a:pt x="4278" y="306"/>
                      <a:pt x="2865" y="87"/>
                      <a:pt x="1433" y="8"/>
                    </a:cubicBezTo>
                    <a:cubicBezTo>
                      <a:pt x="1349" y="4"/>
                      <a:pt x="1264" y="0"/>
                      <a:pt x="1180" y="0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67"/>
              <p:cNvSpPr/>
              <p:nvPr/>
            </p:nvSpPr>
            <p:spPr>
              <a:xfrm>
                <a:off x="2976825" y="2509300"/>
                <a:ext cx="60725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429" h="2787" extrusionOk="0">
                    <a:moveTo>
                      <a:pt x="2368" y="1"/>
                    </a:moveTo>
                    <a:cubicBezTo>
                      <a:pt x="1772" y="80"/>
                      <a:pt x="1195" y="180"/>
                      <a:pt x="598" y="259"/>
                    </a:cubicBezTo>
                    <a:cubicBezTo>
                      <a:pt x="438" y="697"/>
                      <a:pt x="200" y="1135"/>
                      <a:pt x="1" y="1572"/>
                    </a:cubicBezTo>
                    <a:cubicBezTo>
                      <a:pt x="80" y="1950"/>
                      <a:pt x="160" y="2428"/>
                      <a:pt x="259" y="2786"/>
                    </a:cubicBezTo>
                    <a:cubicBezTo>
                      <a:pt x="598" y="2587"/>
                      <a:pt x="777" y="2050"/>
                      <a:pt x="598" y="1672"/>
                    </a:cubicBezTo>
                    <a:cubicBezTo>
                      <a:pt x="737" y="1493"/>
                      <a:pt x="856" y="1234"/>
                      <a:pt x="976" y="1055"/>
                    </a:cubicBezTo>
                    <a:cubicBezTo>
                      <a:pt x="1453" y="976"/>
                      <a:pt x="1951" y="836"/>
                      <a:pt x="2428" y="777"/>
                    </a:cubicBezTo>
                    <a:lnTo>
                      <a:pt x="2368" y="1"/>
                    </a:ln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67"/>
              <p:cNvSpPr/>
              <p:nvPr/>
            </p:nvSpPr>
            <p:spPr>
              <a:xfrm>
                <a:off x="2989275" y="2531675"/>
                <a:ext cx="6070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787" extrusionOk="0">
                    <a:moveTo>
                      <a:pt x="2368" y="1"/>
                    </a:moveTo>
                    <a:cubicBezTo>
                      <a:pt x="1771" y="81"/>
                      <a:pt x="1194" y="180"/>
                      <a:pt x="597" y="260"/>
                    </a:cubicBezTo>
                    <a:cubicBezTo>
                      <a:pt x="438" y="697"/>
                      <a:pt x="199" y="1135"/>
                      <a:pt x="0" y="1573"/>
                    </a:cubicBezTo>
                    <a:cubicBezTo>
                      <a:pt x="80" y="1951"/>
                      <a:pt x="159" y="2428"/>
                      <a:pt x="259" y="2786"/>
                    </a:cubicBezTo>
                    <a:cubicBezTo>
                      <a:pt x="597" y="2587"/>
                      <a:pt x="776" y="2050"/>
                      <a:pt x="597" y="1672"/>
                    </a:cubicBezTo>
                    <a:cubicBezTo>
                      <a:pt x="736" y="1493"/>
                      <a:pt x="856" y="1235"/>
                      <a:pt x="975" y="1055"/>
                    </a:cubicBezTo>
                    <a:cubicBezTo>
                      <a:pt x="1453" y="976"/>
                      <a:pt x="1950" y="837"/>
                      <a:pt x="2428" y="777"/>
                    </a:cubicBezTo>
                    <a:lnTo>
                      <a:pt x="2368" y="1"/>
                    </a:ln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67"/>
              <p:cNvSpPr/>
              <p:nvPr/>
            </p:nvSpPr>
            <p:spPr>
              <a:xfrm>
                <a:off x="3004200" y="2543125"/>
                <a:ext cx="6070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428" h="2787" extrusionOk="0">
                    <a:moveTo>
                      <a:pt x="2368" y="1"/>
                    </a:moveTo>
                    <a:cubicBezTo>
                      <a:pt x="1771" y="80"/>
                      <a:pt x="1194" y="160"/>
                      <a:pt x="597" y="239"/>
                    </a:cubicBezTo>
                    <a:cubicBezTo>
                      <a:pt x="438" y="697"/>
                      <a:pt x="199" y="1115"/>
                      <a:pt x="0" y="1572"/>
                    </a:cubicBezTo>
                    <a:cubicBezTo>
                      <a:pt x="80" y="1931"/>
                      <a:pt x="159" y="2408"/>
                      <a:pt x="259" y="2786"/>
                    </a:cubicBezTo>
                    <a:cubicBezTo>
                      <a:pt x="597" y="2587"/>
                      <a:pt x="776" y="2030"/>
                      <a:pt x="597" y="1672"/>
                    </a:cubicBezTo>
                    <a:cubicBezTo>
                      <a:pt x="716" y="1493"/>
                      <a:pt x="856" y="1214"/>
                      <a:pt x="975" y="1035"/>
                    </a:cubicBezTo>
                    <a:cubicBezTo>
                      <a:pt x="1452" y="976"/>
                      <a:pt x="1950" y="816"/>
                      <a:pt x="2427" y="777"/>
                    </a:cubicBezTo>
                    <a:lnTo>
                      <a:pt x="2368" y="1"/>
                    </a:ln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67"/>
              <p:cNvSpPr/>
              <p:nvPr/>
            </p:nvSpPr>
            <p:spPr>
              <a:xfrm>
                <a:off x="3018625" y="2555575"/>
                <a:ext cx="6020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86" extrusionOk="0">
                    <a:moveTo>
                      <a:pt x="2368" y="0"/>
                    </a:moveTo>
                    <a:cubicBezTo>
                      <a:pt x="1771" y="80"/>
                      <a:pt x="1194" y="159"/>
                      <a:pt x="597" y="239"/>
                    </a:cubicBezTo>
                    <a:cubicBezTo>
                      <a:pt x="418" y="696"/>
                      <a:pt x="199" y="1114"/>
                      <a:pt x="0" y="1572"/>
                    </a:cubicBezTo>
                    <a:cubicBezTo>
                      <a:pt x="80" y="1930"/>
                      <a:pt x="159" y="2407"/>
                      <a:pt x="259" y="2785"/>
                    </a:cubicBezTo>
                    <a:cubicBezTo>
                      <a:pt x="597" y="2587"/>
                      <a:pt x="776" y="2029"/>
                      <a:pt x="597" y="1671"/>
                    </a:cubicBezTo>
                    <a:cubicBezTo>
                      <a:pt x="716" y="1492"/>
                      <a:pt x="856" y="1214"/>
                      <a:pt x="975" y="1035"/>
                    </a:cubicBezTo>
                    <a:cubicBezTo>
                      <a:pt x="1433" y="975"/>
                      <a:pt x="1930" y="816"/>
                      <a:pt x="2408" y="776"/>
                    </a:cubicBezTo>
                    <a:lnTo>
                      <a:pt x="2368" y="0"/>
                    </a:ln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67"/>
              <p:cNvSpPr/>
              <p:nvPr/>
            </p:nvSpPr>
            <p:spPr>
              <a:xfrm>
                <a:off x="3328875" y="2491925"/>
                <a:ext cx="24525" cy="125900"/>
              </a:xfrm>
              <a:custGeom>
                <a:avLst/>
                <a:gdLst/>
                <a:ahLst/>
                <a:cxnLst/>
                <a:rect l="l" t="t" r="r" b="b"/>
                <a:pathLst>
                  <a:path w="981" h="5036" extrusionOk="0">
                    <a:moveTo>
                      <a:pt x="160" y="1"/>
                    </a:moveTo>
                    <a:cubicBezTo>
                      <a:pt x="81" y="1"/>
                      <a:pt x="1" y="61"/>
                      <a:pt x="25" y="158"/>
                    </a:cubicBezTo>
                    <a:cubicBezTo>
                      <a:pt x="543" y="1671"/>
                      <a:pt x="702" y="3282"/>
                      <a:pt x="443" y="4874"/>
                    </a:cubicBezTo>
                    <a:cubicBezTo>
                      <a:pt x="431" y="4969"/>
                      <a:pt x="512" y="5036"/>
                      <a:pt x="587" y="5036"/>
                    </a:cubicBezTo>
                    <a:cubicBezTo>
                      <a:pt x="638" y="5036"/>
                      <a:pt x="686" y="5006"/>
                      <a:pt x="702" y="4934"/>
                    </a:cubicBezTo>
                    <a:cubicBezTo>
                      <a:pt x="980" y="3282"/>
                      <a:pt x="821" y="1631"/>
                      <a:pt x="284" y="79"/>
                    </a:cubicBezTo>
                    <a:cubicBezTo>
                      <a:pt x="261" y="25"/>
                      <a:pt x="211" y="1"/>
                      <a:pt x="16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67"/>
              <p:cNvSpPr/>
              <p:nvPr/>
            </p:nvSpPr>
            <p:spPr>
              <a:xfrm>
                <a:off x="3328150" y="2478250"/>
                <a:ext cx="73125" cy="20175"/>
              </a:xfrm>
              <a:custGeom>
                <a:avLst/>
                <a:gdLst/>
                <a:ahLst/>
                <a:cxnLst/>
                <a:rect l="l" t="t" r="r" b="b"/>
                <a:pathLst>
                  <a:path w="2925" h="807" extrusionOk="0">
                    <a:moveTo>
                      <a:pt x="2761" y="0"/>
                    </a:moveTo>
                    <a:cubicBezTo>
                      <a:pt x="2748" y="0"/>
                      <a:pt x="2735" y="3"/>
                      <a:pt x="2720" y="9"/>
                    </a:cubicBezTo>
                    <a:cubicBezTo>
                      <a:pt x="1865" y="188"/>
                      <a:pt x="1029" y="387"/>
                      <a:pt x="154" y="546"/>
                    </a:cubicBezTo>
                    <a:cubicBezTo>
                      <a:pt x="1" y="584"/>
                      <a:pt x="50" y="806"/>
                      <a:pt x="212" y="806"/>
                    </a:cubicBezTo>
                    <a:cubicBezTo>
                      <a:pt x="219" y="806"/>
                      <a:pt x="226" y="806"/>
                      <a:pt x="233" y="805"/>
                    </a:cubicBezTo>
                    <a:cubicBezTo>
                      <a:pt x="1069" y="626"/>
                      <a:pt x="1924" y="427"/>
                      <a:pt x="2800" y="248"/>
                    </a:cubicBezTo>
                    <a:cubicBezTo>
                      <a:pt x="2925" y="212"/>
                      <a:pt x="2874" y="0"/>
                      <a:pt x="27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67"/>
              <p:cNvSpPr/>
              <p:nvPr/>
            </p:nvSpPr>
            <p:spPr>
              <a:xfrm>
                <a:off x="3313050" y="2208100"/>
                <a:ext cx="87850" cy="275500"/>
              </a:xfrm>
              <a:custGeom>
                <a:avLst/>
                <a:gdLst/>
                <a:ahLst/>
                <a:cxnLst/>
                <a:rect l="l" t="t" r="r" b="b"/>
                <a:pathLst>
                  <a:path w="3514" h="11020" extrusionOk="0">
                    <a:moveTo>
                      <a:pt x="161" y="0"/>
                    </a:moveTo>
                    <a:cubicBezTo>
                      <a:pt x="81" y="0"/>
                      <a:pt x="1" y="95"/>
                      <a:pt x="41" y="191"/>
                    </a:cubicBezTo>
                    <a:cubicBezTo>
                      <a:pt x="1355" y="2797"/>
                      <a:pt x="2330" y="5582"/>
                      <a:pt x="2867" y="8447"/>
                    </a:cubicBezTo>
                    <a:cubicBezTo>
                      <a:pt x="3026" y="9263"/>
                      <a:pt x="3145" y="10099"/>
                      <a:pt x="3245" y="10915"/>
                    </a:cubicBezTo>
                    <a:cubicBezTo>
                      <a:pt x="3255" y="10984"/>
                      <a:pt x="3324" y="11019"/>
                      <a:pt x="3389" y="11019"/>
                    </a:cubicBezTo>
                    <a:cubicBezTo>
                      <a:pt x="3454" y="11019"/>
                      <a:pt x="3513" y="10984"/>
                      <a:pt x="3503" y="10915"/>
                    </a:cubicBezTo>
                    <a:cubicBezTo>
                      <a:pt x="3205" y="7950"/>
                      <a:pt x="2449" y="5065"/>
                      <a:pt x="1315" y="2319"/>
                    </a:cubicBezTo>
                    <a:cubicBezTo>
                      <a:pt x="977" y="1563"/>
                      <a:pt x="638" y="807"/>
                      <a:pt x="260" y="71"/>
                    </a:cubicBezTo>
                    <a:cubicBezTo>
                      <a:pt x="235" y="21"/>
                      <a:pt x="198" y="0"/>
                      <a:pt x="1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67"/>
              <p:cNvSpPr/>
              <p:nvPr/>
            </p:nvSpPr>
            <p:spPr>
              <a:xfrm>
                <a:off x="3340425" y="2169250"/>
                <a:ext cx="188550" cy="447025"/>
              </a:xfrm>
              <a:custGeom>
                <a:avLst/>
                <a:gdLst/>
                <a:ahLst/>
                <a:cxnLst/>
                <a:rect l="l" t="t" r="r" b="b"/>
                <a:pathLst>
                  <a:path w="7542" h="17881" extrusionOk="0">
                    <a:moveTo>
                      <a:pt x="5019" y="0"/>
                    </a:moveTo>
                    <a:cubicBezTo>
                      <a:pt x="4937" y="0"/>
                      <a:pt x="4850" y="65"/>
                      <a:pt x="4876" y="153"/>
                    </a:cubicBezTo>
                    <a:cubicBezTo>
                      <a:pt x="6030" y="3097"/>
                      <a:pt x="6746" y="6201"/>
                      <a:pt x="7024" y="9325"/>
                    </a:cubicBezTo>
                    <a:cubicBezTo>
                      <a:pt x="7164" y="10897"/>
                      <a:pt x="7203" y="12488"/>
                      <a:pt x="7124" y="14060"/>
                    </a:cubicBezTo>
                    <a:cubicBezTo>
                      <a:pt x="7064" y="14836"/>
                      <a:pt x="7044" y="15632"/>
                      <a:pt x="6925" y="16388"/>
                    </a:cubicBezTo>
                    <a:cubicBezTo>
                      <a:pt x="6865" y="16726"/>
                      <a:pt x="6746" y="17045"/>
                      <a:pt x="6447" y="17224"/>
                    </a:cubicBezTo>
                    <a:cubicBezTo>
                      <a:pt x="6169" y="17363"/>
                      <a:pt x="5890" y="17423"/>
                      <a:pt x="5592" y="17443"/>
                    </a:cubicBezTo>
                    <a:cubicBezTo>
                      <a:pt x="4716" y="17522"/>
                      <a:pt x="3821" y="17522"/>
                      <a:pt x="2926" y="17542"/>
                    </a:cubicBezTo>
                    <a:cubicBezTo>
                      <a:pt x="2010" y="17562"/>
                      <a:pt x="1075" y="17622"/>
                      <a:pt x="160" y="17642"/>
                    </a:cubicBezTo>
                    <a:cubicBezTo>
                      <a:pt x="1" y="17642"/>
                      <a:pt x="1" y="17880"/>
                      <a:pt x="160" y="17880"/>
                    </a:cubicBezTo>
                    <a:cubicBezTo>
                      <a:pt x="1851" y="17841"/>
                      <a:pt x="3562" y="17761"/>
                      <a:pt x="5254" y="17721"/>
                    </a:cubicBezTo>
                    <a:cubicBezTo>
                      <a:pt x="5831" y="17681"/>
                      <a:pt x="6527" y="17642"/>
                      <a:pt x="6925" y="17124"/>
                    </a:cubicBezTo>
                    <a:cubicBezTo>
                      <a:pt x="7124" y="16846"/>
                      <a:pt x="7164" y="16527"/>
                      <a:pt x="7223" y="16229"/>
                    </a:cubicBezTo>
                    <a:cubicBezTo>
                      <a:pt x="7283" y="15831"/>
                      <a:pt x="7303" y="15393"/>
                      <a:pt x="7343" y="14995"/>
                    </a:cubicBezTo>
                    <a:cubicBezTo>
                      <a:pt x="7542" y="11792"/>
                      <a:pt x="7343" y="8509"/>
                      <a:pt x="6666" y="5326"/>
                    </a:cubicBezTo>
                    <a:cubicBezTo>
                      <a:pt x="6308" y="3535"/>
                      <a:pt x="5771" y="1804"/>
                      <a:pt x="5134" y="73"/>
                    </a:cubicBezTo>
                    <a:cubicBezTo>
                      <a:pt x="5112" y="22"/>
                      <a:pt x="5066" y="0"/>
                      <a:pt x="501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67"/>
              <p:cNvSpPr/>
              <p:nvPr/>
            </p:nvSpPr>
            <p:spPr>
              <a:xfrm>
                <a:off x="3394750" y="2478025"/>
                <a:ext cx="54450" cy="6597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639" extrusionOk="0">
                    <a:moveTo>
                      <a:pt x="187" y="1"/>
                    </a:moveTo>
                    <a:cubicBezTo>
                      <a:pt x="67" y="1"/>
                      <a:pt x="1" y="169"/>
                      <a:pt x="136" y="237"/>
                    </a:cubicBezTo>
                    <a:cubicBezTo>
                      <a:pt x="1051" y="714"/>
                      <a:pt x="1688" y="1550"/>
                      <a:pt x="1927" y="2545"/>
                    </a:cubicBezTo>
                    <a:cubicBezTo>
                      <a:pt x="1935" y="2610"/>
                      <a:pt x="1980" y="2639"/>
                      <a:pt x="2028" y="2639"/>
                    </a:cubicBezTo>
                    <a:cubicBezTo>
                      <a:pt x="2099" y="2639"/>
                      <a:pt x="2177" y="2579"/>
                      <a:pt x="2165" y="2485"/>
                    </a:cubicBezTo>
                    <a:cubicBezTo>
                      <a:pt x="1927" y="1411"/>
                      <a:pt x="1190" y="496"/>
                      <a:pt x="255" y="18"/>
                    </a:cubicBezTo>
                    <a:cubicBezTo>
                      <a:pt x="231" y="6"/>
                      <a:pt x="208" y="1"/>
                      <a:pt x="18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67"/>
              <p:cNvSpPr/>
              <p:nvPr/>
            </p:nvSpPr>
            <p:spPr>
              <a:xfrm>
                <a:off x="3194500" y="2680625"/>
                <a:ext cx="338500" cy="73950"/>
              </a:xfrm>
              <a:custGeom>
                <a:avLst/>
                <a:gdLst/>
                <a:ahLst/>
                <a:cxnLst/>
                <a:rect l="l" t="t" r="r" b="b"/>
                <a:pathLst>
                  <a:path w="13540" h="2958" extrusionOk="0">
                    <a:moveTo>
                      <a:pt x="13338" y="1"/>
                    </a:moveTo>
                    <a:cubicBezTo>
                      <a:pt x="13319" y="1"/>
                      <a:pt x="13300" y="4"/>
                      <a:pt x="13279" y="12"/>
                    </a:cubicBezTo>
                    <a:cubicBezTo>
                      <a:pt x="11827" y="987"/>
                      <a:pt x="10175" y="1703"/>
                      <a:pt x="8464" y="2161"/>
                    </a:cubicBezTo>
                    <a:cubicBezTo>
                      <a:pt x="7061" y="2520"/>
                      <a:pt x="5604" y="2705"/>
                      <a:pt x="4137" y="2705"/>
                    </a:cubicBezTo>
                    <a:cubicBezTo>
                      <a:pt x="3815" y="2705"/>
                      <a:pt x="3494" y="2696"/>
                      <a:pt x="3172" y="2678"/>
                    </a:cubicBezTo>
                    <a:cubicBezTo>
                      <a:pt x="2177" y="2638"/>
                      <a:pt x="1182" y="2459"/>
                      <a:pt x="207" y="2200"/>
                    </a:cubicBezTo>
                    <a:cubicBezTo>
                      <a:pt x="195" y="2197"/>
                      <a:pt x="184" y="2196"/>
                      <a:pt x="173" y="2196"/>
                    </a:cubicBezTo>
                    <a:cubicBezTo>
                      <a:pt x="40" y="2196"/>
                      <a:pt x="1" y="2404"/>
                      <a:pt x="148" y="2459"/>
                    </a:cubicBezTo>
                    <a:cubicBezTo>
                      <a:pt x="1454" y="2786"/>
                      <a:pt x="2793" y="2957"/>
                      <a:pt x="4132" y="2957"/>
                    </a:cubicBezTo>
                    <a:cubicBezTo>
                      <a:pt x="4589" y="2957"/>
                      <a:pt x="5045" y="2937"/>
                      <a:pt x="5500" y="2897"/>
                    </a:cubicBezTo>
                    <a:cubicBezTo>
                      <a:pt x="7290" y="2758"/>
                      <a:pt x="9081" y="2340"/>
                      <a:pt x="10732" y="1643"/>
                    </a:cubicBezTo>
                    <a:cubicBezTo>
                      <a:pt x="11668" y="1245"/>
                      <a:pt x="12563" y="768"/>
                      <a:pt x="13418" y="191"/>
                    </a:cubicBezTo>
                    <a:cubicBezTo>
                      <a:pt x="13540" y="156"/>
                      <a:pt x="13465" y="1"/>
                      <a:pt x="1333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67"/>
              <p:cNvSpPr/>
              <p:nvPr/>
            </p:nvSpPr>
            <p:spPr>
              <a:xfrm>
                <a:off x="2866900" y="2058650"/>
                <a:ext cx="58725" cy="582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2329" fill="none" extrusionOk="0">
                    <a:moveTo>
                      <a:pt x="2348" y="1175"/>
                    </a:moveTo>
                    <a:cubicBezTo>
                      <a:pt x="2348" y="1811"/>
                      <a:pt x="1811" y="2329"/>
                      <a:pt x="1175" y="2329"/>
                    </a:cubicBezTo>
                    <a:cubicBezTo>
                      <a:pt x="518" y="2329"/>
                      <a:pt x="1" y="1811"/>
                      <a:pt x="1" y="1175"/>
                    </a:cubicBezTo>
                    <a:cubicBezTo>
                      <a:pt x="1" y="518"/>
                      <a:pt x="518" y="1"/>
                      <a:pt x="1175" y="1"/>
                    </a:cubicBezTo>
                    <a:cubicBezTo>
                      <a:pt x="1811" y="1"/>
                      <a:pt x="2348" y="518"/>
                      <a:pt x="2348" y="1175"/>
                    </a:cubicBezTo>
                    <a:close/>
                  </a:path>
                </a:pathLst>
              </a:custGeom>
              <a:noFill/>
              <a:ln w="1500" cap="rnd" cmpd="sng">
                <a:solidFill>
                  <a:srgbClr val="1D3557"/>
                </a:solidFill>
                <a:prstDash val="solid"/>
                <a:miter lim="198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67"/>
              <p:cNvSpPr/>
              <p:nvPr/>
            </p:nvSpPr>
            <p:spPr>
              <a:xfrm>
                <a:off x="2913175" y="2003950"/>
                <a:ext cx="58200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2348" fill="none" extrusionOk="0">
                    <a:moveTo>
                      <a:pt x="2328" y="1174"/>
                    </a:moveTo>
                    <a:cubicBezTo>
                      <a:pt x="2328" y="1811"/>
                      <a:pt x="1811" y="2348"/>
                      <a:pt x="1154" y="2348"/>
                    </a:cubicBezTo>
                    <a:cubicBezTo>
                      <a:pt x="517" y="2348"/>
                      <a:pt x="0" y="1811"/>
                      <a:pt x="0" y="1174"/>
                    </a:cubicBezTo>
                    <a:cubicBezTo>
                      <a:pt x="0" y="517"/>
                      <a:pt x="517" y="0"/>
                      <a:pt x="1154" y="0"/>
                    </a:cubicBezTo>
                    <a:cubicBezTo>
                      <a:pt x="1811" y="0"/>
                      <a:pt x="2328" y="517"/>
                      <a:pt x="2328" y="1174"/>
                    </a:cubicBezTo>
                    <a:close/>
                  </a:path>
                </a:pathLst>
              </a:custGeom>
              <a:noFill/>
              <a:ln w="1500" cap="rnd" cmpd="sng">
                <a:solidFill>
                  <a:srgbClr val="1D3557"/>
                </a:solidFill>
                <a:prstDash val="solid"/>
                <a:miter lim="198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67"/>
              <p:cNvSpPr/>
              <p:nvPr/>
            </p:nvSpPr>
            <p:spPr>
              <a:xfrm>
                <a:off x="2913650" y="2053175"/>
                <a:ext cx="6000" cy="947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379" fill="none" extrusionOk="0">
                    <a:moveTo>
                      <a:pt x="240" y="1"/>
                    </a:moveTo>
                    <a:cubicBezTo>
                      <a:pt x="180" y="120"/>
                      <a:pt x="81" y="240"/>
                      <a:pt x="1" y="379"/>
                    </a:cubicBezTo>
                  </a:path>
                </a:pathLst>
              </a:custGeom>
              <a:noFill/>
              <a:ln w="1500" cap="rnd" cmpd="sng">
                <a:solidFill>
                  <a:srgbClr val="1D3557"/>
                </a:solidFill>
                <a:prstDash val="solid"/>
                <a:miter lim="19896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39" name="Google Shape;1339;p67"/>
            <p:cNvSpPr/>
            <p:nvPr/>
          </p:nvSpPr>
          <p:spPr>
            <a:xfrm>
              <a:off x="6638201" y="1201920"/>
              <a:ext cx="822832" cy="437591"/>
            </a:xfrm>
            <a:custGeom>
              <a:avLst/>
              <a:gdLst/>
              <a:ahLst/>
              <a:cxnLst/>
              <a:rect l="l" t="t" r="r" b="b"/>
              <a:pathLst>
                <a:path w="24693" h="13132" fill="none" extrusionOk="0">
                  <a:moveTo>
                    <a:pt x="19499" y="12017"/>
                  </a:moveTo>
                  <a:cubicBezTo>
                    <a:pt x="17768" y="12216"/>
                    <a:pt x="15958" y="11440"/>
                    <a:pt x="14903" y="10048"/>
                  </a:cubicBezTo>
                  <a:cubicBezTo>
                    <a:pt x="14605" y="9670"/>
                    <a:pt x="14386" y="9232"/>
                    <a:pt x="14386" y="8735"/>
                  </a:cubicBezTo>
                  <a:cubicBezTo>
                    <a:pt x="14386" y="8257"/>
                    <a:pt x="14724" y="7760"/>
                    <a:pt x="15202" y="7680"/>
                  </a:cubicBezTo>
                  <a:cubicBezTo>
                    <a:pt x="15858" y="7620"/>
                    <a:pt x="16356" y="8376"/>
                    <a:pt x="16177" y="9013"/>
                  </a:cubicBezTo>
                  <a:cubicBezTo>
                    <a:pt x="15997" y="9630"/>
                    <a:pt x="15401" y="10028"/>
                    <a:pt x="14784" y="10207"/>
                  </a:cubicBezTo>
                  <a:cubicBezTo>
                    <a:pt x="13789" y="10465"/>
                    <a:pt x="12735" y="10247"/>
                    <a:pt x="11760" y="9948"/>
                  </a:cubicBezTo>
                  <a:cubicBezTo>
                    <a:pt x="10805" y="9630"/>
                    <a:pt x="9850" y="9232"/>
                    <a:pt x="8855" y="9053"/>
                  </a:cubicBezTo>
                  <a:cubicBezTo>
                    <a:pt x="7860" y="8874"/>
                    <a:pt x="6746" y="9013"/>
                    <a:pt x="5970" y="9670"/>
                  </a:cubicBezTo>
                  <a:cubicBezTo>
                    <a:pt x="5194" y="10346"/>
                    <a:pt x="4955" y="11639"/>
                    <a:pt x="5632" y="12395"/>
                  </a:cubicBezTo>
                  <a:cubicBezTo>
                    <a:pt x="6149" y="12992"/>
                    <a:pt x="7144" y="13072"/>
                    <a:pt x="7760" y="12574"/>
                  </a:cubicBezTo>
                  <a:cubicBezTo>
                    <a:pt x="8397" y="12077"/>
                    <a:pt x="8517" y="11082"/>
                    <a:pt x="8059" y="10426"/>
                  </a:cubicBezTo>
                  <a:cubicBezTo>
                    <a:pt x="7542" y="9690"/>
                    <a:pt x="6487" y="9550"/>
                    <a:pt x="5691" y="9132"/>
                  </a:cubicBezTo>
                  <a:cubicBezTo>
                    <a:pt x="4497" y="8536"/>
                    <a:pt x="3702" y="7063"/>
                    <a:pt x="4139" y="5770"/>
                  </a:cubicBezTo>
                  <a:cubicBezTo>
                    <a:pt x="4557" y="4517"/>
                    <a:pt x="6408" y="3860"/>
                    <a:pt x="7402" y="4755"/>
                  </a:cubicBezTo>
                  <a:cubicBezTo>
                    <a:pt x="7760" y="5113"/>
                    <a:pt x="7979" y="5611"/>
                    <a:pt x="8437" y="5869"/>
                  </a:cubicBezTo>
                  <a:cubicBezTo>
                    <a:pt x="8954" y="6208"/>
                    <a:pt x="9670" y="6049"/>
                    <a:pt x="10148" y="5651"/>
                  </a:cubicBezTo>
                  <a:cubicBezTo>
                    <a:pt x="10626" y="5253"/>
                    <a:pt x="10904" y="4676"/>
                    <a:pt x="11043" y="4079"/>
                  </a:cubicBezTo>
                  <a:cubicBezTo>
                    <a:pt x="11222" y="3363"/>
                    <a:pt x="11262" y="2626"/>
                    <a:pt x="11461" y="1930"/>
                  </a:cubicBezTo>
                  <a:cubicBezTo>
                    <a:pt x="11700" y="1234"/>
                    <a:pt x="12118" y="537"/>
                    <a:pt x="12814" y="279"/>
                  </a:cubicBezTo>
                  <a:cubicBezTo>
                    <a:pt x="13550" y="0"/>
                    <a:pt x="14426" y="358"/>
                    <a:pt x="15023" y="876"/>
                  </a:cubicBezTo>
                  <a:cubicBezTo>
                    <a:pt x="15639" y="1393"/>
                    <a:pt x="16077" y="2069"/>
                    <a:pt x="16614" y="2666"/>
                  </a:cubicBezTo>
                  <a:cubicBezTo>
                    <a:pt x="17171" y="3263"/>
                    <a:pt x="17868" y="3760"/>
                    <a:pt x="18664" y="3780"/>
                  </a:cubicBezTo>
                  <a:cubicBezTo>
                    <a:pt x="19459" y="3800"/>
                    <a:pt x="20295" y="3124"/>
                    <a:pt x="20176" y="2328"/>
                  </a:cubicBezTo>
                  <a:cubicBezTo>
                    <a:pt x="20076" y="1651"/>
                    <a:pt x="19300" y="1174"/>
                    <a:pt x="18624" y="1353"/>
                  </a:cubicBezTo>
                  <a:cubicBezTo>
                    <a:pt x="17967" y="1532"/>
                    <a:pt x="17490" y="2169"/>
                    <a:pt x="17410" y="2845"/>
                  </a:cubicBezTo>
                  <a:cubicBezTo>
                    <a:pt x="17331" y="3522"/>
                    <a:pt x="17629" y="4218"/>
                    <a:pt x="18107" y="4735"/>
                  </a:cubicBezTo>
                  <a:cubicBezTo>
                    <a:pt x="18922" y="5670"/>
                    <a:pt x="20315" y="6068"/>
                    <a:pt x="21509" y="5750"/>
                  </a:cubicBezTo>
                  <a:cubicBezTo>
                    <a:pt x="22344" y="5531"/>
                    <a:pt x="23160" y="4775"/>
                    <a:pt x="22981" y="3940"/>
                  </a:cubicBezTo>
                  <a:cubicBezTo>
                    <a:pt x="22842" y="3164"/>
                    <a:pt x="21867" y="2766"/>
                    <a:pt x="21111" y="2985"/>
                  </a:cubicBezTo>
                  <a:cubicBezTo>
                    <a:pt x="20375" y="3223"/>
                    <a:pt x="19818" y="3860"/>
                    <a:pt x="19479" y="4556"/>
                  </a:cubicBezTo>
                  <a:cubicBezTo>
                    <a:pt x="19121" y="5253"/>
                    <a:pt x="18962" y="6029"/>
                    <a:pt x="18624" y="6745"/>
                  </a:cubicBezTo>
                  <a:cubicBezTo>
                    <a:pt x="18305" y="7461"/>
                    <a:pt x="17828" y="8158"/>
                    <a:pt x="17112" y="8456"/>
                  </a:cubicBezTo>
                  <a:cubicBezTo>
                    <a:pt x="15997" y="8933"/>
                    <a:pt x="14684" y="8317"/>
                    <a:pt x="13789" y="7481"/>
                  </a:cubicBezTo>
                  <a:cubicBezTo>
                    <a:pt x="12894" y="6665"/>
                    <a:pt x="12158" y="5611"/>
                    <a:pt x="11123" y="4954"/>
                  </a:cubicBezTo>
                  <a:cubicBezTo>
                    <a:pt x="10068" y="4298"/>
                    <a:pt x="8517" y="4238"/>
                    <a:pt x="7820" y="5253"/>
                  </a:cubicBezTo>
                  <a:cubicBezTo>
                    <a:pt x="8039" y="4258"/>
                    <a:pt x="8278" y="3243"/>
                    <a:pt x="8914" y="2447"/>
                  </a:cubicBezTo>
                  <a:cubicBezTo>
                    <a:pt x="9511" y="1632"/>
                    <a:pt x="10566" y="1074"/>
                    <a:pt x="11541" y="1353"/>
                  </a:cubicBezTo>
                  <a:cubicBezTo>
                    <a:pt x="12516" y="1632"/>
                    <a:pt x="13132" y="2945"/>
                    <a:pt x="12496" y="3741"/>
                  </a:cubicBezTo>
                  <a:cubicBezTo>
                    <a:pt x="11998" y="4337"/>
                    <a:pt x="11043" y="4437"/>
                    <a:pt x="10705" y="5133"/>
                  </a:cubicBezTo>
                  <a:cubicBezTo>
                    <a:pt x="10466" y="5571"/>
                    <a:pt x="10606" y="6148"/>
                    <a:pt x="10924" y="6526"/>
                  </a:cubicBezTo>
                  <a:cubicBezTo>
                    <a:pt x="11242" y="6884"/>
                    <a:pt x="11740" y="7083"/>
                    <a:pt x="12237" y="7143"/>
                  </a:cubicBezTo>
                  <a:cubicBezTo>
                    <a:pt x="13033" y="7242"/>
                    <a:pt x="13908" y="6984"/>
                    <a:pt x="14406" y="6347"/>
                  </a:cubicBezTo>
                  <a:cubicBezTo>
                    <a:pt x="14883" y="5690"/>
                    <a:pt x="14824" y="4676"/>
                    <a:pt x="14187" y="4198"/>
                  </a:cubicBezTo>
                  <a:cubicBezTo>
                    <a:pt x="13292" y="3581"/>
                    <a:pt x="12038" y="4298"/>
                    <a:pt x="11461" y="5233"/>
                  </a:cubicBezTo>
                  <a:cubicBezTo>
                    <a:pt x="10904" y="6148"/>
                    <a:pt x="10626" y="7262"/>
                    <a:pt x="9830" y="8038"/>
                  </a:cubicBezTo>
                  <a:cubicBezTo>
                    <a:pt x="9054" y="8774"/>
                    <a:pt x="7920" y="9033"/>
                    <a:pt x="6845" y="8914"/>
                  </a:cubicBezTo>
                  <a:cubicBezTo>
                    <a:pt x="5771" y="8754"/>
                    <a:pt x="4796" y="8277"/>
                    <a:pt x="3881" y="7740"/>
                  </a:cubicBezTo>
                  <a:cubicBezTo>
                    <a:pt x="4418" y="7819"/>
                    <a:pt x="4955" y="7441"/>
                    <a:pt x="5055" y="6924"/>
                  </a:cubicBezTo>
                  <a:cubicBezTo>
                    <a:pt x="5154" y="6387"/>
                    <a:pt x="4776" y="5850"/>
                    <a:pt x="4259" y="5730"/>
                  </a:cubicBezTo>
                  <a:cubicBezTo>
                    <a:pt x="3702" y="5591"/>
                    <a:pt x="3184" y="5929"/>
                    <a:pt x="2747" y="6228"/>
                  </a:cubicBezTo>
                  <a:cubicBezTo>
                    <a:pt x="1772" y="6884"/>
                    <a:pt x="797" y="7720"/>
                    <a:pt x="399" y="8834"/>
                  </a:cubicBezTo>
                  <a:cubicBezTo>
                    <a:pt x="1" y="9948"/>
                    <a:pt x="439" y="11420"/>
                    <a:pt x="1553" y="11818"/>
                  </a:cubicBezTo>
                  <a:cubicBezTo>
                    <a:pt x="2647" y="12196"/>
                    <a:pt x="3841" y="11401"/>
                    <a:pt x="4478" y="10446"/>
                  </a:cubicBezTo>
                  <a:cubicBezTo>
                    <a:pt x="5134" y="9471"/>
                    <a:pt x="5512" y="8337"/>
                    <a:pt x="6248" y="7441"/>
                  </a:cubicBezTo>
                  <a:cubicBezTo>
                    <a:pt x="7004" y="6546"/>
                    <a:pt x="8417" y="6029"/>
                    <a:pt x="9332" y="6725"/>
                  </a:cubicBezTo>
                  <a:cubicBezTo>
                    <a:pt x="10049" y="7262"/>
                    <a:pt x="10148" y="8337"/>
                    <a:pt x="10108" y="9232"/>
                  </a:cubicBezTo>
                  <a:cubicBezTo>
                    <a:pt x="10029" y="10147"/>
                    <a:pt x="9889" y="11122"/>
                    <a:pt x="10307" y="11918"/>
                  </a:cubicBezTo>
                  <a:cubicBezTo>
                    <a:pt x="10705" y="12654"/>
                    <a:pt x="11581" y="13132"/>
                    <a:pt x="12396" y="13032"/>
                  </a:cubicBezTo>
                  <a:cubicBezTo>
                    <a:pt x="13212" y="12933"/>
                    <a:pt x="13968" y="12296"/>
                    <a:pt x="14187" y="11460"/>
                  </a:cubicBezTo>
                  <a:cubicBezTo>
                    <a:pt x="14366" y="10744"/>
                    <a:pt x="14147" y="9968"/>
                    <a:pt x="14147" y="9232"/>
                  </a:cubicBezTo>
                  <a:cubicBezTo>
                    <a:pt x="14147" y="8476"/>
                    <a:pt x="14525" y="7581"/>
                    <a:pt x="15281" y="7521"/>
                  </a:cubicBezTo>
                  <a:cubicBezTo>
                    <a:pt x="16097" y="7421"/>
                    <a:pt x="16634" y="8257"/>
                    <a:pt x="17350" y="8735"/>
                  </a:cubicBezTo>
                  <a:cubicBezTo>
                    <a:pt x="18504" y="9530"/>
                    <a:pt x="20375" y="8973"/>
                    <a:pt x="20912" y="7660"/>
                  </a:cubicBezTo>
                  <a:cubicBezTo>
                    <a:pt x="21250" y="6884"/>
                    <a:pt x="21190" y="5949"/>
                    <a:pt x="21827" y="5392"/>
                  </a:cubicBezTo>
                  <a:cubicBezTo>
                    <a:pt x="22464" y="4855"/>
                    <a:pt x="23518" y="5054"/>
                    <a:pt x="24155" y="4497"/>
                  </a:cubicBezTo>
                  <a:cubicBezTo>
                    <a:pt x="24692" y="3999"/>
                    <a:pt x="24672" y="3064"/>
                    <a:pt x="24254" y="2467"/>
                  </a:cubicBezTo>
                  <a:cubicBezTo>
                    <a:pt x="23797" y="1870"/>
                    <a:pt x="23081" y="1552"/>
                    <a:pt x="22364" y="1373"/>
                  </a:cubicBezTo>
                  <a:cubicBezTo>
                    <a:pt x="20693" y="975"/>
                    <a:pt x="18863" y="1254"/>
                    <a:pt x="17370" y="2109"/>
                  </a:cubicBezTo>
                  <a:cubicBezTo>
                    <a:pt x="16137" y="2845"/>
                    <a:pt x="15182" y="3900"/>
                    <a:pt x="13988" y="4676"/>
                  </a:cubicBezTo>
                  <a:cubicBezTo>
                    <a:pt x="11660" y="6168"/>
                    <a:pt x="8556" y="6287"/>
                    <a:pt x="6149" y="4974"/>
                  </a:cubicBezTo>
                  <a:cubicBezTo>
                    <a:pt x="5333" y="4536"/>
                    <a:pt x="4497" y="3780"/>
                    <a:pt x="4577" y="2865"/>
                  </a:cubicBezTo>
                  <a:cubicBezTo>
                    <a:pt x="4657" y="1890"/>
                    <a:pt x="5651" y="1293"/>
                    <a:pt x="6587" y="1035"/>
                  </a:cubicBezTo>
                  <a:cubicBezTo>
                    <a:pt x="8735" y="398"/>
                    <a:pt x="11143" y="776"/>
                    <a:pt x="12993" y="2029"/>
                  </a:cubicBezTo>
                  <a:lnTo>
                    <a:pt x="3662" y="6427"/>
                  </a:lnTo>
                </a:path>
              </a:pathLst>
            </a:custGeom>
            <a:noFill/>
            <a:ln w="6475" cap="rnd" cmpd="sng">
              <a:solidFill>
                <a:srgbClr val="1C4587"/>
              </a:solidFill>
              <a:prstDash val="solid"/>
              <a:miter lim="198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0" name="Google Shape;1340;p67"/>
          <p:cNvSpPr txBox="1">
            <a:spLocks noGrp="1"/>
          </p:cNvSpPr>
          <p:nvPr>
            <p:ph type="subTitle" idx="6"/>
          </p:nvPr>
        </p:nvSpPr>
        <p:spPr>
          <a:xfrm>
            <a:off x="1629475" y="1718000"/>
            <a:ext cx="5887800" cy="3000300"/>
          </a:xfrm>
          <a:prstGeom prst="rect">
            <a:avLst/>
          </a:prstGeom>
          <a:solidFill>
            <a:srgbClr val="3C78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John is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doing his master's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in marketing. He has been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 struggling to find a job.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He faces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constant job rejection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and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 feels like a failure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. His student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loans are piling up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, adding to his stress. He has always been the "successful" one among his friends and family so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opening up about it feels like admitting defeat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. John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feels trapped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thinks there is no other way out.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He started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isolating himself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withdrawing from social activities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, and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ignoring calls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messages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from his loved ones.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41" name="Google Shape;1341;p67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Scenario 1</a:t>
            </a:r>
            <a:endParaRPr sz="5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68"/>
          <p:cNvSpPr txBox="1">
            <a:spLocks noGrp="1"/>
          </p:cNvSpPr>
          <p:nvPr>
            <p:ph type="subTitle" idx="1"/>
          </p:nvPr>
        </p:nvSpPr>
        <p:spPr>
          <a:xfrm>
            <a:off x="3226475" y="460925"/>
            <a:ext cx="2587500" cy="7752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latin typeface="Yanone Kaffeesatz"/>
                <a:ea typeface="Yanone Kaffeesatz"/>
                <a:cs typeface="Yanone Kaffeesatz"/>
                <a:sym typeface="Yanone Kaffeesatz"/>
              </a:rPr>
              <a:t> Debrief 1</a:t>
            </a:r>
            <a:endParaRPr sz="50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347" name="Google Shape;1347;p68"/>
          <p:cNvGrpSpPr/>
          <p:nvPr/>
        </p:nvGrpSpPr>
        <p:grpSpPr>
          <a:xfrm>
            <a:off x="11" y="1523763"/>
            <a:ext cx="5282218" cy="4020301"/>
            <a:chOff x="288448" y="1366493"/>
            <a:chExt cx="5282218" cy="4020301"/>
          </a:xfrm>
        </p:grpSpPr>
        <p:grpSp>
          <p:nvGrpSpPr>
            <p:cNvPr id="1348" name="Google Shape;1348;p68"/>
            <p:cNvGrpSpPr/>
            <p:nvPr/>
          </p:nvGrpSpPr>
          <p:grpSpPr>
            <a:xfrm rot="-9119035" flipH="1">
              <a:off x="1032380" y="2570265"/>
              <a:ext cx="4203093" cy="1886240"/>
              <a:chOff x="793600" y="2807150"/>
              <a:chExt cx="3801800" cy="1706150"/>
            </a:xfrm>
          </p:grpSpPr>
          <p:sp>
            <p:nvSpPr>
              <p:cNvPr id="1349" name="Google Shape;1349;p68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68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68"/>
            <p:cNvGrpSpPr/>
            <p:nvPr/>
          </p:nvGrpSpPr>
          <p:grpSpPr>
            <a:xfrm rot="-9119035" flipH="1">
              <a:off x="1170839" y="2623936"/>
              <a:ext cx="4203093" cy="1886240"/>
              <a:chOff x="793600" y="2807150"/>
              <a:chExt cx="3801800" cy="1706150"/>
            </a:xfrm>
          </p:grpSpPr>
          <p:sp>
            <p:nvSpPr>
              <p:cNvPr id="1352" name="Google Shape;1352;p68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68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4" name="Google Shape;1354;p68"/>
            <p:cNvGrpSpPr/>
            <p:nvPr/>
          </p:nvGrpSpPr>
          <p:grpSpPr>
            <a:xfrm>
              <a:off x="288448" y="1366493"/>
              <a:ext cx="2118866" cy="3708063"/>
              <a:chOff x="288450" y="1502854"/>
              <a:chExt cx="1771775" cy="3100646"/>
            </a:xfrm>
          </p:grpSpPr>
          <p:sp>
            <p:nvSpPr>
              <p:cNvPr id="1355" name="Google Shape;1355;p68"/>
              <p:cNvSpPr/>
              <p:nvPr/>
            </p:nvSpPr>
            <p:spPr>
              <a:xfrm>
                <a:off x="740925" y="2785525"/>
                <a:ext cx="956550" cy="268650"/>
              </a:xfrm>
              <a:custGeom>
                <a:avLst/>
                <a:gdLst/>
                <a:ahLst/>
                <a:cxnLst/>
                <a:rect l="l" t="t" r="r" b="b"/>
                <a:pathLst>
                  <a:path w="38262" h="10746" extrusionOk="0">
                    <a:moveTo>
                      <a:pt x="38261" y="0"/>
                    </a:moveTo>
                    <a:cubicBezTo>
                      <a:pt x="38261" y="0"/>
                      <a:pt x="27854" y="934"/>
                      <a:pt x="17480" y="3770"/>
                    </a:cubicBezTo>
                    <a:cubicBezTo>
                      <a:pt x="7106" y="6605"/>
                      <a:pt x="1" y="10541"/>
                      <a:pt x="1" y="10541"/>
                    </a:cubicBezTo>
                    <a:cubicBezTo>
                      <a:pt x="1" y="10541"/>
                      <a:pt x="3126" y="10746"/>
                      <a:pt x="7187" y="10746"/>
                    </a:cubicBezTo>
                    <a:cubicBezTo>
                      <a:pt x="11163" y="10746"/>
                      <a:pt x="16035" y="10550"/>
                      <a:pt x="19748" y="9774"/>
                    </a:cubicBezTo>
                    <a:cubicBezTo>
                      <a:pt x="27187" y="8240"/>
                      <a:pt x="38261" y="0"/>
                      <a:pt x="38261" y="0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68"/>
              <p:cNvSpPr/>
              <p:nvPr/>
            </p:nvSpPr>
            <p:spPr>
              <a:xfrm>
                <a:off x="553300" y="2828050"/>
                <a:ext cx="6925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770" h="2736" fill="none" extrusionOk="0">
                    <a:moveTo>
                      <a:pt x="2769" y="1368"/>
                    </a:moveTo>
                    <a:cubicBezTo>
                      <a:pt x="2769" y="2135"/>
                      <a:pt x="2135" y="2736"/>
                      <a:pt x="1401" y="2736"/>
                    </a:cubicBezTo>
                    <a:cubicBezTo>
                      <a:pt x="634" y="2736"/>
                      <a:pt x="0" y="2135"/>
                      <a:pt x="0" y="1368"/>
                    </a:cubicBezTo>
                    <a:cubicBezTo>
                      <a:pt x="0" y="601"/>
                      <a:pt x="634" y="0"/>
                      <a:pt x="1401" y="0"/>
                    </a:cubicBezTo>
                    <a:cubicBezTo>
                      <a:pt x="2135" y="0"/>
                      <a:pt x="2769" y="601"/>
                      <a:pt x="2769" y="1368"/>
                    </a:cubicBezTo>
                    <a:close/>
                  </a:path>
                </a:pathLst>
              </a:custGeom>
              <a:noFill/>
              <a:ln w="5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68"/>
              <p:cNvSpPr/>
              <p:nvPr/>
            </p:nvSpPr>
            <p:spPr>
              <a:xfrm>
                <a:off x="1651575" y="2504475"/>
                <a:ext cx="6842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770" fill="none" extrusionOk="0">
                    <a:moveTo>
                      <a:pt x="1" y="1402"/>
                    </a:moveTo>
                    <a:cubicBezTo>
                      <a:pt x="1" y="2136"/>
                      <a:pt x="601" y="2770"/>
                      <a:pt x="1368" y="2770"/>
                    </a:cubicBezTo>
                    <a:cubicBezTo>
                      <a:pt x="2102" y="2770"/>
                      <a:pt x="2736" y="2136"/>
                      <a:pt x="2736" y="1402"/>
                    </a:cubicBezTo>
                    <a:cubicBezTo>
                      <a:pt x="2736" y="635"/>
                      <a:pt x="2102" y="1"/>
                      <a:pt x="1368" y="1"/>
                    </a:cubicBezTo>
                    <a:cubicBezTo>
                      <a:pt x="568" y="34"/>
                      <a:pt x="1" y="635"/>
                      <a:pt x="1" y="1402"/>
                    </a:cubicBezTo>
                    <a:close/>
                  </a:path>
                </a:pathLst>
              </a:custGeom>
              <a:noFill/>
              <a:ln w="5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68"/>
              <p:cNvSpPr/>
              <p:nvPr/>
            </p:nvSpPr>
            <p:spPr>
              <a:xfrm>
                <a:off x="571650" y="2637075"/>
                <a:ext cx="68400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736" fill="none" extrusionOk="0">
                    <a:moveTo>
                      <a:pt x="2736" y="1368"/>
                    </a:moveTo>
                    <a:cubicBezTo>
                      <a:pt x="2736" y="2136"/>
                      <a:pt x="2135" y="2736"/>
                      <a:pt x="1368" y="2736"/>
                    </a:cubicBezTo>
                    <a:cubicBezTo>
                      <a:pt x="601" y="2736"/>
                      <a:pt x="0" y="2136"/>
                      <a:pt x="0" y="1368"/>
                    </a:cubicBezTo>
                    <a:cubicBezTo>
                      <a:pt x="0" y="601"/>
                      <a:pt x="601" y="1"/>
                      <a:pt x="1368" y="1"/>
                    </a:cubicBezTo>
                    <a:cubicBezTo>
                      <a:pt x="2135" y="1"/>
                      <a:pt x="2736" y="601"/>
                      <a:pt x="2736" y="1368"/>
                    </a:cubicBezTo>
                    <a:close/>
                  </a:path>
                </a:pathLst>
              </a:custGeom>
              <a:noFill/>
              <a:ln w="5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68"/>
              <p:cNvSpPr/>
              <p:nvPr/>
            </p:nvSpPr>
            <p:spPr>
              <a:xfrm>
                <a:off x="710075" y="2933900"/>
                <a:ext cx="33375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1338" extrusionOk="0">
                    <a:moveTo>
                      <a:pt x="613" y="1"/>
                    </a:moveTo>
                    <a:cubicBezTo>
                      <a:pt x="243" y="1"/>
                      <a:pt x="1" y="320"/>
                      <a:pt x="1" y="670"/>
                    </a:cubicBezTo>
                    <a:cubicBezTo>
                      <a:pt x="1" y="1070"/>
                      <a:pt x="267" y="1337"/>
                      <a:pt x="668" y="1337"/>
                    </a:cubicBezTo>
                    <a:cubicBezTo>
                      <a:pt x="1035" y="1337"/>
                      <a:pt x="1335" y="1070"/>
                      <a:pt x="1335" y="670"/>
                    </a:cubicBezTo>
                    <a:cubicBezTo>
                      <a:pt x="1335" y="303"/>
                      <a:pt x="1035" y="3"/>
                      <a:pt x="668" y="3"/>
                    </a:cubicBezTo>
                    <a:cubicBezTo>
                      <a:pt x="649" y="1"/>
                      <a:pt x="631" y="1"/>
                      <a:pt x="613" y="1"/>
                    </a:cubicBezTo>
                    <a:close/>
                  </a:path>
                </a:pathLst>
              </a:custGeom>
              <a:solidFill>
                <a:srgbClr val="2C2D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68"/>
              <p:cNvSpPr/>
              <p:nvPr/>
            </p:nvSpPr>
            <p:spPr>
              <a:xfrm>
                <a:off x="1581525" y="2394400"/>
                <a:ext cx="334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6" extrusionOk="0">
                    <a:moveTo>
                      <a:pt x="668" y="1"/>
                    </a:moveTo>
                    <a:cubicBezTo>
                      <a:pt x="301" y="1"/>
                      <a:pt x="1" y="268"/>
                      <a:pt x="1" y="668"/>
                    </a:cubicBezTo>
                    <a:cubicBezTo>
                      <a:pt x="1" y="1035"/>
                      <a:pt x="301" y="1335"/>
                      <a:pt x="668" y="1335"/>
                    </a:cubicBezTo>
                    <a:cubicBezTo>
                      <a:pt x="1035" y="1335"/>
                      <a:pt x="1335" y="1035"/>
                      <a:pt x="1335" y="668"/>
                    </a:cubicBezTo>
                    <a:cubicBezTo>
                      <a:pt x="1335" y="301"/>
                      <a:pt x="1035" y="1"/>
                      <a:pt x="668" y="1"/>
                    </a:cubicBezTo>
                    <a:close/>
                  </a:path>
                </a:pathLst>
              </a:custGeom>
              <a:solidFill>
                <a:srgbClr val="2C2D4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68"/>
              <p:cNvSpPr/>
              <p:nvPr/>
            </p:nvSpPr>
            <p:spPr>
              <a:xfrm>
                <a:off x="1654075" y="2691275"/>
                <a:ext cx="33400" cy="33400"/>
              </a:xfrm>
              <a:custGeom>
                <a:avLst/>
                <a:gdLst/>
                <a:ahLst/>
                <a:cxnLst/>
                <a:rect l="l" t="t" r="r" b="b"/>
                <a:pathLst>
                  <a:path w="1336" h="1336" extrusionOk="0">
                    <a:moveTo>
                      <a:pt x="668" y="1"/>
                    </a:moveTo>
                    <a:cubicBezTo>
                      <a:pt x="301" y="1"/>
                      <a:pt x="1" y="301"/>
                      <a:pt x="1" y="668"/>
                    </a:cubicBezTo>
                    <a:cubicBezTo>
                      <a:pt x="1" y="1035"/>
                      <a:pt x="301" y="1335"/>
                      <a:pt x="668" y="1335"/>
                    </a:cubicBezTo>
                    <a:cubicBezTo>
                      <a:pt x="1068" y="1335"/>
                      <a:pt x="1335" y="1035"/>
                      <a:pt x="1335" y="668"/>
                    </a:cubicBezTo>
                    <a:cubicBezTo>
                      <a:pt x="1335" y="301"/>
                      <a:pt x="1068" y="1"/>
                      <a:pt x="668" y="1"/>
                    </a:cubicBezTo>
                    <a:close/>
                  </a:path>
                </a:pathLst>
              </a:custGeom>
              <a:solidFill>
                <a:srgbClr val="2C2D40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68"/>
              <p:cNvSpPr/>
              <p:nvPr/>
            </p:nvSpPr>
            <p:spPr>
              <a:xfrm>
                <a:off x="1695775" y="2757175"/>
                <a:ext cx="364450" cy="385300"/>
              </a:xfrm>
              <a:custGeom>
                <a:avLst/>
                <a:gdLst/>
                <a:ahLst/>
                <a:cxnLst/>
                <a:rect l="l" t="t" r="r" b="b"/>
                <a:pathLst>
                  <a:path w="14578" h="15412" extrusionOk="0">
                    <a:moveTo>
                      <a:pt x="11476" y="0"/>
                    </a:moveTo>
                    <a:cubicBezTo>
                      <a:pt x="11475" y="0"/>
                      <a:pt x="8140" y="1768"/>
                      <a:pt x="5571" y="1901"/>
                    </a:cubicBezTo>
                    <a:cubicBezTo>
                      <a:pt x="5392" y="1911"/>
                      <a:pt x="5211" y="1915"/>
                      <a:pt x="5029" y="1915"/>
                    </a:cubicBezTo>
                    <a:cubicBezTo>
                      <a:pt x="2574" y="1915"/>
                      <a:pt x="1" y="1134"/>
                      <a:pt x="1" y="1134"/>
                    </a:cubicBezTo>
                    <a:lnTo>
                      <a:pt x="1" y="1134"/>
                    </a:lnTo>
                    <a:lnTo>
                      <a:pt x="6072" y="15411"/>
                    </a:lnTo>
                    <a:cubicBezTo>
                      <a:pt x="8107" y="15111"/>
                      <a:pt x="10108" y="14444"/>
                      <a:pt x="11676" y="13176"/>
                    </a:cubicBezTo>
                    <a:cubicBezTo>
                      <a:pt x="13310" y="11909"/>
                      <a:pt x="14444" y="10007"/>
                      <a:pt x="14511" y="7939"/>
                    </a:cubicBezTo>
                    <a:cubicBezTo>
                      <a:pt x="14578" y="6705"/>
                      <a:pt x="14244" y="5437"/>
                      <a:pt x="13911" y="4236"/>
                    </a:cubicBezTo>
                    <a:cubicBezTo>
                      <a:pt x="12843" y="6205"/>
                      <a:pt x="10742" y="7339"/>
                      <a:pt x="8574" y="7606"/>
                    </a:cubicBezTo>
                    <a:cubicBezTo>
                      <a:pt x="10575" y="5771"/>
                      <a:pt x="11476" y="0"/>
                      <a:pt x="11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68"/>
              <p:cNvSpPr/>
              <p:nvPr/>
            </p:nvSpPr>
            <p:spPr>
              <a:xfrm>
                <a:off x="841000" y="2882250"/>
                <a:ext cx="1158350" cy="1465250"/>
              </a:xfrm>
              <a:custGeom>
                <a:avLst/>
                <a:gdLst/>
                <a:ahLst/>
                <a:cxnLst/>
                <a:rect l="l" t="t" r="r" b="b"/>
                <a:pathLst>
                  <a:path w="46334" h="58610" extrusionOk="0">
                    <a:moveTo>
                      <a:pt x="36293" y="1"/>
                    </a:moveTo>
                    <a:lnTo>
                      <a:pt x="25252" y="3570"/>
                    </a:lnTo>
                    <a:lnTo>
                      <a:pt x="8006" y="31723"/>
                    </a:lnTo>
                    <a:lnTo>
                      <a:pt x="1" y="45700"/>
                    </a:lnTo>
                    <a:lnTo>
                      <a:pt x="18647" y="58609"/>
                    </a:lnTo>
                    <a:lnTo>
                      <a:pt x="28021" y="41997"/>
                    </a:lnTo>
                    <a:cubicBezTo>
                      <a:pt x="30503" y="42640"/>
                      <a:pt x="33089" y="42950"/>
                      <a:pt x="35686" y="42950"/>
                    </a:cubicBezTo>
                    <a:cubicBezTo>
                      <a:pt x="36055" y="42950"/>
                      <a:pt x="36424" y="42944"/>
                      <a:pt x="36794" y="42931"/>
                    </a:cubicBezTo>
                    <a:cubicBezTo>
                      <a:pt x="37661" y="42898"/>
                      <a:pt x="38528" y="42831"/>
                      <a:pt x="39329" y="42431"/>
                    </a:cubicBezTo>
                    <a:cubicBezTo>
                      <a:pt x="40963" y="41664"/>
                      <a:pt x="41697" y="39729"/>
                      <a:pt x="42097" y="37928"/>
                    </a:cubicBezTo>
                    <a:cubicBezTo>
                      <a:pt x="42431" y="36393"/>
                      <a:pt x="42865" y="26253"/>
                      <a:pt x="42865" y="26253"/>
                    </a:cubicBezTo>
                    <a:lnTo>
                      <a:pt x="44766" y="25519"/>
                    </a:lnTo>
                    <a:cubicBezTo>
                      <a:pt x="45867" y="25085"/>
                      <a:pt x="46334" y="23751"/>
                      <a:pt x="45767" y="22717"/>
                    </a:cubicBezTo>
                    <a:lnTo>
                      <a:pt x="41664" y="15378"/>
                    </a:lnTo>
                    <a:cubicBezTo>
                      <a:pt x="41664" y="15378"/>
                      <a:pt x="41130" y="11809"/>
                      <a:pt x="40163" y="8674"/>
                    </a:cubicBezTo>
                    <a:cubicBezTo>
                      <a:pt x="39195" y="5505"/>
                      <a:pt x="36293" y="1"/>
                      <a:pt x="36293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68"/>
              <p:cNvSpPr/>
              <p:nvPr/>
            </p:nvSpPr>
            <p:spPr>
              <a:xfrm>
                <a:off x="652525" y="2786350"/>
                <a:ext cx="1171700" cy="1052375"/>
              </a:xfrm>
              <a:custGeom>
                <a:avLst/>
                <a:gdLst/>
                <a:ahLst/>
                <a:cxnLst/>
                <a:rect l="l" t="t" r="r" b="b"/>
                <a:pathLst>
                  <a:path w="46868" h="42095" extrusionOk="0">
                    <a:moveTo>
                      <a:pt x="23230" y="25547"/>
                    </a:moveTo>
                    <a:cubicBezTo>
                      <a:pt x="23670" y="25547"/>
                      <a:pt x="23320" y="26116"/>
                      <a:pt x="22914" y="26748"/>
                    </a:cubicBezTo>
                    <a:lnTo>
                      <a:pt x="22914" y="26748"/>
                    </a:lnTo>
                    <a:cubicBezTo>
                      <a:pt x="22999" y="26350"/>
                      <a:pt x="23078" y="25951"/>
                      <a:pt x="23151" y="25552"/>
                    </a:cubicBezTo>
                    <a:cubicBezTo>
                      <a:pt x="23180" y="25549"/>
                      <a:pt x="23206" y="25547"/>
                      <a:pt x="23230" y="25547"/>
                    </a:cubicBezTo>
                    <a:close/>
                    <a:moveTo>
                      <a:pt x="41697" y="1"/>
                    </a:moveTo>
                    <a:cubicBezTo>
                      <a:pt x="41697" y="1"/>
                      <a:pt x="35360" y="4704"/>
                      <a:pt x="22951" y="7539"/>
                    </a:cubicBezTo>
                    <a:cubicBezTo>
                      <a:pt x="10609" y="10341"/>
                      <a:pt x="3537" y="10508"/>
                      <a:pt x="3537" y="10508"/>
                    </a:cubicBezTo>
                    <a:cubicBezTo>
                      <a:pt x="1" y="16913"/>
                      <a:pt x="3604" y="23751"/>
                      <a:pt x="4638" y="26386"/>
                    </a:cubicBezTo>
                    <a:cubicBezTo>
                      <a:pt x="5672" y="29021"/>
                      <a:pt x="7173" y="31390"/>
                      <a:pt x="8707" y="33725"/>
                    </a:cubicBezTo>
                    <a:cubicBezTo>
                      <a:pt x="9441" y="34759"/>
                      <a:pt x="10175" y="35860"/>
                      <a:pt x="10642" y="37060"/>
                    </a:cubicBezTo>
                    <a:cubicBezTo>
                      <a:pt x="11109" y="38261"/>
                      <a:pt x="11276" y="39662"/>
                      <a:pt x="10775" y="40830"/>
                    </a:cubicBezTo>
                    <a:cubicBezTo>
                      <a:pt x="10806" y="40832"/>
                      <a:pt x="10836" y="40832"/>
                      <a:pt x="10867" y="40832"/>
                    </a:cubicBezTo>
                    <a:cubicBezTo>
                      <a:pt x="11439" y="40832"/>
                      <a:pt x="12026" y="40538"/>
                      <a:pt x="12343" y="40063"/>
                    </a:cubicBezTo>
                    <a:lnTo>
                      <a:pt x="12343" y="40063"/>
                    </a:lnTo>
                    <a:cubicBezTo>
                      <a:pt x="11943" y="40663"/>
                      <a:pt x="11509" y="41530"/>
                      <a:pt x="12110" y="41931"/>
                    </a:cubicBezTo>
                    <a:cubicBezTo>
                      <a:pt x="12254" y="42049"/>
                      <a:pt x="12424" y="42095"/>
                      <a:pt x="12604" y="42095"/>
                    </a:cubicBezTo>
                    <a:cubicBezTo>
                      <a:pt x="12881" y="42095"/>
                      <a:pt x="13181" y="41985"/>
                      <a:pt x="13444" y="41864"/>
                    </a:cubicBezTo>
                    <a:cubicBezTo>
                      <a:pt x="14611" y="41364"/>
                      <a:pt x="15779" y="40897"/>
                      <a:pt x="16713" y="40096"/>
                    </a:cubicBezTo>
                    <a:cubicBezTo>
                      <a:pt x="18014" y="39062"/>
                      <a:pt x="18848" y="37661"/>
                      <a:pt x="19615" y="36193"/>
                    </a:cubicBezTo>
                    <a:cubicBezTo>
                      <a:pt x="20845" y="33732"/>
                      <a:pt x="21822" y="31108"/>
                      <a:pt x="22517" y="28428"/>
                    </a:cubicBezTo>
                    <a:lnTo>
                      <a:pt x="22517" y="28428"/>
                    </a:lnTo>
                    <a:cubicBezTo>
                      <a:pt x="22535" y="28429"/>
                      <a:pt x="22554" y="28430"/>
                      <a:pt x="22575" y="28430"/>
                    </a:cubicBezTo>
                    <a:cubicBezTo>
                      <a:pt x="23092" y="28430"/>
                      <a:pt x="24234" y="28019"/>
                      <a:pt x="26453" y="26887"/>
                    </a:cubicBezTo>
                    <a:cubicBezTo>
                      <a:pt x="34659" y="22684"/>
                      <a:pt x="33225" y="17580"/>
                      <a:pt x="32991" y="15478"/>
                    </a:cubicBezTo>
                    <a:cubicBezTo>
                      <a:pt x="34125" y="15415"/>
                      <a:pt x="44028" y="7891"/>
                      <a:pt x="45666" y="7891"/>
                    </a:cubicBezTo>
                    <a:cubicBezTo>
                      <a:pt x="45764" y="7891"/>
                      <a:pt x="45832" y="7917"/>
                      <a:pt x="45867" y="7973"/>
                    </a:cubicBezTo>
                    <a:cubicBezTo>
                      <a:pt x="45900" y="8040"/>
                      <a:pt x="45900" y="8006"/>
                      <a:pt x="45900" y="8040"/>
                    </a:cubicBezTo>
                    <a:cubicBezTo>
                      <a:pt x="46868" y="6572"/>
                      <a:pt x="46668" y="4571"/>
                      <a:pt x="45734" y="3136"/>
                    </a:cubicBezTo>
                    <a:cubicBezTo>
                      <a:pt x="44833" y="1668"/>
                      <a:pt x="43299" y="668"/>
                      <a:pt x="416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68"/>
              <p:cNvSpPr/>
              <p:nvPr/>
            </p:nvSpPr>
            <p:spPr>
              <a:xfrm>
                <a:off x="1114300" y="3208400"/>
                <a:ext cx="259600" cy="333375"/>
              </a:xfrm>
              <a:custGeom>
                <a:avLst/>
                <a:gdLst/>
                <a:ahLst/>
                <a:cxnLst/>
                <a:rect l="l" t="t" r="r" b="b"/>
                <a:pathLst>
                  <a:path w="10384" h="13335" extrusionOk="0">
                    <a:moveTo>
                      <a:pt x="4808" y="1"/>
                    </a:moveTo>
                    <a:cubicBezTo>
                      <a:pt x="1958" y="1"/>
                      <a:pt x="1" y="3212"/>
                      <a:pt x="177" y="5935"/>
                    </a:cubicBezTo>
                    <a:cubicBezTo>
                      <a:pt x="343" y="8370"/>
                      <a:pt x="1578" y="10805"/>
                      <a:pt x="3546" y="12306"/>
                    </a:cubicBezTo>
                    <a:cubicBezTo>
                      <a:pt x="4179" y="12773"/>
                      <a:pt x="4847" y="13173"/>
                      <a:pt x="5647" y="13307"/>
                    </a:cubicBezTo>
                    <a:cubicBezTo>
                      <a:pt x="5786" y="13326"/>
                      <a:pt x="5925" y="13335"/>
                      <a:pt x="6063" y="13335"/>
                    </a:cubicBezTo>
                    <a:cubicBezTo>
                      <a:pt x="7643" y="13335"/>
                      <a:pt x="9103" y="12142"/>
                      <a:pt x="9717" y="10638"/>
                    </a:cubicBezTo>
                    <a:cubicBezTo>
                      <a:pt x="10384" y="9004"/>
                      <a:pt x="10217" y="7169"/>
                      <a:pt x="9850" y="5468"/>
                    </a:cubicBezTo>
                    <a:cubicBezTo>
                      <a:pt x="9350" y="3266"/>
                      <a:pt x="8216" y="865"/>
                      <a:pt x="6047" y="198"/>
                    </a:cubicBezTo>
                    <a:cubicBezTo>
                      <a:pt x="5619" y="63"/>
                      <a:pt x="5205" y="1"/>
                      <a:pt x="4808" y="1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68"/>
              <p:cNvSpPr/>
              <p:nvPr/>
            </p:nvSpPr>
            <p:spPr>
              <a:xfrm>
                <a:off x="1134550" y="3247950"/>
                <a:ext cx="177650" cy="2495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982" extrusionOk="0">
                    <a:moveTo>
                      <a:pt x="3427" y="0"/>
                    </a:moveTo>
                    <a:cubicBezTo>
                      <a:pt x="2789" y="0"/>
                      <a:pt x="2213" y="339"/>
                      <a:pt x="1768" y="784"/>
                    </a:cubicBezTo>
                    <a:cubicBezTo>
                      <a:pt x="1268" y="1284"/>
                      <a:pt x="934" y="1918"/>
                      <a:pt x="668" y="2552"/>
                    </a:cubicBezTo>
                    <a:cubicBezTo>
                      <a:pt x="668" y="2552"/>
                      <a:pt x="0" y="6054"/>
                      <a:pt x="2269" y="8423"/>
                    </a:cubicBezTo>
                    <a:cubicBezTo>
                      <a:pt x="3497" y="9687"/>
                      <a:pt x="4774" y="9982"/>
                      <a:pt x="5696" y="9982"/>
                    </a:cubicBezTo>
                    <a:cubicBezTo>
                      <a:pt x="6502" y="9982"/>
                      <a:pt x="7039" y="9757"/>
                      <a:pt x="7039" y="9757"/>
                    </a:cubicBezTo>
                    <a:cubicBezTo>
                      <a:pt x="6272" y="9457"/>
                      <a:pt x="5604" y="8956"/>
                      <a:pt x="5171" y="8289"/>
                    </a:cubicBezTo>
                    <a:cubicBezTo>
                      <a:pt x="5071" y="8189"/>
                      <a:pt x="5004" y="8022"/>
                      <a:pt x="4937" y="7889"/>
                    </a:cubicBezTo>
                    <a:cubicBezTo>
                      <a:pt x="4904" y="7589"/>
                      <a:pt x="5204" y="7355"/>
                      <a:pt x="5404" y="7122"/>
                    </a:cubicBezTo>
                    <a:cubicBezTo>
                      <a:pt x="5871" y="6721"/>
                      <a:pt x="6372" y="6354"/>
                      <a:pt x="6839" y="5921"/>
                    </a:cubicBezTo>
                    <a:cubicBezTo>
                      <a:pt x="6905" y="5854"/>
                      <a:pt x="7039" y="5754"/>
                      <a:pt x="7072" y="5621"/>
                    </a:cubicBezTo>
                    <a:cubicBezTo>
                      <a:pt x="7105" y="5520"/>
                      <a:pt x="7072" y="5387"/>
                      <a:pt x="7072" y="5220"/>
                    </a:cubicBezTo>
                    <a:cubicBezTo>
                      <a:pt x="6705" y="3519"/>
                      <a:pt x="6272" y="1684"/>
                      <a:pt x="4904" y="584"/>
                    </a:cubicBezTo>
                    <a:cubicBezTo>
                      <a:pt x="4537" y="283"/>
                      <a:pt x="4103" y="50"/>
                      <a:pt x="3670" y="17"/>
                    </a:cubicBezTo>
                    <a:cubicBezTo>
                      <a:pt x="3588" y="5"/>
                      <a:pt x="3507" y="0"/>
                      <a:pt x="3427" y="0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68"/>
              <p:cNvSpPr/>
              <p:nvPr/>
            </p:nvSpPr>
            <p:spPr>
              <a:xfrm>
                <a:off x="1151225" y="3241875"/>
                <a:ext cx="170975" cy="25000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10000" extrusionOk="0">
                    <a:moveTo>
                      <a:pt x="2840" y="0"/>
                    </a:moveTo>
                    <a:cubicBezTo>
                      <a:pt x="2529" y="0"/>
                      <a:pt x="2232" y="69"/>
                      <a:pt x="1935" y="193"/>
                    </a:cubicBezTo>
                    <a:cubicBezTo>
                      <a:pt x="1602" y="426"/>
                      <a:pt x="1268" y="626"/>
                      <a:pt x="1035" y="927"/>
                    </a:cubicBezTo>
                    <a:cubicBezTo>
                      <a:pt x="534" y="1460"/>
                      <a:pt x="234" y="2161"/>
                      <a:pt x="1" y="2828"/>
                    </a:cubicBezTo>
                    <a:cubicBezTo>
                      <a:pt x="401" y="2194"/>
                      <a:pt x="768" y="1594"/>
                      <a:pt x="1402" y="1160"/>
                    </a:cubicBezTo>
                    <a:cubicBezTo>
                      <a:pt x="1813" y="831"/>
                      <a:pt x="2338" y="592"/>
                      <a:pt x="2845" y="592"/>
                    </a:cubicBezTo>
                    <a:cubicBezTo>
                      <a:pt x="2955" y="592"/>
                      <a:pt x="3063" y="603"/>
                      <a:pt x="3169" y="626"/>
                    </a:cubicBezTo>
                    <a:cubicBezTo>
                      <a:pt x="3737" y="793"/>
                      <a:pt x="4270" y="1194"/>
                      <a:pt x="4671" y="1761"/>
                    </a:cubicBezTo>
                    <a:cubicBezTo>
                      <a:pt x="5071" y="2261"/>
                      <a:pt x="5371" y="2861"/>
                      <a:pt x="5571" y="3529"/>
                    </a:cubicBezTo>
                    <a:cubicBezTo>
                      <a:pt x="5771" y="4196"/>
                      <a:pt x="5938" y="4863"/>
                      <a:pt x="6105" y="5597"/>
                    </a:cubicBezTo>
                    <a:cubicBezTo>
                      <a:pt x="6172" y="5697"/>
                      <a:pt x="6172" y="5763"/>
                      <a:pt x="6172" y="5797"/>
                    </a:cubicBezTo>
                    <a:lnTo>
                      <a:pt x="6172" y="5830"/>
                    </a:lnTo>
                    <a:cubicBezTo>
                      <a:pt x="6105" y="5864"/>
                      <a:pt x="5938" y="5997"/>
                      <a:pt x="5838" y="6130"/>
                    </a:cubicBezTo>
                    <a:cubicBezTo>
                      <a:pt x="5571" y="6331"/>
                      <a:pt x="5271" y="6597"/>
                      <a:pt x="5037" y="6831"/>
                    </a:cubicBezTo>
                    <a:lnTo>
                      <a:pt x="4604" y="7198"/>
                    </a:lnTo>
                    <a:cubicBezTo>
                      <a:pt x="4437" y="7365"/>
                      <a:pt x="4337" y="7498"/>
                      <a:pt x="4204" y="7698"/>
                    </a:cubicBezTo>
                    <a:cubicBezTo>
                      <a:pt x="4070" y="7865"/>
                      <a:pt x="4037" y="8199"/>
                      <a:pt x="4170" y="8432"/>
                    </a:cubicBezTo>
                    <a:cubicBezTo>
                      <a:pt x="4270" y="8632"/>
                      <a:pt x="4404" y="8766"/>
                      <a:pt x="4537" y="8866"/>
                    </a:cubicBezTo>
                    <a:cubicBezTo>
                      <a:pt x="5071" y="9433"/>
                      <a:pt x="5705" y="9833"/>
                      <a:pt x="6405" y="10000"/>
                    </a:cubicBezTo>
                    <a:cubicBezTo>
                      <a:pt x="5771" y="9666"/>
                      <a:pt x="5238" y="9199"/>
                      <a:pt x="4837" y="8632"/>
                    </a:cubicBezTo>
                    <a:cubicBezTo>
                      <a:pt x="4737" y="8465"/>
                      <a:pt x="4604" y="8332"/>
                      <a:pt x="4570" y="8199"/>
                    </a:cubicBezTo>
                    <a:cubicBezTo>
                      <a:pt x="4537" y="8098"/>
                      <a:pt x="4537" y="8032"/>
                      <a:pt x="4604" y="7932"/>
                    </a:cubicBezTo>
                    <a:cubicBezTo>
                      <a:pt x="4737" y="7698"/>
                      <a:pt x="5071" y="7498"/>
                      <a:pt x="5371" y="7298"/>
                    </a:cubicBezTo>
                    <a:cubicBezTo>
                      <a:pt x="5671" y="7098"/>
                      <a:pt x="5905" y="6831"/>
                      <a:pt x="6205" y="6631"/>
                    </a:cubicBezTo>
                    <a:cubicBezTo>
                      <a:pt x="6338" y="6497"/>
                      <a:pt x="6438" y="6464"/>
                      <a:pt x="6672" y="6197"/>
                    </a:cubicBezTo>
                    <a:cubicBezTo>
                      <a:pt x="6772" y="6097"/>
                      <a:pt x="6839" y="5864"/>
                      <a:pt x="6839" y="5763"/>
                    </a:cubicBezTo>
                    <a:cubicBezTo>
                      <a:pt x="6839" y="5630"/>
                      <a:pt x="6772" y="5497"/>
                      <a:pt x="6772" y="5430"/>
                    </a:cubicBezTo>
                    <a:cubicBezTo>
                      <a:pt x="6605" y="4696"/>
                      <a:pt x="6505" y="3996"/>
                      <a:pt x="6238" y="3295"/>
                    </a:cubicBezTo>
                    <a:cubicBezTo>
                      <a:pt x="6005" y="2595"/>
                      <a:pt x="5671" y="1861"/>
                      <a:pt x="5171" y="1294"/>
                    </a:cubicBezTo>
                    <a:cubicBezTo>
                      <a:pt x="4904" y="993"/>
                      <a:pt x="4604" y="693"/>
                      <a:pt x="4270" y="493"/>
                    </a:cubicBezTo>
                    <a:cubicBezTo>
                      <a:pt x="3937" y="293"/>
                      <a:pt x="3570" y="93"/>
                      <a:pt x="3169" y="26"/>
                    </a:cubicBezTo>
                    <a:cubicBezTo>
                      <a:pt x="3057" y="9"/>
                      <a:pt x="2948" y="0"/>
                      <a:pt x="2840" y="0"/>
                    </a:cubicBezTo>
                    <a:close/>
                  </a:path>
                </a:pathLst>
              </a:custGeom>
              <a:solidFill>
                <a:srgbClr val="BC6C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68"/>
              <p:cNvSpPr/>
              <p:nvPr/>
            </p:nvSpPr>
            <p:spPr>
              <a:xfrm>
                <a:off x="788475" y="3119925"/>
                <a:ext cx="206825" cy="139075"/>
              </a:xfrm>
              <a:custGeom>
                <a:avLst/>
                <a:gdLst/>
                <a:ahLst/>
                <a:cxnLst/>
                <a:rect l="l" t="t" r="r" b="b"/>
                <a:pathLst>
                  <a:path w="8273" h="5563" extrusionOk="0">
                    <a:moveTo>
                      <a:pt x="8273" y="1"/>
                    </a:moveTo>
                    <a:lnTo>
                      <a:pt x="8273" y="1"/>
                    </a:lnTo>
                    <a:cubicBezTo>
                      <a:pt x="8039" y="801"/>
                      <a:pt x="7772" y="1535"/>
                      <a:pt x="7339" y="2369"/>
                    </a:cubicBezTo>
                    <a:cubicBezTo>
                      <a:pt x="7005" y="3069"/>
                      <a:pt x="6605" y="3837"/>
                      <a:pt x="6171" y="4504"/>
                    </a:cubicBezTo>
                    <a:cubicBezTo>
                      <a:pt x="5904" y="4804"/>
                      <a:pt x="5671" y="5071"/>
                      <a:pt x="5337" y="5171"/>
                    </a:cubicBezTo>
                    <a:cubicBezTo>
                      <a:pt x="5296" y="5179"/>
                      <a:pt x="5256" y="5183"/>
                      <a:pt x="5219" y="5183"/>
                    </a:cubicBezTo>
                    <a:cubicBezTo>
                      <a:pt x="5106" y="5183"/>
                      <a:pt x="5012" y="5146"/>
                      <a:pt x="4937" y="5071"/>
                    </a:cubicBezTo>
                    <a:cubicBezTo>
                      <a:pt x="4870" y="4971"/>
                      <a:pt x="4837" y="4804"/>
                      <a:pt x="4837" y="4570"/>
                    </a:cubicBezTo>
                    <a:cubicBezTo>
                      <a:pt x="4755" y="3939"/>
                      <a:pt x="4763" y="3263"/>
                      <a:pt x="4824" y="2597"/>
                    </a:cubicBezTo>
                    <a:lnTo>
                      <a:pt x="4824" y="2597"/>
                    </a:lnTo>
                    <a:cubicBezTo>
                      <a:pt x="4867" y="2478"/>
                      <a:pt x="4905" y="2357"/>
                      <a:pt x="4937" y="2235"/>
                    </a:cubicBezTo>
                    <a:lnTo>
                      <a:pt x="4864" y="2223"/>
                    </a:lnTo>
                    <a:lnTo>
                      <a:pt x="4864" y="2223"/>
                    </a:lnTo>
                    <a:cubicBezTo>
                      <a:pt x="4866" y="2205"/>
                      <a:pt x="4868" y="2187"/>
                      <a:pt x="4870" y="2169"/>
                    </a:cubicBezTo>
                    <a:cubicBezTo>
                      <a:pt x="4870" y="2035"/>
                      <a:pt x="4770" y="1969"/>
                      <a:pt x="4704" y="1902"/>
                    </a:cubicBezTo>
                    <a:cubicBezTo>
                      <a:pt x="4603" y="1902"/>
                      <a:pt x="4503" y="1969"/>
                      <a:pt x="4437" y="2069"/>
                    </a:cubicBezTo>
                    <a:cubicBezTo>
                      <a:pt x="4203" y="3003"/>
                      <a:pt x="3669" y="3870"/>
                      <a:pt x="2902" y="4504"/>
                    </a:cubicBezTo>
                    <a:cubicBezTo>
                      <a:pt x="2769" y="4570"/>
                      <a:pt x="2702" y="4671"/>
                      <a:pt x="2602" y="4704"/>
                    </a:cubicBezTo>
                    <a:cubicBezTo>
                      <a:pt x="2535" y="4737"/>
                      <a:pt x="2402" y="4804"/>
                      <a:pt x="2369" y="4804"/>
                    </a:cubicBezTo>
                    <a:cubicBezTo>
                      <a:pt x="2268" y="4737"/>
                      <a:pt x="2268" y="4737"/>
                      <a:pt x="2235" y="4671"/>
                    </a:cubicBezTo>
                    <a:cubicBezTo>
                      <a:pt x="2202" y="4570"/>
                      <a:pt x="2202" y="4470"/>
                      <a:pt x="2202" y="4337"/>
                    </a:cubicBezTo>
                    <a:cubicBezTo>
                      <a:pt x="2202" y="3891"/>
                      <a:pt x="2228" y="3445"/>
                      <a:pt x="2329" y="3022"/>
                    </a:cubicBezTo>
                    <a:lnTo>
                      <a:pt x="2329" y="3022"/>
                    </a:lnTo>
                    <a:cubicBezTo>
                      <a:pt x="2342" y="3005"/>
                      <a:pt x="2355" y="2987"/>
                      <a:pt x="2369" y="2969"/>
                    </a:cubicBezTo>
                    <a:lnTo>
                      <a:pt x="2346" y="2954"/>
                    </a:lnTo>
                    <a:lnTo>
                      <a:pt x="2346" y="2954"/>
                    </a:lnTo>
                    <a:cubicBezTo>
                      <a:pt x="2353" y="2926"/>
                      <a:pt x="2361" y="2897"/>
                      <a:pt x="2369" y="2869"/>
                    </a:cubicBezTo>
                    <a:cubicBezTo>
                      <a:pt x="2402" y="2836"/>
                      <a:pt x="2369" y="2803"/>
                      <a:pt x="2335" y="2736"/>
                    </a:cubicBezTo>
                    <a:cubicBezTo>
                      <a:pt x="2317" y="2727"/>
                      <a:pt x="2299" y="2723"/>
                      <a:pt x="2282" y="2723"/>
                    </a:cubicBezTo>
                    <a:cubicBezTo>
                      <a:pt x="2235" y="2723"/>
                      <a:pt x="2193" y="2754"/>
                      <a:pt x="2168" y="2803"/>
                    </a:cubicBezTo>
                    <a:cubicBezTo>
                      <a:pt x="1868" y="3203"/>
                      <a:pt x="1568" y="3636"/>
                      <a:pt x="1234" y="3970"/>
                    </a:cubicBezTo>
                    <a:cubicBezTo>
                      <a:pt x="901" y="4337"/>
                      <a:pt x="501" y="4570"/>
                      <a:pt x="0" y="4671"/>
                    </a:cubicBezTo>
                    <a:cubicBezTo>
                      <a:pt x="534" y="4671"/>
                      <a:pt x="1001" y="4404"/>
                      <a:pt x="1368" y="4070"/>
                    </a:cubicBezTo>
                    <a:cubicBezTo>
                      <a:pt x="1594" y="3865"/>
                      <a:pt x="1807" y="3647"/>
                      <a:pt x="2007" y="3417"/>
                    </a:cubicBezTo>
                    <a:lnTo>
                      <a:pt x="2007" y="3417"/>
                    </a:lnTo>
                    <a:cubicBezTo>
                      <a:pt x="1939" y="3727"/>
                      <a:pt x="1902" y="4042"/>
                      <a:pt x="1902" y="4370"/>
                    </a:cubicBezTo>
                    <a:cubicBezTo>
                      <a:pt x="1935" y="4504"/>
                      <a:pt x="1902" y="4637"/>
                      <a:pt x="1935" y="4804"/>
                    </a:cubicBezTo>
                    <a:cubicBezTo>
                      <a:pt x="2002" y="4971"/>
                      <a:pt x="2168" y="5171"/>
                      <a:pt x="2369" y="5171"/>
                    </a:cubicBezTo>
                    <a:cubicBezTo>
                      <a:pt x="2398" y="5173"/>
                      <a:pt x="2427" y="5175"/>
                      <a:pt x="2455" y="5175"/>
                    </a:cubicBezTo>
                    <a:cubicBezTo>
                      <a:pt x="2803" y="5175"/>
                      <a:pt x="3017" y="4992"/>
                      <a:pt x="3202" y="4837"/>
                    </a:cubicBezTo>
                    <a:cubicBezTo>
                      <a:pt x="3708" y="4433"/>
                      <a:pt x="4140" y="3930"/>
                      <a:pt x="4462" y="3373"/>
                    </a:cubicBezTo>
                    <a:lnTo>
                      <a:pt x="4462" y="3373"/>
                    </a:lnTo>
                    <a:cubicBezTo>
                      <a:pt x="4460" y="3806"/>
                      <a:pt x="4485" y="4238"/>
                      <a:pt x="4537" y="4671"/>
                    </a:cubicBezTo>
                    <a:cubicBezTo>
                      <a:pt x="4537" y="4837"/>
                      <a:pt x="4570" y="5071"/>
                      <a:pt x="4737" y="5338"/>
                    </a:cubicBezTo>
                    <a:cubicBezTo>
                      <a:pt x="4837" y="5404"/>
                      <a:pt x="5004" y="5504"/>
                      <a:pt x="5104" y="5538"/>
                    </a:cubicBezTo>
                    <a:cubicBezTo>
                      <a:pt x="5187" y="5554"/>
                      <a:pt x="5262" y="5563"/>
                      <a:pt x="5333" y="5563"/>
                    </a:cubicBezTo>
                    <a:cubicBezTo>
                      <a:pt x="5404" y="5563"/>
                      <a:pt x="5471" y="5554"/>
                      <a:pt x="5537" y="5538"/>
                    </a:cubicBezTo>
                    <a:cubicBezTo>
                      <a:pt x="6038" y="5371"/>
                      <a:pt x="6305" y="5004"/>
                      <a:pt x="6572" y="4671"/>
                    </a:cubicBezTo>
                    <a:cubicBezTo>
                      <a:pt x="7039" y="3970"/>
                      <a:pt x="7372" y="3203"/>
                      <a:pt x="7672" y="2402"/>
                    </a:cubicBezTo>
                    <a:cubicBezTo>
                      <a:pt x="7906" y="1635"/>
                      <a:pt x="8173" y="834"/>
                      <a:pt x="8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68"/>
              <p:cNvSpPr/>
              <p:nvPr/>
            </p:nvSpPr>
            <p:spPr>
              <a:xfrm>
                <a:off x="857675" y="3370100"/>
                <a:ext cx="86750" cy="127775"/>
              </a:xfrm>
              <a:custGeom>
                <a:avLst/>
                <a:gdLst/>
                <a:ahLst/>
                <a:cxnLst/>
                <a:rect l="l" t="t" r="r" b="b"/>
                <a:pathLst>
                  <a:path w="3470" h="5111" extrusionOk="0">
                    <a:moveTo>
                      <a:pt x="2236" y="1"/>
                    </a:moveTo>
                    <a:lnTo>
                      <a:pt x="2236" y="1"/>
                    </a:lnTo>
                    <a:cubicBezTo>
                      <a:pt x="2403" y="534"/>
                      <a:pt x="2569" y="1035"/>
                      <a:pt x="2603" y="1568"/>
                    </a:cubicBezTo>
                    <a:cubicBezTo>
                      <a:pt x="2703" y="2102"/>
                      <a:pt x="2836" y="2669"/>
                      <a:pt x="2936" y="3203"/>
                    </a:cubicBezTo>
                    <a:cubicBezTo>
                      <a:pt x="2970" y="3470"/>
                      <a:pt x="2936" y="3703"/>
                      <a:pt x="2836" y="3870"/>
                    </a:cubicBezTo>
                    <a:cubicBezTo>
                      <a:pt x="2769" y="3937"/>
                      <a:pt x="2736" y="4004"/>
                      <a:pt x="2669" y="4004"/>
                    </a:cubicBezTo>
                    <a:cubicBezTo>
                      <a:pt x="2636" y="4004"/>
                      <a:pt x="2503" y="3937"/>
                      <a:pt x="2436" y="3870"/>
                    </a:cubicBezTo>
                    <a:cubicBezTo>
                      <a:pt x="2077" y="3621"/>
                      <a:pt x="1786" y="3304"/>
                      <a:pt x="1564" y="2937"/>
                    </a:cubicBezTo>
                    <a:lnTo>
                      <a:pt x="1564" y="2937"/>
                    </a:lnTo>
                    <a:cubicBezTo>
                      <a:pt x="1536" y="2862"/>
                      <a:pt x="1505" y="2785"/>
                      <a:pt x="1469" y="2703"/>
                    </a:cubicBezTo>
                    <a:lnTo>
                      <a:pt x="1441" y="2715"/>
                    </a:lnTo>
                    <a:lnTo>
                      <a:pt x="1441" y="2715"/>
                    </a:lnTo>
                    <a:cubicBezTo>
                      <a:pt x="1439" y="2711"/>
                      <a:pt x="1437" y="2707"/>
                      <a:pt x="1435" y="2703"/>
                    </a:cubicBezTo>
                    <a:cubicBezTo>
                      <a:pt x="1412" y="2655"/>
                      <a:pt x="1338" y="2608"/>
                      <a:pt x="1262" y="2608"/>
                    </a:cubicBezTo>
                    <a:cubicBezTo>
                      <a:pt x="1230" y="2608"/>
                      <a:pt x="1198" y="2616"/>
                      <a:pt x="1168" y="2636"/>
                    </a:cubicBezTo>
                    <a:cubicBezTo>
                      <a:pt x="1102" y="2669"/>
                      <a:pt x="1035" y="2803"/>
                      <a:pt x="1102" y="2869"/>
                    </a:cubicBezTo>
                    <a:cubicBezTo>
                      <a:pt x="1120" y="2912"/>
                      <a:pt x="1140" y="2954"/>
                      <a:pt x="1161" y="2996"/>
                    </a:cubicBezTo>
                    <a:lnTo>
                      <a:pt x="1161" y="2996"/>
                    </a:lnTo>
                    <a:cubicBezTo>
                      <a:pt x="1256" y="3212"/>
                      <a:pt x="1307" y="3413"/>
                      <a:pt x="1335" y="3637"/>
                    </a:cubicBezTo>
                    <a:cubicBezTo>
                      <a:pt x="1402" y="3870"/>
                      <a:pt x="1402" y="4137"/>
                      <a:pt x="1302" y="4370"/>
                    </a:cubicBezTo>
                    <a:cubicBezTo>
                      <a:pt x="1235" y="4571"/>
                      <a:pt x="1068" y="4804"/>
                      <a:pt x="801" y="4904"/>
                    </a:cubicBezTo>
                    <a:cubicBezTo>
                      <a:pt x="691" y="4967"/>
                      <a:pt x="566" y="5000"/>
                      <a:pt x="437" y="5000"/>
                    </a:cubicBezTo>
                    <a:cubicBezTo>
                      <a:pt x="292" y="5000"/>
                      <a:pt x="142" y="4959"/>
                      <a:pt x="1" y="4871"/>
                    </a:cubicBezTo>
                    <a:lnTo>
                      <a:pt x="1" y="4871"/>
                    </a:lnTo>
                    <a:cubicBezTo>
                      <a:pt x="172" y="5017"/>
                      <a:pt x="396" y="5110"/>
                      <a:pt x="609" y="5110"/>
                    </a:cubicBezTo>
                    <a:cubicBezTo>
                      <a:pt x="687" y="5110"/>
                      <a:pt x="763" y="5098"/>
                      <a:pt x="835" y="5071"/>
                    </a:cubicBezTo>
                    <a:cubicBezTo>
                      <a:pt x="1168" y="5038"/>
                      <a:pt x="1435" y="4804"/>
                      <a:pt x="1569" y="4504"/>
                    </a:cubicBezTo>
                    <a:cubicBezTo>
                      <a:pt x="1692" y="4283"/>
                      <a:pt x="1742" y="4043"/>
                      <a:pt x="1747" y="3812"/>
                    </a:cubicBezTo>
                    <a:lnTo>
                      <a:pt x="1747" y="3812"/>
                    </a:lnTo>
                    <a:cubicBezTo>
                      <a:pt x="1900" y="3972"/>
                      <a:pt x="2066" y="4116"/>
                      <a:pt x="2236" y="4237"/>
                    </a:cubicBezTo>
                    <a:cubicBezTo>
                      <a:pt x="2336" y="4337"/>
                      <a:pt x="2503" y="4471"/>
                      <a:pt x="2703" y="4471"/>
                    </a:cubicBezTo>
                    <a:cubicBezTo>
                      <a:pt x="2970" y="4471"/>
                      <a:pt x="3170" y="4304"/>
                      <a:pt x="3270" y="4137"/>
                    </a:cubicBezTo>
                    <a:cubicBezTo>
                      <a:pt x="3470" y="3803"/>
                      <a:pt x="3437" y="3470"/>
                      <a:pt x="3403" y="3170"/>
                    </a:cubicBezTo>
                    <a:cubicBezTo>
                      <a:pt x="3270" y="2636"/>
                      <a:pt x="3136" y="2069"/>
                      <a:pt x="2936" y="1535"/>
                    </a:cubicBezTo>
                    <a:cubicBezTo>
                      <a:pt x="2769" y="1001"/>
                      <a:pt x="2503" y="501"/>
                      <a:pt x="2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68"/>
              <p:cNvSpPr/>
              <p:nvPr/>
            </p:nvSpPr>
            <p:spPr>
              <a:xfrm>
                <a:off x="989450" y="3582750"/>
                <a:ext cx="101750" cy="90525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3621" extrusionOk="0">
                    <a:moveTo>
                      <a:pt x="4036" y="1"/>
                    </a:moveTo>
                    <a:lnTo>
                      <a:pt x="4036" y="1"/>
                    </a:lnTo>
                    <a:cubicBezTo>
                      <a:pt x="4003" y="534"/>
                      <a:pt x="3870" y="1001"/>
                      <a:pt x="3670" y="1502"/>
                    </a:cubicBezTo>
                    <a:cubicBezTo>
                      <a:pt x="3503" y="1969"/>
                      <a:pt x="3303" y="2469"/>
                      <a:pt x="3036" y="2836"/>
                    </a:cubicBezTo>
                    <a:cubicBezTo>
                      <a:pt x="2869" y="3036"/>
                      <a:pt x="2702" y="3170"/>
                      <a:pt x="2535" y="3203"/>
                    </a:cubicBezTo>
                    <a:cubicBezTo>
                      <a:pt x="2498" y="3211"/>
                      <a:pt x="2460" y="3215"/>
                      <a:pt x="2424" y="3215"/>
                    </a:cubicBezTo>
                    <a:cubicBezTo>
                      <a:pt x="2299" y="3215"/>
                      <a:pt x="2187" y="3166"/>
                      <a:pt x="2135" y="3036"/>
                    </a:cubicBezTo>
                    <a:cubicBezTo>
                      <a:pt x="2035" y="2869"/>
                      <a:pt x="1968" y="2569"/>
                      <a:pt x="1902" y="2369"/>
                    </a:cubicBezTo>
                    <a:cubicBezTo>
                      <a:pt x="1868" y="2169"/>
                      <a:pt x="1835" y="1902"/>
                      <a:pt x="1835" y="1669"/>
                    </a:cubicBezTo>
                    <a:lnTo>
                      <a:pt x="1802" y="1669"/>
                    </a:lnTo>
                    <a:cubicBezTo>
                      <a:pt x="1802" y="1535"/>
                      <a:pt x="1701" y="1468"/>
                      <a:pt x="1635" y="1468"/>
                    </a:cubicBezTo>
                    <a:cubicBezTo>
                      <a:pt x="1606" y="1454"/>
                      <a:pt x="1578" y="1447"/>
                      <a:pt x="1553" y="1447"/>
                    </a:cubicBezTo>
                    <a:cubicBezTo>
                      <a:pt x="1462" y="1447"/>
                      <a:pt x="1401" y="1531"/>
                      <a:pt x="1401" y="1635"/>
                    </a:cubicBezTo>
                    <a:cubicBezTo>
                      <a:pt x="1372" y="1871"/>
                      <a:pt x="1394" y="2134"/>
                      <a:pt x="1446" y="2376"/>
                    </a:cubicBezTo>
                    <a:lnTo>
                      <a:pt x="1446" y="2376"/>
                    </a:lnTo>
                    <a:cubicBezTo>
                      <a:pt x="1417" y="2598"/>
                      <a:pt x="1350" y="2804"/>
                      <a:pt x="1201" y="2970"/>
                    </a:cubicBezTo>
                    <a:cubicBezTo>
                      <a:pt x="1034" y="3136"/>
                      <a:pt x="834" y="3203"/>
                      <a:pt x="634" y="3203"/>
                    </a:cubicBezTo>
                    <a:cubicBezTo>
                      <a:pt x="367" y="3203"/>
                      <a:pt x="167" y="3036"/>
                      <a:pt x="0" y="2869"/>
                    </a:cubicBezTo>
                    <a:lnTo>
                      <a:pt x="0" y="2869"/>
                    </a:lnTo>
                    <a:cubicBezTo>
                      <a:pt x="134" y="3070"/>
                      <a:pt x="334" y="3303"/>
                      <a:pt x="567" y="3370"/>
                    </a:cubicBezTo>
                    <a:cubicBezTo>
                      <a:pt x="648" y="3397"/>
                      <a:pt x="728" y="3409"/>
                      <a:pt x="807" y="3409"/>
                    </a:cubicBezTo>
                    <a:cubicBezTo>
                      <a:pt x="1021" y="3409"/>
                      <a:pt x="1221" y="3316"/>
                      <a:pt x="1368" y="3170"/>
                    </a:cubicBezTo>
                    <a:cubicBezTo>
                      <a:pt x="1452" y="3099"/>
                      <a:pt x="1525" y="3005"/>
                      <a:pt x="1583" y="2903"/>
                    </a:cubicBezTo>
                    <a:lnTo>
                      <a:pt x="1583" y="2903"/>
                    </a:lnTo>
                    <a:cubicBezTo>
                      <a:pt x="1618" y="3012"/>
                      <a:pt x="1665" y="3124"/>
                      <a:pt x="1735" y="3236"/>
                    </a:cubicBezTo>
                    <a:cubicBezTo>
                      <a:pt x="1835" y="3403"/>
                      <a:pt x="2002" y="3537"/>
                      <a:pt x="2168" y="3570"/>
                    </a:cubicBezTo>
                    <a:cubicBezTo>
                      <a:pt x="2252" y="3603"/>
                      <a:pt x="2335" y="3620"/>
                      <a:pt x="2419" y="3620"/>
                    </a:cubicBezTo>
                    <a:cubicBezTo>
                      <a:pt x="2502" y="3620"/>
                      <a:pt x="2585" y="3603"/>
                      <a:pt x="2669" y="3570"/>
                    </a:cubicBezTo>
                    <a:cubicBezTo>
                      <a:pt x="3002" y="3503"/>
                      <a:pt x="3203" y="3303"/>
                      <a:pt x="3369" y="3036"/>
                    </a:cubicBezTo>
                    <a:cubicBezTo>
                      <a:pt x="3670" y="2536"/>
                      <a:pt x="3836" y="2036"/>
                      <a:pt x="3970" y="1535"/>
                    </a:cubicBezTo>
                    <a:cubicBezTo>
                      <a:pt x="4070" y="1035"/>
                      <a:pt x="4070" y="501"/>
                      <a:pt x="40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68"/>
              <p:cNvSpPr/>
              <p:nvPr/>
            </p:nvSpPr>
            <p:spPr>
              <a:xfrm>
                <a:off x="1123700" y="3013175"/>
                <a:ext cx="274400" cy="135225"/>
              </a:xfrm>
              <a:custGeom>
                <a:avLst/>
                <a:gdLst/>
                <a:ahLst/>
                <a:cxnLst/>
                <a:rect l="l" t="t" r="r" b="b"/>
                <a:pathLst>
                  <a:path w="10976" h="5409" extrusionOk="0">
                    <a:moveTo>
                      <a:pt x="10975" y="1"/>
                    </a:moveTo>
                    <a:cubicBezTo>
                      <a:pt x="10642" y="801"/>
                      <a:pt x="10208" y="1502"/>
                      <a:pt x="9608" y="2136"/>
                    </a:cubicBezTo>
                    <a:cubicBezTo>
                      <a:pt x="9107" y="2803"/>
                      <a:pt x="8507" y="3403"/>
                      <a:pt x="7840" y="3904"/>
                    </a:cubicBezTo>
                    <a:cubicBezTo>
                      <a:pt x="7506" y="4137"/>
                      <a:pt x="7173" y="4337"/>
                      <a:pt x="6806" y="4571"/>
                    </a:cubicBezTo>
                    <a:cubicBezTo>
                      <a:pt x="6602" y="4693"/>
                      <a:pt x="6361" y="4765"/>
                      <a:pt x="6166" y="4765"/>
                    </a:cubicBezTo>
                    <a:cubicBezTo>
                      <a:pt x="6042" y="4765"/>
                      <a:pt x="5937" y="4736"/>
                      <a:pt x="5872" y="4671"/>
                    </a:cubicBezTo>
                    <a:cubicBezTo>
                      <a:pt x="5805" y="4604"/>
                      <a:pt x="5772" y="4437"/>
                      <a:pt x="5772" y="4237"/>
                    </a:cubicBezTo>
                    <a:lnTo>
                      <a:pt x="5772" y="3637"/>
                    </a:lnTo>
                    <a:cubicBezTo>
                      <a:pt x="5783" y="3507"/>
                      <a:pt x="5799" y="3370"/>
                      <a:pt x="5821" y="3230"/>
                    </a:cubicBezTo>
                    <a:lnTo>
                      <a:pt x="5821" y="3230"/>
                    </a:lnTo>
                    <a:cubicBezTo>
                      <a:pt x="5942" y="2984"/>
                      <a:pt x="6040" y="2731"/>
                      <a:pt x="6105" y="2469"/>
                    </a:cubicBezTo>
                    <a:cubicBezTo>
                      <a:pt x="6138" y="2403"/>
                      <a:pt x="6105" y="2269"/>
                      <a:pt x="5972" y="2236"/>
                    </a:cubicBezTo>
                    <a:cubicBezTo>
                      <a:pt x="5934" y="2217"/>
                      <a:pt x="5897" y="2209"/>
                      <a:pt x="5862" y="2209"/>
                    </a:cubicBezTo>
                    <a:cubicBezTo>
                      <a:pt x="5772" y="2209"/>
                      <a:pt x="5696" y="2264"/>
                      <a:pt x="5671" y="2336"/>
                    </a:cubicBezTo>
                    <a:cubicBezTo>
                      <a:pt x="5669" y="2343"/>
                      <a:pt x="5667" y="2349"/>
                      <a:pt x="5665" y="2356"/>
                    </a:cubicBezTo>
                    <a:lnTo>
                      <a:pt x="5665" y="2356"/>
                    </a:lnTo>
                    <a:lnTo>
                      <a:pt x="5605" y="2336"/>
                    </a:lnTo>
                    <a:cubicBezTo>
                      <a:pt x="5471" y="2836"/>
                      <a:pt x="5271" y="3270"/>
                      <a:pt x="4971" y="3670"/>
                    </a:cubicBezTo>
                    <a:cubicBezTo>
                      <a:pt x="4671" y="4104"/>
                      <a:pt x="4270" y="4437"/>
                      <a:pt x="3837" y="4671"/>
                    </a:cubicBezTo>
                    <a:cubicBezTo>
                      <a:pt x="3370" y="4938"/>
                      <a:pt x="2869" y="5104"/>
                      <a:pt x="2436" y="5104"/>
                    </a:cubicBezTo>
                    <a:cubicBezTo>
                      <a:pt x="2302" y="5104"/>
                      <a:pt x="2169" y="5071"/>
                      <a:pt x="2102" y="5004"/>
                    </a:cubicBezTo>
                    <a:cubicBezTo>
                      <a:pt x="2036" y="4971"/>
                      <a:pt x="2002" y="4971"/>
                      <a:pt x="1969" y="4938"/>
                    </a:cubicBezTo>
                    <a:cubicBezTo>
                      <a:pt x="1969" y="4938"/>
                      <a:pt x="1935" y="4904"/>
                      <a:pt x="1935" y="4838"/>
                    </a:cubicBezTo>
                    <a:cubicBezTo>
                      <a:pt x="1873" y="4650"/>
                      <a:pt x="1957" y="4376"/>
                      <a:pt x="2022" y="4177"/>
                    </a:cubicBezTo>
                    <a:lnTo>
                      <a:pt x="2022" y="4177"/>
                    </a:lnTo>
                    <a:cubicBezTo>
                      <a:pt x="2027" y="4175"/>
                      <a:pt x="2031" y="4173"/>
                      <a:pt x="2036" y="4170"/>
                    </a:cubicBezTo>
                    <a:lnTo>
                      <a:pt x="2027" y="4162"/>
                    </a:lnTo>
                    <a:lnTo>
                      <a:pt x="2027" y="4162"/>
                    </a:lnTo>
                    <a:cubicBezTo>
                      <a:pt x="2030" y="4154"/>
                      <a:pt x="2033" y="4145"/>
                      <a:pt x="2036" y="4137"/>
                    </a:cubicBezTo>
                    <a:lnTo>
                      <a:pt x="2036" y="4070"/>
                    </a:lnTo>
                    <a:cubicBezTo>
                      <a:pt x="2036" y="4022"/>
                      <a:pt x="2000" y="3991"/>
                      <a:pt x="1968" y="3991"/>
                    </a:cubicBezTo>
                    <a:cubicBezTo>
                      <a:pt x="1956" y="3991"/>
                      <a:pt x="1944" y="3995"/>
                      <a:pt x="1935" y="4004"/>
                    </a:cubicBezTo>
                    <a:cubicBezTo>
                      <a:pt x="1635" y="4170"/>
                      <a:pt x="1335" y="4337"/>
                      <a:pt x="1001" y="4504"/>
                    </a:cubicBezTo>
                    <a:cubicBezTo>
                      <a:pt x="668" y="4637"/>
                      <a:pt x="334" y="4804"/>
                      <a:pt x="1" y="4838"/>
                    </a:cubicBezTo>
                    <a:cubicBezTo>
                      <a:pt x="368" y="4838"/>
                      <a:pt x="701" y="4738"/>
                      <a:pt x="1035" y="4604"/>
                    </a:cubicBezTo>
                    <a:cubicBezTo>
                      <a:pt x="1303" y="4497"/>
                      <a:pt x="1570" y="4390"/>
                      <a:pt x="1838" y="4266"/>
                    </a:cubicBezTo>
                    <a:lnTo>
                      <a:pt x="1838" y="4266"/>
                    </a:lnTo>
                    <a:cubicBezTo>
                      <a:pt x="1760" y="4451"/>
                      <a:pt x="1720" y="4660"/>
                      <a:pt x="1769" y="4904"/>
                    </a:cubicBezTo>
                    <a:cubicBezTo>
                      <a:pt x="1769" y="4971"/>
                      <a:pt x="1802" y="5071"/>
                      <a:pt x="1869" y="5138"/>
                    </a:cubicBezTo>
                    <a:cubicBezTo>
                      <a:pt x="1969" y="5171"/>
                      <a:pt x="2002" y="5238"/>
                      <a:pt x="2102" y="5271"/>
                    </a:cubicBezTo>
                    <a:cubicBezTo>
                      <a:pt x="2202" y="5338"/>
                      <a:pt x="2369" y="5405"/>
                      <a:pt x="2503" y="5405"/>
                    </a:cubicBezTo>
                    <a:cubicBezTo>
                      <a:pt x="2554" y="5407"/>
                      <a:pt x="2604" y="5409"/>
                      <a:pt x="2654" y="5409"/>
                    </a:cubicBezTo>
                    <a:cubicBezTo>
                      <a:pt x="3194" y="5409"/>
                      <a:pt x="3679" y="5249"/>
                      <a:pt x="4137" y="5004"/>
                    </a:cubicBezTo>
                    <a:cubicBezTo>
                      <a:pt x="4604" y="4771"/>
                      <a:pt x="5038" y="4404"/>
                      <a:pt x="5371" y="3970"/>
                    </a:cubicBezTo>
                    <a:cubicBezTo>
                      <a:pt x="5384" y="3952"/>
                      <a:pt x="5397" y="3934"/>
                      <a:pt x="5410" y="3916"/>
                    </a:cubicBezTo>
                    <a:lnTo>
                      <a:pt x="5410" y="3916"/>
                    </a:lnTo>
                    <a:cubicBezTo>
                      <a:pt x="5416" y="4050"/>
                      <a:pt x="5438" y="4188"/>
                      <a:pt x="5438" y="4304"/>
                    </a:cubicBezTo>
                    <a:cubicBezTo>
                      <a:pt x="5471" y="4504"/>
                      <a:pt x="5505" y="4804"/>
                      <a:pt x="5705" y="5004"/>
                    </a:cubicBezTo>
                    <a:cubicBezTo>
                      <a:pt x="5879" y="5157"/>
                      <a:pt x="6081" y="5210"/>
                      <a:pt x="6256" y="5210"/>
                    </a:cubicBezTo>
                    <a:cubicBezTo>
                      <a:pt x="6350" y="5210"/>
                      <a:pt x="6436" y="5194"/>
                      <a:pt x="6505" y="5171"/>
                    </a:cubicBezTo>
                    <a:cubicBezTo>
                      <a:pt x="6706" y="5138"/>
                      <a:pt x="6972" y="5071"/>
                      <a:pt x="7139" y="4938"/>
                    </a:cubicBezTo>
                    <a:cubicBezTo>
                      <a:pt x="7506" y="4671"/>
                      <a:pt x="7840" y="4437"/>
                      <a:pt x="8173" y="4170"/>
                    </a:cubicBezTo>
                    <a:cubicBezTo>
                      <a:pt x="8840" y="3637"/>
                      <a:pt x="9374" y="3003"/>
                      <a:pt x="9874" y="2302"/>
                    </a:cubicBezTo>
                    <a:cubicBezTo>
                      <a:pt x="10375" y="1602"/>
                      <a:pt x="10708" y="801"/>
                      <a:pt x="109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68"/>
              <p:cNvSpPr/>
              <p:nvPr/>
            </p:nvSpPr>
            <p:spPr>
              <a:xfrm>
                <a:off x="1486475" y="2859750"/>
                <a:ext cx="163475" cy="103775"/>
              </a:xfrm>
              <a:custGeom>
                <a:avLst/>
                <a:gdLst/>
                <a:ahLst/>
                <a:cxnLst/>
                <a:rect l="l" t="t" r="r" b="b"/>
                <a:pathLst>
                  <a:path w="6539" h="4151" extrusionOk="0">
                    <a:moveTo>
                      <a:pt x="6305" y="0"/>
                    </a:moveTo>
                    <a:lnTo>
                      <a:pt x="6305" y="0"/>
                    </a:lnTo>
                    <a:cubicBezTo>
                      <a:pt x="6371" y="434"/>
                      <a:pt x="6438" y="901"/>
                      <a:pt x="6305" y="1234"/>
                    </a:cubicBezTo>
                    <a:cubicBezTo>
                      <a:pt x="6205" y="1601"/>
                      <a:pt x="5971" y="1935"/>
                      <a:pt x="5671" y="2202"/>
                    </a:cubicBezTo>
                    <a:cubicBezTo>
                      <a:pt x="5439" y="2382"/>
                      <a:pt x="5168" y="2502"/>
                      <a:pt x="4888" y="2502"/>
                    </a:cubicBezTo>
                    <a:cubicBezTo>
                      <a:pt x="4805" y="2502"/>
                      <a:pt x="4721" y="2491"/>
                      <a:pt x="4637" y="2468"/>
                    </a:cubicBezTo>
                    <a:cubicBezTo>
                      <a:pt x="4270" y="2435"/>
                      <a:pt x="3936" y="2202"/>
                      <a:pt x="3769" y="1901"/>
                    </a:cubicBezTo>
                    <a:cubicBezTo>
                      <a:pt x="3769" y="1801"/>
                      <a:pt x="3669" y="1768"/>
                      <a:pt x="3636" y="1768"/>
                    </a:cubicBezTo>
                    <a:cubicBezTo>
                      <a:pt x="3613" y="1762"/>
                      <a:pt x="3592" y="1759"/>
                      <a:pt x="3573" y="1759"/>
                    </a:cubicBezTo>
                    <a:cubicBezTo>
                      <a:pt x="3480" y="1759"/>
                      <a:pt x="3424" y="1824"/>
                      <a:pt x="3369" y="1935"/>
                    </a:cubicBezTo>
                    <a:cubicBezTo>
                      <a:pt x="3202" y="2602"/>
                      <a:pt x="2702" y="3136"/>
                      <a:pt x="2102" y="3469"/>
                    </a:cubicBezTo>
                    <a:cubicBezTo>
                      <a:pt x="1801" y="3636"/>
                      <a:pt x="1434" y="3803"/>
                      <a:pt x="1101" y="3903"/>
                    </a:cubicBezTo>
                    <a:cubicBezTo>
                      <a:pt x="767" y="3970"/>
                      <a:pt x="367" y="4070"/>
                      <a:pt x="0" y="4136"/>
                    </a:cubicBezTo>
                    <a:cubicBezTo>
                      <a:pt x="108" y="4146"/>
                      <a:pt x="218" y="4150"/>
                      <a:pt x="329" y="4150"/>
                    </a:cubicBezTo>
                    <a:cubicBezTo>
                      <a:pt x="599" y="4150"/>
                      <a:pt x="875" y="4127"/>
                      <a:pt x="1134" y="4103"/>
                    </a:cubicBezTo>
                    <a:cubicBezTo>
                      <a:pt x="1501" y="4070"/>
                      <a:pt x="1868" y="3970"/>
                      <a:pt x="2268" y="3803"/>
                    </a:cubicBezTo>
                    <a:cubicBezTo>
                      <a:pt x="2602" y="3636"/>
                      <a:pt x="2936" y="3436"/>
                      <a:pt x="3202" y="3136"/>
                    </a:cubicBezTo>
                    <a:cubicBezTo>
                      <a:pt x="3395" y="2964"/>
                      <a:pt x="3547" y="2751"/>
                      <a:pt x="3657" y="2515"/>
                    </a:cubicBezTo>
                    <a:lnTo>
                      <a:pt x="3657" y="2515"/>
                    </a:lnTo>
                    <a:cubicBezTo>
                      <a:pt x="3910" y="2750"/>
                      <a:pt x="4239" y="2890"/>
                      <a:pt x="4537" y="2935"/>
                    </a:cubicBezTo>
                    <a:cubicBezTo>
                      <a:pt x="4602" y="2944"/>
                      <a:pt x="4667" y="2948"/>
                      <a:pt x="4732" y="2948"/>
                    </a:cubicBezTo>
                    <a:cubicBezTo>
                      <a:pt x="5165" y="2948"/>
                      <a:pt x="5581" y="2763"/>
                      <a:pt x="5871" y="2502"/>
                    </a:cubicBezTo>
                    <a:cubicBezTo>
                      <a:pt x="6205" y="2202"/>
                      <a:pt x="6471" y="1768"/>
                      <a:pt x="6505" y="1301"/>
                    </a:cubicBezTo>
                    <a:cubicBezTo>
                      <a:pt x="6538" y="834"/>
                      <a:pt x="6505" y="400"/>
                      <a:pt x="63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68"/>
              <p:cNvSpPr/>
              <p:nvPr/>
            </p:nvSpPr>
            <p:spPr>
              <a:xfrm>
                <a:off x="1315500" y="3741200"/>
                <a:ext cx="228525" cy="266875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1067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69" y="4004"/>
                      <a:pt x="4271" y="7706"/>
                      <a:pt x="7373" y="10675"/>
                    </a:cubicBezTo>
                    <a:lnTo>
                      <a:pt x="9141" y="7673"/>
                    </a:lnTo>
                    <a:cubicBezTo>
                      <a:pt x="5605" y="5838"/>
                      <a:pt x="2469" y="3203"/>
                      <a:pt x="1" y="1"/>
                    </a:cubicBezTo>
                    <a:close/>
                  </a:path>
                </a:pathLst>
              </a:custGeom>
              <a:solidFill>
                <a:srgbClr val="000000">
                  <a:alpha val="2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68"/>
              <p:cNvSpPr/>
              <p:nvPr/>
            </p:nvSpPr>
            <p:spPr>
              <a:xfrm>
                <a:off x="389850" y="3959200"/>
                <a:ext cx="1370175" cy="644300"/>
              </a:xfrm>
              <a:custGeom>
                <a:avLst/>
                <a:gdLst/>
                <a:ahLst/>
                <a:cxnLst/>
                <a:rect l="l" t="t" r="r" b="b"/>
                <a:pathLst>
                  <a:path w="54807" h="25772" extrusionOk="0">
                    <a:moveTo>
                      <a:pt x="20898" y="1"/>
                    </a:moveTo>
                    <a:cubicBezTo>
                      <a:pt x="20325" y="1"/>
                      <a:pt x="19795" y="81"/>
                      <a:pt x="19314" y="254"/>
                    </a:cubicBezTo>
                    <a:cubicBezTo>
                      <a:pt x="14477" y="1955"/>
                      <a:pt x="0" y="24271"/>
                      <a:pt x="0" y="24271"/>
                    </a:cubicBezTo>
                    <a:lnTo>
                      <a:pt x="54806" y="25772"/>
                    </a:lnTo>
                    <a:cubicBezTo>
                      <a:pt x="54806" y="25772"/>
                      <a:pt x="47167" y="16699"/>
                      <a:pt x="40629" y="11362"/>
                    </a:cubicBezTo>
                    <a:cubicBezTo>
                      <a:pt x="34711" y="6615"/>
                      <a:pt x="26087" y="1"/>
                      <a:pt x="20898" y="1"/>
                    </a:cubicBez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68"/>
              <p:cNvSpPr/>
              <p:nvPr/>
            </p:nvSpPr>
            <p:spPr>
              <a:xfrm>
                <a:off x="1848400" y="3462675"/>
                <a:ext cx="75075" cy="75075"/>
              </a:xfrm>
              <a:custGeom>
                <a:avLst/>
                <a:gdLst/>
                <a:ahLst/>
                <a:cxnLst/>
                <a:rect l="l" t="t" r="r" b="b"/>
                <a:pathLst>
                  <a:path w="3003" h="3003" extrusionOk="0">
                    <a:moveTo>
                      <a:pt x="634" y="0"/>
                    </a:moveTo>
                    <a:cubicBezTo>
                      <a:pt x="134" y="801"/>
                      <a:pt x="0" y="1835"/>
                      <a:pt x="300" y="2769"/>
                    </a:cubicBezTo>
                    <a:lnTo>
                      <a:pt x="367" y="3002"/>
                    </a:lnTo>
                    <a:lnTo>
                      <a:pt x="634" y="2869"/>
                    </a:lnTo>
                    <a:cubicBezTo>
                      <a:pt x="1368" y="2502"/>
                      <a:pt x="2168" y="2169"/>
                      <a:pt x="3002" y="1802"/>
                    </a:cubicBezTo>
                    <a:lnTo>
                      <a:pt x="3002" y="1802"/>
                    </a:lnTo>
                    <a:cubicBezTo>
                      <a:pt x="2217" y="1832"/>
                      <a:pt x="1405" y="2081"/>
                      <a:pt x="639" y="2400"/>
                    </a:cubicBezTo>
                    <a:lnTo>
                      <a:pt x="639" y="2400"/>
                    </a:lnTo>
                    <a:cubicBezTo>
                      <a:pt x="457" y="1638"/>
                      <a:pt x="422" y="847"/>
                      <a:pt x="6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68"/>
              <p:cNvSpPr/>
              <p:nvPr/>
            </p:nvSpPr>
            <p:spPr>
              <a:xfrm>
                <a:off x="1778350" y="3245850"/>
                <a:ext cx="5840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3270" extrusionOk="0">
                    <a:moveTo>
                      <a:pt x="1168" y="0"/>
                    </a:moveTo>
                    <a:cubicBezTo>
                      <a:pt x="534" y="0"/>
                      <a:pt x="0" y="701"/>
                      <a:pt x="0" y="1635"/>
                    </a:cubicBezTo>
                    <a:cubicBezTo>
                      <a:pt x="0" y="2502"/>
                      <a:pt x="500" y="3269"/>
                      <a:pt x="1168" y="3269"/>
                    </a:cubicBezTo>
                    <a:cubicBezTo>
                      <a:pt x="1801" y="3269"/>
                      <a:pt x="2335" y="2536"/>
                      <a:pt x="2335" y="1635"/>
                    </a:cubicBezTo>
                    <a:cubicBezTo>
                      <a:pt x="2335" y="768"/>
                      <a:pt x="1835" y="0"/>
                      <a:pt x="1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68"/>
              <p:cNvSpPr/>
              <p:nvPr/>
            </p:nvSpPr>
            <p:spPr>
              <a:xfrm>
                <a:off x="1765825" y="3678650"/>
                <a:ext cx="137625" cy="50075"/>
              </a:xfrm>
              <a:custGeom>
                <a:avLst/>
                <a:gdLst/>
                <a:ahLst/>
                <a:cxnLst/>
                <a:rect l="l" t="t" r="r" b="b"/>
                <a:pathLst>
                  <a:path w="5505" h="2003" extrusionOk="0">
                    <a:moveTo>
                      <a:pt x="5338" y="1"/>
                    </a:moveTo>
                    <a:cubicBezTo>
                      <a:pt x="4437" y="301"/>
                      <a:pt x="3503" y="568"/>
                      <a:pt x="2636" y="901"/>
                    </a:cubicBezTo>
                    <a:cubicBezTo>
                      <a:pt x="1735" y="1235"/>
                      <a:pt x="835" y="1569"/>
                      <a:pt x="1" y="2002"/>
                    </a:cubicBezTo>
                    <a:cubicBezTo>
                      <a:pt x="935" y="1735"/>
                      <a:pt x="1835" y="1535"/>
                      <a:pt x="2769" y="1335"/>
                    </a:cubicBezTo>
                    <a:cubicBezTo>
                      <a:pt x="3670" y="1135"/>
                      <a:pt x="4604" y="968"/>
                      <a:pt x="5505" y="835"/>
                    </a:cubicBezTo>
                    <a:lnTo>
                      <a:pt x="53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68"/>
              <p:cNvSpPr/>
              <p:nvPr/>
            </p:nvSpPr>
            <p:spPr>
              <a:xfrm>
                <a:off x="1644075" y="3100750"/>
                <a:ext cx="220175" cy="125850"/>
              </a:xfrm>
              <a:custGeom>
                <a:avLst/>
                <a:gdLst/>
                <a:ahLst/>
                <a:cxnLst/>
                <a:rect l="l" t="t" r="r" b="b"/>
                <a:pathLst>
                  <a:path w="8807" h="5034" extrusionOk="0">
                    <a:moveTo>
                      <a:pt x="8073" y="0"/>
                    </a:moveTo>
                    <a:cubicBezTo>
                      <a:pt x="6205" y="2602"/>
                      <a:pt x="3203" y="4570"/>
                      <a:pt x="1" y="4904"/>
                    </a:cubicBezTo>
                    <a:cubicBezTo>
                      <a:pt x="738" y="4984"/>
                      <a:pt x="1491" y="5033"/>
                      <a:pt x="2245" y="5033"/>
                    </a:cubicBezTo>
                    <a:cubicBezTo>
                      <a:pt x="3059" y="5033"/>
                      <a:pt x="3874" y="4976"/>
                      <a:pt x="4671" y="4837"/>
                    </a:cubicBezTo>
                    <a:cubicBezTo>
                      <a:pt x="6205" y="4604"/>
                      <a:pt x="7706" y="3970"/>
                      <a:pt x="8807" y="2836"/>
                    </a:cubicBezTo>
                    <a:cubicBezTo>
                      <a:pt x="8673" y="1835"/>
                      <a:pt x="8407" y="1001"/>
                      <a:pt x="8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68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68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1" name="Google Shape;1381;p68"/>
          <p:cNvSpPr txBox="1"/>
          <p:nvPr/>
        </p:nvSpPr>
        <p:spPr>
          <a:xfrm>
            <a:off x="3226475" y="1665600"/>
            <a:ext cx="5635800" cy="24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➔"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How did you feel during the role-play? 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➔"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did you find most challenging?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➔"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did you learn from this experience that you can apply to real-life conversations with someone who may be struggling with suicidal thoughts?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69"/>
          <p:cNvSpPr txBox="1">
            <a:spLocks noGrp="1"/>
          </p:cNvSpPr>
          <p:nvPr>
            <p:ph type="title"/>
          </p:nvPr>
        </p:nvSpPr>
        <p:spPr>
          <a:xfrm>
            <a:off x="720000" y="3876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5000">
                <a:latin typeface="Yanone Kaffeesatz"/>
                <a:ea typeface="Yanone Kaffeesatz"/>
                <a:cs typeface="Yanone Kaffeesatz"/>
                <a:sym typeface="Yanone Kaffeesatz"/>
              </a:rPr>
              <a:t>Scenario 2</a:t>
            </a:r>
            <a:endParaRPr sz="5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387" name="Google Shape;1387;p69"/>
          <p:cNvGrpSpPr/>
          <p:nvPr/>
        </p:nvGrpSpPr>
        <p:grpSpPr>
          <a:xfrm rot="-8469404">
            <a:off x="6472711" y="-29502"/>
            <a:ext cx="2701909" cy="1604133"/>
            <a:chOff x="7282918" y="1958398"/>
            <a:chExt cx="3239565" cy="1923341"/>
          </a:xfrm>
        </p:grpSpPr>
        <p:grpSp>
          <p:nvGrpSpPr>
            <p:cNvPr id="1388" name="Google Shape;1388;p69"/>
            <p:cNvGrpSpPr/>
            <p:nvPr/>
          </p:nvGrpSpPr>
          <p:grpSpPr>
            <a:xfrm>
              <a:off x="7282918" y="2035448"/>
              <a:ext cx="3239565" cy="1846291"/>
              <a:chOff x="7780577" y="2216676"/>
              <a:chExt cx="2763898" cy="1575199"/>
            </a:xfrm>
          </p:grpSpPr>
          <p:sp>
            <p:nvSpPr>
              <p:cNvPr id="1389" name="Google Shape;1389;p69"/>
              <p:cNvSpPr/>
              <p:nvPr/>
            </p:nvSpPr>
            <p:spPr>
              <a:xfrm>
                <a:off x="7780577" y="2216676"/>
                <a:ext cx="782472" cy="1575199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7327" fill="none" extrusionOk="0">
                    <a:moveTo>
                      <a:pt x="91" y="37327"/>
                    </a:moveTo>
                    <a:cubicBezTo>
                      <a:pt x="9362" y="27783"/>
                      <a:pt x="10669" y="244"/>
                      <a:pt x="4772" y="123"/>
                    </a:cubicBezTo>
                    <a:cubicBezTo>
                      <a:pt x="0" y="1"/>
                      <a:pt x="1125" y="8664"/>
                      <a:pt x="7386" y="12919"/>
                    </a:cubicBezTo>
                    <a:cubicBezTo>
                      <a:pt x="11247" y="15563"/>
                      <a:pt x="14925" y="15837"/>
                      <a:pt x="18542" y="1480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69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1" name="Google Shape;1391;p69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9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3" name="Google Shape;1393;p69"/>
          <p:cNvSpPr txBox="1">
            <a:spLocks noGrp="1"/>
          </p:cNvSpPr>
          <p:nvPr>
            <p:ph type="subTitle" idx="6"/>
          </p:nvPr>
        </p:nvSpPr>
        <p:spPr>
          <a:xfrm>
            <a:off x="1941200" y="1577675"/>
            <a:ext cx="5265900" cy="3112500"/>
          </a:xfrm>
          <a:prstGeom prst="rect">
            <a:avLst/>
          </a:prstGeom>
          <a:solidFill>
            <a:srgbClr val="3C78D8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Emily is studying law. She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used to be outgoing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involved in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various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extracurricular activities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, but lately, she has been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feeling overwhelmed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by the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difficulty of the coursework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. She is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afraid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that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she will not pass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this academic year and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disappoint her parents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who have high expectations for her academic success. She is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constantly comparing herself to her peers 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thinking that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she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 will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 never be enough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. Recently she has </a:t>
            </a:r>
            <a:r>
              <a:rPr lang="en" b="1">
                <a:latin typeface="Poppins"/>
                <a:ea typeface="Poppins"/>
                <a:cs typeface="Poppins"/>
                <a:sym typeface="Poppins"/>
              </a:rPr>
              <a:t>started having thoughts of giving up altogether</a:t>
            </a:r>
            <a:r>
              <a:rPr lang="en">
                <a:latin typeface="Poppins"/>
                <a:ea typeface="Poppins"/>
                <a:cs typeface="Poppins"/>
                <a:sym typeface="Poppins"/>
              </a:rPr>
              <a:t>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94" name="Google Shape;1394;p69"/>
          <p:cNvGrpSpPr/>
          <p:nvPr/>
        </p:nvGrpSpPr>
        <p:grpSpPr>
          <a:xfrm>
            <a:off x="218119" y="1697371"/>
            <a:ext cx="1613511" cy="3191035"/>
            <a:chOff x="841589" y="1492162"/>
            <a:chExt cx="1763786" cy="3398333"/>
          </a:xfrm>
        </p:grpSpPr>
        <p:grpSp>
          <p:nvGrpSpPr>
            <p:cNvPr id="1395" name="Google Shape;1395;p69"/>
            <p:cNvGrpSpPr/>
            <p:nvPr/>
          </p:nvGrpSpPr>
          <p:grpSpPr>
            <a:xfrm>
              <a:off x="841589" y="2187631"/>
              <a:ext cx="1763786" cy="2702865"/>
              <a:chOff x="709650" y="2226900"/>
              <a:chExt cx="1040950" cy="1595175"/>
            </a:xfrm>
          </p:grpSpPr>
          <p:sp>
            <p:nvSpPr>
              <p:cNvPr id="1396" name="Google Shape;1396;p69"/>
              <p:cNvSpPr/>
              <p:nvPr/>
            </p:nvSpPr>
            <p:spPr>
              <a:xfrm>
                <a:off x="1504500" y="3530475"/>
                <a:ext cx="9552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821" h="3199" extrusionOk="0">
                    <a:moveTo>
                      <a:pt x="3264" y="1"/>
                    </a:moveTo>
                    <a:lnTo>
                      <a:pt x="1" y="896"/>
                    </a:lnTo>
                    <a:lnTo>
                      <a:pt x="598" y="2826"/>
                    </a:lnTo>
                    <a:cubicBezTo>
                      <a:pt x="1265" y="2993"/>
                      <a:pt x="2098" y="3199"/>
                      <a:pt x="2872" y="3199"/>
                    </a:cubicBezTo>
                    <a:cubicBezTo>
                      <a:pt x="3205" y="3199"/>
                      <a:pt x="3528" y="3160"/>
                      <a:pt x="3821" y="3065"/>
                    </a:cubicBezTo>
                    <a:cubicBezTo>
                      <a:pt x="3682" y="2965"/>
                      <a:pt x="3642" y="2905"/>
                      <a:pt x="3642" y="2905"/>
                    </a:cubicBezTo>
                    <a:lnTo>
                      <a:pt x="326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69"/>
              <p:cNvSpPr/>
              <p:nvPr/>
            </p:nvSpPr>
            <p:spPr>
              <a:xfrm>
                <a:off x="1501025" y="3656700"/>
                <a:ext cx="249225" cy="118125"/>
              </a:xfrm>
              <a:custGeom>
                <a:avLst/>
                <a:gdLst/>
                <a:ahLst/>
                <a:cxnLst/>
                <a:rect l="l" t="t" r="r" b="b"/>
                <a:pathLst>
                  <a:path w="9969" h="4725" extrusionOk="0">
                    <a:moveTo>
                      <a:pt x="593" y="0"/>
                    </a:moveTo>
                    <a:cubicBezTo>
                      <a:pt x="463" y="0"/>
                      <a:pt x="339" y="25"/>
                      <a:pt x="239" y="105"/>
                    </a:cubicBezTo>
                    <a:cubicBezTo>
                      <a:pt x="1" y="264"/>
                      <a:pt x="1" y="662"/>
                      <a:pt x="40" y="940"/>
                    </a:cubicBezTo>
                    <a:cubicBezTo>
                      <a:pt x="180" y="1657"/>
                      <a:pt x="916" y="2055"/>
                      <a:pt x="1513" y="2313"/>
                    </a:cubicBezTo>
                    <a:cubicBezTo>
                      <a:pt x="1612" y="2333"/>
                      <a:pt x="1692" y="2353"/>
                      <a:pt x="1771" y="2393"/>
                    </a:cubicBezTo>
                    <a:cubicBezTo>
                      <a:pt x="3821" y="3209"/>
                      <a:pt x="5950" y="3925"/>
                      <a:pt x="8059" y="4581"/>
                    </a:cubicBezTo>
                    <a:cubicBezTo>
                      <a:pt x="8318" y="4668"/>
                      <a:pt x="8593" y="4724"/>
                      <a:pt x="8870" y="4724"/>
                    </a:cubicBezTo>
                    <a:cubicBezTo>
                      <a:pt x="8911" y="4724"/>
                      <a:pt x="8953" y="4723"/>
                      <a:pt x="8994" y="4721"/>
                    </a:cubicBezTo>
                    <a:cubicBezTo>
                      <a:pt x="9332" y="4701"/>
                      <a:pt x="9650" y="4542"/>
                      <a:pt x="9790" y="4243"/>
                    </a:cubicBezTo>
                    <a:cubicBezTo>
                      <a:pt x="9969" y="3905"/>
                      <a:pt x="9790" y="3447"/>
                      <a:pt x="9531" y="3189"/>
                    </a:cubicBezTo>
                    <a:cubicBezTo>
                      <a:pt x="9252" y="2910"/>
                      <a:pt x="8854" y="2791"/>
                      <a:pt x="8496" y="2651"/>
                    </a:cubicBezTo>
                    <a:cubicBezTo>
                      <a:pt x="8437" y="2651"/>
                      <a:pt x="8277" y="2592"/>
                      <a:pt x="8198" y="2552"/>
                    </a:cubicBezTo>
                    <a:cubicBezTo>
                      <a:pt x="8098" y="2532"/>
                      <a:pt x="7979" y="2492"/>
                      <a:pt x="7880" y="2452"/>
                    </a:cubicBezTo>
                    <a:cubicBezTo>
                      <a:pt x="7661" y="2393"/>
                      <a:pt x="7462" y="2313"/>
                      <a:pt x="7243" y="2234"/>
                    </a:cubicBezTo>
                    <a:lnTo>
                      <a:pt x="5969" y="1796"/>
                    </a:lnTo>
                    <a:cubicBezTo>
                      <a:pt x="5114" y="1497"/>
                      <a:pt x="4278" y="1199"/>
                      <a:pt x="3403" y="901"/>
                    </a:cubicBezTo>
                    <a:lnTo>
                      <a:pt x="2129" y="443"/>
                    </a:lnTo>
                    <a:cubicBezTo>
                      <a:pt x="1732" y="324"/>
                      <a:pt x="1373" y="144"/>
                      <a:pt x="976" y="45"/>
                    </a:cubicBezTo>
                    <a:cubicBezTo>
                      <a:pt x="856" y="25"/>
                      <a:pt x="722" y="0"/>
                      <a:pt x="5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69"/>
              <p:cNvSpPr/>
              <p:nvPr/>
            </p:nvSpPr>
            <p:spPr>
              <a:xfrm>
                <a:off x="1504500" y="3600600"/>
                <a:ext cx="246100" cy="164375"/>
              </a:xfrm>
              <a:custGeom>
                <a:avLst/>
                <a:gdLst/>
                <a:ahLst/>
                <a:cxnLst/>
                <a:rect l="l" t="t" r="r" b="b"/>
                <a:pathLst>
                  <a:path w="9844" h="6575" extrusionOk="0">
                    <a:moveTo>
                      <a:pt x="598" y="1"/>
                    </a:moveTo>
                    <a:lnTo>
                      <a:pt x="638" y="81"/>
                    </a:lnTo>
                    <a:cubicBezTo>
                      <a:pt x="638" y="81"/>
                      <a:pt x="359" y="817"/>
                      <a:pt x="160" y="1851"/>
                    </a:cubicBezTo>
                    <a:cubicBezTo>
                      <a:pt x="1" y="2747"/>
                      <a:pt x="498" y="3602"/>
                      <a:pt x="1354" y="3901"/>
                    </a:cubicBezTo>
                    <a:lnTo>
                      <a:pt x="8596" y="6527"/>
                    </a:lnTo>
                    <a:cubicBezTo>
                      <a:pt x="8690" y="6559"/>
                      <a:pt x="8783" y="6574"/>
                      <a:pt x="8874" y="6574"/>
                    </a:cubicBezTo>
                    <a:cubicBezTo>
                      <a:pt x="9402" y="6574"/>
                      <a:pt x="9843" y="6069"/>
                      <a:pt x="9690" y="5492"/>
                    </a:cubicBezTo>
                    <a:cubicBezTo>
                      <a:pt x="9452" y="4577"/>
                      <a:pt x="4139" y="498"/>
                      <a:pt x="3821" y="260"/>
                    </a:cubicBezTo>
                    <a:cubicBezTo>
                      <a:pt x="3528" y="361"/>
                      <a:pt x="3208" y="402"/>
                      <a:pt x="2878" y="402"/>
                    </a:cubicBezTo>
                    <a:cubicBezTo>
                      <a:pt x="2108" y="402"/>
                      <a:pt x="1280" y="182"/>
                      <a:pt x="5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69"/>
              <p:cNvSpPr/>
              <p:nvPr/>
            </p:nvSpPr>
            <p:spPr>
              <a:xfrm>
                <a:off x="1597225" y="3634925"/>
                <a:ext cx="475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903" h="1098" extrusionOk="0">
                    <a:moveTo>
                      <a:pt x="1763" y="1"/>
                    </a:moveTo>
                    <a:cubicBezTo>
                      <a:pt x="1107" y="1"/>
                      <a:pt x="450" y="319"/>
                      <a:pt x="72" y="876"/>
                    </a:cubicBezTo>
                    <a:cubicBezTo>
                      <a:pt x="0" y="977"/>
                      <a:pt x="94" y="1098"/>
                      <a:pt x="197" y="1098"/>
                    </a:cubicBezTo>
                    <a:cubicBezTo>
                      <a:pt x="237" y="1098"/>
                      <a:pt x="278" y="1080"/>
                      <a:pt x="311" y="1035"/>
                    </a:cubicBezTo>
                    <a:cubicBezTo>
                      <a:pt x="629" y="578"/>
                      <a:pt x="1166" y="279"/>
                      <a:pt x="1743" y="279"/>
                    </a:cubicBezTo>
                    <a:cubicBezTo>
                      <a:pt x="1823" y="279"/>
                      <a:pt x="1903" y="220"/>
                      <a:pt x="1903" y="140"/>
                    </a:cubicBezTo>
                    <a:cubicBezTo>
                      <a:pt x="1903" y="100"/>
                      <a:pt x="1843" y="1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69"/>
              <p:cNvSpPr/>
              <p:nvPr/>
            </p:nvSpPr>
            <p:spPr>
              <a:xfrm>
                <a:off x="1616625" y="3649350"/>
                <a:ext cx="470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098" extrusionOk="0">
                    <a:moveTo>
                      <a:pt x="1763" y="1"/>
                    </a:moveTo>
                    <a:cubicBezTo>
                      <a:pt x="1087" y="1"/>
                      <a:pt x="450" y="319"/>
                      <a:pt x="72" y="856"/>
                    </a:cubicBezTo>
                    <a:cubicBezTo>
                      <a:pt x="0" y="972"/>
                      <a:pt x="95" y="1097"/>
                      <a:pt x="191" y="1097"/>
                    </a:cubicBezTo>
                    <a:cubicBezTo>
                      <a:pt x="227" y="1097"/>
                      <a:pt x="264" y="1079"/>
                      <a:pt x="291" y="1035"/>
                    </a:cubicBezTo>
                    <a:cubicBezTo>
                      <a:pt x="629" y="558"/>
                      <a:pt x="1166" y="259"/>
                      <a:pt x="1743" y="259"/>
                    </a:cubicBezTo>
                    <a:cubicBezTo>
                      <a:pt x="1823" y="259"/>
                      <a:pt x="1883" y="220"/>
                      <a:pt x="1883" y="140"/>
                    </a:cubicBezTo>
                    <a:cubicBezTo>
                      <a:pt x="1883" y="60"/>
                      <a:pt x="1843" y="1"/>
                      <a:pt x="17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69"/>
              <p:cNvSpPr/>
              <p:nvPr/>
            </p:nvSpPr>
            <p:spPr>
              <a:xfrm>
                <a:off x="1635950" y="3662775"/>
                <a:ext cx="47150" cy="27650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106" extrusionOk="0">
                    <a:moveTo>
                      <a:pt x="1766" y="1"/>
                    </a:moveTo>
                    <a:cubicBezTo>
                      <a:pt x="1090" y="1"/>
                      <a:pt x="453" y="319"/>
                      <a:pt x="75" y="876"/>
                    </a:cubicBezTo>
                    <a:cubicBezTo>
                      <a:pt x="1" y="980"/>
                      <a:pt x="103" y="1106"/>
                      <a:pt x="202" y="1106"/>
                    </a:cubicBezTo>
                    <a:cubicBezTo>
                      <a:pt x="235" y="1106"/>
                      <a:pt x="269" y="1091"/>
                      <a:pt x="294" y="1055"/>
                    </a:cubicBezTo>
                    <a:cubicBezTo>
                      <a:pt x="612" y="578"/>
                      <a:pt x="1169" y="280"/>
                      <a:pt x="1746" y="280"/>
                    </a:cubicBezTo>
                    <a:cubicBezTo>
                      <a:pt x="1806" y="280"/>
                      <a:pt x="1886" y="220"/>
                      <a:pt x="1886" y="160"/>
                    </a:cubicBezTo>
                    <a:cubicBezTo>
                      <a:pt x="1886" y="81"/>
                      <a:pt x="1846" y="1"/>
                      <a:pt x="17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69"/>
              <p:cNvSpPr/>
              <p:nvPr/>
            </p:nvSpPr>
            <p:spPr>
              <a:xfrm>
                <a:off x="1349825" y="3577725"/>
                <a:ext cx="95025" cy="79975"/>
              </a:xfrm>
              <a:custGeom>
                <a:avLst/>
                <a:gdLst/>
                <a:ahLst/>
                <a:cxnLst/>
                <a:rect l="l" t="t" r="r" b="b"/>
                <a:pathLst>
                  <a:path w="3801" h="3199" extrusionOk="0">
                    <a:moveTo>
                      <a:pt x="3263" y="1"/>
                    </a:moveTo>
                    <a:lnTo>
                      <a:pt x="0" y="896"/>
                    </a:lnTo>
                    <a:lnTo>
                      <a:pt x="597" y="2826"/>
                    </a:lnTo>
                    <a:cubicBezTo>
                      <a:pt x="1265" y="2993"/>
                      <a:pt x="2078" y="3199"/>
                      <a:pt x="2847" y="3199"/>
                    </a:cubicBezTo>
                    <a:cubicBezTo>
                      <a:pt x="3178" y="3199"/>
                      <a:pt x="3501" y="3161"/>
                      <a:pt x="3800" y="3065"/>
                    </a:cubicBezTo>
                    <a:cubicBezTo>
                      <a:pt x="3681" y="2965"/>
                      <a:pt x="3641" y="2906"/>
                      <a:pt x="3641" y="2906"/>
                    </a:cubicBezTo>
                    <a:lnTo>
                      <a:pt x="32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69"/>
              <p:cNvSpPr/>
              <p:nvPr/>
            </p:nvSpPr>
            <p:spPr>
              <a:xfrm>
                <a:off x="1346325" y="3703950"/>
                <a:ext cx="249225" cy="118125"/>
              </a:xfrm>
              <a:custGeom>
                <a:avLst/>
                <a:gdLst/>
                <a:ahLst/>
                <a:cxnLst/>
                <a:rect l="l" t="t" r="r" b="b"/>
                <a:pathLst>
                  <a:path w="9969" h="4725" extrusionOk="0">
                    <a:moveTo>
                      <a:pt x="590" y="0"/>
                    </a:moveTo>
                    <a:cubicBezTo>
                      <a:pt x="463" y="0"/>
                      <a:pt x="339" y="25"/>
                      <a:pt x="240" y="105"/>
                    </a:cubicBezTo>
                    <a:cubicBezTo>
                      <a:pt x="1" y="264"/>
                      <a:pt x="1" y="662"/>
                      <a:pt x="41" y="940"/>
                    </a:cubicBezTo>
                    <a:cubicBezTo>
                      <a:pt x="160" y="1657"/>
                      <a:pt x="916" y="2055"/>
                      <a:pt x="1513" y="2313"/>
                    </a:cubicBezTo>
                    <a:cubicBezTo>
                      <a:pt x="1612" y="2333"/>
                      <a:pt x="1692" y="2353"/>
                      <a:pt x="1752" y="2393"/>
                    </a:cubicBezTo>
                    <a:cubicBezTo>
                      <a:pt x="3821" y="3209"/>
                      <a:pt x="5930" y="3925"/>
                      <a:pt x="8059" y="4581"/>
                    </a:cubicBezTo>
                    <a:cubicBezTo>
                      <a:pt x="8319" y="4668"/>
                      <a:pt x="8594" y="4725"/>
                      <a:pt x="8871" y="4725"/>
                    </a:cubicBezTo>
                    <a:cubicBezTo>
                      <a:pt x="8912" y="4725"/>
                      <a:pt x="8953" y="4723"/>
                      <a:pt x="8994" y="4721"/>
                    </a:cubicBezTo>
                    <a:cubicBezTo>
                      <a:pt x="9312" y="4701"/>
                      <a:pt x="9651" y="4542"/>
                      <a:pt x="9790" y="4243"/>
                    </a:cubicBezTo>
                    <a:cubicBezTo>
                      <a:pt x="9969" y="3905"/>
                      <a:pt x="9790" y="3447"/>
                      <a:pt x="9511" y="3189"/>
                    </a:cubicBezTo>
                    <a:cubicBezTo>
                      <a:pt x="9253" y="2910"/>
                      <a:pt x="8855" y="2791"/>
                      <a:pt x="8497" y="2652"/>
                    </a:cubicBezTo>
                    <a:cubicBezTo>
                      <a:pt x="8417" y="2652"/>
                      <a:pt x="8278" y="2592"/>
                      <a:pt x="8198" y="2552"/>
                    </a:cubicBezTo>
                    <a:cubicBezTo>
                      <a:pt x="8099" y="2532"/>
                      <a:pt x="7979" y="2492"/>
                      <a:pt x="7880" y="2453"/>
                    </a:cubicBezTo>
                    <a:cubicBezTo>
                      <a:pt x="7661" y="2393"/>
                      <a:pt x="7462" y="2313"/>
                      <a:pt x="7223" y="2234"/>
                    </a:cubicBezTo>
                    <a:lnTo>
                      <a:pt x="5970" y="1796"/>
                    </a:lnTo>
                    <a:cubicBezTo>
                      <a:pt x="5114" y="1498"/>
                      <a:pt x="4279" y="1199"/>
                      <a:pt x="3403" y="901"/>
                    </a:cubicBezTo>
                    <a:lnTo>
                      <a:pt x="2130" y="443"/>
                    </a:lnTo>
                    <a:cubicBezTo>
                      <a:pt x="1732" y="324"/>
                      <a:pt x="1354" y="145"/>
                      <a:pt x="956" y="45"/>
                    </a:cubicBezTo>
                    <a:cubicBezTo>
                      <a:pt x="846" y="25"/>
                      <a:pt x="717" y="0"/>
                      <a:pt x="5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69"/>
              <p:cNvSpPr/>
              <p:nvPr/>
            </p:nvSpPr>
            <p:spPr>
              <a:xfrm>
                <a:off x="1349825" y="3647875"/>
                <a:ext cx="246000" cy="164350"/>
              </a:xfrm>
              <a:custGeom>
                <a:avLst/>
                <a:gdLst/>
                <a:ahLst/>
                <a:cxnLst/>
                <a:rect l="l" t="t" r="r" b="b"/>
                <a:pathLst>
                  <a:path w="9840" h="6574" extrusionOk="0">
                    <a:moveTo>
                      <a:pt x="597" y="0"/>
                    </a:moveTo>
                    <a:lnTo>
                      <a:pt x="617" y="80"/>
                    </a:lnTo>
                    <a:cubicBezTo>
                      <a:pt x="617" y="80"/>
                      <a:pt x="358" y="816"/>
                      <a:pt x="139" y="1850"/>
                    </a:cubicBezTo>
                    <a:cubicBezTo>
                      <a:pt x="0" y="2746"/>
                      <a:pt x="498" y="3601"/>
                      <a:pt x="1353" y="3900"/>
                    </a:cubicBezTo>
                    <a:lnTo>
                      <a:pt x="8575" y="6526"/>
                    </a:lnTo>
                    <a:cubicBezTo>
                      <a:pt x="8672" y="6558"/>
                      <a:pt x="8768" y="6573"/>
                      <a:pt x="8861" y="6573"/>
                    </a:cubicBezTo>
                    <a:cubicBezTo>
                      <a:pt x="9401" y="6573"/>
                      <a:pt x="9839" y="6069"/>
                      <a:pt x="9670" y="5491"/>
                    </a:cubicBezTo>
                    <a:cubicBezTo>
                      <a:pt x="9431" y="4576"/>
                      <a:pt x="4139" y="497"/>
                      <a:pt x="3800" y="259"/>
                    </a:cubicBezTo>
                    <a:cubicBezTo>
                      <a:pt x="3513" y="360"/>
                      <a:pt x="3198" y="401"/>
                      <a:pt x="2870" y="401"/>
                    </a:cubicBezTo>
                    <a:cubicBezTo>
                      <a:pt x="2107" y="401"/>
                      <a:pt x="1279" y="181"/>
                      <a:pt x="5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69"/>
              <p:cNvSpPr/>
              <p:nvPr/>
            </p:nvSpPr>
            <p:spPr>
              <a:xfrm>
                <a:off x="1442525" y="3682175"/>
                <a:ext cx="4707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1098" extrusionOk="0">
                    <a:moveTo>
                      <a:pt x="1764" y="1"/>
                    </a:moveTo>
                    <a:cubicBezTo>
                      <a:pt x="1087" y="1"/>
                      <a:pt x="450" y="319"/>
                      <a:pt x="72" y="876"/>
                    </a:cubicBezTo>
                    <a:cubicBezTo>
                      <a:pt x="1" y="977"/>
                      <a:pt x="95" y="1098"/>
                      <a:pt x="190" y="1098"/>
                    </a:cubicBezTo>
                    <a:cubicBezTo>
                      <a:pt x="227" y="1098"/>
                      <a:pt x="264" y="1080"/>
                      <a:pt x="291" y="1036"/>
                    </a:cubicBezTo>
                    <a:cubicBezTo>
                      <a:pt x="630" y="578"/>
                      <a:pt x="1167" y="260"/>
                      <a:pt x="1744" y="260"/>
                    </a:cubicBezTo>
                    <a:cubicBezTo>
                      <a:pt x="1823" y="260"/>
                      <a:pt x="1883" y="220"/>
                      <a:pt x="1883" y="140"/>
                    </a:cubicBezTo>
                    <a:cubicBezTo>
                      <a:pt x="1883" y="100"/>
                      <a:pt x="1843" y="1"/>
                      <a:pt x="17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69"/>
              <p:cNvSpPr/>
              <p:nvPr/>
            </p:nvSpPr>
            <p:spPr>
              <a:xfrm>
                <a:off x="1461900" y="3695625"/>
                <a:ext cx="47100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1109" extrusionOk="0">
                    <a:moveTo>
                      <a:pt x="1765" y="0"/>
                    </a:moveTo>
                    <a:cubicBezTo>
                      <a:pt x="1088" y="0"/>
                      <a:pt x="451" y="338"/>
                      <a:pt x="73" y="876"/>
                    </a:cubicBezTo>
                    <a:cubicBezTo>
                      <a:pt x="1" y="992"/>
                      <a:pt x="98" y="1108"/>
                      <a:pt x="194" y="1108"/>
                    </a:cubicBezTo>
                    <a:cubicBezTo>
                      <a:pt x="230" y="1108"/>
                      <a:pt x="265" y="1092"/>
                      <a:pt x="292" y="1055"/>
                    </a:cubicBezTo>
                    <a:cubicBezTo>
                      <a:pt x="611" y="577"/>
                      <a:pt x="1168" y="279"/>
                      <a:pt x="1745" y="279"/>
                    </a:cubicBezTo>
                    <a:cubicBezTo>
                      <a:pt x="1804" y="279"/>
                      <a:pt x="1884" y="239"/>
                      <a:pt x="1884" y="159"/>
                    </a:cubicBezTo>
                    <a:cubicBezTo>
                      <a:pt x="1884" y="100"/>
                      <a:pt x="1844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69"/>
              <p:cNvSpPr/>
              <p:nvPr/>
            </p:nvSpPr>
            <p:spPr>
              <a:xfrm>
                <a:off x="1481275" y="3710050"/>
                <a:ext cx="47125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1105" extrusionOk="0">
                    <a:moveTo>
                      <a:pt x="1766" y="0"/>
                    </a:moveTo>
                    <a:cubicBezTo>
                      <a:pt x="1089" y="0"/>
                      <a:pt x="432" y="318"/>
                      <a:pt x="74" y="876"/>
                    </a:cubicBezTo>
                    <a:cubicBezTo>
                      <a:pt x="0" y="979"/>
                      <a:pt x="103" y="1105"/>
                      <a:pt x="201" y="1105"/>
                    </a:cubicBezTo>
                    <a:cubicBezTo>
                      <a:pt x="235" y="1105"/>
                      <a:pt x="268" y="1090"/>
                      <a:pt x="293" y="1055"/>
                    </a:cubicBezTo>
                    <a:cubicBezTo>
                      <a:pt x="612" y="577"/>
                      <a:pt x="1169" y="279"/>
                      <a:pt x="1726" y="279"/>
                    </a:cubicBezTo>
                    <a:cubicBezTo>
                      <a:pt x="1805" y="279"/>
                      <a:pt x="1885" y="219"/>
                      <a:pt x="1885" y="139"/>
                    </a:cubicBezTo>
                    <a:cubicBezTo>
                      <a:pt x="1885" y="80"/>
                      <a:pt x="1825" y="0"/>
                      <a:pt x="17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69"/>
              <p:cNvSpPr/>
              <p:nvPr/>
            </p:nvSpPr>
            <p:spPr>
              <a:xfrm>
                <a:off x="1463725" y="2867025"/>
                <a:ext cx="1547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4457" extrusionOk="0">
                    <a:moveTo>
                      <a:pt x="1170" y="1"/>
                    </a:moveTo>
                    <a:cubicBezTo>
                      <a:pt x="1014" y="1"/>
                      <a:pt x="861" y="42"/>
                      <a:pt x="717" y="156"/>
                    </a:cubicBezTo>
                    <a:cubicBezTo>
                      <a:pt x="259" y="494"/>
                      <a:pt x="0" y="1111"/>
                      <a:pt x="20" y="1688"/>
                    </a:cubicBezTo>
                    <a:cubicBezTo>
                      <a:pt x="40" y="2265"/>
                      <a:pt x="299" y="2802"/>
                      <a:pt x="717" y="3180"/>
                    </a:cubicBezTo>
                    <a:cubicBezTo>
                      <a:pt x="1214" y="3638"/>
                      <a:pt x="1891" y="3777"/>
                      <a:pt x="2527" y="3936"/>
                    </a:cubicBezTo>
                    <a:cubicBezTo>
                      <a:pt x="3144" y="4076"/>
                      <a:pt x="3781" y="4195"/>
                      <a:pt x="4397" y="4354"/>
                    </a:cubicBezTo>
                    <a:cubicBezTo>
                      <a:pt x="4636" y="4407"/>
                      <a:pt x="4901" y="4456"/>
                      <a:pt x="5154" y="4456"/>
                    </a:cubicBezTo>
                    <a:cubicBezTo>
                      <a:pt x="5472" y="4456"/>
                      <a:pt x="5770" y="4379"/>
                      <a:pt x="5969" y="4135"/>
                    </a:cubicBezTo>
                    <a:cubicBezTo>
                      <a:pt x="6188" y="3837"/>
                      <a:pt x="6188" y="3439"/>
                      <a:pt x="6029" y="3101"/>
                    </a:cubicBezTo>
                    <a:cubicBezTo>
                      <a:pt x="5890" y="2783"/>
                      <a:pt x="5651" y="2544"/>
                      <a:pt x="5372" y="2285"/>
                    </a:cubicBezTo>
                    <a:cubicBezTo>
                      <a:pt x="5313" y="2245"/>
                      <a:pt x="5253" y="2186"/>
                      <a:pt x="5193" y="2106"/>
                    </a:cubicBezTo>
                    <a:cubicBezTo>
                      <a:pt x="4716" y="1708"/>
                      <a:pt x="4198" y="1350"/>
                      <a:pt x="3641" y="1012"/>
                    </a:cubicBezTo>
                    <a:cubicBezTo>
                      <a:pt x="3104" y="693"/>
                      <a:pt x="2527" y="415"/>
                      <a:pt x="1930" y="196"/>
                    </a:cubicBezTo>
                    <a:cubicBezTo>
                      <a:pt x="1684" y="110"/>
                      <a:pt x="1423" y="1"/>
                      <a:pt x="11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69"/>
              <p:cNvSpPr/>
              <p:nvPr/>
            </p:nvSpPr>
            <p:spPr>
              <a:xfrm>
                <a:off x="1159300" y="2655550"/>
                <a:ext cx="297475" cy="259200"/>
              </a:xfrm>
              <a:custGeom>
                <a:avLst/>
                <a:gdLst/>
                <a:ahLst/>
                <a:cxnLst/>
                <a:rect l="l" t="t" r="r" b="b"/>
                <a:pathLst>
                  <a:path w="11899" h="10368" extrusionOk="0">
                    <a:moveTo>
                      <a:pt x="1055" y="0"/>
                    </a:moveTo>
                    <a:lnTo>
                      <a:pt x="1" y="1910"/>
                    </a:lnTo>
                    <a:cubicBezTo>
                      <a:pt x="140" y="3502"/>
                      <a:pt x="996" y="4934"/>
                      <a:pt x="2170" y="6148"/>
                    </a:cubicBezTo>
                    <a:cubicBezTo>
                      <a:pt x="3343" y="7362"/>
                      <a:pt x="4816" y="8376"/>
                      <a:pt x="6268" y="9371"/>
                    </a:cubicBezTo>
                    <a:cubicBezTo>
                      <a:pt x="6984" y="9849"/>
                      <a:pt x="7741" y="10346"/>
                      <a:pt x="8715" y="10366"/>
                    </a:cubicBezTo>
                    <a:cubicBezTo>
                      <a:pt x="8742" y="10367"/>
                      <a:pt x="8768" y="10367"/>
                      <a:pt x="8795" y="10367"/>
                    </a:cubicBezTo>
                    <a:cubicBezTo>
                      <a:pt x="10082" y="10367"/>
                      <a:pt x="11368" y="9430"/>
                      <a:pt x="11660" y="8436"/>
                    </a:cubicBezTo>
                    <a:cubicBezTo>
                      <a:pt x="11899" y="7581"/>
                      <a:pt x="11521" y="6745"/>
                      <a:pt x="10924" y="6088"/>
                    </a:cubicBezTo>
                    <a:cubicBezTo>
                      <a:pt x="10327" y="5452"/>
                      <a:pt x="9491" y="4954"/>
                      <a:pt x="8676" y="4477"/>
                    </a:cubicBezTo>
                    <a:lnTo>
                      <a:pt x="1055" y="0"/>
                    </a:ln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69"/>
              <p:cNvSpPr/>
              <p:nvPr/>
            </p:nvSpPr>
            <p:spPr>
              <a:xfrm>
                <a:off x="971300" y="2226900"/>
                <a:ext cx="40640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16256" h="15517" extrusionOk="0">
                    <a:moveTo>
                      <a:pt x="11283" y="1"/>
                    </a:moveTo>
                    <a:cubicBezTo>
                      <a:pt x="10282" y="1"/>
                      <a:pt x="9303" y="398"/>
                      <a:pt x="8695" y="1150"/>
                    </a:cubicBezTo>
                    <a:cubicBezTo>
                      <a:pt x="8038" y="2025"/>
                      <a:pt x="7899" y="3278"/>
                      <a:pt x="7083" y="4035"/>
                    </a:cubicBezTo>
                    <a:cubicBezTo>
                      <a:pt x="6566" y="4532"/>
                      <a:pt x="5810" y="4731"/>
                      <a:pt x="5094" y="4870"/>
                    </a:cubicBezTo>
                    <a:cubicBezTo>
                      <a:pt x="4377" y="4990"/>
                      <a:pt x="3621" y="5069"/>
                      <a:pt x="2985" y="5368"/>
                    </a:cubicBezTo>
                    <a:cubicBezTo>
                      <a:pt x="2308" y="5666"/>
                      <a:pt x="1711" y="6263"/>
                      <a:pt x="1691" y="6979"/>
                    </a:cubicBezTo>
                    <a:cubicBezTo>
                      <a:pt x="1632" y="7795"/>
                      <a:pt x="2268" y="8611"/>
                      <a:pt x="1930" y="9367"/>
                    </a:cubicBezTo>
                    <a:cubicBezTo>
                      <a:pt x="1691" y="9984"/>
                      <a:pt x="915" y="10202"/>
                      <a:pt x="497" y="10700"/>
                    </a:cubicBezTo>
                    <a:cubicBezTo>
                      <a:pt x="119" y="11137"/>
                      <a:pt x="0" y="11695"/>
                      <a:pt x="100" y="12252"/>
                    </a:cubicBezTo>
                    <a:cubicBezTo>
                      <a:pt x="179" y="12789"/>
                      <a:pt x="438" y="13286"/>
                      <a:pt x="796" y="13724"/>
                    </a:cubicBezTo>
                    <a:cubicBezTo>
                      <a:pt x="1686" y="14827"/>
                      <a:pt x="3104" y="15516"/>
                      <a:pt x="4536" y="15516"/>
                    </a:cubicBezTo>
                    <a:cubicBezTo>
                      <a:pt x="4576" y="15516"/>
                      <a:pt x="4616" y="15516"/>
                      <a:pt x="4656" y="15515"/>
                    </a:cubicBezTo>
                    <a:cubicBezTo>
                      <a:pt x="6108" y="15455"/>
                      <a:pt x="7561" y="14719"/>
                      <a:pt x="8396" y="13525"/>
                    </a:cubicBezTo>
                    <a:cubicBezTo>
                      <a:pt x="9192" y="12391"/>
                      <a:pt x="9471" y="11038"/>
                      <a:pt x="10048" y="9785"/>
                    </a:cubicBezTo>
                    <a:cubicBezTo>
                      <a:pt x="10863" y="8014"/>
                      <a:pt x="12316" y="6581"/>
                      <a:pt x="14047" y="5726"/>
                    </a:cubicBezTo>
                    <a:cubicBezTo>
                      <a:pt x="14743" y="5387"/>
                      <a:pt x="15639" y="5089"/>
                      <a:pt x="16096" y="4393"/>
                    </a:cubicBezTo>
                    <a:cubicBezTo>
                      <a:pt x="16255" y="4134"/>
                      <a:pt x="16156" y="3935"/>
                      <a:pt x="16036" y="3696"/>
                    </a:cubicBezTo>
                    <a:cubicBezTo>
                      <a:pt x="15837" y="3318"/>
                      <a:pt x="15639" y="2920"/>
                      <a:pt x="15420" y="2562"/>
                    </a:cubicBezTo>
                    <a:cubicBezTo>
                      <a:pt x="15101" y="2204"/>
                      <a:pt x="14803" y="1826"/>
                      <a:pt x="14445" y="1488"/>
                    </a:cubicBezTo>
                    <a:cubicBezTo>
                      <a:pt x="13669" y="712"/>
                      <a:pt x="12674" y="135"/>
                      <a:pt x="11619" y="16"/>
                    </a:cubicBezTo>
                    <a:cubicBezTo>
                      <a:pt x="11507" y="5"/>
                      <a:pt x="11395" y="1"/>
                      <a:pt x="112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69"/>
              <p:cNvSpPr/>
              <p:nvPr/>
            </p:nvSpPr>
            <p:spPr>
              <a:xfrm>
                <a:off x="992675" y="2246775"/>
                <a:ext cx="376575" cy="360550"/>
              </a:xfrm>
              <a:custGeom>
                <a:avLst/>
                <a:gdLst/>
                <a:ahLst/>
                <a:cxnLst/>
                <a:rect l="l" t="t" r="r" b="b"/>
                <a:pathLst>
                  <a:path w="15063" h="14422" extrusionOk="0">
                    <a:moveTo>
                      <a:pt x="10438" y="0"/>
                    </a:moveTo>
                    <a:cubicBezTo>
                      <a:pt x="9541" y="0"/>
                      <a:pt x="8626" y="364"/>
                      <a:pt x="8059" y="1091"/>
                    </a:cubicBezTo>
                    <a:cubicBezTo>
                      <a:pt x="7442" y="1906"/>
                      <a:pt x="7322" y="3041"/>
                      <a:pt x="6566" y="3737"/>
                    </a:cubicBezTo>
                    <a:cubicBezTo>
                      <a:pt x="6069" y="4214"/>
                      <a:pt x="5412" y="4394"/>
                      <a:pt x="4736" y="4513"/>
                    </a:cubicBezTo>
                    <a:cubicBezTo>
                      <a:pt x="4059" y="4632"/>
                      <a:pt x="3383" y="4692"/>
                      <a:pt x="2766" y="4971"/>
                    </a:cubicBezTo>
                    <a:cubicBezTo>
                      <a:pt x="2149" y="5229"/>
                      <a:pt x="1592" y="5786"/>
                      <a:pt x="1553" y="6483"/>
                    </a:cubicBezTo>
                    <a:cubicBezTo>
                      <a:pt x="1493" y="7219"/>
                      <a:pt x="2070" y="7995"/>
                      <a:pt x="1791" y="8691"/>
                    </a:cubicBezTo>
                    <a:cubicBezTo>
                      <a:pt x="1553" y="9268"/>
                      <a:pt x="856" y="9467"/>
                      <a:pt x="458" y="9945"/>
                    </a:cubicBezTo>
                    <a:cubicBezTo>
                      <a:pt x="100" y="10303"/>
                      <a:pt x="1" y="10860"/>
                      <a:pt x="80" y="11377"/>
                    </a:cubicBezTo>
                    <a:cubicBezTo>
                      <a:pt x="160" y="11874"/>
                      <a:pt x="399" y="12352"/>
                      <a:pt x="737" y="12750"/>
                    </a:cubicBezTo>
                    <a:cubicBezTo>
                      <a:pt x="1559" y="13807"/>
                      <a:pt x="2902" y="14422"/>
                      <a:pt x="4254" y="14422"/>
                    </a:cubicBezTo>
                    <a:cubicBezTo>
                      <a:pt x="4275" y="14422"/>
                      <a:pt x="4297" y="14422"/>
                      <a:pt x="4318" y="14421"/>
                    </a:cubicBezTo>
                    <a:cubicBezTo>
                      <a:pt x="5671" y="14381"/>
                      <a:pt x="7004" y="13665"/>
                      <a:pt x="7800" y="12571"/>
                    </a:cubicBezTo>
                    <a:cubicBezTo>
                      <a:pt x="8536" y="11556"/>
                      <a:pt x="8795" y="10263"/>
                      <a:pt x="9312" y="9109"/>
                    </a:cubicBezTo>
                    <a:cubicBezTo>
                      <a:pt x="10048" y="7497"/>
                      <a:pt x="11401" y="6124"/>
                      <a:pt x="13013" y="5368"/>
                    </a:cubicBezTo>
                    <a:cubicBezTo>
                      <a:pt x="13669" y="5030"/>
                      <a:pt x="14485" y="4772"/>
                      <a:pt x="14903" y="4115"/>
                    </a:cubicBezTo>
                    <a:cubicBezTo>
                      <a:pt x="15062" y="3876"/>
                      <a:pt x="14963" y="3697"/>
                      <a:pt x="14863" y="3478"/>
                    </a:cubicBezTo>
                    <a:cubicBezTo>
                      <a:pt x="14684" y="3120"/>
                      <a:pt x="14485" y="2782"/>
                      <a:pt x="14266" y="2424"/>
                    </a:cubicBezTo>
                    <a:cubicBezTo>
                      <a:pt x="13988" y="2026"/>
                      <a:pt x="13709" y="1688"/>
                      <a:pt x="13391" y="1349"/>
                    </a:cubicBezTo>
                    <a:cubicBezTo>
                      <a:pt x="12675" y="633"/>
                      <a:pt x="11759" y="116"/>
                      <a:pt x="10764" y="16"/>
                    </a:cubicBezTo>
                    <a:cubicBezTo>
                      <a:pt x="10656" y="6"/>
                      <a:pt x="10547" y="0"/>
                      <a:pt x="10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69"/>
              <p:cNvSpPr/>
              <p:nvPr/>
            </p:nvSpPr>
            <p:spPr>
              <a:xfrm>
                <a:off x="709650" y="2582025"/>
                <a:ext cx="568575" cy="785300"/>
              </a:xfrm>
              <a:custGeom>
                <a:avLst/>
                <a:gdLst/>
                <a:ahLst/>
                <a:cxnLst/>
                <a:rect l="l" t="t" r="r" b="b"/>
                <a:pathLst>
                  <a:path w="22743" h="31412" extrusionOk="0">
                    <a:moveTo>
                      <a:pt x="12878" y="1"/>
                    </a:moveTo>
                    <a:cubicBezTo>
                      <a:pt x="12103" y="1"/>
                      <a:pt x="11308" y="99"/>
                      <a:pt x="10506" y="315"/>
                    </a:cubicBezTo>
                    <a:cubicBezTo>
                      <a:pt x="2846" y="2344"/>
                      <a:pt x="1035" y="12511"/>
                      <a:pt x="518" y="16371"/>
                    </a:cubicBezTo>
                    <a:cubicBezTo>
                      <a:pt x="1" y="20231"/>
                      <a:pt x="617" y="24409"/>
                      <a:pt x="2985" y="27493"/>
                    </a:cubicBezTo>
                    <a:cubicBezTo>
                      <a:pt x="4776" y="29846"/>
                      <a:pt x="7726" y="31411"/>
                      <a:pt x="10659" y="31411"/>
                    </a:cubicBezTo>
                    <a:cubicBezTo>
                      <a:pt x="11569" y="31411"/>
                      <a:pt x="12479" y="31260"/>
                      <a:pt x="13351" y="30935"/>
                    </a:cubicBezTo>
                    <a:cubicBezTo>
                      <a:pt x="14644" y="30478"/>
                      <a:pt x="15858" y="29582"/>
                      <a:pt x="16475" y="28349"/>
                    </a:cubicBezTo>
                    <a:cubicBezTo>
                      <a:pt x="17231" y="26896"/>
                      <a:pt x="17052" y="25145"/>
                      <a:pt x="17032" y="23514"/>
                    </a:cubicBezTo>
                    <a:cubicBezTo>
                      <a:pt x="16972" y="20848"/>
                      <a:pt x="17330" y="18202"/>
                      <a:pt x="18066" y="15655"/>
                    </a:cubicBezTo>
                    <a:cubicBezTo>
                      <a:pt x="18783" y="13108"/>
                      <a:pt x="22742" y="9029"/>
                      <a:pt x="21071" y="4971"/>
                    </a:cubicBezTo>
                    <a:cubicBezTo>
                      <a:pt x="19980" y="2376"/>
                      <a:pt x="16679" y="1"/>
                      <a:pt x="12878" y="1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69"/>
              <p:cNvSpPr/>
              <p:nvPr/>
            </p:nvSpPr>
            <p:spPr>
              <a:xfrm>
                <a:off x="738000" y="2761500"/>
                <a:ext cx="487975" cy="606550"/>
              </a:xfrm>
              <a:custGeom>
                <a:avLst/>
                <a:gdLst/>
                <a:ahLst/>
                <a:cxnLst/>
                <a:rect l="l" t="t" r="r" b="b"/>
                <a:pathLst>
                  <a:path w="19519" h="24262" extrusionOk="0">
                    <a:moveTo>
                      <a:pt x="6487" y="0"/>
                    </a:moveTo>
                    <a:cubicBezTo>
                      <a:pt x="7064" y="5034"/>
                      <a:pt x="9849" y="12057"/>
                      <a:pt x="4259" y="15420"/>
                    </a:cubicBezTo>
                    <a:cubicBezTo>
                      <a:pt x="5094" y="15420"/>
                      <a:pt x="5651" y="15420"/>
                      <a:pt x="6487" y="15141"/>
                    </a:cubicBezTo>
                    <a:lnTo>
                      <a:pt x="6487" y="15141"/>
                    </a:lnTo>
                    <a:cubicBezTo>
                      <a:pt x="5633" y="16849"/>
                      <a:pt x="4137" y="17598"/>
                      <a:pt x="2605" y="17598"/>
                    </a:cubicBezTo>
                    <a:cubicBezTo>
                      <a:pt x="1709" y="17598"/>
                      <a:pt x="801" y="17342"/>
                      <a:pt x="1" y="16872"/>
                    </a:cubicBezTo>
                    <a:lnTo>
                      <a:pt x="1" y="16872"/>
                    </a:lnTo>
                    <a:cubicBezTo>
                      <a:pt x="419" y="18125"/>
                      <a:pt x="1015" y="19279"/>
                      <a:pt x="1811" y="20334"/>
                    </a:cubicBezTo>
                    <a:cubicBezTo>
                      <a:pt x="3623" y="22694"/>
                      <a:pt x="6588" y="24261"/>
                      <a:pt x="9529" y="24261"/>
                    </a:cubicBezTo>
                    <a:cubicBezTo>
                      <a:pt x="10432" y="24261"/>
                      <a:pt x="11333" y="24114"/>
                      <a:pt x="12197" y="23796"/>
                    </a:cubicBezTo>
                    <a:cubicBezTo>
                      <a:pt x="13490" y="23318"/>
                      <a:pt x="14704" y="22423"/>
                      <a:pt x="15321" y="21209"/>
                    </a:cubicBezTo>
                    <a:cubicBezTo>
                      <a:pt x="16077" y="19737"/>
                      <a:pt x="15898" y="18006"/>
                      <a:pt x="15858" y="16355"/>
                    </a:cubicBezTo>
                    <a:cubicBezTo>
                      <a:pt x="15818" y="13689"/>
                      <a:pt x="16156" y="11062"/>
                      <a:pt x="16913" y="8496"/>
                    </a:cubicBezTo>
                    <a:cubicBezTo>
                      <a:pt x="17291" y="7103"/>
                      <a:pt x="18624" y="5273"/>
                      <a:pt x="19519" y="3223"/>
                    </a:cubicBezTo>
                    <a:lnTo>
                      <a:pt x="19519" y="3223"/>
                    </a:lnTo>
                    <a:cubicBezTo>
                      <a:pt x="18555" y="3495"/>
                      <a:pt x="17579" y="3617"/>
                      <a:pt x="16603" y="3617"/>
                    </a:cubicBezTo>
                    <a:cubicBezTo>
                      <a:pt x="13005" y="3617"/>
                      <a:pt x="9414" y="1956"/>
                      <a:pt x="6487" y="0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69"/>
              <p:cNvSpPr/>
              <p:nvPr/>
            </p:nvSpPr>
            <p:spPr>
              <a:xfrm>
                <a:off x="1240250" y="2514725"/>
                <a:ext cx="217400" cy="168200"/>
              </a:xfrm>
              <a:custGeom>
                <a:avLst/>
                <a:gdLst/>
                <a:ahLst/>
                <a:cxnLst/>
                <a:rect l="l" t="t" r="r" b="b"/>
                <a:pathLst>
                  <a:path w="8696" h="6728" extrusionOk="0">
                    <a:moveTo>
                      <a:pt x="8495" y="0"/>
                    </a:moveTo>
                    <a:cubicBezTo>
                      <a:pt x="8450" y="0"/>
                      <a:pt x="8407" y="18"/>
                      <a:pt x="8382" y="62"/>
                    </a:cubicBezTo>
                    <a:cubicBezTo>
                      <a:pt x="7626" y="1535"/>
                      <a:pt x="6691" y="2927"/>
                      <a:pt x="5597" y="4201"/>
                    </a:cubicBezTo>
                    <a:cubicBezTo>
                      <a:pt x="4722" y="5211"/>
                      <a:pt x="3620" y="6431"/>
                      <a:pt x="2159" y="6431"/>
                    </a:cubicBezTo>
                    <a:cubicBezTo>
                      <a:pt x="2125" y="6431"/>
                      <a:pt x="2090" y="6430"/>
                      <a:pt x="2055" y="6429"/>
                    </a:cubicBezTo>
                    <a:cubicBezTo>
                      <a:pt x="1299" y="6409"/>
                      <a:pt x="563" y="5951"/>
                      <a:pt x="304" y="5235"/>
                    </a:cubicBezTo>
                    <a:cubicBezTo>
                      <a:pt x="290" y="5169"/>
                      <a:pt x="242" y="5141"/>
                      <a:pt x="190" y="5141"/>
                    </a:cubicBezTo>
                    <a:cubicBezTo>
                      <a:pt x="102" y="5141"/>
                      <a:pt x="1" y="5222"/>
                      <a:pt x="26" y="5335"/>
                    </a:cubicBezTo>
                    <a:cubicBezTo>
                      <a:pt x="265" y="6011"/>
                      <a:pt x="822" y="6489"/>
                      <a:pt x="1498" y="6648"/>
                    </a:cubicBezTo>
                    <a:cubicBezTo>
                      <a:pt x="1704" y="6702"/>
                      <a:pt x="1914" y="6727"/>
                      <a:pt x="2123" y="6727"/>
                    </a:cubicBezTo>
                    <a:cubicBezTo>
                      <a:pt x="2602" y="6727"/>
                      <a:pt x="3079" y="6597"/>
                      <a:pt x="3508" y="6389"/>
                    </a:cubicBezTo>
                    <a:cubicBezTo>
                      <a:pt x="4244" y="6031"/>
                      <a:pt x="4801" y="5494"/>
                      <a:pt x="5358" y="4897"/>
                    </a:cubicBezTo>
                    <a:cubicBezTo>
                      <a:pt x="5975" y="4221"/>
                      <a:pt x="6552" y="3524"/>
                      <a:pt x="7069" y="2768"/>
                    </a:cubicBezTo>
                    <a:cubicBezTo>
                      <a:pt x="7646" y="1952"/>
                      <a:pt x="8163" y="1117"/>
                      <a:pt x="8641" y="182"/>
                    </a:cubicBezTo>
                    <a:cubicBezTo>
                      <a:pt x="8695" y="86"/>
                      <a:pt x="8591" y="0"/>
                      <a:pt x="84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69"/>
              <p:cNvSpPr/>
              <p:nvPr/>
            </p:nvSpPr>
            <p:spPr>
              <a:xfrm>
                <a:off x="1169750" y="2315350"/>
                <a:ext cx="304950" cy="302000"/>
              </a:xfrm>
              <a:custGeom>
                <a:avLst/>
                <a:gdLst/>
                <a:ahLst/>
                <a:cxnLst/>
                <a:rect l="l" t="t" r="r" b="b"/>
                <a:pathLst>
                  <a:path w="12198" h="12080" extrusionOk="0">
                    <a:moveTo>
                      <a:pt x="6723" y="0"/>
                    </a:moveTo>
                    <a:cubicBezTo>
                      <a:pt x="5430" y="0"/>
                      <a:pt x="4137" y="463"/>
                      <a:pt x="3124" y="1352"/>
                    </a:cubicBezTo>
                    <a:cubicBezTo>
                      <a:pt x="1254" y="2984"/>
                      <a:pt x="1" y="6008"/>
                      <a:pt x="757" y="8455"/>
                    </a:cubicBezTo>
                    <a:cubicBezTo>
                      <a:pt x="1446" y="10678"/>
                      <a:pt x="3657" y="12080"/>
                      <a:pt x="5891" y="12080"/>
                    </a:cubicBezTo>
                    <a:cubicBezTo>
                      <a:pt x="6237" y="12080"/>
                      <a:pt x="6583" y="12046"/>
                      <a:pt x="6925" y="11977"/>
                    </a:cubicBezTo>
                    <a:cubicBezTo>
                      <a:pt x="8616" y="11619"/>
                      <a:pt x="10506" y="10604"/>
                      <a:pt x="11361" y="9052"/>
                    </a:cubicBezTo>
                    <a:cubicBezTo>
                      <a:pt x="11879" y="8097"/>
                      <a:pt x="12157" y="7003"/>
                      <a:pt x="12177" y="5928"/>
                    </a:cubicBezTo>
                    <a:cubicBezTo>
                      <a:pt x="12197" y="3939"/>
                      <a:pt x="11342" y="1969"/>
                      <a:pt x="9571" y="835"/>
                    </a:cubicBezTo>
                    <a:cubicBezTo>
                      <a:pt x="8707" y="273"/>
                      <a:pt x="7715" y="0"/>
                      <a:pt x="67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69"/>
              <p:cNvSpPr/>
              <p:nvPr/>
            </p:nvSpPr>
            <p:spPr>
              <a:xfrm>
                <a:off x="1177725" y="2336000"/>
                <a:ext cx="284025" cy="280350"/>
              </a:xfrm>
              <a:custGeom>
                <a:avLst/>
                <a:gdLst/>
                <a:ahLst/>
                <a:cxnLst/>
                <a:rect l="l" t="t" r="r" b="b"/>
                <a:pathLst>
                  <a:path w="11361" h="11214" extrusionOk="0">
                    <a:moveTo>
                      <a:pt x="6242" y="0"/>
                    </a:moveTo>
                    <a:cubicBezTo>
                      <a:pt x="5033" y="0"/>
                      <a:pt x="3831" y="429"/>
                      <a:pt x="2905" y="1242"/>
                    </a:cubicBezTo>
                    <a:cubicBezTo>
                      <a:pt x="1154" y="2754"/>
                      <a:pt x="0" y="5580"/>
                      <a:pt x="696" y="7868"/>
                    </a:cubicBezTo>
                    <a:cubicBezTo>
                      <a:pt x="1330" y="9924"/>
                      <a:pt x="3352" y="11213"/>
                      <a:pt x="5426" y="11213"/>
                    </a:cubicBezTo>
                    <a:cubicBezTo>
                      <a:pt x="5760" y="11213"/>
                      <a:pt x="6095" y="11180"/>
                      <a:pt x="6427" y="11111"/>
                    </a:cubicBezTo>
                    <a:cubicBezTo>
                      <a:pt x="8018" y="10793"/>
                      <a:pt x="9769" y="9857"/>
                      <a:pt x="10565" y="8405"/>
                    </a:cubicBezTo>
                    <a:cubicBezTo>
                      <a:pt x="11062" y="7510"/>
                      <a:pt x="11321" y="6515"/>
                      <a:pt x="11341" y="5520"/>
                    </a:cubicBezTo>
                    <a:cubicBezTo>
                      <a:pt x="11361" y="3650"/>
                      <a:pt x="10565" y="1839"/>
                      <a:pt x="8894" y="765"/>
                    </a:cubicBezTo>
                    <a:cubicBezTo>
                      <a:pt x="8085" y="249"/>
                      <a:pt x="7162" y="0"/>
                      <a:pt x="62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69"/>
              <p:cNvSpPr/>
              <p:nvPr/>
            </p:nvSpPr>
            <p:spPr>
              <a:xfrm>
                <a:off x="1081725" y="2489400"/>
                <a:ext cx="15222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6089" h="8406" extrusionOk="0">
                    <a:moveTo>
                      <a:pt x="5412" y="1"/>
                    </a:moveTo>
                    <a:cubicBezTo>
                      <a:pt x="3920" y="1752"/>
                      <a:pt x="2288" y="3363"/>
                      <a:pt x="577" y="4875"/>
                    </a:cubicBezTo>
                    <a:cubicBezTo>
                      <a:pt x="239" y="5174"/>
                      <a:pt x="0" y="5612"/>
                      <a:pt x="0" y="5970"/>
                    </a:cubicBezTo>
                    <a:cubicBezTo>
                      <a:pt x="0" y="7004"/>
                      <a:pt x="458" y="7860"/>
                      <a:pt x="1194" y="8317"/>
                    </a:cubicBezTo>
                    <a:cubicBezTo>
                      <a:pt x="1297" y="8377"/>
                      <a:pt x="1421" y="8406"/>
                      <a:pt x="1554" y="8406"/>
                    </a:cubicBezTo>
                    <a:cubicBezTo>
                      <a:pt x="1909" y="8406"/>
                      <a:pt x="2331" y="8202"/>
                      <a:pt x="2606" y="7840"/>
                    </a:cubicBezTo>
                    <a:cubicBezTo>
                      <a:pt x="3581" y="6726"/>
                      <a:pt x="4536" y="5671"/>
                      <a:pt x="5631" y="4617"/>
                    </a:cubicBezTo>
                    <a:cubicBezTo>
                      <a:pt x="6088" y="2886"/>
                      <a:pt x="5929" y="1374"/>
                      <a:pt x="5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69"/>
              <p:cNvSpPr/>
              <p:nvPr/>
            </p:nvSpPr>
            <p:spPr>
              <a:xfrm>
                <a:off x="1156325" y="2489400"/>
                <a:ext cx="78625" cy="176600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7064" extrusionOk="0">
                    <a:moveTo>
                      <a:pt x="2448" y="1"/>
                    </a:moveTo>
                    <a:cubicBezTo>
                      <a:pt x="2050" y="458"/>
                      <a:pt x="1652" y="896"/>
                      <a:pt x="1234" y="1354"/>
                    </a:cubicBezTo>
                    <a:cubicBezTo>
                      <a:pt x="478" y="3264"/>
                      <a:pt x="0" y="5452"/>
                      <a:pt x="339" y="7064"/>
                    </a:cubicBezTo>
                    <a:cubicBezTo>
                      <a:pt x="1075" y="6248"/>
                      <a:pt x="1831" y="5452"/>
                      <a:pt x="2647" y="4617"/>
                    </a:cubicBezTo>
                    <a:cubicBezTo>
                      <a:pt x="3144" y="2866"/>
                      <a:pt x="2945" y="1354"/>
                      <a:pt x="2448" y="1"/>
                    </a:cubicBezTo>
                    <a:close/>
                  </a:path>
                </a:pathLst>
              </a:custGeom>
              <a:solidFill>
                <a:srgbClr val="000000">
                  <a:alpha val="209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69"/>
              <p:cNvSpPr/>
              <p:nvPr/>
            </p:nvSpPr>
            <p:spPr>
              <a:xfrm>
                <a:off x="1175225" y="2438250"/>
                <a:ext cx="269625" cy="216225"/>
              </a:xfrm>
              <a:custGeom>
                <a:avLst/>
                <a:gdLst/>
                <a:ahLst/>
                <a:cxnLst/>
                <a:rect l="l" t="t" r="r" b="b"/>
                <a:pathLst>
                  <a:path w="10785" h="8649" extrusionOk="0">
                    <a:moveTo>
                      <a:pt x="2041" y="1"/>
                    </a:moveTo>
                    <a:cubicBezTo>
                      <a:pt x="1984" y="1"/>
                      <a:pt x="1927" y="6"/>
                      <a:pt x="1871" y="17"/>
                    </a:cubicBezTo>
                    <a:cubicBezTo>
                      <a:pt x="1274" y="117"/>
                      <a:pt x="975" y="773"/>
                      <a:pt x="836" y="1271"/>
                    </a:cubicBezTo>
                    <a:cubicBezTo>
                      <a:pt x="776" y="1549"/>
                      <a:pt x="776" y="2027"/>
                      <a:pt x="936" y="2246"/>
                    </a:cubicBezTo>
                    <a:cubicBezTo>
                      <a:pt x="1108" y="2476"/>
                      <a:pt x="1539" y="2724"/>
                      <a:pt x="1588" y="2724"/>
                    </a:cubicBezTo>
                    <a:cubicBezTo>
                      <a:pt x="1590" y="2724"/>
                      <a:pt x="1592" y="2724"/>
                      <a:pt x="1592" y="2723"/>
                    </a:cubicBezTo>
                    <a:lnTo>
                      <a:pt x="1592" y="2723"/>
                    </a:lnTo>
                    <a:cubicBezTo>
                      <a:pt x="1572" y="2743"/>
                      <a:pt x="1" y="5927"/>
                      <a:pt x="1891" y="8414"/>
                    </a:cubicBezTo>
                    <a:cubicBezTo>
                      <a:pt x="2003" y="8572"/>
                      <a:pt x="2269" y="8648"/>
                      <a:pt x="2645" y="8648"/>
                    </a:cubicBezTo>
                    <a:cubicBezTo>
                      <a:pt x="4068" y="8648"/>
                      <a:pt x="7061" y="7556"/>
                      <a:pt x="9232" y="5668"/>
                    </a:cubicBezTo>
                    <a:cubicBezTo>
                      <a:pt x="9491" y="5429"/>
                      <a:pt x="10784" y="3897"/>
                      <a:pt x="10665" y="3599"/>
                    </a:cubicBezTo>
                    <a:cubicBezTo>
                      <a:pt x="9849" y="1768"/>
                      <a:pt x="8934" y="813"/>
                      <a:pt x="7163" y="37"/>
                    </a:cubicBezTo>
                    <a:cubicBezTo>
                      <a:pt x="6009" y="694"/>
                      <a:pt x="5074" y="1331"/>
                      <a:pt x="3025" y="1350"/>
                    </a:cubicBezTo>
                    <a:cubicBezTo>
                      <a:pt x="3281" y="692"/>
                      <a:pt x="2680" y="1"/>
                      <a:pt x="20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69"/>
              <p:cNvSpPr/>
              <p:nvPr/>
            </p:nvSpPr>
            <p:spPr>
              <a:xfrm>
                <a:off x="1331900" y="2476125"/>
                <a:ext cx="4430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494" extrusionOk="0">
                    <a:moveTo>
                      <a:pt x="184" y="0"/>
                    </a:moveTo>
                    <a:cubicBezTo>
                      <a:pt x="60" y="0"/>
                      <a:pt x="1" y="223"/>
                      <a:pt x="140" y="293"/>
                    </a:cubicBezTo>
                    <a:cubicBezTo>
                      <a:pt x="697" y="532"/>
                      <a:pt x="1135" y="930"/>
                      <a:pt x="1493" y="1427"/>
                    </a:cubicBezTo>
                    <a:cubicBezTo>
                      <a:pt x="1516" y="1474"/>
                      <a:pt x="1560" y="1493"/>
                      <a:pt x="1604" y="1493"/>
                    </a:cubicBezTo>
                    <a:cubicBezTo>
                      <a:pt x="1636" y="1493"/>
                      <a:pt x="1667" y="1483"/>
                      <a:pt x="1692" y="1467"/>
                    </a:cubicBezTo>
                    <a:cubicBezTo>
                      <a:pt x="1772" y="1407"/>
                      <a:pt x="1772" y="1328"/>
                      <a:pt x="1712" y="1268"/>
                    </a:cubicBezTo>
                    <a:cubicBezTo>
                      <a:pt x="1374" y="711"/>
                      <a:pt x="837" y="293"/>
                      <a:pt x="240" y="15"/>
                    </a:cubicBezTo>
                    <a:cubicBezTo>
                      <a:pt x="220" y="5"/>
                      <a:pt x="201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69"/>
              <p:cNvSpPr/>
              <p:nvPr/>
            </p:nvSpPr>
            <p:spPr>
              <a:xfrm>
                <a:off x="1394575" y="2541725"/>
                <a:ext cx="15450" cy="331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1325" extrusionOk="0">
                    <a:moveTo>
                      <a:pt x="154" y="1"/>
                    </a:moveTo>
                    <a:cubicBezTo>
                      <a:pt x="124" y="1"/>
                      <a:pt x="97" y="12"/>
                      <a:pt x="80" y="37"/>
                    </a:cubicBezTo>
                    <a:cubicBezTo>
                      <a:pt x="21" y="76"/>
                      <a:pt x="1" y="176"/>
                      <a:pt x="60" y="236"/>
                    </a:cubicBezTo>
                    <a:cubicBezTo>
                      <a:pt x="80" y="256"/>
                      <a:pt x="100" y="295"/>
                      <a:pt x="120" y="335"/>
                    </a:cubicBezTo>
                    <a:lnTo>
                      <a:pt x="120" y="355"/>
                    </a:lnTo>
                    <a:lnTo>
                      <a:pt x="120" y="375"/>
                    </a:lnTo>
                    <a:cubicBezTo>
                      <a:pt x="120" y="395"/>
                      <a:pt x="160" y="435"/>
                      <a:pt x="160" y="435"/>
                    </a:cubicBezTo>
                    <a:cubicBezTo>
                      <a:pt x="180" y="474"/>
                      <a:pt x="200" y="494"/>
                      <a:pt x="200" y="554"/>
                    </a:cubicBezTo>
                    <a:lnTo>
                      <a:pt x="200" y="574"/>
                    </a:lnTo>
                    <a:lnTo>
                      <a:pt x="200" y="594"/>
                    </a:lnTo>
                    <a:lnTo>
                      <a:pt x="200" y="614"/>
                    </a:lnTo>
                    <a:lnTo>
                      <a:pt x="200" y="653"/>
                    </a:lnTo>
                    <a:cubicBezTo>
                      <a:pt x="200" y="693"/>
                      <a:pt x="220" y="713"/>
                      <a:pt x="220" y="773"/>
                    </a:cubicBezTo>
                    <a:lnTo>
                      <a:pt x="220" y="852"/>
                    </a:lnTo>
                    <a:lnTo>
                      <a:pt x="220" y="872"/>
                    </a:lnTo>
                    <a:lnTo>
                      <a:pt x="220" y="992"/>
                    </a:lnTo>
                    <a:lnTo>
                      <a:pt x="220" y="1071"/>
                    </a:lnTo>
                    <a:lnTo>
                      <a:pt x="220" y="1091"/>
                    </a:lnTo>
                    <a:lnTo>
                      <a:pt x="220" y="1111"/>
                    </a:lnTo>
                    <a:cubicBezTo>
                      <a:pt x="200" y="1191"/>
                      <a:pt x="220" y="1270"/>
                      <a:pt x="299" y="1290"/>
                    </a:cubicBezTo>
                    <a:cubicBezTo>
                      <a:pt x="346" y="1314"/>
                      <a:pt x="387" y="1325"/>
                      <a:pt x="421" y="1325"/>
                    </a:cubicBezTo>
                    <a:cubicBezTo>
                      <a:pt x="472" y="1325"/>
                      <a:pt x="506" y="1299"/>
                      <a:pt x="518" y="1250"/>
                    </a:cubicBezTo>
                    <a:cubicBezTo>
                      <a:pt x="618" y="833"/>
                      <a:pt x="558" y="375"/>
                      <a:pt x="279" y="57"/>
                    </a:cubicBezTo>
                    <a:cubicBezTo>
                      <a:pt x="245" y="22"/>
                      <a:pt x="197" y="1"/>
                      <a:pt x="1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69"/>
              <p:cNvSpPr/>
              <p:nvPr/>
            </p:nvSpPr>
            <p:spPr>
              <a:xfrm>
                <a:off x="1237900" y="2602775"/>
                <a:ext cx="22400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896" h="1048" extrusionOk="0">
                    <a:moveTo>
                      <a:pt x="146" y="0"/>
                    </a:moveTo>
                    <a:cubicBezTo>
                      <a:pt x="119" y="0"/>
                      <a:pt x="95" y="7"/>
                      <a:pt x="80" y="22"/>
                    </a:cubicBezTo>
                    <a:cubicBezTo>
                      <a:pt x="20" y="82"/>
                      <a:pt x="0" y="181"/>
                      <a:pt x="40" y="221"/>
                    </a:cubicBezTo>
                    <a:cubicBezTo>
                      <a:pt x="239" y="480"/>
                      <a:pt x="418" y="718"/>
                      <a:pt x="617" y="997"/>
                    </a:cubicBezTo>
                    <a:cubicBezTo>
                      <a:pt x="655" y="1022"/>
                      <a:pt x="709" y="1047"/>
                      <a:pt x="753" y="1047"/>
                    </a:cubicBezTo>
                    <a:cubicBezTo>
                      <a:pt x="779" y="1047"/>
                      <a:pt x="802" y="1039"/>
                      <a:pt x="816" y="1017"/>
                    </a:cubicBezTo>
                    <a:cubicBezTo>
                      <a:pt x="896" y="977"/>
                      <a:pt x="896" y="897"/>
                      <a:pt x="856" y="818"/>
                    </a:cubicBezTo>
                    <a:cubicBezTo>
                      <a:pt x="637" y="579"/>
                      <a:pt x="478" y="320"/>
                      <a:pt x="279" y="42"/>
                    </a:cubicBezTo>
                    <a:cubicBezTo>
                      <a:pt x="242" y="17"/>
                      <a:pt x="190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69"/>
              <p:cNvSpPr/>
              <p:nvPr/>
            </p:nvSpPr>
            <p:spPr>
              <a:xfrm>
                <a:off x="1291925" y="2572750"/>
                <a:ext cx="52250" cy="36750"/>
              </a:xfrm>
              <a:custGeom>
                <a:avLst/>
                <a:gdLst/>
                <a:ahLst/>
                <a:cxnLst/>
                <a:rect l="l" t="t" r="r" b="b"/>
                <a:pathLst>
                  <a:path w="2090" h="1470" extrusionOk="0">
                    <a:moveTo>
                      <a:pt x="1897" y="0"/>
                    </a:moveTo>
                    <a:cubicBezTo>
                      <a:pt x="1847" y="0"/>
                      <a:pt x="1800" y="27"/>
                      <a:pt x="1779" y="89"/>
                    </a:cubicBezTo>
                    <a:cubicBezTo>
                      <a:pt x="1640" y="427"/>
                      <a:pt x="1480" y="805"/>
                      <a:pt x="1182" y="1024"/>
                    </a:cubicBezTo>
                    <a:cubicBezTo>
                      <a:pt x="1039" y="1126"/>
                      <a:pt x="876" y="1181"/>
                      <a:pt x="718" y="1181"/>
                    </a:cubicBezTo>
                    <a:cubicBezTo>
                      <a:pt x="568" y="1181"/>
                      <a:pt x="423" y="1131"/>
                      <a:pt x="307" y="1024"/>
                    </a:cubicBezTo>
                    <a:cubicBezTo>
                      <a:pt x="282" y="1000"/>
                      <a:pt x="254" y="990"/>
                      <a:pt x="226" y="990"/>
                    </a:cubicBezTo>
                    <a:cubicBezTo>
                      <a:pt x="114" y="990"/>
                      <a:pt x="1" y="1148"/>
                      <a:pt x="128" y="1243"/>
                    </a:cubicBezTo>
                    <a:cubicBezTo>
                      <a:pt x="296" y="1401"/>
                      <a:pt x="510" y="1470"/>
                      <a:pt x="727" y="1470"/>
                    </a:cubicBezTo>
                    <a:cubicBezTo>
                      <a:pt x="919" y="1470"/>
                      <a:pt x="1113" y="1416"/>
                      <a:pt x="1282" y="1323"/>
                    </a:cubicBezTo>
                    <a:cubicBezTo>
                      <a:pt x="1679" y="1084"/>
                      <a:pt x="1898" y="626"/>
                      <a:pt x="2038" y="208"/>
                    </a:cubicBezTo>
                    <a:cubicBezTo>
                      <a:pt x="2089" y="92"/>
                      <a:pt x="1989" y="0"/>
                      <a:pt x="18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69"/>
              <p:cNvSpPr/>
              <p:nvPr/>
            </p:nvSpPr>
            <p:spPr>
              <a:xfrm>
                <a:off x="1304550" y="2519250"/>
                <a:ext cx="24400" cy="26525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061" extrusionOk="0">
                    <a:moveTo>
                      <a:pt x="200" y="1"/>
                    </a:moveTo>
                    <a:cubicBezTo>
                      <a:pt x="120" y="1"/>
                      <a:pt x="40" y="60"/>
                      <a:pt x="20" y="120"/>
                    </a:cubicBezTo>
                    <a:cubicBezTo>
                      <a:pt x="1" y="359"/>
                      <a:pt x="80" y="578"/>
                      <a:pt x="219" y="757"/>
                    </a:cubicBezTo>
                    <a:cubicBezTo>
                      <a:pt x="379" y="916"/>
                      <a:pt x="578" y="1055"/>
                      <a:pt x="816" y="1055"/>
                    </a:cubicBezTo>
                    <a:cubicBezTo>
                      <a:pt x="827" y="1058"/>
                      <a:pt x="837" y="1060"/>
                      <a:pt x="847" y="1060"/>
                    </a:cubicBezTo>
                    <a:cubicBezTo>
                      <a:pt x="896" y="1060"/>
                      <a:pt x="943" y="1022"/>
                      <a:pt x="975" y="956"/>
                    </a:cubicBezTo>
                    <a:cubicBezTo>
                      <a:pt x="975" y="876"/>
                      <a:pt x="916" y="796"/>
                      <a:pt x="836" y="777"/>
                    </a:cubicBezTo>
                    <a:cubicBezTo>
                      <a:pt x="697" y="777"/>
                      <a:pt x="538" y="697"/>
                      <a:pt x="438" y="578"/>
                    </a:cubicBezTo>
                    <a:cubicBezTo>
                      <a:pt x="398" y="498"/>
                      <a:pt x="379" y="458"/>
                      <a:pt x="339" y="379"/>
                    </a:cubicBezTo>
                    <a:cubicBezTo>
                      <a:pt x="319" y="299"/>
                      <a:pt x="319" y="239"/>
                      <a:pt x="319" y="180"/>
                    </a:cubicBezTo>
                    <a:cubicBezTo>
                      <a:pt x="319" y="100"/>
                      <a:pt x="279" y="20"/>
                      <a:pt x="2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69"/>
              <p:cNvSpPr/>
              <p:nvPr/>
            </p:nvSpPr>
            <p:spPr>
              <a:xfrm>
                <a:off x="1349325" y="2580750"/>
                <a:ext cx="1992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23" extrusionOk="0">
                    <a:moveTo>
                      <a:pt x="243" y="1"/>
                    </a:moveTo>
                    <a:cubicBezTo>
                      <a:pt x="184" y="1"/>
                      <a:pt x="130" y="26"/>
                      <a:pt x="100" y="87"/>
                    </a:cubicBezTo>
                    <a:cubicBezTo>
                      <a:pt x="0" y="286"/>
                      <a:pt x="0" y="505"/>
                      <a:pt x="100" y="704"/>
                    </a:cubicBezTo>
                    <a:cubicBezTo>
                      <a:pt x="219" y="903"/>
                      <a:pt x="418" y="1003"/>
                      <a:pt x="637" y="1022"/>
                    </a:cubicBezTo>
                    <a:cubicBezTo>
                      <a:pt x="736" y="983"/>
                      <a:pt x="796" y="883"/>
                      <a:pt x="796" y="823"/>
                    </a:cubicBezTo>
                    <a:cubicBezTo>
                      <a:pt x="796" y="764"/>
                      <a:pt x="716" y="704"/>
                      <a:pt x="637" y="704"/>
                    </a:cubicBezTo>
                    <a:lnTo>
                      <a:pt x="597" y="704"/>
                    </a:lnTo>
                    <a:cubicBezTo>
                      <a:pt x="577" y="704"/>
                      <a:pt x="577" y="704"/>
                      <a:pt x="537" y="684"/>
                    </a:cubicBezTo>
                    <a:cubicBezTo>
                      <a:pt x="537" y="684"/>
                      <a:pt x="518" y="684"/>
                      <a:pt x="518" y="664"/>
                    </a:cubicBezTo>
                    <a:cubicBezTo>
                      <a:pt x="498" y="664"/>
                      <a:pt x="498" y="624"/>
                      <a:pt x="478" y="624"/>
                    </a:cubicBezTo>
                    <a:lnTo>
                      <a:pt x="438" y="605"/>
                    </a:lnTo>
                    <a:lnTo>
                      <a:pt x="418" y="585"/>
                    </a:lnTo>
                    <a:cubicBezTo>
                      <a:pt x="418" y="585"/>
                      <a:pt x="418" y="565"/>
                      <a:pt x="398" y="565"/>
                    </a:cubicBezTo>
                    <a:cubicBezTo>
                      <a:pt x="398" y="565"/>
                      <a:pt x="398" y="525"/>
                      <a:pt x="378" y="525"/>
                    </a:cubicBezTo>
                    <a:cubicBezTo>
                      <a:pt x="338" y="505"/>
                      <a:pt x="338" y="485"/>
                      <a:pt x="338" y="426"/>
                    </a:cubicBezTo>
                    <a:lnTo>
                      <a:pt x="338" y="406"/>
                    </a:lnTo>
                    <a:lnTo>
                      <a:pt x="338" y="366"/>
                    </a:lnTo>
                    <a:lnTo>
                      <a:pt x="338" y="326"/>
                    </a:lnTo>
                    <a:lnTo>
                      <a:pt x="338" y="286"/>
                    </a:lnTo>
                    <a:lnTo>
                      <a:pt x="338" y="266"/>
                    </a:lnTo>
                    <a:cubicBezTo>
                      <a:pt x="338" y="227"/>
                      <a:pt x="378" y="227"/>
                      <a:pt x="378" y="207"/>
                    </a:cubicBezTo>
                    <a:cubicBezTo>
                      <a:pt x="398" y="127"/>
                      <a:pt x="378" y="28"/>
                      <a:pt x="299" y="8"/>
                    </a:cubicBezTo>
                    <a:cubicBezTo>
                      <a:pt x="280" y="3"/>
                      <a:pt x="261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69"/>
              <p:cNvSpPr/>
              <p:nvPr/>
            </p:nvSpPr>
            <p:spPr>
              <a:xfrm>
                <a:off x="1248350" y="2590750"/>
                <a:ext cx="3135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167" extrusionOk="0">
                    <a:moveTo>
                      <a:pt x="166" y="0"/>
                    </a:moveTo>
                    <a:cubicBezTo>
                      <a:pt x="113" y="0"/>
                      <a:pt x="56" y="36"/>
                      <a:pt x="40" y="85"/>
                    </a:cubicBezTo>
                    <a:cubicBezTo>
                      <a:pt x="0" y="165"/>
                      <a:pt x="60" y="224"/>
                      <a:pt x="100" y="264"/>
                    </a:cubicBezTo>
                    <a:lnTo>
                      <a:pt x="140" y="264"/>
                    </a:lnTo>
                    <a:lnTo>
                      <a:pt x="159" y="284"/>
                    </a:lnTo>
                    <a:cubicBezTo>
                      <a:pt x="179" y="304"/>
                      <a:pt x="199" y="304"/>
                      <a:pt x="239" y="324"/>
                    </a:cubicBezTo>
                    <a:cubicBezTo>
                      <a:pt x="279" y="364"/>
                      <a:pt x="299" y="384"/>
                      <a:pt x="358" y="404"/>
                    </a:cubicBezTo>
                    <a:cubicBezTo>
                      <a:pt x="398" y="423"/>
                      <a:pt x="458" y="483"/>
                      <a:pt x="478" y="503"/>
                    </a:cubicBezTo>
                    <a:cubicBezTo>
                      <a:pt x="498" y="523"/>
                      <a:pt x="537" y="523"/>
                      <a:pt x="537" y="563"/>
                    </a:cubicBezTo>
                    <a:lnTo>
                      <a:pt x="577" y="603"/>
                    </a:lnTo>
                    <a:cubicBezTo>
                      <a:pt x="657" y="682"/>
                      <a:pt x="736" y="742"/>
                      <a:pt x="776" y="821"/>
                    </a:cubicBezTo>
                    <a:cubicBezTo>
                      <a:pt x="796" y="881"/>
                      <a:pt x="856" y="901"/>
                      <a:pt x="876" y="961"/>
                    </a:cubicBezTo>
                    <a:cubicBezTo>
                      <a:pt x="896" y="1000"/>
                      <a:pt x="935" y="1020"/>
                      <a:pt x="955" y="1080"/>
                    </a:cubicBezTo>
                    <a:cubicBezTo>
                      <a:pt x="986" y="1141"/>
                      <a:pt x="1028" y="1167"/>
                      <a:pt x="1081" y="1167"/>
                    </a:cubicBezTo>
                    <a:cubicBezTo>
                      <a:pt x="1098" y="1167"/>
                      <a:pt x="1116" y="1164"/>
                      <a:pt x="1134" y="1160"/>
                    </a:cubicBezTo>
                    <a:cubicBezTo>
                      <a:pt x="1234" y="1160"/>
                      <a:pt x="1254" y="1060"/>
                      <a:pt x="1234" y="981"/>
                    </a:cubicBezTo>
                    <a:cubicBezTo>
                      <a:pt x="975" y="563"/>
                      <a:pt x="637" y="224"/>
                      <a:pt x="199" y="6"/>
                    </a:cubicBezTo>
                    <a:cubicBezTo>
                      <a:pt x="189" y="2"/>
                      <a:pt x="177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69"/>
              <p:cNvSpPr/>
              <p:nvPr/>
            </p:nvSpPr>
            <p:spPr>
              <a:xfrm>
                <a:off x="1217500" y="2449025"/>
                <a:ext cx="18425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737" h="1385" extrusionOk="0">
                    <a:moveTo>
                      <a:pt x="319" y="0"/>
                    </a:moveTo>
                    <a:cubicBezTo>
                      <a:pt x="189" y="0"/>
                      <a:pt x="87" y="180"/>
                      <a:pt x="220" y="263"/>
                    </a:cubicBezTo>
                    <a:cubicBezTo>
                      <a:pt x="379" y="382"/>
                      <a:pt x="438" y="561"/>
                      <a:pt x="419" y="720"/>
                    </a:cubicBezTo>
                    <a:cubicBezTo>
                      <a:pt x="399" y="900"/>
                      <a:pt x="279" y="1059"/>
                      <a:pt x="100" y="1118"/>
                    </a:cubicBezTo>
                    <a:cubicBezTo>
                      <a:pt x="21" y="1158"/>
                      <a:pt x="1" y="1258"/>
                      <a:pt x="21" y="1297"/>
                    </a:cubicBezTo>
                    <a:cubicBezTo>
                      <a:pt x="36" y="1358"/>
                      <a:pt x="97" y="1384"/>
                      <a:pt x="152" y="1384"/>
                    </a:cubicBezTo>
                    <a:cubicBezTo>
                      <a:pt x="169" y="1384"/>
                      <a:pt x="186" y="1382"/>
                      <a:pt x="200" y="1377"/>
                    </a:cubicBezTo>
                    <a:cubicBezTo>
                      <a:pt x="438" y="1278"/>
                      <a:pt x="637" y="1019"/>
                      <a:pt x="657" y="760"/>
                    </a:cubicBezTo>
                    <a:cubicBezTo>
                      <a:pt x="737" y="502"/>
                      <a:pt x="618" y="203"/>
                      <a:pt x="399" y="24"/>
                    </a:cubicBezTo>
                    <a:cubicBezTo>
                      <a:pt x="372" y="8"/>
                      <a:pt x="345" y="0"/>
                      <a:pt x="3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69"/>
              <p:cNvSpPr/>
              <p:nvPr/>
            </p:nvSpPr>
            <p:spPr>
              <a:xfrm>
                <a:off x="1059125" y="2647025"/>
                <a:ext cx="90125" cy="71850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2874" extrusionOk="0">
                    <a:moveTo>
                      <a:pt x="166" y="0"/>
                    </a:moveTo>
                    <a:cubicBezTo>
                      <a:pt x="81" y="0"/>
                      <a:pt x="1" y="67"/>
                      <a:pt x="49" y="162"/>
                    </a:cubicBezTo>
                    <a:cubicBezTo>
                      <a:pt x="367" y="998"/>
                      <a:pt x="685" y="1853"/>
                      <a:pt x="1401" y="2410"/>
                    </a:cubicBezTo>
                    <a:cubicBezTo>
                      <a:pt x="1772" y="2691"/>
                      <a:pt x="2232" y="2874"/>
                      <a:pt x="2699" y="2874"/>
                    </a:cubicBezTo>
                    <a:cubicBezTo>
                      <a:pt x="2959" y="2874"/>
                      <a:pt x="3221" y="2817"/>
                      <a:pt x="3471" y="2689"/>
                    </a:cubicBezTo>
                    <a:cubicBezTo>
                      <a:pt x="3605" y="2622"/>
                      <a:pt x="3513" y="2428"/>
                      <a:pt x="3374" y="2428"/>
                    </a:cubicBezTo>
                    <a:cubicBezTo>
                      <a:pt x="3348" y="2428"/>
                      <a:pt x="3320" y="2434"/>
                      <a:pt x="3292" y="2450"/>
                    </a:cubicBezTo>
                    <a:cubicBezTo>
                      <a:pt x="3095" y="2558"/>
                      <a:pt x="2886" y="2605"/>
                      <a:pt x="2677" y="2605"/>
                    </a:cubicBezTo>
                    <a:cubicBezTo>
                      <a:pt x="2232" y="2605"/>
                      <a:pt x="1786" y="2390"/>
                      <a:pt x="1461" y="2092"/>
                    </a:cubicBezTo>
                    <a:cubicBezTo>
                      <a:pt x="884" y="1555"/>
                      <a:pt x="586" y="819"/>
                      <a:pt x="307" y="102"/>
                    </a:cubicBezTo>
                    <a:cubicBezTo>
                      <a:pt x="283" y="30"/>
                      <a:pt x="224" y="0"/>
                      <a:pt x="16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69"/>
              <p:cNvSpPr/>
              <p:nvPr/>
            </p:nvSpPr>
            <p:spPr>
              <a:xfrm>
                <a:off x="1261775" y="2423275"/>
                <a:ext cx="187050" cy="78000"/>
              </a:xfrm>
              <a:custGeom>
                <a:avLst/>
                <a:gdLst/>
                <a:ahLst/>
                <a:cxnLst/>
                <a:rect l="l" t="t" r="r" b="b"/>
                <a:pathLst>
                  <a:path w="7482" h="3120" extrusionOk="0">
                    <a:moveTo>
                      <a:pt x="3623" y="1"/>
                    </a:moveTo>
                    <a:cubicBezTo>
                      <a:pt x="2531" y="1"/>
                      <a:pt x="1456" y="297"/>
                      <a:pt x="518" y="835"/>
                    </a:cubicBezTo>
                    <a:cubicBezTo>
                      <a:pt x="259" y="994"/>
                      <a:pt x="0" y="1193"/>
                      <a:pt x="0" y="1492"/>
                    </a:cubicBezTo>
                    <a:cubicBezTo>
                      <a:pt x="0" y="1750"/>
                      <a:pt x="199" y="1949"/>
                      <a:pt x="418" y="2109"/>
                    </a:cubicBezTo>
                    <a:cubicBezTo>
                      <a:pt x="1339" y="2764"/>
                      <a:pt x="2465" y="3120"/>
                      <a:pt x="3600" y="3120"/>
                    </a:cubicBezTo>
                    <a:cubicBezTo>
                      <a:pt x="3740" y="3120"/>
                      <a:pt x="3880" y="3114"/>
                      <a:pt x="4020" y="3103"/>
                    </a:cubicBezTo>
                    <a:cubicBezTo>
                      <a:pt x="4099" y="3103"/>
                      <a:pt x="4139" y="3103"/>
                      <a:pt x="4199" y="3084"/>
                    </a:cubicBezTo>
                    <a:cubicBezTo>
                      <a:pt x="4696" y="3024"/>
                      <a:pt x="5193" y="2904"/>
                      <a:pt x="5631" y="2705"/>
                    </a:cubicBezTo>
                    <a:cubicBezTo>
                      <a:pt x="6089" y="2507"/>
                      <a:pt x="6507" y="2248"/>
                      <a:pt x="6904" y="1949"/>
                    </a:cubicBezTo>
                    <a:cubicBezTo>
                      <a:pt x="7183" y="1731"/>
                      <a:pt x="7481" y="1353"/>
                      <a:pt x="7103" y="1054"/>
                    </a:cubicBezTo>
                    <a:cubicBezTo>
                      <a:pt x="6885" y="915"/>
                      <a:pt x="6626" y="795"/>
                      <a:pt x="6407" y="656"/>
                    </a:cubicBezTo>
                    <a:cubicBezTo>
                      <a:pt x="6168" y="537"/>
                      <a:pt x="5910" y="437"/>
                      <a:pt x="5671" y="338"/>
                    </a:cubicBezTo>
                    <a:cubicBezTo>
                      <a:pt x="5174" y="159"/>
                      <a:pt x="4636" y="59"/>
                      <a:pt x="4099" y="20"/>
                    </a:cubicBezTo>
                    <a:cubicBezTo>
                      <a:pt x="3940" y="7"/>
                      <a:pt x="3782" y="1"/>
                      <a:pt x="362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69"/>
              <p:cNvSpPr/>
              <p:nvPr/>
            </p:nvSpPr>
            <p:spPr>
              <a:xfrm>
                <a:off x="908625" y="2785400"/>
                <a:ext cx="706825" cy="812975"/>
              </a:xfrm>
              <a:custGeom>
                <a:avLst/>
                <a:gdLst/>
                <a:ahLst/>
                <a:cxnLst/>
                <a:rect l="l" t="t" r="r" b="b"/>
                <a:pathLst>
                  <a:path w="28273" h="32519" extrusionOk="0">
                    <a:moveTo>
                      <a:pt x="21420" y="0"/>
                    </a:moveTo>
                    <a:cubicBezTo>
                      <a:pt x="18817" y="0"/>
                      <a:pt x="16655" y="2287"/>
                      <a:pt x="15062" y="4436"/>
                    </a:cubicBezTo>
                    <a:cubicBezTo>
                      <a:pt x="11102" y="9788"/>
                      <a:pt x="8874" y="13230"/>
                      <a:pt x="6586" y="19477"/>
                    </a:cubicBezTo>
                    <a:lnTo>
                      <a:pt x="1512" y="19060"/>
                    </a:lnTo>
                    <a:cubicBezTo>
                      <a:pt x="0" y="23317"/>
                      <a:pt x="20" y="25347"/>
                      <a:pt x="1094" y="27714"/>
                    </a:cubicBezTo>
                    <a:cubicBezTo>
                      <a:pt x="2129" y="30022"/>
                      <a:pt x="4278" y="32410"/>
                      <a:pt x="6825" y="32509"/>
                    </a:cubicBezTo>
                    <a:cubicBezTo>
                      <a:pt x="6968" y="32515"/>
                      <a:pt x="7109" y="32518"/>
                      <a:pt x="7249" y="32518"/>
                    </a:cubicBezTo>
                    <a:cubicBezTo>
                      <a:pt x="17190" y="32518"/>
                      <a:pt x="18580" y="18059"/>
                      <a:pt x="19737" y="14822"/>
                    </a:cubicBezTo>
                    <a:lnTo>
                      <a:pt x="19737" y="14822"/>
                    </a:lnTo>
                    <a:cubicBezTo>
                      <a:pt x="19459" y="18980"/>
                      <a:pt x="20692" y="27436"/>
                      <a:pt x="23518" y="32032"/>
                    </a:cubicBezTo>
                    <a:cubicBezTo>
                      <a:pt x="25089" y="31694"/>
                      <a:pt x="26701" y="31694"/>
                      <a:pt x="28273" y="31355"/>
                    </a:cubicBezTo>
                    <a:cubicBezTo>
                      <a:pt x="26701" y="23556"/>
                      <a:pt x="25965" y="10345"/>
                      <a:pt x="25607" y="5610"/>
                    </a:cubicBezTo>
                    <a:cubicBezTo>
                      <a:pt x="25388" y="2685"/>
                      <a:pt x="23617" y="238"/>
                      <a:pt x="22005" y="39"/>
                    </a:cubicBezTo>
                    <a:cubicBezTo>
                      <a:pt x="21808" y="13"/>
                      <a:pt x="21613" y="0"/>
                      <a:pt x="21420" y="0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69"/>
              <p:cNvSpPr/>
              <p:nvPr/>
            </p:nvSpPr>
            <p:spPr>
              <a:xfrm>
                <a:off x="1489100" y="2936375"/>
                <a:ext cx="131325" cy="124150"/>
              </a:xfrm>
              <a:custGeom>
                <a:avLst/>
                <a:gdLst/>
                <a:ahLst/>
                <a:cxnLst/>
                <a:rect l="l" t="t" r="r" b="b"/>
                <a:pathLst>
                  <a:path w="5253" h="4966" extrusionOk="0">
                    <a:moveTo>
                      <a:pt x="4118" y="0"/>
                    </a:moveTo>
                    <a:cubicBezTo>
                      <a:pt x="3943" y="0"/>
                      <a:pt x="3765" y="42"/>
                      <a:pt x="3601" y="128"/>
                    </a:cubicBezTo>
                    <a:cubicBezTo>
                      <a:pt x="2587" y="725"/>
                      <a:pt x="1592" y="1401"/>
                      <a:pt x="677" y="2157"/>
                    </a:cubicBezTo>
                    <a:cubicBezTo>
                      <a:pt x="378" y="2396"/>
                      <a:pt x="60" y="2694"/>
                      <a:pt x="20" y="3092"/>
                    </a:cubicBezTo>
                    <a:cubicBezTo>
                      <a:pt x="0" y="3510"/>
                      <a:pt x="299" y="3868"/>
                      <a:pt x="597" y="4167"/>
                    </a:cubicBezTo>
                    <a:cubicBezTo>
                      <a:pt x="997" y="4548"/>
                      <a:pt x="1452" y="4965"/>
                      <a:pt x="2013" y="4965"/>
                    </a:cubicBezTo>
                    <a:cubicBezTo>
                      <a:pt x="2038" y="4965"/>
                      <a:pt x="2064" y="4964"/>
                      <a:pt x="2089" y="4963"/>
                    </a:cubicBezTo>
                    <a:cubicBezTo>
                      <a:pt x="2587" y="4943"/>
                      <a:pt x="3004" y="4565"/>
                      <a:pt x="3363" y="4187"/>
                    </a:cubicBezTo>
                    <a:cubicBezTo>
                      <a:pt x="4139" y="3371"/>
                      <a:pt x="4696" y="2396"/>
                      <a:pt x="5074" y="1361"/>
                    </a:cubicBezTo>
                    <a:cubicBezTo>
                      <a:pt x="5253" y="964"/>
                      <a:pt x="5133" y="486"/>
                      <a:pt x="4755" y="207"/>
                    </a:cubicBezTo>
                    <a:cubicBezTo>
                      <a:pt x="4575" y="72"/>
                      <a:pt x="4349" y="0"/>
                      <a:pt x="411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69"/>
              <p:cNvSpPr/>
              <p:nvPr/>
            </p:nvSpPr>
            <p:spPr>
              <a:xfrm>
                <a:off x="1466200" y="3003225"/>
                <a:ext cx="4232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3483" extrusionOk="0">
                    <a:moveTo>
                      <a:pt x="1115" y="1"/>
                    </a:moveTo>
                    <a:cubicBezTo>
                      <a:pt x="737" y="458"/>
                      <a:pt x="379" y="916"/>
                      <a:pt x="1" y="1393"/>
                    </a:cubicBezTo>
                    <a:cubicBezTo>
                      <a:pt x="180" y="1831"/>
                      <a:pt x="299" y="2309"/>
                      <a:pt x="478" y="2766"/>
                    </a:cubicBezTo>
                    <a:cubicBezTo>
                      <a:pt x="797" y="2985"/>
                      <a:pt x="1135" y="3264"/>
                      <a:pt x="1473" y="3482"/>
                    </a:cubicBezTo>
                    <a:cubicBezTo>
                      <a:pt x="1593" y="3085"/>
                      <a:pt x="1334" y="2567"/>
                      <a:pt x="976" y="2428"/>
                    </a:cubicBezTo>
                    <a:cubicBezTo>
                      <a:pt x="936" y="2209"/>
                      <a:pt x="836" y="1931"/>
                      <a:pt x="817" y="1712"/>
                    </a:cubicBezTo>
                    <a:cubicBezTo>
                      <a:pt x="1115" y="1334"/>
                      <a:pt x="1394" y="896"/>
                      <a:pt x="1692" y="518"/>
                    </a:cubicBezTo>
                    <a:lnTo>
                      <a:pt x="111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69"/>
              <p:cNvSpPr/>
              <p:nvPr/>
            </p:nvSpPr>
            <p:spPr>
              <a:xfrm>
                <a:off x="1489575" y="3011175"/>
                <a:ext cx="4232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3483" extrusionOk="0">
                    <a:moveTo>
                      <a:pt x="1135" y="1"/>
                    </a:moveTo>
                    <a:cubicBezTo>
                      <a:pt x="757" y="478"/>
                      <a:pt x="379" y="916"/>
                      <a:pt x="1" y="1394"/>
                    </a:cubicBezTo>
                    <a:cubicBezTo>
                      <a:pt x="180" y="1851"/>
                      <a:pt x="299" y="2309"/>
                      <a:pt x="478" y="2767"/>
                    </a:cubicBezTo>
                    <a:cubicBezTo>
                      <a:pt x="797" y="2985"/>
                      <a:pt x="1155" y="3264"/>
                      <a:pt x="1473" y="3483"/>
                    </a:cubicBezTo>
                    <a:cubicBezTo>
                      <a:pt x="1593" y="3085"/>
                      <a:pt x="1354" y="2568"/>
                      <a:pt x="976" y="2448"/>
                    </a:cubicBezTo>
                    <a:cubicBezTo>
                      <a:pt x="956" y="2209"/>
                      <a:pt x="857" y="1951"/>
                      <a:pt x="837" y="1712"/>
                    </a:cubicBezTo>
                    <a:cubicBezTo>
                      <a:pt x="1135" y="1354"/>
                      <a:pt x="1394" y="896"/>
                      <a:pt x="1692" y="518"/>
                    </a:cubicBezTo>
                    <a:lnTo>
                      <a:pt x="113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69"/>
              <p:cNvSpPr/>
              <p:nvPr/>
            </p:nvSpPr>
            <p:spPr>
              <a:xfrm>
                <a:off x="1508500" y="3009200"/>
                <a:ext cx="42300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3483" extrusionOk="0">
                    <a:moveTo>
                      <a:pt x="1114" y="0"/>
                    </a:moveTo>
                    <a:cubicBezTo>
                      <a:pt x="736" y="478"/>
                      <a:pt x="378" y="916"/>
                      <a:pt x="0" y="1393"/>
                    </a:cubicBezTo>
                    <a:cubicBezTo>
                      <a:pt x="179" y="1851"/>
                      <a:pt x="298" y="2328"/>
                      <a:pt x="478" y="2766"/>
                    </a:cubicBezTo>
                    <a:cubicBezTo>
                      <a:pt x="796" y="2985"/>
                      <a:pt x="1134" y="3263"/>
                      <a:pt x="1472" y="3482"/>
                    </a:cubicBezTo>
                    <a:cubicBezTo>
                      <a:pt x="1592" y="3084"/>
                      <a:pt x="1333" y="2567"/>
                      <a:pt x="975" y="2448"/>
                    </a:cubicBezTo>
                    <a:cubicBezTo>
                      <a:pt x="935" y="2229"/>
                      <a:pt x="836" y="1950"/>
                      <a:pt x="816" y="1731"/>
                    </a:cubicBezTo>
                    <a:cubicBezTo>
                      <a:pt x="1114" y="1353"/>
                      <a:pt x="1393" y="896"/>
                      <a:pt x="1691" y="538"/>
                    </a:cubicBezTo>
                    <a:lnTo>
                      <a:pt x="111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69"/>
              <p:cNvSpPr/>
              <p:nvPr/>
            </p:nvSpPr>
            <p:spPr>
              <a:xfrm>
                <a:off x="1527875" y="3008700"/>
                <a:ext cx="4232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1693" h="3483" extrusionOk="0">
                    <a:moveTo>
                      <a:pt x="1115" y="0"/>
                    </a:moveTo>
                    <a:cubicBezTo>
                      <a:pt x="737" y="478"/>
                      <a:pt x="359" y="916"/>
                      <a:pt x="1" y="1393"/>
                    </a:cubicBezTo>
                    <a:cubicBezTo>
                      <a:pt x="160" y="1851"/>
                      <a:pt x="299" y="2308"/>
                      <a:pt x="459" y="2766"/>
                    </a:cubicBezTo>
                    <a:cubicBezTo>
                      <a:pt x="797" y="2985"/>
                      <a:pt x="1135" y="3263"/>
                      <a:pt x="1453" y="3482"/>
                    </a:cubicBezTo>
                    <a:cubicBezTo>
                      <a:pt x="1593" y="3084"/>
                      <a:pt x="1334" y="2567"/>
                      <a:pt x="956" y="2448"/>
                    </a:cubicBezTo>
                    <a:cubicBezTo>
                      <a:pt x="936" y="2209"/>
                      <a:pt x="837" y="1950"/>
                      <a:pt x="817" y="1712"/>
                    </a:cubicBezTo>
                    <a:cubicBezTo>
                      <a:pt x="1115" y="1353"/>
                      <a:pt x="1394" y="896"/>
                      <a:pt x="1692" y="518"/>
                    </a:cubicBezTo>
                    <a:lnTo>
                      <a:pt x="111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69"/>
              <p:cNvSpPr/>
              <p:nvPr/>
            </p:nvSpPr>
            <p:spPr>
              <a:xfrm>
                <a:off x="796850" y="3299650"/>
                <a:ext cx="872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3491" h="433" extrusionOk="0">
                    <a:moveTo>
                      <a:pt x="174" y="1"/>
                    </a:moveTo>
                    <a:cubicBezTo>
                      <a:pt x="13" y="1"/>
                      <a:pt x="0" y="242"/>
                      <a:pt x="154" y="280"/>
                    </a:cubicBezTo>
                    <a:cubicBezTo>
                      <a:pt x="695" y="382"/>
                      <a:pt x="1241" y="432"/>
                      <a:pt x="1785" y="432"/>
                    </a:cubicBezTo>
                    <a:cubicBezTo>
                      <a:pt x="2300" y="432"/>
                      <a:pt x="2813" y="387"/>
                      <a:pt x="3317" y="300"/>
                    </a:cubicBezTo>
                    <a:cubicBezTo>
                      <a:pt x="3490" y="281"/>
                      <a:pt x="3440" y="21"/>
                      <a:pt x="3293" y="21"/>
                    </a:cubicBezTo>
                    <a:cubicBezTo>
                      <a:pt x="3288" y="21"/>
                      <a:pt x="3283" y="21"/>
                      <a:pt x="3277" y="22"/>
                    </a:cubicBezTo>
                    <a:cubicBezTo>
                      <a:pt x="2774" y="109"/>
                      <a:pt x="2270" y="154"/>
                      <a:pt x="1769" y="154"/>
                    </a:cubicBezTo>
                    <a:cubicBezTo>
                      <a:pt x="1240" y="154"/>
                      <a:pt x="714" y="104"/>
                      <a:pt x="193" y="2"/>
                    </a:cubicBezTo>
                    <a:cubicBezTo>
                      <a:pt x="187" y="1"/>
                      <a:pt x="180" y="1"/>
                      <a:pt x="174" y="1"/>
                    </a:cubicBezTo>
                    <a:close/>
                  </a:path>
                </a:pathLst>
              </a:custGeom>
              <a:solidFill>
                <a:srgbClr val="213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69"/>
              <p:cNvSpPr/>
              <p:nvPr/>
            </p:nvSpPr>
            <p:spPr>
              <a:xfrm>
                <a:off x="745975" y="2793350"/>
                <a:ext cx="707325" cy="814750"/>
              </a:xfrm>
              <a:custGeom>
                <a:avLst/>
                <a:gdLst/>
                <a:ahLst/>
                <a:cxnLst/>
                <a:rect l="l" t="t" r="r" b="b"/>
                <a:pathLst>
                  <a:path w="28293" h="32590" extrusionOk="0">
                    <a:moveTo>
                      <a:pt x="21440" y="1"/>
                    </a:moveTo>
                    <a:cubicBezTo>
                      <a:pt x="18837" y="1"/>
                      <a:pt x="16675" y="2287"/>
                      <a:pt x="15081" y="4436"/>
                    </a:cubicBezTo>
                    <a:cubicBezTo>
                      <a:pt x="11122" y="9788"/>
                      <a:pt x="8894" y="13250"/>
                      <a:pt x="6606" y="19478"/>
                    </a:cubicBezTo>
                    <a:lnTo>
                      <a:pt x="1532" y="19060"/>
                    </a:lnTo>
                    <a:cubicBezTo>
                      <a:pt x="0" y="23318"/>
                      <a:pt x="40" y="25347"/>
                      <a:pt x="1094" y="27715"/>
                    </a:cubicBezTo>
                    <a:cubicBezTo>
                      <a:pt x="2149" y="30023"/>
                      <a:pt x="4278" y="32410"/>
                      <a:pt x="6844" y="32510"/>
                    </a:cubicBezTo>
                    <a:cubicBezTo>
                      <a:pt x="6994" y="32516"/>
                      <a:pt x="7143" y="32519"/>
                      <a:pt x="7289" y="32519"/>
                    </a:cubicBezTo>
                    <a:cubicBezTo>
                      <a:pt x="17212" y="32519"/>
                      <a:pt x="18600" y="18077"/>
                      <a:pt x="19757" y="14842"/>
                    </a:cubicBezTo>
                    <a:lnTo>
                      <a:pt x="19757" y="14842"/>
                    </a:lnTo>
                    <a:cubicBezTo>
                      <a:pt x="19479" y="18980"/>
                      <a:pt x="20692" y="27993"/>
                      <a:pt x="23537" y="32589"/>
                    </a:cubicBezTo>
                    <a:cubicBezTo>
                      <a:pt x="25109" y="32251"/>
                      <a:pt x="26721" y="32251"/>
                      <a:pt x="28293" y="31913"/>
                    </a:cubicBezTo>
                    <a:cubicBezTo>
                      <a:pt x="26721" y="24114"/>
                      <a:pt x="25965" y="10365"/>
                      <a:pt x="25626" y="5610"/>
                    </a:cubicBezTo>
                    <a:cubicBezTo>
                      <a:pt x="25408" y="2705"/>
                      <a:pt x="23637" y="238"/>
                      <a:pt x="22025" y="39"/>
                    </a:cubicBezTo>
                    <a:cubicBezTo>
                      <a:pt x="21828" y="13"/>
                      <a:pt x="21633" y="1"/>
                      <a:pt x="21440" y="1"/>
                    </a:cubicBez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69"/>
              <p:cNvSpPr/>
              <p:nvPr/>
            </p:nvSpPr>
            <p:spPr>
              <a:xfrm>
                <a:off x="898900" y="3052125"/>
                <a:ext cx="124950" cy="294050"/>
              </a:xfrm>
              <a:custGeom>
                <a:avLst/>
                <a:gdLst/>
                <a:ahLst/>
                <a:cxnLst/>
                <a:rect l="l" t="t" r="r" b="b"/>
                <a:pathLst>
                  <a:path w="4998" h="11762" extrusionOk="0">
                    <a:moveTo>
                      <a:pt x="4806" y="0"/>
                    </a:moveTo>
                    <a:cubicBezTo>
                      <a:pt x="4770" y="0"/>
                      <a:pt x="4734" y="16"/>
                      <a:pt x="4707" y="54"/>
                    </a:cubicBezTo>
                    <a:cubicBezTo>
                      <a:pt x="2876" y="2760"/>
                      <a:pt x="1444" y="5784"/>
                      <a:pt x="608" y="8928"/>
                    </a:cubicBezTo>
                    <a:cubicBezTo>
                      <a:pt x="349" y="9823"/>
                      <a:pt x="150" y="10699"/>
                      <a:pt x="11" y="11614"/>
                    </a:cubicBezTo>
                    <a:cubicBezTo>
                      <a:pt x="0" y="11711"/>
                      <a:pt x="72" y="11762"/>
                      <a:pt x="146" y="11762"/>
                    </a:cubicBezTo>
                    <a:cubicBezTo>
                      <a:pt x="208" y="11762"/>
                      <a:pt x="272" y="11726"/>
                      <a:pt x="290" y="11654"/>
                    </a:cubicBezTo>
                    <a:cubicBezTo>
                      <a:pt x="827" y="8470"/>
                      <a:pt x="1921" y="5347"/>
                      <a:pt x="3513" y="2521"/>
                    </a:cubicBezTo>
                    <a:cubicBezTo>
                      <a:pt x="3951" y="1725"/>
                      <a:pt x="4428" y="949"/>
                      <a:pt x="4925" y="213"/>
                    </a:cubicBezTo>
                    <a:cubicBezTo>
                      <a:pt x="4998" y="112"/>
                      <a:pt x="4902" y="0"/>
                      <a:pt x="48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69"/>
              <p:cNvSpPr/>
              <p:nvPr/>
            </p:nvSpPr>
            <p:spPr>
              <a:xfrm>
                <a:off x="849250" y="3302100"/>
                <a:ext cx="39800" cy="51900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2076" extrusionOk="0">
                    <a:moveTo>
                      <a:pt x="1402" y="0"/>
                    </a:moveTo>
                    <a:cubicBezTo>
                      <a:pt x="1365" y="0"/>
                      <a:pt x="1328" y="19"/>
                      <a:pt x="1301" y="63"/>
                    </a:cubicBezTo>
                    <a:cubicBezTo>
                      <a:pt x="903" y="640"/>
                      <a:pt x="505" y="1257"/>
                      <a:pt x="87" y="1854"/>
                    </a:cubicBezTo>
                    <a:cubicBezTo>
                      <a:pt x="1" y="1954"/>
                      <a:pt x="101" y="2075"/>
                      <a:pt x="201" y="2075"/>
                    </a:cubicBezTo>
                    <a:cubicBezTo>
                      <a:pt x="240" y="2075"/>
                      <a:pt x="278" y="2057"/>
                      <a:pt x="306" y="2013"/>
                    </a:cubicBezTo>
                    <a:cubicBezTo>
                      <a:pt x="704" y="1416"/>
                      <a:pt x="1102" y="819"/>
                      <a:pt x="1520" y="222"/>
                    </a:cubicBezTo>
                    <a:cubicBezTo>
                      <a:pt x="1591" y="122"/>
                      <a:pt x="1498" y="0"/>
                      <a:pt x="1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69"/>
              <p:cNvSpPr/>
              <p:nvPr/>
            </p:nvSpPr>
            <p:spPr>
              <a:xfrm>
                <a:off x="1232925" y="3117675"/>
                <a:ext cx="20200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808" h="9102" extrusionOk="0">
                    <a:moveTo>
                      <a:pt x="654" y="0"/>
                    </a:moveTo>
                    <a:cubicBezTo>
                      <a:pt x="590" y="0"/>
                      <a:pt x="527" y="36"/>
                      <a:pt x="518" y="118"/>
                    </a:cubicBezTo>
                    <a:cubicBezTo>
                      <a:pt x="100" y="2386"/>
                      <a:pt x="1" y="4714"/>
                      <a:pt x="219" y="7002"/>
                    </a:cubicBezTo>
                    <a:cubicBezTo>
                      <a:pt x="279" y="7679"/>
                      <a:pt x="379" y="8315"/>
                      <a:pt x="478" y="8992"/>
                    </a:cubicBezTo>
                    <a:cubicBezTo>
                      <a:pt x="487" y="9069"/>
                      <a:pt x="543" y="9101"/>
                      <a:pt x="602" y="9101"/>
                    </a:cubicBezTo>
                    <a:cubicBezTo>
                      <a:pt x="682" y="9101"/>
                      <a:pt x="768" y="9043"/>
                      <a:pt x="757" y="8952"/>
                    </a:cubicBezTo>
                    <a:cubicBezTo>
                      <a:pt x="359" y="6684"/>
                      <a:pt x="279" y="4376"/>
                      <a:pt x="518" y="2088"/>
                    </a:cubicBezTo>
                    <a:cubicBezTo>
                      <a:pt x="597" y="1431"/>
                      <a:pt x="677" y="795"/>
                      <a:pt x="796" y="138"/>
                    </a:cubicBezTo>
                    <a:cubicBezTo>
                      <a:pt x="807" y="51"/>
                      <a:pt x="730" y="0"/>
                      <a:pt x="6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69"/>
              <p:cNvSpPr/>
              <p:nvPr/>
            </p:nvSpPr>
            <p:spPr>
              <a:xfrm>
                <a:off x="1339000" y="3556325"/>
                <a:ext cx="86800" cy="20950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838" extrusionOk="0">
                    <a:moveTo>
                      <a:pt x="3257" y="0"/>
                    </a:moveTo>
                    <a:cubicBezTo>
                      <a:pt x="3251" y="0"/>
                      <a:pt x="3245" y="0"/>
                      <a:pt x="3239" y="1"/>
                    </a:cubicBezTo>
                    <a:cubicBezTo>
                      <a:pt x="2224" y="180"/>
                      <a:pt x="1189" y="379"/>
                      <a:pt x="155" y="558"/>
                    </a:cubicBezTo>
                    <a:cubicBezTo>
                      <a:pt x="1" y="577"/>
                      <a:pt x="33" y="838"/>
                      <a:pt x="196" y="838"/>
                    </a:cubicBezTo>
                    <a:cubicBezTo>
                      <a:pt x="202" y="838"/>
                      <a:pt x="208" y="838"/>
                      <a:pt x="214" y="837"/>
                    </a:cubicBezTo>
                    <a:cubicBezTo>
                      <a:pt x="1229" y="658"/>
                      <a:pt x="2283" y="459"/>
                      <a:pt x="3298" y="280"/>
                    </a:cubicBezTo>
                    <a:cubicBezTo>
                      <a:pt x="3471" y="261"/>
                      <a:pt x="3421" y="0"/>
                      <a:pt x="32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69"/>
              <p:cNvSpPr/>
              <p:nvPr/>
            </p:nvSpPr>
            <p:spPr>
              <a:xfrm>
                <a:off x="877775" y="2622500"/>
                <a:ext cx="371600" cy="466300"/>
              </a:xfrm>
              <a:custGeom>
                <a:avLst/>
                <a:gdLst/>
                <a:ahLst/>
                <a:cxnLst/>
                <a:rect l="l" t="t" r="r" b="b"/>
                <a:pathLst>
                  <a:path w="14864" h="18652" extrusionOk="0">
                    <a:moveTo>
                      <a:pt x="3019" y="1"/>
                    </a:moveTo>
                    <a:cubicBezTo>
                      <a:pt x="2474" y="1"/>
                      <a:pt x="1911" y="190"/>
                      <a:pt x="1473" y="506"/>
                    </a:cubicBezTo>
                    <a:cubicBezTo>
                      <a:pt x="757" y="1044"/>
                      <a:pt x="1" y="3630"/>
                      <a:pt x="299" y="5361"/>
                    </a:cubicBezTo>
                    <a:cubicBezTo>
                      <a:pt x="1254" y="10952"/>
                      <a:pt x="3860" y="14135"/>
                      <a:pt x="7263" y="18652"/>
                    </a:cubicBezTo>
                    <a:cubicBezTo>
                      <a:pt x="9730" y="18652"/>
                      <a:pt x="12296" y="18433"/>
                      <a:pt x="14823" y="18055"/>
                    </a:cubicBezTo>
                    <a:cubicBezTo>
                      <a:pt x="14565" y="16742"/>
                      <a:pt x="14624" y="15429"/>
                      <a:pt x="14863" y="14076"/>
                    </a:cubicBezTo>
                    <a:lnTo>
                      <a:pt x="14863" y="14076"/>
                    </a:lnTo>
                    <a:cubicBezTo>
                      <a:pt x="13610" y="14135"/>
                      <a:pt x="12316" y="14155"/>
                      <a:pt x="10884" y="14215"/>
                    </a:cubicBezTo>
                    <a:cubicBezTo>
                      <a:pt x="9133" y="10236"/>
                      <a:pt x="7163" y="6217"/>
                      <a:pt x="5432" y="2237"/>
                    </a:cubicBezTo>
                    <a:cubicBezTo>
                      <a:pt x="5114" y="1481"/>
                      <a:pt x="4736" y="685"/>
                      <a:pt x="4000" y="248"/>
                    </a:cubicBezTo>
                    <a:cubicBezTo>
                      <a:pt x="3706" y="77"/>
                      <a:pt x="3366" y="1"/>
                      <a:pt x="3019" y="1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69"/>
              <p:cNvSpPr/>
              <p:nvPr/>
            </p:nvSpPr>
            <p:spPr>
              <a:xfrm>
                <a:off x="882250" y="2678425"/>
                <a:ext cx="367125" cy="410375"/>
              </a:xfrm>
              <a:custGeom>
                <a:avLst/>
                <a:gdLst/>
                <a:ahLst/>
                <a:cxnLst/>
                <a:rect l="l" t="t" r="r" b="b"/>
                <a:pathLst>
                  <a:path w="14685" h="16415" extrusionOk="0">
                    <a:moveTo>
                      <a:pt x="418" y="0"/>
                    </a:moveTo>
                    <a:cubicBezTo>
                      <a:pt x="140" y="975"/>
                      <a:pt x="1" y="2169"/>
                      <a:pt x="140" y="3124"/>
                    </a:cubicBezTo>
                    <a:cubicBezTo>
                      <a:pt x="1095" y="8715"/>
                      <a:pt x="3701" y="11898"/>
                      <a:pt x="7104" y="16415"/>
                    </a:cubicBezTo>
                    <a:cubicBezTo>
                      <a:pt x="9571" y="16415"/>
                      <a:pt x="12137" y="16196"/>
                      <a:pt x="14684" y="15818"/>
                    </a:cubicBezTo>
                    <a:cubicBezTo>
                      <a:pt x="14644" y="15679"/>
                      <a:pt x="14624" y="15500"/>
                      <a:pt x="14605" y="15360"/>
                    </a:cubicBezTo>
                    <a:cubicBezTo>
                      <a:pt x="13933" y="15470"/>
                      <a:pt x="13257" y="15530"/>
                      <a:pt x="12585" y="15530"/>
                    </a:cubicBezTo>
                    <a:cubicBezTo>
                      <a:pt x="11306" y="15530"/>
                      <a:pt x="10042" y="15312"/>
                      <a:pt x="8854" y="14803"/>
                    </a:cubicBezTo>
                    <a:cubicBezTo>
                      <a:pt x="8576" y="14803"/>
                      <a:pt x="9431" y="13689"/>
                      <a:pt x="9133" y="13112"/>
                    </a:cubicBezTo>
                    <a:lnTo>
                      <a:pt x="9133" y="13112"/>
                    </a:lnTo>
                    <a:cubicBezTo>
                      <a:pt x="8854" y="13689"/>
                      <a:pt x="7999" y="13948"/>
                      <a:pt x="7740" y="14505"/>
                    </a:cubicBezTo>
                    <a:cubicBezTo>
                      <a:pt x="4239" y="10247"/>
                      <a:pt x="717" y="5551"/>
                      <a:pt x="418" y="0"/>
                    </a:cubicBezTo>
                    <a:close/>
                  </a:path>
                </a:pathLst>
              </a:custGeom>
              <a:solidFill>
                <a:srgbClr val="C9DAF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69"/>
              <p:cNvSpPr/>
              <p:nvPr/>
            </p:nvSpPr>
            <p:spPr>
              <a:xfrm>
                <a:off x="1002300" y="2696650"/>
                <a:ext cx="130775" cy="243450"/>
              </a:xfrm>
              <a:custGeom>
                <a:avLst/>
                <a:gdLst/>
                <a:ahLst/>
                <a:cxnLst/>
                <a:rect l="l" t="t" r="r" b="b"/>
                <a:pathLst>
                  <a:path w="5231" h="9738" extrusionOk="0">
                    <a:moveTo>
                      <a:pt x="204" y="0"/>
                    </a:moveTo>
                    <a:cubicBezTo>
                      <a:pt x="104" y="0"/>
                      <a:pt x="1" y="75"/>
                      <a:pt x="53" y="167"/>
                    </a:cubicBezTo>
                    <a:cubicBezTo>
                      <a:pt x="1327" y="2634"/>
                      <a:pt x="2560" y="5101"/>
                      <a:pt x="3834" y="7568"/>
                    </a:cubicBezTo>
                    <a:cubicBezTo>
                      <a:pt x="4172" y="8264"/>
                      <a:pt x="4550" y="8961"/>
                      <a:pt x="4908" y="9657"/>
                    </a:cubicBezTo>
                    <a:cubicBezTo>
                      <a:pt x="4943" y="9714"/>
                      <a:pt x="4999" y="9738"/>
                      <a:pt x="5052" y="9738"/>
                    </a:cubicBezTo>
                    <a:cubicBezTo>
                      <a:pt x="5146" y="9738"/>
                      <a:pt x="5231" y="9660"/>
                      <a:pt x="5167" y="9558"/>
                    </a:cubicBezTo>
                    <a:cubicBezTo>
                      <a:pt x="3913" y="7091"/>
                      <a:pt x="2660" y="4623"/>
                      <a:pt x="1386" y="2156"/>
                    </a:cubicBezTo>
                    <a:lnTo>
                      <a:pt x="332" y="67"/>
                    </a:lnTo>
                    <a:cubicBezTo>
                      <a:pt x="305" y="20"/>
                      <a:pt x="255" y="0"/>
                      <a:pt x="2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69"/>
              <p:cNvSpPr/>
              <p:nvPr/>
            </p:nvSpPr>
            <p:spPr>
              <a:xfrm>
                <a:off x="1242375" y="2972075"/>
                <a:ext cx="248725" cy="102800"/>
              </a:xfrm>
              <a:custGeom>
                <a:avLst/>
                <a:gdLst/>
                <a:ahLst/>
                <a:cxnLst/>
                <a:rect l="l" t="t" r="r" b="b"/>
                <a:pathLst>
                  <a:path w="9949" h="4112" extrusionOk="0">
                    <a:moveTo>
                      <a:pt x="4738" y="0"/>
                    </a:moveTo>
                    <a:cubicBezTo>
                      <a:pt x="3245" y="0"/>
                      <a:pt x="1819" y="44"/>
                      <a:pt x="299" y="93"/>
                    </a:cubicBezTo>
                    <a:cubicBezTo>
                      <a:pt x="60" y="1446"/>
                      <a:pt x="1" y="2759"/>
                      <a:pt x="279" y="4112"/>
                    </a:cubicBezTo>
                    <a:cubicBezTo>
                      <a:pt x="3602" y="3614"/>
                      <a:pt x="6885" y="2779"/>
                      <a:pt x="9949" y="1724"/>
                    </a:cubicBezTo>
                    <a:cubicBezTo>
                      <a:pt x="9929" y="1187"/>
                      <a:pt x="9889" y="729"/>
                      <a:pt x="9869" y="192"/>
                    </a:cubicBezTo>
                    <a:cubicBezTo>
                      <a:pt x="7959" y="49"/>
                      <a:pt x="6312" y="0"/>
                      <a:pt x="47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69"/>
              <p:cNvSpPr/>
              <p:nvPr/>
            </p:nvSpPr>
            <p:spPr>
              <a:xfrm>
                <a:off x="1423425" y="2946750"/>
                <a:ext cx="14477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5791" h="3461" extrusionOk="0">
                    <a:moveTo>
                      <a:pt x="4673" y="1"/>
                    </a:moveTo>
                    <a:cubicBezTo>
                      <a:pt x="4486" y="1"/>
                      <a:pt x="4296" y="34"/>
                      <a:pt x="4119" y="71"/>
                    </a:cubicBezTo>
                    <a:cubicBezTo>
                      <a:pt x="2727" y="310"/>
                      <a:pt x="1354" y="728"/>
                      <a:pt x="41" y="1265"/>
                    </a:cubicBezTo>
                    <a:lnTo>
                      <a:pt x="1" y="2618"/>
                    </a:lnTo>
                    <a:cubicBezTo>
                      <a:pt x="1113" y="3165"/>
                      <a:pt x="2375" y="3461"/>
                      <a:pt x="3634" y="3461"/>
                    </a:cubicBezTo>
                    <a:cubicBezTo>
                      <a:pt x="3749" y="3461"/>
                      <a:pt x="3865" y="3458"/>
                      <a:pt x="3980" y="3453"/>
                    </a:cubicBezTo>
                    <a:cubicBezTo>
                      <a:pt x="4477" y="3414"/>
                      <a:pt x="5015" y="3314"/>
                      <a:pt x="5373" y="2956"/>
                    </a:cubicBezTo>
                    <a:cubicBezTo>
                      <a:pt x="5791" y="2498"/>
                      <a:pt x="5771" y="1862"/>
                      <a:pt x="5711" y="1285"/>
                    </a:cubicBezTo>
                    <a:cubicBezTo>
                      <a:pt x="5691" y="887"/>
                      <a:pt x="5612" y="409"/>
                      <a:pt x="5273" y="170"/>
                    </a:cubicBezTo>
                    <a:cubicBezTo>
                      <a:pt x="5093" y="43"/>
                      <a:pt x="4885" y="1"/>
                      <a:pt x="46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69"/>
              <p:cNvSpPr/>
              <p:nvPr/>
            </p:nvSpPr>
            <p:spPr>
              <a:xfrm>
                <a:off x="1543800" y="2947025"/>
                <a:ext cx="62700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548" extrusionOk="0">
                    <a:moveTo>
                      <a:pt x="1" y="0"/>
                    </a:moveTo>
                    <a:lnTo>
                      <a:pt x="1" y="796"/>
                    </a:lnTo>
                    <a:cubicBezTo>
                      <a:pt x="478" y="796"/>
                      <a:pt x="995" y="896"/>
                      <a:pt x="1473" y="896"/>
                    </a:cubicBezTo>
                    <a:cubicBezTo>
                      <a:pt x="1612" y="1055"/>
                      <a:pt x="1771" y="1313"/>
                      <a:pt x="1911" y="1473"/>
                    </a:cubicBezTo>
                    <a:cubicBezTo>
                      <a:pt x="1791" y="1871"/>
                      <a:pt x="2050" y="2368"/>
                      <a:pt x="2408" y="2547"/>
                    </a:cubicBezTo>
                    <a:cubicBezTo>
                      <a:pt x="2468" y="2149"/>
                      <a:pt x="2468" y="1672"/>
                      <a:pt x="2508" y="1294"/>
                    </a:cubicBezTo>
                    <a:cubicBezTo>
                      <a:pt x="2269" y="876"/>
                      <a:pt x="2010" y="478"/>
                      <a:pt x="1771" y="60"/>
                    </a:cubicBezTo>
                    <a:cubicBezTo>
                      <a:pt x="1194" y="40"/>
                      <a:pt x="598" y="40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69"/>
              <p:cNvSpPr/>
              <p:nvPr/>
            </p:nvSpPr>
            <p:spPr>
              <a:xfrm>
                <a:off x="1534850" y="2970900"/>
                <a:ext cx="6320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528" extrusionOk="0">
                    <a:moveTo>
                      <a:pt x="20" y="0"/>
                    </a:moveTo>
                    <a:lnTo>
                      <a:pt x="1" y="796"/>
                    </a:lnTo>
                    <a:cubicBezTo>
                      <a:pt x="478" y="796"/>
                      <a:pt x="995" y="896"/>
                      <a:pt x="1473" y="896"/>
                    </a:cubicBezTo>
                    <a:cubicBezTo>
                      <a:pt x="1632" y="1035"/>
                      <a:pt x="1771" y="1313"/>
                      <a:pt x="1930" y="1453"/>
                    </a:cubicBezTo>
                    <a:cubicBezTo>
                      <a:pt x="1811" y="1871"/>
                      <a:pt x="2050" y="2368"/>
                      <a:pt x="2428" y="2527"/>
                    </a:cubicBezTo>
                    <a:cubicBezTo>
                      <a:pt x="2468" y="2129"/>
                      <a:pt x="2468" y="1672"/>
                      <a:pt x="2527" y="1294"/>
                    </a:cubicBezTo>
                    <a:cubicBezTo>
                      <a:pt x="2269" y="876"/>
                      <a:pt x="2030" y="458"/>
                      <a:pt x="1771" y="40"/>
                    </a:cubicBezTo>
                    <a:cubicBezTo>
                      <a:pt x="1214" y="20"/>
                      <a:pt x="617" y="20"/>
                      <a:pt x="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69"/>
              <p:cNvSpPr/>
              <p:nvPr/>
            </p:nvSpPr>
            <p:spPr>
              <a:xfrm>
                <a:off x="1521425" y="2983825"/>
                <a:ext cx="62700" cy="637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548" extrusionOk="0">
                    <a:moveTo>
                      <a:pt x="0" y="1"/>
                    </a:moveTo>
                    <a:lnTo>
                      <a:pt x="0" y="796"/>
                    </a:lnTo>
                    <a:cubicBezTo>
                      <a:pt x="478" y="796"/>
                      <a:pt x="995" y="896"/>
                      <a:pt x="1473" y="896"/>
                    </a:cubicBezTo>
                    <a:cubicBezTo>
                      <a:pt x="1612" y="1055"/>
                      <a:pt x="1771" y="1314"/>
                      <a:pt x="1910" y="1473"/>
                    </a:cubicBezTo>
                    <a:cubicBezTo>
                      <a:pt x="1791" y="1871"/>
                      <a:pt x="2050" y="2368"/>
                      <a:pt x="2408" y="2547"/>
                    </a:cubicBezTo>
                    <a:cubicBezTo>
                      <a:pt x="2467" y="2149"/>
                      <a:pt x="2467" y="1672"/>
                      <a:pt x="2507" y="1294"/>
                    </a:cubicBezTo>
                    <a:cubicBezTo>
                      <a:pt x="2269" y="876"/>
                      <a:pt x="2010" y="478"/>
                      <a:pt x="1771" y="60"/>
                    </a:cubicBezTo>
                    <a:cubicBezTo>
                      <a:pt x="1194" y="21"/>
                      <a:pt x="597" y="2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69"/>
              <p:cNvSpPr/>
              <p:nvPr/>
            </p:nvSpPr>
            <p:spPr>
              <a:xfrm>
                <a:off x="1508975" y="2997750"/>
                <a:ext cx="62700" cy="632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528" extrusionOk="0">
                    <a:moveTo>
                      <a:pt x="1" y="1"/>
                    </a:moveTo>
                    <a:lnTo>
                      <a:pt x="1" y="797"/>
                    </a:lnTo>
                    <a:cubicBezTo>
                      <a:pt x="478" y="797"/>
                      <a:pt x="996" y="876"/>
                      <a:pt x="1473" y="876"/>
                    </a:cubicBezTo>
                    <a:cubicBezTo>
                      <a:pt x="1613" y="1035"/>
                      <a:pt x="1772" y="1314"/>
                      <a:pt x="1911" y="1453"/>
                    </a:cubicBezTo>
                    <a:cubicBezTo>
                      <a:pt x="1792" y="1851"/>
                      <a:pt x="2050" y="2348"/>
                      <a:pt x="2408" y="2528"/>
                    </a:cubicBezTo>
                    <a:cubicBezTo>
                      <a:pt x="2468" y="2130"/>
                      <a:pt x="2468" y="1652"/>
                      <a:pt x="2508" y="1294"/>
                    </a:cubicBezTo>
                    <a:cubicBezTo>
                      <a:pt x="2269" y="856"/>
                      <a:pt x="2010" y="458"/>
                      <a:pt x="1772" y="41"/>
                    </a:cubicBezTo>
                    <a:cubicBezTo>
                      <a:pt x="1195" y="21"/>
                      <a:pt x="598" y="2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69"/>
            <p:cNvGrpSpPr/>
            <p:nvPr/>
          </p:nvGrpSpPr>
          <p:grpSpPr>
            <a:xfrm>
              <a:off x="1428418" y="1492162"/>
              <a:ext cx="967239" cy="804022"/>
              <a:chOff x="6652842" y="392172"/>
              <a:chExt cx="1462190" cy="1215269"/>
            </a:xfrm>
          </p:grpSpPr>
          <p:sp>
            <p:nvSpPr>
              <p:cNvPr id="1452" name="Google Shape;1452;p69"/>
              <p:cNvSpPr/>
              <p:nvPr/>
            </p:nvSpPr>
            <p:spPr>
              <a:xfrm>
                <a:off x="6945721" y="452521"/>
                <a:ext cx="1123916" cy="1154920"/>
              </a:xfrm>
              <a:custGeom>
                <a:avLst/>
                <a:gdLst/>
                <a:ahLst/>
                <a:cxnLst/>
                <a:rect l="l" t="t" r="r" b="b"/>
                <a:pathLst>
                  <a:path w="67716" h="69584" fill="none" extrusionOk="0">
                    <a:moveTo>
                      <a:pt x="30723" y="41930"/>
                    </a:moveTo>
                    <a:cubicBezTo>
                      <a:pt x="33024" y="19514"/>
                      <a:pt x="51437" y="11042"/>
                      <a:pt x="57575" y="18680"/>
                    </a:cubicBezTo>
                    <a:cubicBezTo>
                      <a:pt x="67716" y="31356"/>
                      <a:pt x="55807" y="57141"/>
                      <a:pt x="42731" y="59276"/>
                    </a:cubicBezTo>
                    <a:cubicBezTo>
                      <a:pt x="27921" y="61711"/>
                      <a:pt x="6906" y="40930"/>
                      <a:pt x="11943" y="23784"/>
                    </a:cubicBezTo>
                    <a:cubicBezTo>
                      <a:pt x="16079" y="9774"/>
                      <a:pt x="37294" y="0"/>
                      <a:pt x="48602" y="7372"/>
                    </a:cubicBezTo>
                    <a:cubicBezTo>
                      <a:pt x="57508" y="13210"/>
                      <a:pt x="59143" y="29055"/>
                      <a:pt x="52605" y="39762"/>
                    </a:cubicBezTo>
                    <a:cubicBezTo>
                      <a:pt x="48635" y="46233"/>
                      <a:pt x="32057" y="55974"/>
                      <a:pt x="23050" y="55740"/>
                    </a:cubicBezTo>
                    <a:cubicBezTo>
                      <a:pt x="6005" y="55273"/>
                      <a:pt x="2169" y="28688"/>
                      <a:pt x="7239" y="19881"/>
                    </a:cubicBezTo>
                    <a:cubicBezTo>
                      <a:pt x="13010" y="10041"/>
                      <a:pt x="44232" y="12543"/>
                      <a:pt x="48569" y="24351"/>
                    </a:cubicBezTo>
                    <a:cubicBezTo>
                      <a:pt x="51271" y="31690"/>
                      <a:pt x="43799" y="43365"/>
                      <a:pt x="33458" y="47735"/>
                    </a:cubicBezTo>
                    <a:cubicBezTo>
                      <a:pt x="28121" y="49970"/>
                      <a:pt x="18047" y="52405"/>
                      <a:pt x="13610" y="47735"/>
                    </a:cubicBezTo>
                    <a:cubicBezTo>
                      <a:pt x="6105" y="39762"/>
                      <a:pt x="15445" y="11842"/>
                      <a:pt x="29755" y="10408"/>
                    </a:cubicBezTo>
                    <a:cubicBezTo>
                      <a:pt x="41197" y="9274"/>
                      <a:pt x="54973" y="25118"/>
                      <a:pt x="51971" y="32624"/>
                    </a:cubicBezTo>
                    <a:cubicBezTo>
                      <a:pt x="49269" y="39462"/>
                      <a:pt x="32424" y="41230"/>
                      <a:pt x="26553" y="34125"/>
                    </a:cubicBezTo>
                    <a:cubicBezTo>
                      <a:pt x="23618" y="30622"/>
                      <a:pt x="22283" y="25419"/>
                      <a:pt x="25252" y="22883"/>
                    </a:cubicBezTo>
                    <a:cubicBezTo>
                      <a:pt x="29555" y="19214"/>
                      <a:pt x="34459" y="21082"/>
                      <a:pt x="36293" y="22850"/>
                    </a:cubicBezTo>
                    <a:cubicBezTo>
                      <a:pt x="45700" y="31923"/>
                      <a:pt x="3670" y="69584"/>
                      <a:pt x="1" y="32190"/>
                    </a:cubicBezTo>
                  </a:path>
                </a:pathLst>
              </a:custGeom>
              <a:noFill/>
              <a:ln w="9525" cap="rnd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69"/>
              <p:cNvSpPr/>
              <p:nvPr/>
            </p:nvSpPr>
            <p:spPr>
              <a:xfrm>
                <a:off x="6808974" y="459724"/>
                <a:ext cx="1306057" cy="1039750"/>
              </a:xfrm>
              <a:custGeom>
                <a:avLst/>
                <a:gdLst/>
                <a:ahLst/>
                <a:cxnLst/>
                <a:rect l="l" t="t" r="r" b="b"/>
                <a:pathLst>
                  <a:path w="78690" h="62645" fill="none" extrusionOk="0">
                    <a:moveTo>
                      <a:pt x="39095" y="34124"/>
                    </a:moveTo>
                    <a:cubicBezTo>
                      <a:pt x="57775" y="21015"/>
                      <a:pt x="76455" y="29021"/>
                      <a:pt x="74620" y="38594"/>
                    </a:cubicBezTo>
                    <a:cubicBezTo>
                      <a:pt x="71618" y="54439"/>
                      <a:pt x="44032" y="62645"/>
                      <a:pt x="33691" y="54372"/>
                    </a:cubicBezTo>
                    <a:cubicBezTo>
                      <a:pt x="22083" y="45099"/>
                      <a:pt x="24018" y="15911"/>
                      <a:pt x="40463" y="8306"/>
                    </a:cubicBezTo>
                    <a:cubicBezTo>
                      <a:pt x="53872" y="2102"/>
                      <a:pt x="75488" y="11308"/>
                      <a:pt x="77289" y="24518"/>
                    </a:cubicBezTo>
                    <a:cubicBezTo>
                      <a:pt x="78690" y="34958"/>
                      <a:pt x="67682" y="46600"/>
                      <a:pt x="55140" y="48802"/>
                    </a:cubicBezTo>
                    <a:cubicBezTo>
                      <a:pt x="47568" y="50136"/>
                      <a:pt x="29121" y="44332"/>
                      <a:pt x="23350" y="37527"/>
                    </a:cubicBezTo>
                    <a:cubicBezTo>
                      <a:pt x="12443" y="24651"/>
                      <a:pt x="30189" y="4270"/>
                      <a:pt x="40296" y="2268"/>
                    </a:cubicBezTo>
                    <a:cubicBezTo>
                      <a:pt x="51571" y="0"/>
                      <a:pt x="70384" y="24684"/>
                      <a:pt x="64246" y="35659"/>
                    </a:cubicBezTo>
                    <a:cubicBezTo>
                      <a:pt x="60410" y="42497"/>
                      <a:pt x="46567" y="44699"/>
                      <a:pt x="36393" y="39929"/>
                    </a:cubicBezTo>
                    <a:cubicBezTo>
                      <a:pt x="31156" y="37460"/>
                      <a:pt x="22617" y="31623"/>
                      <a:pt x="23284" y="25285"/>
                    </a:cubicBezTo>
                    <a:cubicBezTo>
                      <a:pt x="24385" y="14510"/>
                      <a:pt x="51904" y="2969"/>
                      <a:pt x="62512" y="12609"/>
                    </a:cubicBezTo>
                    <a:cubicBezTo>
                      <a:pt x="70918" y="20281"/>
                      <a:pt x="67982" y="40863"/>
                      <a:pt x="60243" y="43631"/>
                    </a:cubicBezTo>
                    <a:cubicBezTo>
                      <a:pt x="53238" y="46133"/>
                      <a:pt x="40730" y="34858"/>
                      <a:pt x="42297" y="25852"/>
                    </a:cubicBezTo>
                    <a:cubicBezTo>
                      <a:pt x="43031" y="21415"/>
                      <a:pt x="46167" y="16979"/>
                      <a:pt x="50036" y="17479"/>
                    </a:cubicBezTo>
                    <a:cubicBezTo>
                      <a:pt x="55674" y="18246"/>
                      <a:pt x="57508" y="23083"/>
                      <a:pt x="57375" y="25618"/>
                    </a:cubicBezTo>
                    <a:cubicBezTo>
                      <a:pt x="56641" y="38528"/>
                      <a:pt x="0" y="32323"/>
                      <a:pt x="26186" y="4970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69"/>
              <p:cNvSpPr/>
              <p:nvPr/>
            </p:nvSpPr>
            <p:spPr>
              <a:xfrm>
                <a:off x="6652842" y="392172"/>
                <a:ext cx="1305510" cy="1039203"/>
              </a:xfrm>
              <a:custGeom>
                <a:avLst/>
                <a:gdLst/>
                <a:ahLst/>
                <a:cxnLst/>
                <a:rect l="l" t="t" r="r" b="b"/>
                <a:pathLst>
                  <a:path w="78657" h="62612" fill="none" extrusionOk="0">
                    <a:moveTo>
                      <a:pt x="39062" y="34092"/>
                    </a:moveTo>
                    <a:cubicBezTo>
                      <a:pt x="57742" y="21016"/>
                      <a:pt x="76422" y="29021"/>
                      <a:pt x="74587" y="38561"/>
                    </a:cubicBezTo>
                    <a:cubicBezTo>
                      <a:pt x="71585" y="54406"/>
                      <a:pt x="44032" y="62612"/>
                      <a:pt x="33691" y="54373"/>
                    </a:cubicBezTo>
                    <a:cubicBezTo>
                      <a:pt x="22050" y="45066"/>
                      <a:pt x="24018" y="15879"/>
                      <a:pt x="40430" y="8306"/>
                    </a:cubicBezTo>
                    <a:cubicBezTo>
                      <a:pt x="53873" y="2069"/>
                      <a:pt x="75455" y="11309"/>
                      <a:pt x="77256" y="24518"/>
                    </a:cubicBezTo>
                    <a:cubicBezTo>
                      <a:pt x="78657" y="34925"/>
                      <a:pt x="67649" y="46567"/>
                      <a:pt x="55107" y="48769"/>
                    </a:cubicBezTo>
                    <a:cubicBezTo>
                      <a:pt x="47568" y="50103"/>
                      <a:pt x="29088" y="44332"/>
                      <a:pt x="23351" y="37527"/>
                    </a:cubicBezTo>
                    <a:cubicBezTo>
                      <a:pt x="12410" y="24651"/>
                      <a:pt x="30189" y="4237"/>
                      <a:pt x="40263" y="2235"/>
                    </a:cubicBezTo>
                    <a:cubicBezTo>
                      <a:pt x="51571" y="0"/>
                      <a:pt x="70384" y="24685"/>
                      <a:pt x="64247" y="35659"/>
                    </a:cubicBezTo>
                    <a:cubicBezTo>
                      <a:pt x="60411" y="42498"/>
                      <a:pt x="46567" y="44699"/>
                      <a:pt x="36393" y="39896"/>
                    </a:cubicBezTo>
                    <a:cubicBezTo>
                      <a:pt x="31123" y="37427"/>
                      <a:pt x="22584" y="31590"/>
                      <a:pt x="23251" y="25252"/>
                    </a:cubicBezTo>
                    <a:cubicBezTo>
                      <a:pt x="24385" y="14511"/>
                      <a:pt x="51904" y="2969"/>
                      <a:pt x="62479" y="12576"/>
                    </a:cubicBezTo>
                    <a:cubicBezTo>
                      <a:pt x="70918" y="20248"/>
                      <a:pt x="67949" y="40863"/>
                      <a:pt x="60244" y="43598"/>
                    </a:cubicBezTo>
                    <a:cubicBezTo>
                      <a:pt x="53239" y="46100"/>
                      <a:pt x="40730" y="34859"/>
                      <a:pt x="42264" y="25852"/>
                    </a:cubicBezTo>
                    <a:cubicBezTo>
                      <a:pt x="43031" y="21382"/>
                      <a:pt x="46134" y="16979"/>
                      <a:pt x="50036" y="17480"/>
                    </a:cubicBezTo>
                    <a:cubicBezTo>
                      <a:pt x="55640" y="18214"/>
                      <a:pt x="57475" y="23050"/>
                      <a:pt x="57375" y="25585"/>
                    </a:cubicBezTo>
                    <a:cubicBezTo>
                      <a:pt x="56608" y="38528"/>
                      <a:pt x="1" y="32324"/>
                      <a:pt x="26186" y="4971"/>
                    </a:cubicBezTo>
                  </a:path>
                </a:pathLst>
              </a:custGeom>
              <a:noFill/>
              <a:ln w="9525" cap="rnd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9" name="Google Shape;1459;p70"/>
          <p:cNvGrpSpPr/>
          <p:nvPr/>
        </p:nvGrpSpPr>
        <p:grpSpPr>
          <a:xfrm>
            <a:off x="232700" y="3325525"/>
            <a:ext cx="1804650" cy="1853851"/>
            <a:chOff x="3843750" y="1013675"/>
            <a:chExt cx="1804650" cy="1853851"/>
          </a:xfrm>
        </p:grpSpPr>
        <p:sp>
          <p:nvSpPr>
            <p:cNvPr id="1460" name="Google Shape;1460;p70"/>
            <p:cNvSpPr/>
            <p:nvPr/>
          </p:nvSpPr>
          <p:spPr>
            <a:xfrm>
              <a:off x="4387475" y="1013675"/>
              <a:ext cx="955700" cy="268750"/>
            </a:xfrm>
            <a:custGeom>
              <a:avLst/>
              <a:gdLst/>
              <a:ahLst/>
              <a:cxnLst/>
              <a:rect l="l" t="t" r="r" b="b"/>
              <a:pathLst>
                <a:path w="38228" h="10750" extrusionOk="0">
                  <a:moveTo>
                    <a:pt x="38228" y="0"/>
                  </a:moveTo>
                  <a:cubicBezTo>
                    <a:pt x="38227" y="0"/>
                    <a:pt x="27853" y="968"/>
                    <a:pt x="17479" y="3803"/>
                  </a:cubicBezTo>
                  <a:cubicBezTo>
                    <a:pt x="7072" y="6638"/>
                    <a:pt x="0" y="10541"/>
                    <a:pt x="0" y="10541"/>
                  </a:cubicBezTo>
                  <a:cubicBezTo>
                    <a:pt x="0" y="10541"/>
                    <a:pt x="3184" y="10750"/>
                    <a:pt x="7299" y="10750"/>
                  </a:cubicBezTo>
                  <a:cubicBezTo>
                    <a:pt x="11242" y="10750"/>
                    <a:pt x="16042" y="10558"/>
                    <a:pt x="19714" y="9807"/>
                  </a:cubicBezTo>
                  <a:cubicBezTo>
                    <a:pt x="27186" y="8273"/>
                    <a:pt x="38227" y="0"/>
                    <a:pt x="38228" y="0"/>
                  </a:cubicBezTo>
                  <a:close/>
                </a:path>
              </a:pathLst>
            </a:custGeom>
            <a:solidFill>
              <a:srgbClr val="C9D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70"/>
            <p:cNvSpPr/>
            <p:nvPr/>
          </p:nvSpPr>
          <p:spPr>
            <a:xfrm>
              <a:off x="4487550" y="1110400"/>
              <a:ext cx="1160850" cy="1466075"/>
            </a:xfrm>
            <a:custGeom>
              <a:avLst/>
              <a:gdLst/>
              <a:ahLst/>
              <a:cxnLst/>
              <a:rect l="l" t="t" r="r" b="b"/>
              <a:pathLst>
                <a:path w="46434" h="58643" extrusionOk="0">
                  <a:moveTo>
                    <a:pt x="36259" y="1"/>
                  </a:moveTo>
                  <a:lnTo>
                    <a:pt x="25218" y="3603"/>
                  </a:lnTo>
                  <a:lnTo>
                    <a:pt x="8006" y="31757"/>
                  </a:lnTo>
                  <a:lnTo>
                    <a:pt x="0" y="45700"/>
                  </a:lnTo>
                  <a:lnTo>
                    <a:pt x="18647" y="58643"/>
                  </a:lnTo>
                  <a:lnTo>
                    <a:pt x="28020" y="41964"/>
                  </a:lnTo>
                  <a:cubicBezTo>
                    <a:pt x="29115" y="42174"/>
                    <a:pt x="30130" y="42271"/>
                    <a:pt x="31069" y="42271"/>
                  </a:cubicBezTo>
                  <a:cubicBezTo>
                    <a:pt x="43123" y="42271"/>
                    <a:pt x="42864" y="26253"/>
                    <a:pt x="42864" y="26253"/>
                  </a:cubicBezTo>
                  <a:lnTo>
                    <a:pt x="44232" y="25285"/>
                  </a:lnTo>
                  <a:cubicBezTo>
                    <a:pt x="46033" y="24018"/>
                    <a:pt x="46433" y="21516"/>
                    <a:pt x="45066" y="19781"/>
                  </a:cubicBezTo>
                  <a:lnTo>
                    <a:pt x="41830" y="16679"/>
                  </a:lnTo>
                  <a:cubicBezTo>
                    <a:pt x="41830" y="16679"/>
                    <a:pt x="41096" y="11809"/>
                    <a:pt x="40162" y="8674"/>
                  </a:cubicBezTo>
                  <a:cubicBezTo>
                    <a:pt x="39195" y="5505"/>
                    <a:pt x="36259" y="1"/>
                    <a:pt x="362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70"/>
            <p:cNvSpPr/>
            <p:nvPr/>
          </p:nvSpPr>
          <p:spPr>
            <a:xfrm>
              <a:off x="4334100" y="1016175"/>
              <a:ext cx="1136675" cy="1051475"/>
            </a:xfrm>
            <a:custGeom>
              <a:avLst/>
              <a:gdLst/>
              <a:ahLst/>
              <a:cxnLst/>
              <a:rect l="l" t="t" r="r" b="b"/>
              <a:pathLst>
                <a:path w="45467" h="42059" extrusionOk="0">
                  <a:moveTo>
                    <a:pt x="40296" y="0"/>
                  </a:moveTo>
                  <a:cubicBezTo>
                    <a:pt x="40296" y="0"/>
                    <a:pt x="33958" y="4704"/>
                    <a:pt x="21516" y="7539"/>
                  </a:cubicBezTo>
                  <a:cubicBezTo>
                    <a:pt x="9107" y="10374"/>
                    <a:pt x="2135" y="10441"/>
                    <a:pt x="2135" y="10441"/>
                  </a:cubicBezTo>
                  <a:cubicBezTo>
                    <a:pt x="634" y="13176"/>
                    <a:pt x="0" y="16345"/>
                    <a:pt x="367" y="19381"/>
                  </a:cubicBezTo>
                  <a:cubicBezTo>
                    <a:pt x="434" y="19614"/>
                    <a:pt x="501" y="19915"/>
                    <a:pt x="734" y="19948"/>
                  </a:cubicBezTo>
                  <a:cubicBezTo>
                    <a:pt x="868" y="19948"/>
                    <a:pt x="1001" y="19915"/>
                    <a:pt x="1101" y="19848"/>
                  </a:cubicBezTo>
                  <a:cubicBezTo>
                    <a:pt x="1638" y="19469"/>
                    <a:pt x="1995" y="18851"/>
                    <a:pt x="2117" y="18192"/>
                  </a:cubicBezTo>
                  <a:lnTo>
                    <a:pt x="2117" y="18192"/>
                  </a:lnTo>
                  <a:cubicBezTo>
                    <a:pt x="1683" y="20926"/>
                    <a:pt x="2216" y="23753"/>
                    <a:pt x="3203" y="26352"/>
                  </a:cubicBezTo>
                  <a:cubicBezTo>
                    <a:pt x="4203" y="28954"/>
                    <a:pt x="5771" y="31356"/>
                    <a:pt x="7306" y="33691"/>
                  </a:cubicBezTo>
                  <a:cubicBezTo>
                    <a:pt x="8006" y="34725"/>
                    <a:pt x="8773" y="35793"/>
                    <a:pt x="9207" y="37027"/>
                  </a:cubicBezTo>
                  <a:cubicBezTo>
                    <a:pt x="9674" y="38228"/>
                    <a:pt x="9841" y="39595"/>
                    <a:pt x="9340" y="40763"/>
                  </a:cubicBezTo>
                  <a:cubicBezTo>
                    <a:pt x="9376" y="40765"/>
                    <a:pt x="9411" y="40766"/>
                    <a:pt x="9447" y="40766"/>
                  </a:cubicBezTo>
                  <a:cubicBezTo>
                    <a:pt x="9997" y="40766"/>
                    <a:pt x="10534" y="40541"/>
                    <a:pt x="10862" y="40137"/>
                  </a:cubicBezTo>
                  <a:lnTo>
                    <a:pt x="10862" y="40137"/>
                  </a:lnTo>
                  <a:cubicBezTo>
                    <a:pt x="10462" y="40701"/>
                    <a:pt x="10143" y="41490"/>
                    <a:pt x="10675" y="41897"/>
                  </a:cubicBezTo>
                  <a:cubicBezTo>
                    <a:pt x="10816" y="42013"/>
                    <a:pt x="10987" y="42059"/>
                    <a:pt x="11167" y="42059"/>
                  </a:cubicBezTo>
                  <a:cubicBezTo>
                    <a:pt x="11454" y="42059"/>
                    <a:pt x="11763" y="41940"/>
                    <a:pt x="12009" y="41797"/>
                  </a:cubicBezTo>
                  <a:cubicBezTo>
                    <a:pt x="13177" y="41297"/>
                    <a:pt x="14344" y="40863"/>
                    <a:pt x="15311" y="40062"/>
                  </a:cubicBezTo>
                  <a:cubicBezTo>
                    <a:pt x="16612" y="39028"/>
                    <a:pt x="17446" y="37594"/>
                    <a:pt x="18180" y="36126"/>
                  </a:cubicBezTo>
                  <a:cubicBezTo>
                    <a:pt x="19848" y="32790"/>
                    <a:pt x="21049" y="29188"/>
                    <a:pt x="21716" y="25519"/>
                  </a:cubicBezTo>
                  <a:cubicBezTo>
                    <a:pt x="23384" y="25285"/>
                    <a:pt x="25218" y="25185"/>
                    <a:pt x="26886" y="25018"/>
                  </a:cubicBezTo>
                  <a:cubicBezTo>
                    <a:pt x="26853" y="22850"/>
                    <a:pt x="26853" y="20615"/>
                    <a:pt x="26619" y="18514"/>
                  </a:cubicBezTo>
                  <a:cubicBezTo>
                    <a:pt x="42998" y="15745"/>
                    <a:pt x="41730" y="6505"/>
                    <a:pt x="42131" y="5171"/>
                  </a:cubicBezTo>
                  <a:lnTo>
                    <a:pt x="42131" y="5171"/>
                  </a:lnTo>
                  <a:cubicBezTo>
                    <a:pt x="42998" y="5938"/>
                    <a:pt x="43832" y="6939"/>
                    <a:pt x="44466" y="7939"/>
                  </a:cubicBezTo>
                  <a:cubicBezTo>
                    <a:pt x="44499" y="8039"/>
                    <a:pt x="44499" y="8006"/>
                    <a:pt x="44499" y="8039"/>
                  </a:cubicBezTo>
                  <a:cubicBezTo>
                    <a:pt x="45466" y="6572"/>
                    <a:pt x="45233" y="4570"/>
                    <a:pt x="44332" y="3103"/>
                  </a:cubicBezTo>
                  <a:cubicBezTo>
                    <a:pt x="43398" y="1668"/>
                    <a:pt x="41864" y="667"/>
                    <a:pt x="40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70"/>
            <p:cNvSpPr/>
            <p:nvPr/>
          </p:nvSpPr>
          <p:spPr>
            <a:xfrm>
              <a:off x="3843750" y="1313050"/>
              <a:ext cx="1058275" cy="1487750"/>
            </a:xfrm>
            <a:custGeom>
              <a:avLst/>
              <a:gdLst/>
              <a:ahLst/>
              <a:cxnLst/>
              <a:rect l="l" t="t" r="r" b="b"/>
              <a:pathLst>
                <a:path w="42331" h="59510" extrusionOk="0">
                  <a:moveTo>
                    <a:pt x="21182" y="0"/>
                  </a:moveTo>
                  <a:cubicBezTo>
                    <a:pt x="19314" y="4604"/>
                    <a:pt x="17446" y="9340"/>
                    <a:pt x="14578" y="13410"/>
                  </a:cubicBezTo>
                  <a:cubicBezTo>
                    <a:pt x="11675" y="17513"/>
                    <a:pt x="7939" y="20849"/>
                    <a:pt x="5004" y="24885"/>
                  </a:cubicBezTo>
                  <a:cubicBezTo>
                    <a:pt x="2102" y="28921"/>
                    <a:pt x="0" y="34025"/>
                    <a:pt x="1268" y="38828"/>
                  </a:cubicBezTo>
                  <a:cubicBezTo>
                    <a:pt x="2402" y="36927"/>
                    <a:pt x="4137" y="34892"/>
                    <a:pt x="5604" y="33324"/>
                  </a:cubicBezTo>
                  <a:lnTo>
                    <a:pt x="5604" y="33324"/>
                  </a:lnTo>
                  <a:cubicBezTo>
                    <a:pt x="2736" y="37227"/>
                    <a:pt x="1101" y="42097"/>
                    <a:pt x="1335" y="46934"/>
                  </a:cubicBezTo>
                  <a:cubicBezTo>
                    <a:pt x="1602" y="51771"/>
                    <a:pt x="3536" y="56374"/>
                    <a:pt x="7239" y="59510"/>
                  </a:cubicBezTo>
                  <a:cubicBezTo>
                    <a:pt x="9741" y="57675"/>
                    <a:pt x="12276" y="55840"/>
                    <a:pt x="14778" y="54006"/>
                  </a:cubicBezTo>
                  <a:cubicBezTo>
                    <a:pt x="17413" y="52038"/>
                    <a:pt x="20081" y="50103"/>
                    <a:pt x="22550" y="48001"/>
                  </a:cubicBezTo>
                  <a:cubicBezTo>
                    <a:pt x="32891" y="39028"/>
                    <a:pt x="39896" y="26219"/>
                    <a:pt x="41897" y="12676"/>
                  </a:cubicBezTo>
                  <a:cubicBezTo>
                    <a:pt x="42331" y="9574"/>
                    <a:pt x="40696" y="6505"/>
                    <a:pt x="38128" y="4837"/>
                  </a:cubicBezTo>
                  <a:cubicBezTo>
                    <a:pt x="35526" y="3169"/>
                    <a:pt x="32424" y="2436"/>
                    <a:pt x="29421" y="1768"/>
                  </a:cubicBezTo>
                  <a:cubicBezTo>
                    <a:pt x="26653" y="1201"/>
                    <a:pt x="23951" y="568"/>
                    <a:pt x="21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70"/>
            <p:cNvSpPr/>
            <p:nvPr/>
          </p:nvSpPr>
          <p:spPr>
            <a:xfrm>
              <a:off x="4666625" y="1443225"/>
              <a:ext cx="259600" cy="333375"/>
            </a:xfrm>
            <a:custGeom>
              <a:avLst/>
              <a:gdLst/>
              <a:ahLst/>
              <a:cxnLst/>
              <a:rect l="l" t="t" r="r" b="b"/>
              <a:pathLst>
                <a:path w="10384" h="13335" extrusionOk="0">
                  <a:moveTo>
                    <a:pt x="4807" y="0"/>
                  </a:moveTo>
                  <a:cubicBezTo>
                    <a:pt x="1958" y="0"/>
                    <a:pt x="0" y="3212"/>
                    <a:pt x="176" y="5935"/>
                  </a:cubicBezTo>
                  <a:cubicBezTo>
                    <a:pt x="343" y="8370"/>
                    <a:pt x="1577" y="10805"/>
                    <a:pt x="3545" y="12306"/>
                  </a:cubicBezTo>
                  <a:cubicBezTo>
                    <a:pt x="4179" y="12773"/>
                    <a:pt x="4846" y="13173"/>
                    <a:pt x="5646" y="13307"/>
                  </a:cubicBezTo>
                  <a:cubicBezTo>
                    <a:pt x="5785" y="13325"/>
                    <a:pt x="5924" y="13335"/>
                    <a:pt x="6062" y="13335"/>
                  </a:cubicBezTo>
                  <a:cubicBezTo>
                    <a:pt x="7642" y="13335"/>
                    <a:pt x="9102" y="12142"/>
                    <a:pt x="9716" y="10638"/>
                  </a:cubicBezTo>
                  <a:cubicBezTo>
                    <a:pt x="10383" y="9004"/>
                    <a:pt x="10216" y="7169"/>
                    <a:pt x="9849" y="5468"/>
                  </a:cubicBezTo>
                  <a:cubicBezTo>
                    <a:pt x="9349" y="3266"/>
                    <a:pt x="8215" y="864"/>
                    <a:pt x="6047" y="197"/>
                  </a:cubicBezTo>
                  <a:cubicBezTo>
                    <a:pt x="5618" y="63"/>
                    <a:pt x="5204" y="0"/>
                    <a:pt x="48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70"/>
            <p:cNvSpPr/>
            <p:nvPr/>
          </p:nvSpPr>
          <p:spPr>
            <a:xfrm>
              <a:off x="4686850" y="1482750"/>
              <a:ext cx="177650" cy="249275"/>
            </a:xfrm>
            <a:custGeom>
              <a:avLst/>
              <a:gdLst/>
              <a:ahLst/>
              <a:cxnLst/>
              <a:rect l="l" t="t" r="r" b="b"/>
              <a:pathLst>
                <a:path w="7106" h="9971" extrusionOk="0">
                  <a:moveTo>
                    <a:pt x="3427" y="1"/>
                  </a:moveTo>
                  <a:cubicBezTo>
                    <a:pt x="2789" y="1"/>
                    <a:pt x="2213" y="340"/>
                    <a:pt x="1768" y="785"/>
                  </a:cubicBezTo>
                  <a:cubicBezTo>
                    <a:pt x="1268" y="1285"/>
                    <a:pt x="935" y="1919"/>
                    <a:pt x="668" y="2552"/>
                  </a:cubicBezTo>
                  <a:cubicBezTo>
                    <a:pt x="668" y="2552"/>
                    <a:pt x="1" y="6055"/>
                    <a:pt x="2269" y="8423"/>
                  </a:cubicBezTo>
                  <a:cubicBezTo>
                    <a:pt x="3508" y="9681"/>
                    <a:pt x="4796" y="9971"/>
                    <a:pt x="5721" y="9971"/>
                  </a:cubicBezTo>
                  <a:cubicBezTo>
                    <a:pt x="6513" y="9971"/>
                    <a:pt x="7039" y="9758"/>
                    <a:pt x="7039" y="9758"/>
                  </a:cubicBezTo>
                  <a:cubicBezTo>
                    <a:pt x="6272" y="9457"/>
                    <a:pt x="5605" y="8957"/>
                    <a:pt x="5171" y="8290"/>
                  </a:cubicBezTo>
                  <a:cubicBezTo>
                    <a:pt x="5071" y="8190"/>
                    <a:pt x="5004" y="8023"/>
                    <a:pt x="4937" y="7890"/>
                  </a:cubicBezTo>
                  <a:cubicBezTo>
                    <a:pt x="4904" y="7589"/>
                    <a:pt x="5204" y="7356"/>
                    <a:pt x="5404" y="7122"/>
                  </a:cubicBezTo>
                  <a:cubicBezTo>
                    <a:pt x="5871" y="6722"/>
                    <a:pt x="6372" y="6355"/>
                    <a:pt x="6839" y="5922"/>
                  </a:cubicBezTo>
                  <a:cubicBezTo>
                    <a:pt x="6905" y="5855"/>
                    <a:pt x="7039" y="5755"/>
                    <a:pt x="7072" y="5621"/>
                  </a:cubicBezTo>
                  <a:cubicBezTo>
                    <a:pt x="7106" y="5521"/>
                    <a:pt x="7072" y="5388"/>
                    <a:pt x="7072" y="5221"/>
                  </a:cubicBezTo>
                  <a:cubicBezTo>
                    <a:pt x="6705" y="3520"/>
                    <a:pt x="6272" y="1685"/>
                    <a:pt x="4904" y="584"/>
                  </a:cubicBezTo>
                  <a:cubicBezTo>
                    <a:pt x="4537" y="284"/>
                    <a:pt x="4103" y="51"/>
                    <a:pt x="3670" y="17"/>
                  </a:cubicBezTo>
                  <a:cubicBezTo>
                    <a:pt x="3588" y="6"/>
                    <a:pt x="3507" y="1"/>
                    <a:pt x="34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70"/>
            <p:cNvSpPr/>
            <p:nvPr/>
          </p:nvSpPr>
          <p:spPr>
            <a:xfrm>
              <a:off x="4703525" y="1476700"/>
              <a:ext cx="170975" cy="250000"/>
            </a:xfrm>
            <a:custGeom>
              <a:avLst/>
              <a:gdLst/>
              <a:ahLst/>
              <a:cxnLst/>
              <a:rect l="l" t="t" r="r" b="b"/>
              <a:pathLst>
                <a:path w="6839" h="10000" extrusionOk="0">
                  <a:moveTo>
                    <a:pt x="2840" y="0"/>
                  </a:moveTo>
                  <a:cubicBezTo>
                    <a:pt x="2529" y="0"/>
                    <a:pt x="2232" y="69"/>
                    <a:pt x="1935" y="193"/>
                  </a:cubicBezTo>
                  <a:cubicBezTo>
                    <a:pt x="1602" y="426"/>
                    <a:pt x="1268" y="626"/>
                    <a:pt x="1035" y="926"/>
                  </a:cubicBezTo>
                  <a:cubicBezTo>
                    <a:pt x="534" y="1460"/>
                    <a:pt x="234" y="2161"/>
                    <a:pt x="1" y="2828"/>
                  </a:cubicBezTo>
                  <a:cubicBezTo>
                    <a:pt x="401" y="2194"/>
                    <a:pt x="768" y="1594"/>
                    <a:pt x="1402" y="1160"/>
                  </a:cubicBezTo>
                  <a:cubicBezTo>
                    <a:pt x="1813" y="831"/>
                    <a:pt x="2338" y="592"/>
                    <a:pt x="2846" y="592"/>
                  </a:cubicBezTo>
                  <a:cubicBezTo>
                    <a:pt x="2955" y="592"/>
                    <a:pt x="3063" y="603"/>
                    <a:pt x="3170" y="626"/>
                  </a:cubicBezTo>
                  <a:cubicBezTo>
                    <a:pt x="3737" y="793"/>
                    <a:pt x="4270" y="1193"/>
                    <a:pt x="4671" y="1760"/>
                  </a:cubicBezTo>
                  <a:cubicBezTo>
                    <a:pt x="5071" y="2261"/>
                    <a:pt x="5371" y="2861"/>
                    <a:pt x="5571" y="3528"/>
                  </a:cubicBezTo>
                  <a:cubicBezTo>
                    <a:pt x="5771" y="4195"/>
                    <a:pt x="5938" y="4863"/>
                    <a:pt x="6105" y="5596"/>
                  </a:cubicBezTo>
                  <a:cubicBezTo>
                    <a:pt x="6172" y="5697"/>
                    <a:pt x="6172" y="5763"/>
                    <a:pt x="6172" y="5797"/>
                  </a:cubicBezTo>
                  <a:lnTo>
                    <a:pt x="6172" y="5830"/>
                  </a:lnTo>
                  <a:cubicBezTo>
                    <a:pt x="6105" y="5863"/>
                    <a:pt x="5938" y="5997"/>
                    <a:pt x="5838" y="6130"/>
                  </a:cubicBezTo>
                  <a:cubicBezTo>
                    <a:pt x="5571" y="6330"/>
                    <a:pt x="5271" y="6597"/>
                    <a:pt x="5038" y="6831"/>
                  </a:cubicBezTo>
                  <a:lnTo>
                    <a:pt x="4604" y="7198"/>
                  </a:lnTo>
                  <a:cubicBezTo>
                    <a:pt x="4437" y="7364"/>
                    <a:pt x="4337" y="7498"/>
                    <a:pt x="4204" y="7698"/>
                  </a:cubicBezTo>
                  <a:cubicBezTo>
                    <a:pt x="4070" y="7865"/>
                    <a:pt x="4037" y="8198"/>
                    <a:pt x="4170" y="8432"/>
                  </a:cubicBezTo>
                  <a:cubicBezTo>
                    <a:pt x="4270" y="8632"/>
                    <a:pt x="4404" y="8732"/>
                    <a:pt x="4537" y="8865"/>
                  </a:cubicBezTo>
                  <a:cubicBezTo>
                    <a:pt x="5071" y="9399"/>
                    <a:pt x="5705" y="9833"/>
                    <a:pt x="6405" y="10000"/>
                  </a:cubicBezTo>
                  <a:cubicBezTo>
                    <a:pt x="5771" y="9666"/>
                    <a:pt x="5238" y="9199"/>
                    <a:pt x="4837" y="8632"/>
                  </a:cubicBezTo>
                  <a:cubicBezTo>
                    <a:pt x="4737" y="8465"/>
                    <a:pt x="4604" y="8332"/>
                    <a:pt x="4571" y="8198"/>
                  </a:cubicBezTo>
                  <a:cubicBezTo>
                    <a:pt x="4537" y="8065"/>
                    <a:pt x="4537" y="8032"/>
                    <a:pt x="4604" y="7898"/>
                  </a:cubicBezTo>
                  <a:cubicBezTo>
                    <a:pt x="4737" y="7698"/>
                    <a:pt x="5071" y="7498"/>
                    <a:pt x="5371" y="7298"/>
                  </a:cubicBezTo>
                  <a:cubicBezTo>
                    <a:pt x="5671" y="7064"/>
                    <a:pt x="5905" y="6831"/>
                    <a:pt x="6205" y="6631"/>
                  </a:cubicBezTo>
                  <a:cubicBezTo>
                    <a:pt x="6339" y="6497"/>
                    <a:pt x="6439" y="6464"/>
                    <a:pt x="6672" y="6197"/>
                  </a:cubicBezTo>
                  <a:cubicBezTo>
                    <a:pt x="6772" y="6097"/>
                    <a:pt x="6839" y="5863"/>
                    <a:pt x="6839" y="5763"/>
                  </a:cubicBezTo>
                  <a:cubicBezTo>
                    <a:pt x="6839" y="5630"/>
                    <a:pt x="6772" y="5496"/>
                    <a:pt x="6772" y="5396"/>
                  </a:cubicBezTo>
                  <a:cubicBezTo>
                    <a:pt x="6605" y="4696"/>
                    <a:pt x="6505" y="3995"/>
                    <a:pt x="6238" y="3295"/>
                  </a:cubicBezTo>
                  <a:cubicBezTo>
                    <a:pt x="6005" y="2561"/>
                    <a:pt x="5671" y="1860"/>
                    <a:pt x="5171" y="1293"/>
                  </a:cubicBezTo>
                  <a:cubicBezTo>
                    <a:pt x="4904" y="993"/>
                    <a:pt x="4604" y="693"/>
                    <a:pt x="4270" y="493"/>
                  </a:cubicBezTo>
                  <a:cubicBezTo>
                    <a:pt x="3937" y="293"/>
                    <a:pt x="3570" y="59"/>
                    <a:pt x="3170" y="26"/>
                  </a:cubicBezTo>
                  <a:cubicBezTo>
                    <a:pt x="3058" y="9"/>
                    <a:pt x="2948" y="0"/>
                    <a:pt x="2840" y="0"/>
                  </a:cubicBezTo>
                  <a:close/>
                </a:path>
              </a:pathLst>
            </a:custGeom>
            <a:solidFill>
              <a:srgbClr val="2C2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70"/>
            <p:cNvSpPr/>
            <p:nvPr/>
          </p:nvSpPr>
          <p:spPr>
            <a:xfrm>
              <a:off x="4962050" y="1969350"/>
              <a:ext cx="227675" cy="266875"/>
            </a:xfrm>
            <a:custGeom>
              <a:avLst/>
              <a:gdLst/>
              <a:ahLst/>
              <a:cxnLst/>
              <a:rect l="l" t="t" r="r" b="b"/>
              <a:pathLst>
                <a:path w="9107" h="10675" extrusionOk="0">
                  <a:moveTo>
                    <a:pt x="0" y="1"/>
                  </a:moveTo>
                  <a:lnTo>
                    <a:pt x="0" y="1"/>
                  </a:lnTo>
                  <a:cubicBezTo>
                    <a:pt x="1668" y="4003"/>
                    <a:pt x="4237" y="7739"/>
                    <a:pt x="7372" y="10675"/>
                  </a:cubicBezTo>
                  <a:lnTo>
                    <a:pt x="9107" y="7673"/>
                  </a:lnTo>
                  <a:cubicBezTo>
                    <a:pt x="5571" y="5838"/>
                    <a:pt x="2435" y="323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209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70"/>
            <p:cNvSpPr/>
            <p:nvPr/>
          </p:nvSpPr>
          <p:spPr>
            <a:xfrm>
              <a:off x="4037225" y="2187550"/>
              <a:ext cx="1369325" cy="679976"/>
            </a:xfrm>
            <a:custGeom>
              <a:avLst/>
              <a:gdLst/>
              <a:ahLst/>
              <a:cxnLst/>
              <a:rect l="l" t="t" r="r" b="b"/>
              <a:pathLst>
                <a:path w="54773" h="25764" extrusionOk="0">
                  <a:moveTo>
                    <a:pt x="20875" y="1"/>
                  </a:moveTo>
                  <a:cubicBezTo>
                    <a:pt x="20311" y="1"/>
                    <a:pt x="19788" y="79"/>
                    <a:pt x="19314" y="246"/>
                  </a:cubicBezTo>
                  <a:cubicBezTo>
                    <a:pt x="14477" y="1947"/>
                    <a:pt x="0" y="24263"/>
                    <a:pt x="0" y="24263"/>
                  </a:cubicBezTo>
                  <a:lnTo>
                    <a:pt x="54773" y="25764"/>
                  </a:lnTo>
                  <a:cubicBezTo>
                    <a:pt x="54773" y="25764"/>
                    <a:pt x="47167" y="16724"/>
                    <a:pt x="40596" y="11387"/>
                  </a:cubicBezTo>
                  <a:cubicBezTo>
                    <a:pt x="34699" y="6603"/>
                    <a:pt x="26061" y="1"/>
                    <a:pt x="20875" y="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70"/>
            <p:cNvSpPr/>
            <p:nvPr/>
          </p:nvSpPr>
          <p:spPr>
            <a:xfrm>
              <a:off x="5206400" y="1624150"/>
              <a:ext cx="231850" cy="143200"/>
            </a:xfrm>
            <a:custGeom>
              <a:avLst/>
              <a:gdLst/>
              <a:ahLst/>
              <a:cxnLst/>
              <a:rect l="l" t="t" r="r" b="b"/>
              <a:pathLst>
                <a:path w="9274" h="5728" extrusionOk="0">
                  <a:moveTo>
                    <a:pt x="5069" y="0"/>
                  </a:moveTo>
                  <a:cubicBezTo>
                    <a:pt x="4850" y="0"/>
                    <a:pt x="4628" y="10"/>
                    <a:pt x="4403" y="32"/>
                  </a:cubicBezTo>
                  <a:cubicBezTo>
                    <a:pt x="1901" y="266"/>
                    <a:pt x="0" y="1733"/>
                    <a:pt x="167" y="3268"/>
                  </a:cubicBezTo>
                  <a:cubicBezTo>
                    <a:pt x="320" y="4736"/>
                    <a:pt x="2128" y="5727"/>
                    <a:pt x="4331" y="5727"/>
                  </a:cubicBezTo>
                  <a:cubicBezTo>
                    <a:pt x="4530" y="5727"/>
                    <a:pt x="4732" y="5719"/>
                    <a:pt x="4937" y="5703"/>
                  </a:cubicBezTo>
                  <a:cubicBezTo>
                    <a:pt x="7372" y="5436"/>
                    <a:pt x="9273" y="3968"/>
                    <a:pt x="9140" y="2434"/>
                  </a:cubicBezTo>
                  <a:cubicBezTo>
                    <a:pt x="8989" y="1011"/>
                    <a:pt x="7216" y="0"/>
                    <a:pt x="506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70"/>
            <p:cNvSpPr/>
            <p:nvPr/>
          </p:nvSpPr>
          <p:spPr>
            <a:xfrm>
              <a:off x="5420700" y="1469000"/>
              <a:ext cx="55900" cy="90075"/>
            </a:xfrm>
            <a:custGeom>
              <a:avLst/>
              <a:gdLst/>
              <a:ahLst/>
              <a:cxnLst/>
              <a:rect l="l" t="t" r="r" b="b"/>
              <a:pathLst>
                <a:path w="2236" h="3603" extrusionOk="0">
                  <a:moveTo>
                    <a:pt x="1102" y="0"/>
                  </a:moveTo>
                  <a:cubicBezTo>
                    <a:pt x="501" y="0"/>
                    <a:pt x="1" y="801"/>
                    <a:pt x="1" y="1802"/>
                  </a:cubicBezTo>
                  <a:cubicBezTo>
                    <a:pt x="1" y="2802"/>
                    <a:pt x="501" y="3603"/>
                    <a:pt x="1102" y="3603"/>
                  </a:cubicBezTo>
                  <a:cubicBezTo>
                    <a:pt x="1735" y="3603"/>
                    <a:pt x="2236" y="2802"/>
                    <a:pt x="2236" y="1802"/>
                  </a:cubicBezTo>
                  <a:cubicBezTo>
                    <a:pt x="2236" y="801"/>
                    <a:pt x="1735" y="0"/>
                    <a:pt x="1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70"/>
            <p:cNvSpPr/>
            <p:nvPr/>
          </p:nvSpPr>
          <p:spPr>
            <a:xfrm>
              <a:off x="5241425" y="1289700"/>
              <a:ext cx="256025" cy="173475"/>
            </a:xfrm>
            <a:custGeom>
              <a:avLst/>
              <a:gdLst/>
              <a:ahLst/>
              <a:cxnLst/>
              <a:rect l="l" t="t" r="r" b="b"/>
              <a:pathLst>
                <a:path w="10241" h="6939" extrusionOk="0">
                  <a:moveTo>
                    <a:pt x="9440" y="0"/>
                  </a:moveTo>
                  <a:cubicBezTo>
                    <a:pt x="6772" y="2903"/>
                    <a:pt x="3536" y="5338"/>
                    <a:pt x="0" y="6939"/>
                  </a:cubicBezTo>
                  <a:cubicBezTo>
                    <a:pt x="3736" y="6238"/>
                    <a:pt x="10241" y="2436"/>
                    <a:pt x="10241" y="2436"/>
                  </a:cubicBezTo>
                  <a:cubicBezTo>
                    <a:pt x="10241" y="2436"/>
                    <a:pt x="9740" y="734"/>
                    <a:pt x="94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70"/>
            <p:cNvSpPr/>
            <p:nvPr/>
          </p:nvSpPr>
          <p:spPr>
            <a:xfrm>
              <a:off x="5384850" y="1826750"/>
              <a:ext cx="186825" cy="93925"/>
            </a:xfrm>
            <a:custGeom>
              <a:avLst/>
              <a:gdLst/>
              <a:ahLst/>
              <a:cxnLst/>
              <a:rect l="l" t="t" r="r" b="b"/>
              <a:pathLst>
                <a:path w="7473" h="3757" extrusionOk="0">
                  <a:moveTo>
                    <a:pt x="6805" y="0"/>
                  </a:moveTo>
                  <a:cubicBezTo>
                    <a:pt x="4704" y="1568"/>
                    <a:pt x="2536" y="2802"/>
                    <a:pt x="0" y="3603"/>
                  </a:cubicBezTo>
                  <a:cubicBezTo>
                    <a:pt x="610" y="3706"/>
                    <a:pt x="1227" y="3757"/>
                    <a:pt x="1843" y="3757"/>
                  </a:cubicBezTo>
                  <a:cubicBezTo>
                    <a:pt x="3422" y="3757"/>
                    <a:pt x="4999" y="3426"/>
                    <a:pt x="6438" y="2802"/>
                  </a:cubicBezTo>
                  <a:cubicBezTo>
                    <a:pt x="7372" y="2369"/>
                    <a:pt x="7472" y="868"/>
                    <a:pt x="6805" y="0"/>
                  </a:cubicBez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70"/>
            <p:cNvSpPr/>
            <p:nvPr/>
          </p:nvSpPr>
          <p:spPr>
            <a:xfrm>
              <a:off x="5391525" y="1884300"/>
              <a:ext cx="159300" cy="75775"/>
            </a:xfrm>
            <a:custGeom>
              <a:avLst/>
              <a:gdLst/>
              <a:ahLst/>
              <a:cxnLst/>
              <a:rect l="l" t="t" r="r" b="b"/>
              <a:pathLst>
                <a:path w="6372" h="3031" extrusionOk="0">
                  <a:moveTo>
                    <a:pt x="5671" y="0"/>
                  </a:moveTo>
                  <a:lnTo>
                    <a:pt x="0" y="1134"/>
                  </a:lnTo>
                  <a:cubicBezTo>
                    <a:pt x="1668" y="1768"/>
                    <a:pt x="3336" y="2435"/>
                    <a:pt x="5071" y="2969"/>
                  </a:cubicBezTo>
                  <a:cubicBezTo>
                    <a:pt x="5209" y="2992"/>
                    <a:pt x="5379" y="3031"/>
                    <a:pt x="5547" y="3031"/>
                  </a:cubicBezTo>
                  <a:cubicBezTo>
                    <a:pt x="5623" y="3031"/>
                    <a:pt x="5699" y="3023"/>
                    <a:pt x="5771" y="3002"/>
                  </a:cubicBezTo>
                  <a:cubicBezTo>
                    <a:pt x="6071" y="2869"/>
                    <a:pt x="6205" y="2535"/>
                    <a:pt x="6238" y="2235"/>
                  </a:cubicBezTo>
                  <a:cubicBezTo>
                    <a:pt x="6372" y="1434"/>
                    <a:pt x="6171" y="601"/>
                    <a:pt x="5671" y="0"/>
                  </a:cubicBezTo>
                  <a:close/>
                </a:path>
              </a:pathLst>
            </a:custGeom>
            <a:solidFill>
              <a:srgbClr val="CD42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70"/>
            <p:cNvSpPr/>
            <p:nvPr/>
          </p:nvSpPr>
          <p:spPr>
            <a:xfrm>
              <a:off x="4812775" y="1070375"/>
              <a:ext cx="513725" cy="342775"/>
            </a:xfrm>
            <a:custGeom>
              <a:avLst/>
              <a:gdLst/>
              <a:ahLst/>
              <a:cxnLst/>
              <a:rect l="l" t="t" r="r" b="b"/>
              <a:pathLst>
                <a:path w="20549" h="13711" extrusionOk="0">
                  <a:moveTo>
                    <a:pt x="20548" y="0"/>
                  </a:moveTo>
                  <a:lnTo>
                    <a:pt x="20548" y="0"/>
                  </a:lnTo>
                  <a:cubicBezTo>
                    <a:pt x="20081" y="2169"/>
                    <a:pt x="18981" y="4103"/>
                    <a:pt x="17546" y="5738"/>
                  </a:cubicBezTo>
                  <a:cubicBezTo>
                    <a:pt x="16079" y="7372"/>
                    <a:pt x="14344" y="8740"/>
                    <a:pt x="12476" y="9841"/>
                  </a:cubicBezTo>
                  <a:cubicBezTo>
                    <a:pt x="10575" y="10942"/>
                    <a:pt x="8540" y="11776"/>
                    <a:pt x="6472" y="12443"/>
                  </a:cubicBezTo>
                  <a:cubicBezTo>
                    <a:pt x="5371" y="12776"/>
                    <a:pt x="4337" y="13043"/>
                    <a:pt x="3236" y="13243"/>
                  </a:cubicBezTo>
                  <a:cubicBezTo>
                    <a:pt x="2202" y="13443"/>
                    <a:pt x="1068" y="13610"/>
                    <a:pt x="0" y="13710"/>
                  </a:cubicBezTo>
                  <a:cubicBezTo>
                    <a:pt x="1068" y="13710"/>
                    <a:pt x="2202" y="13610"/>
                    <a:pt x="3303" y="13443"/>
                  </a:cubicBezTo>
                  <a:cubicBezTo>
                    <a:pt x="4370" y="13343"/>
                    <a:pt x="5471" y="13077"/>
                    <a:pt x="6538" y="12776"/>
                  </a:cubicBezTo>
                  <a:cubicBezTo>
                    <a:pt x="8673" y="12176"/>
                    <a:pt x="10741" y="11275"/>
                    <a:pt x="12676" y="10208"/>
                  </a:cubicBezTo>
                  <a:cubicBezTo>
                    <a:pt x="14578" y="9040"/>
                    <a:pt x="16379" y="7639"/>
                    <a:pt x="17813" y="5938"/>
                  </a:cubicBezTo>
                  <a:cubicBezTo>
                    <a:pt x="18514" y="5071"/>
                    <a:pt x="19081" y="4170"/>
                    <a:pt x="19581" y="3169"/>
                  </a:cubicBezTo>
                  <a:cubicBezTo>
                    <a:pt x="20081" y="2169"/>
                    <a:pt x="20415" y="1068"/>
                    <a:pt x="205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70"/>
            <p:cNvSpPr/>
            <p:nvPr/>
          </p:nvSpPr>
          <p:spPr>
            <a:xfrm>
              <a:off x="4480025" y="1238825"/>
              <a:ext cx="497050" cy="107600"/>
            </a:xfrm>
            <a:custGeom>
              <a:avLst/>
              <a:gdLst/>
              <a:ahLst/>
              <a:cxnLst/>
              <a:rect l="l" t="t" r="r" b="b"/>
              <a:pathLst>
                <a:path w="19882" h="4304" extrusionOk="0">
                  <a:moveTo>
                    <a:pt x="19882" y="1"/>
                  </a:moveTo>
                  <a:cubicBezTo>
                    <a:pt x="19515" y="201"/>
                    <a:pt x="19148" y="434"/>
                    <a:pt x="18714" y="534"/>
                  </a:cubicBezTo>
                  <a:lnTo>
                    <a:pt x="17547" y="1068"/>
                  </a:lnTo>
                  <a:lnTo>
                    <a:pt x="16379" y="1568"/>
                  </a:lnTo>
                  <a:lnTo>
                    <a:pt x="15178" y="2035"/>
                  </a:lnTo>
                  <a:cubicBezTo>
                    <a:pt x="13611" y="2569"/>
                    <a:pt x="11943" y="3070"/>
                    <a:pt x="10275" y="3370"/>
                  </a:cubicBezTo>
                  <a:cubicBezTo>
                    <a:pt x="8607" y="3703"/>
                    <a:pt x="6873" y="3870"/>
                    <a:pt x="5171" y="3970"/>
                  </a:cubicBezTo>
                  <a:lnTo>
                    <a:pt x="3870" y="4004"/>
                  </a:lnTo>
                  <a:lnTo>
                    <a:pt x="2603" y="3970"/>
                  </a:lnTo>
                  <a:lnTo>
                    <a:pt x="1302" y="3937"/>
                  </a:lnTo>
                  <a:cubicBezTo>
                    <a:pt x="868" y="3870"/>
                    <a:pt x="401" y="3837"/>
                    <a:pt x="1" y="3803"/>
                  </a:cubicBezTo>
                  <a:lnTo>
                    <a:pt x="1" y="3803"/>
                  </a:lnTo>
                  <a:cubicBezTo>
                    <a:pt x="468" y="3870"/>
                    <a:pt x="868" y="3937"/>
                    <a:pt x="1302" y="4004"/>
                  </a:cubicBezTo>
                  <a:lnTo>
                    <a:pt x="2603" y="4170"/>
                  </a:lnTo>
                  <a:lnTo>
                    <a:pt x="3870" y="4270"/>
                  </a:lnTo>
                  <a:lnTo>
                    <a:pt x="5171" y="4304"/>
                  </a:lnTo>
                  <a:cubicBezTo>
                    <a:pt x="6939" y="4304"/>
                    <a:pt x="8640" y="4137"/>
                    <a:pt x="10342" y="3803"/>
                  </a:cubicBezTo>
                  <a:cubicBezTo>
                    <a:pt x="12010" y="3470"/>
                    <a:pt x="13711" y="2969"/>
                    <a:pt x="15312" y="2336"/>
                  </a:cubicBezTo>
                  <a:lnTo>
                    <a:pt x="16513" y="1835"/>
                  </a:lnTo>
                  <a:lnTo>
                    <a:pt x="17680" y="1302"/>
                  </a:lnTo>
                  <a:lnTo>
                    <a:pt x="18814" y="668"/>
                  </a:lnTo>
                  <a:cubicBezTo>
                    <a:pt x="19181" y="468"/>
                    <a:pt x="19515" y="268"/>
                    <a:pt x="19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70"/>
            <p:cNvSpPr/>
            <p:nvPr/>
          </p:nvSpPr>
          <p:spPr>
            <a:xfrm>
              <a:off x="4451675" y="1801725"/>
              <a:ext cx="231875" cy="320250"/>
            </a:xfrm>
            <a:custGeom>
              <a:avLst/>
              <a:gdLst/>
              <a:ahLst/>
              <a:cxnLst/>
              <a:rect l="l" t="t" r="r" b="b"/>
              <a:pathLst>
                <a:path w="9275" h="12810" extrusionOk="0">
                  <a:moveTo>
                    <a:pt x="9274" y="1"/>
                  </a:moveTo>
                  <a:lnTo>
                    <a:pt x="8173" y="1702"/>
                  </a:lnTo>
                  <a:lnTo>
                    <a:pt x="7073" y="3336"/>
                  </a:lnTo>
                  <a:cubicBezTo>
                    <a:pt x="6305" y="4437"/>
                    <a:pt x="5571" y="5505"/>
                    <a:pt x="4771" y="6539"/>
                  </a:cubicBezTo>
                  <a:cubicBezTo>
                    <a:pt x="4004" y="7640"/>
                    <a:pt x="3203" y="8674"/>
                    <a:pt x="2436" y="9708"/>
                  </a:cubicBezTo>
                  <a:cubicBezTo>
                    <a:pt x="2002" y="10208"/>
                    <a:pt x="1635" y="10775"/>
                    <a:pt x="1235" y="11276"/>
                  </a:cubicBezTo>
                  <a:lnTo>
                    <a:pt x="1" y="12810"/>
                  </a:lnTo>
                  <a:cubicBezTo>
                    <a:pt x="468" y="12343"/>
                    <a:pt x="935" y="11843"/>
                    <a:pt x="1402" y="11376"/>
                  </a:cubicBezTo>
                  <a:cubicBezTo>
                    <a:pt x="1802" y="10875"/>
                    <a:pt x="2269" y="10375"/>
                    <a:pt x="2669" y="9875"/>
                  </a:cubicBezTo>
                  <a:cubicBezTo>
                    <a:pt x="3570" y="8874"/>
                    <a:pt x="4337" y="7840"/>
                    <a:pt x="5138" y="6772"/>
                  </a:cubicBezTo>
                  <a:cubicBezTo>
                    <a:pt x="5938" y="5672"/>
                    <a:pt x="6672" y="4571"/>
                    <a:pt x="7339" y="3470"/>
                  </a:cubicBezTo>
                  <a:cubicBezTo>
                    <a:pt x="7673" y="2869"/>
                    <a:pt x="8007" y="2336"/>
                    <a:pt x="8340" y="1735"/>
                  </a:cubicBezTo>
                  <a:cubicBezTo>
                    <a:pt x="8640" y="1168"/>
                    <a:pt x="8974" y="601"/>
                    <a:pt x="9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70"/>
            <p:cNvSpPr/>
            <p:nvPr/>
          </p:nvSpPr>
          <p:spPr>
            <a:xfrm>
              <a:off x="4053900" y="1526525"/>
              <a:ext cx="506225" cy="989075"/>
            </a:xfrm>
            <a:custGeom>
              <a:avLst/>
              <a:gdLst/>
              <a:ahLst/>
              <a:cxnLst/>
              <a:rect l="l" t="t" r="r" b="b"/>
              <a:pathLst>
                <a:path w="20249" h="39563" extrusionOk="0">
                  <a:moveTo>
                    <a:pt x="20248" y="1"/>
                  </a:moveTo>
                  <a:cubicBezTo>
                    <a:pt x="19414" y="3637"/>
                    <a:pt x="17780" y="7039"/>
                    <a:pt x="15878" y="10308"/>
                  </a:cubicBezTo>
                  <a:cubicBezTo>
                    <a:pt x="13910" y="13477"/>
                    <a:pt x="11675" y="16479"/>
                    <a:pt x="9407" y="19482"/>
                  </a:cubicBezTo>
                  <a:cubicBezTo>
                    <a:pt x="7206" y="22484"/>
                    <a:pt x="5037" y="25553"/>
                    <a:pt x="3269" y="28888"/>
                  </a:cubicBezTo>
                  <a:cubicBezTo>
                    <a:pt x="2402" y="30556"/>
                    <a:pt x="1668" y="32291"/>
                    <a:pt x="1068" y="34059"/>
                  </a:cubicBezTo>
                  <a:cubicBezTo>
                    <a:pt x="534" y="35860"/>
                    <a:pt x="101" y="37695"/>
                    <a:pt x="0" y="39563"/>
                  </a:cubicBezTo>
                  <a:cubicBezTo>
                    <a:pt x="434" y="35827"/>
                    <a:pt x="1768" y="32291"/>
                    <a:pt x="3570" y="29022"/>
                  </a:cubicBezTo>
                  <a:cubicBezTo>
                    <a:pt x="5371" y="25719"/>
                    <a:pt x="7506" y="22684"/>
                    <a:pt x="9741" y="19682"/>
                  </a:cubicBezTo>
                  <a:cubicBezTo>
                    <a:pt x="11942" y="16680"/>
                    <a:pt x="14211" y="13677"/>
                    <a:pt x="16112" y="10442"/>
                  </a:cubicBezTo>
                  <a:cubicBezTo>
                    <a:pt x="17079" y="8807"/>
                    <a:pt x="17980" y="7139"/>
                    <a:pt x="18680" y="5371"/>
                  </a:cubicBezTo>
                  <a:cubicBezTo>
                    <a:pt x="19381" y="3637"/>
                    <a:pt x="19915" y="1836"/>
                    <a:pt x="20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70"/>
            <p:cNvSpPr/>
            <p:nvPr/>
          </p:nvSpPr>
          <p:spPr>
            <a:xfrm>
              <a:off x="3974675" y="1433125"/>
              <a:ext cx="485375" cy="625475"/>
            </a:xfrm>
            <a:custGeom>
              <a:avLst/>
              <a:gdLst/>
              <a:ahLst/>
              <a:cxnLst/>
              <a:rect l="l" t="t" r="r" b="b"/>
              <a:pathLst>
                <a:path w="19415" h="25019" extrusionOk="0">
                  <a:moveTo>
                    <a:pt x="19414" y="1"/>
                  </a:moveTo>
                  <a:lnTo>
                    <a:pt x="18247" y="1669"/>
                  </a:lnTo>
                  <a:lnTo>
                    <a:pt x="17146" y="3270"/>
                  </a:lnTo>
                  <a:cubicBezTo>
                    <a:pt x="16379" y="4371"/>
                    <a:pt x="15612" y="5405"/>
                    <a:pt x="14844" y="6506"/>
                  </a:cubicBezTo>
                  <a:cubicBezTo>
                    <a:pt x="13310" y="8607"/>
                    <a:pt x="11709" y="10742"/>
                    <a:pt x="10074" y="12843"/>
                  </a:cubicBezTo>
                  <a:cubicBezTo>
                    <a:pt x="8473" y="14912"/>
                    <a:pt x="6805" y="16946"/>
                    <a:pt x="5138" y="19014"/>
                  </a:cubicBezTo>
                  <a:cubicBezTo>
                    <a:pt x="4304" y="20015"/>
                    <a:pt x="3470" y="21016"/>
                    <a:pt x="2569" y="22017"/>
                  </a:cubicBezTo>
                  <a:lnTo>
                    <a:pt x="1301" y="23518"/>
                  </a:lnTo>
                  <a:lnTo>
                    <a:pt x="1" y="25019"/>
                  </a:lnTo>
                  <a:cubicBezTo>
                    <a:pt x="901" y="24085"/>
                    <a:pt x="1835" y="23117"/>
                    <a:pt x="2736" y="22183"/>
                  </a:cubicBezTo>
                  <a:cubicBezTo>
                    <a:pt x="3670" y="21149"/>
                    <a:pt x="4537" y="20215"/>
                    <a:pt x="5404" y="19215"/>
                  </a:cubicBezTo>
                  <a:cubicBezTo>
                    <a:pt x="7172" y="17213"/>
                    <a:pt x="8840" y="15178"/>
                    <a:pt x="10475" y="13077"/>
                  </a:cubicBezTo>
                  <a:cubicBezTo>
                    <a:pt x="12042" y="10942"/>
                    <a:pt x="13610" y="8807"/>
                    <a:pt x="15111" y="6672"/>
                  </a:cubicBezTo>
                  <a:cubicBezTo>
                    <a:pt x="15879" y="5572"/>
                    <a:pt x="16646" y="4504"/>
                    <a:pt x="17346" y="3370"/>
                  </a:cubicBezTo>
                  <a:cubicBezTo>
                    <a:pt x="18047" y="2236"/>
                    <a:pt x="18747" y="1102"/>
                    <a:pt x="19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9" name="Google Shape;1479;p70"/>
          <p:cNvGrpSpPr/>
          <p:nvPr/>
        </p:nvGrpSpPr>
        <p:grpSpPr>
          <a:xfrm>
            <a:off x="-348715" y="6612"/>
            <a:ext cx="2421162" cy="3217492"/>
            <a:chOff x="-348715" y="6612"/>
            <a:chExt cx="2421162" cy="3217492"/>
          </a:xfrm>
        </p:grpSpPr>
        <p:grpSp>
          <p:nvGrpSpPr>
            <p:cNvPr id="1480" name="Google Shape;1480;p70"/>
            <p:cNvGrpSpPr/>
            <p:nvPr/>
          </p:nvGrpSpPr>
          <p:grpSpPr>
            <a:xfrm rot="10800000" flipH="1">
              <a:off x="-348715" y="6612"/>
              <a:ext cx="2045918" cy="2630978"/>
              <a:chOff x="-351250" y="133949"/>
              <a:chExt cx="2045714" cy="2630715"/>
            </a:xfrm>
          </p:grpSpPr>
          <p:sp>
            <p:nvSpPr>
              <p:cNvPr id="1481" name="Google Shape;1481;p70"/>
              <p:cNvSpPr/>
              <p:nvPr/>
            </p:nvSpPr>
            <p:spPr>
              <a:xfrm>
                <a:off x="-295636" y="187657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chemeClr val="accent6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70"/>
              <p:cNvSpPr/>
              <p:nvPr/>
            </p:nvSpPr>
            <p:spPr>
              <a:xfrm>
                <a:off x="-351250" y="133949"/>
                <a:ext cx="1990100" cy="2577008"/>
              </a:xfrm>
              <a:custGeom>
                <a:avLst/>
                <a:gdLst/>
                <a:ahLst/>
                <a:cxnLst/>
                <a:rect l="l" t="t" r="r" b="b"/>
                <a:pathLst>
                  <a:path w="44318" h="57388" fill="none" extrusionOk="0">
                    <a:moveTo>
                      <a:pt x="0" y="52007"/>
                    </a:moveTo>
                    <a:cubicBezTo>
                      <a:pt x="19332" y="57387"/>
                      <a:pt x="22919" y="40457"/>
                      <a:pt x="24378" y="35958"/>
                    </a:cubicBezTo>
                    <a:cubicBezTo>
                      <a:pt x="26262" y="29940"/>
                      <a:pt x="25320" y="27204"/>
                      <a:pt x="24256" y="20153"/>
                    </a:cubicBezTo>
                    <a:cubicBezTo>
                      <a:pt x="23557" y="15533"/>
                      <a:pt x="27448" y="12979"/>
                      <a:pt x="29119" y="11581"/>
                    </a:cubicBezTo>
                    <a:cubicBezTo>
                      <a:pt x="30822" y="10153"/>
                      <a:pt x="33284" y="9575"/>
                      <a:pt x="35351" y="10457"/>
                    </a:cubicBezTo>
                    <a:cubicBezTo>
                      <a:pt x="36414" y="10912"/>
                      <a:pt x="37387" y="12159"/>
                      <a:pt x="36810" y="13192"/>
                    </a:cubicBezTo>
                    <a:cubicBezTo>
                      <a:pt x="36354" y="14013"/>
                      <a:pt x="35016" y="14074"/>
                      <a:pt x="34347" y="13374"/>
                    </a:cubicBezTo>
                    <a:cubicBezTo>
                      <a:pt x="33679" y="12675"/>
                      <a:pt x="33648" y="11551"/>
                      <a:pt x="34044" y="10669"/>
                    </a:cubicBezTo>
                    <a:cubicBezTo>
                      <a:pt x="35503" y="7599"/>
                      <a:pt x="42129" y="8998"/>
                      <a:pt x="40731" y="12493"/>
                    </a:cubicBezTo>
                    <a:cubicBezTo>
                      <a:pt x="40639" y="12767"/>
                      <a:pt x="40427" y="13040"/>
                      <a:pt x="40123" y="13071"/>
                    </a:cubicBezTo>
                    <a:cubicBezTo>
                      <a:pt x="39910" y="13071"/>
                      <a:pt x="39667" y="12919"/>
                      <a:pt x="39606" y="12706"/>
                    </a:cubicBezTo>
                    <a:cubicBezTo>
                      <a:pt x="39484" y="12463"/>
                      <a:pt x="39484" y="12250"/>
                      <a:pt x="39515" y="12007"/>
                    </a:cubicBezTo>
                    <a:cubicBezTo>
                      <a:pt x="39576" y="11429"/>
                      <a:pt x="39758" y="10791"/>
                      <a:pt x="40244" y="10487"/>
                    </a:cubicBezTo>
                    <a:cubicBezTo>
                      <a:pt x="40822" y="10122"/>
                      <a:pt x="41582" y="10335"/>
                      <a:pt x="42190" y="10639"/>
                    </a:cubicBezTo>
                    <a:cubicBezTo>
                      <a:pt x="44317" y="11733"/>
                      <a:pt x="43041" y="13466"/>
                      <a:pt x="42281" y="15077"/>
                    </a:cubicBezTo>
                    <a:cubicBezTo>
                      <a:pt x="41490" y="16748"/>
                      <a:pt x="40214" y="18207"/>
                      <a:pt x="38542" y="18998"/>
                    </a:cubicBezTo>
                    <a:cubicBezTo>
                      <a:pt x="36141" y="20183"/>
                      <a:pt x="33101" y="20001"/>
                      <a:pt x="31004" y="18359"/>
                    </a:cubicBezTo>
                    <a:cubicBezTo>
                      <a:pt x="28876" y="16748"/>
                      <a:pt x="27904" y="13770"/>
                      <a:pt x="28815" y="11247"/>
                    </a:cubicBezTo>
                    <a:cubicBezTo>
                      <a:pt x="29241" y="10122"/>
                      <a:pt x="30214" y="8998"/>
                      <a:pt x="31430" y="9089"/>
                    </a:cubicBezTo>
                    <a:cubicBezTo>
                      <a:pt x="32159" y="9119"/>
                      <a:pt x="32828" y="9666"/>
                      <a:pt x="33071" y="10335"/>
                    </a:cubicBezTo>
                    <a:cubicBezTo>
                      <a:pt x="33284" y="11034"/>
                      <a:pt x="33101" y="11855"/>
                      <a:pt x="32585" y="12341"/>
                    </a:cubicBezTo>
                    <a:cubicBezTo>
                      <a:pt x="31095" y="12463"/>
                      <a:pt x="29545" y="12280"/>
                      <a:pt x="28268" y="11520"/>
                    </a:cubicBezTo>
                    <a:cubicBezTo>
                      <a:pt x="26992" y="10760"/>
                      <a:pt x="25989" y="9453"/>
                      <a:pt x="25897" y="7994"/>
                    </a:cubicBezTo>
                    <a:cubicBezTo>
                      <a:pt x="25776" y="6505"/>
                      <a:pt x="26688" y="4955"/>
                      <a:pt x="28086" y="4529"/>
                    </a:cubicBezTo>
                    <a:cubicBezTo>
                      <a:pt x="29484" y="4104"/>
                      <a:pt x="31247" y="5046"/>
                      <a:pt x="31460" y="6505"/>
                    </a:cubicBezTo>
                    <a:cubicBezTo>
                      <a:pt x="31703" y="7994"/>
                      <a:pt x="30062" y="9423"/>
                      <a:pt x="28664" y="8906"/>
                    </a:cubicBezTo>
                    <a:cubicBezTo>
                      <a:pt x="27417" y="8390"/>
                      <a:pt x="27022" y="6718"/>
                      <a:pt x="27478" y="5502"/>
                    </a:cubicBezTo>
                    <a:cubicBezTo>
                      <a:pt x="27964" y="4286"/>
                      <a:pt x="29119" y="3435"/>
                      <a:pt x="30244" y="2736"/>
                    </a:cubicBezTo>
                    <a:cubicBezTo>
                      <a:pt x="31278" y="2128"/>
                      <a:pt x="32433" y="1611"/>
                      <a:pt x="33648" y="1551"/>
                    </a:cubicBezTo>
                    <a:cubicBezTo>
                      <a:pt x="34864" y="1520"/>
                      <a:pt x="36110" y="2128"/>
                      <a:pt x="36597" y="3222"/>
                    </a:cubicBezTo>
                    <a:cubicBezTo>
                      <a:pt x="37053" y="4347"/>
                      <a:pt x="36414" y="5867"/>
                      <a:pt x="35199" y="6019"/>
                    </a:cubicBezTo>
                    <a:cubicBezTo>
                      <a:pt x="34135" y="6110"/>
                      <a:pt x="33132" y="5046"/>
                      <a:pt x="33132" y="3982"/>
                    </a:cubicBezTo>
                    <a:cubicBezTo>
                      <a:pt x="33132" y="2888"/>
                      <a:pt x="33861" y="1915"/>
                      <a:pt x="34803" y="1338"/>
                    </a:cubicBezTo>
                    <a:cubicBezTo>
                      <a:pt x="37022" y="0"/>
                      <a:pt x="40123" y="912"/>
                      <a:pt x="41582" y="3040"/>
                    </a:cubicBezTo>
                    <a:cubicBezTo>
                      <a:pt x="43010" y="5168"/>
                      <a:pt x="42858" y="8146"/>
                      <a:pt x="41582" y="10305"/>
                    </a:cubicBezTo>
                    <a:cubicBezTo>
                      <a:pt x="40275" y="12493"/>
                      <a:pt x="37934" y="13982"/>
                      <a:pt x="35503" y="14681"/>
                    </a:cubicBezTo>
                    <a:cubicBezTo>
                      <a:pt x="33010" y="15350"/>
                      <a:pt x="30396" y="15320"/>
                      <a:pt x="27843" y="15046"/>
                    </a:cubicBezTo>
                    <a:cubicBezTo>
                      <a:pt x="26566" y="14894"/>
                      <a:pt x="25229" y="14681"/>
                      <a:pt x="24043" y="14104"/>
                    </a:cubicBezTo>
                    <a:cubicBezTo>
                      <a:pt x="22888" y="13526"/>
                      <a:pt x="21855" y="12554"/>
                      <a:pt x="21521" y="11247"/>
                    </a:cubicBezTo>
                    <a:cubicBezTo>
                      <a:pt x="21004" y="9514"/>
                      <a:pt x="21916" y="7599"/>
                      <a:pt x="23283" y="6384"/>
                    </a:cubicBezTo>
                    <a:cubicBezTo>
                      <a:pt x="24651" y="5168"/>
                      <a:pt x="26445" y="4560"/>
                      <a:pt x="28147" y="3952"/>
                    </a:cubicBezTo>
                    <a:cubicBezTo>
                      <a:pt x="30548" y="3131"/>
                      <a:pt x="33375" y="2280"/>
                      <a:pt x="35563" y="3618"/>
                    </a:cubicBezTo>
                    <a:cubicBezTo>
                      <a:pt x="36779" y="4377"/>
                      <a:pt x="37569" y="5654"/>
                      <a:pt x="37965" y="7083"/>
                    </a:cubicBezTo>
                    <a:cubicBezTo>
                      <a:pt x="38421" y="8754"/>
                      <a:pt x="38451" y="10183"/>
                      <a:pt x="38147" y="11855"/>
                    </a:cubicBezTo>
                    <a:cubicBezTo>
                      <a:pt x="38086" y="12250"/>
                      <a:pt x="38117" y="12767"/>
                      <a:pt x="38481" y="12888"/>
                    </a:cubicBezTo>
                    <a:cubicBezTo>
                      <a:pt x="38724" y="12949"/>
                      <a:pt x="38907" y="12797"/>
                      <a:pt x="39089" y="12706"/>
                    </a:cubicBezTo>
                    <a:lnTo>
                      <a:pt x="40001" y="12128"/>
                    </a:ln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3" name="Google Shape;1483;p70"/>
            <p:cNvGrpSpPr/>
            <p:nvPr/>
          </p:nvGrpSpPr>
          <p:grpSpPr>
            <a:xfrm>
              <a:off x="274111" y="1847688"/>
              <a:ext cx="1798335" cy="1376416"/>
              <a:chOff x="288450" y="1502854"/>
              <a:chExt cx="1503751" cy="1150946"/>
            </a:xfrm>
          </p:grpSpPr>
          <p:sp>
            <p:nvSpPr>
              <p:cNvPr id="1484" name="Google Shape;1484;p70"/>
              <p:cNvSpPr/>
              <p:nvPr/>
            </p:nvSpPr>
            <p:spPr>
              <a:xfrm>
                <a:off x="370818" y="1640853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chemeClr val="lt1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70"/>
              <p:cNvSpPr/>
              <p:nvPr/>
            </p:nvSpPr>
            <p:spPr>
              <a:xfrm>
                <a:off x="288450" y="1502854"/>
                <a:ext cx="1421382" cy="1012947"/>
              </a:xfrm>
              <a:custGeom>
                <a:avLst/>
                <a:gdLst/>
                <a:ahLst/>
                <a:cxnLst/>
                <a:rect l="l" t="t" r="r" b="b"/>
                <a:pathLst>
                  <a:path w="34825" h="24818" fill="none" extrusionOk="0">
                    <a:moveTo>
                      <a:pt x="20848" y="934"/>
                    </a:moveTo>
                    <a:cubicBezTo>
                      <a:pt x="16712" y="934"/>
                      <a:pt x="12609" y="2335"/>
                      <a:pt x="9340" y="4937"/>
                    </a:cubicBezTo>
                    <a:cubicBezTo>
                      <a:pt x="8473" y="5637"/>
                      <a:pt x="7639" y="6438"/>
                      <a:pt x="7038" y="7405"/>
                    </a:cubicBezTo>
                    <a:cubicBezTo>
                      <a:pt x="5437" y="10107"/>
                      <a:pt x="6171" y="13910"/>
                      <a:pt x="8473" y="16112"/>
                    </a:cubicBezTo>
                    <a:cubicBezTo>
                      <a:pt x="10741" y="18280"/>
                      <a:pt x="14310" y="18880"/>
                      <a:pt x="17379" y="18013"/>
                    </a:cubicBezTo>
                    <a:cubicBezTo>
                      <a:pt x="20415" y="17146"/>
                      <a:pt x="22983" y="14911"/>
                      <a:pt x="24684" y="12242"/>
                    </a:cubicBezTo>
                    <a:cubicBezTo>
                      <a:pt x="25518" y="10908"/>
                      <a:pt x="26185" y="9340"/>
                      <a:pt x="26152" y="7772"/>
                    </a:cubicBezTo>
                    <a:cubicBezTo>
                      <a:pt x="26085" y="4603"/>
                      <a:pt x="23050" y="2001"/>
                      <a:pt x="19948" y="1835"/>
                    </a:cubicBezTo>
                    <a:cubicBezTo>
                      <a:pt x="16812" y="1668"/>
                      <a:pt x="13810" y="3669"/>
                      <a:pt x="12142" y="6338"/>
                    </a:cubicBezTo>
                    <a:cubicBezTo>
                      <a:pt x="11341" y="7639"/>
                      <a:pt x="10808" y="9140"/>
                      <a:pt x="10841" y="10641"/>
                    </a:cubicBezTo>
                    <a:cubicBezTo>
                      <a:pt x="10874" y="12142"/>
                      <a:pt x="11642" y="13676"/>
                      <a:pt x="12909" y="14477"/>
                    </a:cubicBezTo>
                    <a:cubicBezTo>
                      <a:pt x="14310" y="15311"/>
                      <a:pt x="16112" y="15244"/>
                      <a:pt x="17679" y="14811"/>
                    </a:cubicBezTo>
                    <a:cubicBezTo>
                      <a:pt x="20548" y="14077"/>
                      <a:pt x="23150" y="12342"/>
                      <a:pt x="24985" y="10007"/>
                    </a:cubicBezTo>
                    <a:cubicBezTo>
                      <a:pt x="26152" y="8573"/>
                      <a:pt x="27019" y="6605"/>
                      <a:pt x="26419" y="4803"/>
                    </a:cubicBezTo>
                    <a:cubicBezTo>
                      <a:pt x="25718" y="2635"/>
                      <a:pt x="23050" y="1601"/>
                      <a:pt x="20815" y="2135"/>
                    </a:cubicBezTo>
                    <a:cubicBezTo>
                      <a:pt x="18580" y="2669"/>
                      <a:pt x="16845" y="4403"/>
                      <a:pt x="15511" y="6271"/>
                    </a:cubicBezTo>
                    <a:cubicBezTo>
                      <a:pt x="14143" y="8239"/>
                      <a:pt x="13076" y="10641"/>
                      <a:pt x="13543" y="13009"/>
                    </a:cubicBezTo>
                    <a:cubicBezTo>
                      <a:pt x="14110" y="16078"/>
                      <a:pt x="17146" y="18246"/>
                      <a:pt x="20181" y="18447"/>
                    </a:cubicBezTo>
                    <a:cubicBezTo>
                      <a:pt x="23250" y="18647"/>
                      <a:pt x="26252" y="17179"/>
                      <a:pt x="28520" y="15111"/>
                    </a:cubicBezTo>
                    <a:cubicBezTo>
                      <a:pt x="29554" y="14143"/>
                      <a:pt x="30522" y="12976"/>
                      <a:pt x="30989" y="11642"/>
                    </a:cubicBezTo>
                    <a:cubicBezTo>
                      <a:pt x="31489" y="10307"/>
                      <a:pt x="31422" y="8740"/>
                      <a:pt x="30655" y="7505"/>
                    </a:cubicBezTo>
                    <a:cubicBezTo>
                      <a:pt x="29988" y="6505"/>
                      <a:pt x="28854" y="5838"/>
                      <a:pt x="27686" y="5504"/>
                    </a:cubicBezTo>
                    <a:cubicBezTo>
                      <a:pt x="24317" y="4570"/>
                      <a:pt x="20381" y="6138"/>
                      <a:pt x="18647" y="9173"/>
                    </a:cubicBezTo>
                    <a:cubicBezTo>
                      <a:pt x="16879" y="12242"/>
                      <a:pt x="17479" y="16412"/>
                      <a:pt x="20014" y="18847"/>
                    </a:cubicBezTo>
                    <a:cubicBezTo>
                      <a:pt x="22549" y="21282"/>
                      <a:pt x="26752" y="21749"/>
                      <a:pt x="29721" y="19848"/>
                    </a:cubicBezTo>
                    <a:cubicBezTo>
                      <a:pt x="31322" y="18847"/>
                      <a:pt x="32490" y="17346"/>
                      <a:pt x="33157" y="15611"/>
                    </a:cubicBezTo>
                    <a:cubicBezTo>
                      <a:pt x="34091" y="13176"/>
                      <a:pt x="33991" y="10241"/>
                      <a:pt x="32323" y="8239"/>
                    </a:cubicBezTo>
                    <a:cubicBezTo>
                      <a:pt x="30722" y="6338"/>
                      <a:pt x="28053" y="5637"/>
                      <a:pt x="25585" y="6004"/>
                    </a:cubicBezTo>
                    <a:cubicBezTo>
                      <a:pt x="23183" y="6438"/>
                      <a:pt x="21015" y="7772"/>
                      <a:pt x="19180" y="9440"/>
                    </a:cubicBezTo>
                    <a:cubicBezTo>
                      <a:pt x="16212" y="12142"/>
                      <a:pt x="13910" y="15945"/>
                      <a:pt x="14177" y="19948"/>
                    </a:cubicBezTo>
                    <a:cubicBezTo>
                      <a:pt x="14244" y="21282"/>
                      <a:pt x="14711" y="22750"/>
                      <a:pt x="15911" y="23317"/>
                    </a:cubicBezTo>
                    <a:cubicBezTo>
                      <a:pt x="16812" y="23750"/>
                      <a:pt x="17846" y="23617"/>
                      <a:pt x="18747" y="23183"/>
                    </a:cubicBezTo>
                    <a:cubicBezTo>
                      <a:pt x="21549" y="21949"/>
                      <a:pt x="22983" y="18447"/>
                      <a:pt x="22082" y="15511"/>
                    </a:cubicBezTo>
                    <a:cubicBezTo>
                      <a:pt x="21249" y="12609"/>
                      <a:pt x="18480" y="10441"/>
                      <a:pt x="15411" y="9974"/>
                    </a:cubicBezTo>
                    <a:cubicBezTo>
                      <a:pt x="12476" y="9507"/>
                      <a:pt x="9207" y="10674"/>
                      <a:pt x="7405" y="13109"/>
                    </a:cubicBezTo>
                    <a:cubicBezTo>
                      <a:pt x="5637" y="15511"/>
                      <a:pt x="5471" y="19114"/>
                      <a:pt x="7239" y="21515"/>
                    </a:cubicBezTo>
                    <a:cubicBezTo>
                      <a:pt x="9040" y="23950"/>
                      <a:pt x="12676" y="24818"/>
                      <a:pt x="15244" y="23317"/>
                    </a:cubicBezTo>
                    <a:cubicBezTo>
                      <a:pt x="16078" y="22816"/>
                      <a:pt x="16812" y="22116"/>
                      <a:pt x="17379" y="21349"/>
                    </a:cubicBezTo>
                    <a:cubicBezTo>
                      <a:pt x="19381" y="18813"/>
                      <a:pt x="20181" y="14944"/>
                      <a:pt x="18180" y="12409"/>
                    </a:cubicBezTo>
                    <a:cubicBezTo>
                      <a:pt x="17379" y="11341"/>
                      <a:pt x="16212" y="10674"/>
                      <a:pt x="15011" y="10107"/>
                    </a:cubicBezTo>
                    <a:cubicBezTo>
                      <a:pt x="13009" y="9140"/>
                      <a:pt x="10541" y="8473"/>
                      <a:pt x="8706" y="9640"/>
                    </a:cubicBezTo>
                    <a:cubicBezTo>
                      <a:pt x="6671" y="10941"/>
                      <a:pt x="6405" y="13977"/>
                      <a:pt x="7539" y="16112"/>
                    </a:cubicBezTo>
                    <a:cubicBezTo>
                      <a:pt x="8173" y="17279"/>
                      <a:pt x="9173" y="18313"/>
                      <a:pt x="10407" y="18613"/>
                    </a:cubicBezTo>
                    <a:cubicBezTo>
                      <a:pt x="11675" y="18914"/>
                      <a:pt x="13009" y="18513"/>
                      <a:pt x="14043" y="17746"/>
                    </a:cubicBezTo>
                    <a:cubicBezTo>
                      <a:pt x="15077" y="16979"/>
                      <a:pt x="15845" y="15911"/>
                      <a:pt x="16478" y="14777"/>
                    </a:cubicBezTo>
                    <a:cubicBezTo>
                      <a:pt x="18580" y="10941"/>
                      <a:pt x="19314" y="6471"/>
                      <a:pt x="21582" y="2769"/>
                    </a:cubicBezTo>
                    <a:cubicBezTo>
                      <a:pt x="22016" y="2102"/>
                      <a:pt x="22483" y="1434"/>
                      <a:pt x="23150" y="1001"/>
                    </a:cubicBezTo>
                    <a:cubicBezTo>
                      <a:pt x="24718" y="0"/>
                      <a:pt x="26819" y="667"/>
                      <a:pt x="28420" y="1568"/>
                    </a:cubicBezTo>
                    <a:cubicBezTo>
                      <a:pt x="31156" y="2969"/>
                      <a:pt x="33724" y="5137"/>
                      <a:pt x="34358" y="8106"/>
                    </a:cubicBezTo>
                    <a:cubicBezTo>
                      <a:pt x="34825" y="10174"/>
                      <a:pt x="34224" y="12409"/>
                      <a:pt x="33090" y="14177"/>
                    </a:cubicBezTo>
                    <a:cubicBezTo>
                      <a:pt x="31990" y="15978"/>
                      <a:pt x="30355" y="17412"/>
                      <a:pt x="28554" y="18580"/>
                    </a:cubicBezTo>
                    <a:cubicBezTo>
                      <a:pt x="25919" y="20315"/>
                      <a:pt x="22883" y="21615"/>
                      <a:pt x="19747" y="21482"/>
                    </a:cubicBezTo>
                    <a:cubicBezTo>
                      <a:pt x="16645" y="21349"/>
                      <a:pt x="13410" y="19647"/>
                      <a:pt x="12175" y="16779"/>
                    </a:cubicBezTo>
                    <a:cubicBezTo>
                      <a:pt x="11508" y="15244"/>
                      <a:pt x="11475" y="13510"/>
                      <a:pt x="11675" y="11909"/>
                    </a:cubicBezTo>
                    <a:cubicBezTo>
                      <a:pt x="12142" y="8139"/>
                      <a:pt x="16912" y="1768"/>
                      <a:pt x="16845" y="2335"/>
                    </a:cubicBezTo>
                    <a:cubicBezTo>
                      <a:pt x="16745" y="2935"/>
                      <a:pt x="10708" y="5771"/>
                      <a:pt x="8373" y="8106"/>
                    </a:cubicBezTo>
                    <a:cubicBezTo>
                      <a:pt x="6638" y="9907"/>
                      <a:pt x="4803" y="12142"/>
                      <a:pt x="5304" y="14610"/>
                    </a:cubicBezTo>
                    <a:cubicBezTo>
                      <a:pt x="5571" y="16078"/>
                      <a:pt x="6671" y="17279"/>
                      <a:pt x="7872" y="18180"/>
                    </a:cubicBezTo>
                    <a:cubicBezTo>
                      <a:pt x="12542" y="21916"/>
                      <a:pt x="19247" y="22850"/>
                      <a:pt x="24751" y="20648"/>
                    </a:cubicBezTo>
                    <a:cubicBezTo>
                      <a:pt x="27019" y="19747"/>
                      <a:pt x="29154" y="18280"/>
                      <a:pt x="30255" y="16112"/>
                    </a:cubicBezTo>
                    <a:cubicBezTo>
                      <a:pt x="31589" y="13510"/>
                      <a:pt x="31322" y="10274"/>
                      <a:pt x="29821" y="7806"/>
                    </a:cubicBezTo>
                    <a:cubicBezTo>
                      <a:pt x="28320" y="5304"/>
                      <a:pt x="25752" y="3603"/>
                      <a:pt x="22983" y="2735"/>
                    </a:cubicBezTo>
                    <a:cubicBezTo>
                      <a:pt x="20214" y="1835"/>
                      <a:pt x="17212" y="1801"/>
                      <a:pt x="14344" y="2235"/>
                    </a:cubicBezTo>
                    <a:cubicBezTo>
                      <a:pt x="16845" y="1468"/>
                      <a:pt x="19381" y="734"/>
                      <a:pt x="22016" y="600"/>
                    </a:cubicBezTo>
                    <a:cubicBezTo>
                      <a:pt x="24651" y="467"/>
                      <a:pt x="27353" y="967"/>
                      <a:pt x="29488" y="2569"/>
                    </a:cubicBezTo>
                    <a:cubicBezTo>
                      <a:pt x="32090" y="4570"/>
                      <a:pt x="33391" y="8072"/>
                      <a:pt x="33057" y="11341"/>
                    </a:cubicBezTo>
                    <a:cubicBezTo>
                      <a:pt x="32723" y="14644"/>
                      <a:pt x="30989" y="17679"/>
                      <a:pt x="28554" y="19981"/>
                    </a:cubicBezTo>
                    <a:cubicBezTo>
                      <a:pt x="27386" y="21082"/>
                      <a:pt x="26085" y="22016"/>
                      <a:pt x="24584" y="22583"/>
                    </a:cubicBezTo>
                    <a:cubicBezTo>
                      <a:pt x="22916" y="23183"/>
                      <a:pt x="21082" y="23283"/>
                      <a:pt x="19347" y="23083"/>
                    </a:cubicBezTo>
                    <a:cubicBezTo>
                      <a:pt x="13076" y="22349"/>
                      <a:pt x="7405" y="17279"/>
                      <a:pt x="6538" y="11008"/>
                    </a:cubicBezTo>
                    <a:cubicBezTo>
                      <a:pt x="6305" y="9173"/>
                      <a:pt x="6405" y="7272"/>
                      <a:pt x="7205" y="5604"/>
                    </a:cubicBezTo>
                    <a:cubicBezTo>
                      <a:pt x="8806" y="2235"/>
                      <a:pt x="12676" y="434"/>
                      <a:pt x="16412" y="234"/>
                    </a:cubicBezTo>
                    <a:cubicBezTo>
                      <a:pt x="18380" y="133"/>
                      <a:pt x="20415" y="400"/>
                      <a:pt x="22183" y="1301"/>
                    </a:cubicBezTo>
                    <a:cubicBezTo>
                      <a:pt x="23917" y="2168"/>
                      <a:pt x="25385" y="3769"/>
                      <a:pt x="25919" y="5637"/>
                    </a:cubicBezTo>
                    <a:cubicBezTo>
                      <a:pt x="26519" y="7639"/>
                      <a:pt x="26019" y="9774"/>
                      <a:pt x="25218" y="11675"/>
                    </a:cubicBezTo>
                    <a:cubicBezTo>
                      <a:pt x="23350" y="16112"/>
                      <a:pt x="19647" y="19747"/>
                      <a:pt x="15144" y="21449"/>
                    </a:cubicBezTo>
                    <a:cubicBezTo>
                      <a:pt x="12876" y="22316"/>
                      <a:pt x="10407" y="22750"/>
                      <a:pt x="8039" y="22349"/>
                    </a:cubicBezTo>
                    <a:cubicBezTo>
                      <a:pt x="5671" y="21982"/>
                      <a:pt x="3369" y="20782"/>
                      <a:pt x="1968" y="18813"/>
                    </a:cubicBezTo>
                    <a:cubicBezTo>
                      <a:pt x="334" y="16579"/>
                      <a:pt x="0" y="13410"/>
                      <a:pt x="1134" y="10841"/>
                    </a:cubicBezTo>
                    <a:cubicBezTo>
                      <a:pt x="2168" y="8506"/>
                      <a:pt x="4370" y="6772"/>
                      <a:pt x="6805" y="5904"/>
                    </a:cubicBezTo>
                    <a:cubicBezTo>
                      <a:pt x="9207" y="5004"/>
                      <a:pt x="11875" y="4970"/>
                      <a:pt x="14410" y="5270"/>
                    </a:cubicBezTo>
                  </a:path>
                </a:pathLst>
              </a:custGeom>
              <a:noFill/>
              <a:ln w="10850" cap="flat" cmpd="sng">
                <a:solidFill>
                  <a:srgbClr val="1C4587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86" name="Google Shape;1486;p70"/>
          <p:cNvGrpSpPr/>
          <p:nvPr/>
        </p:nvGrpSpPr>
        <p:grpSpPr>
          <a:xfrm rot="-5107850">
            <a:off x="7303498" y="-546596"/>
            <a:ext cx="2702154" cy="1604279"/>
            <a:chOff x="7282918" y="1958398"/>
            <a:chExt cx="3239565" cy="1923341"/>
          </a:xfrm>
        </p:grpSpPr>
        <p:grpSp>
          <p:nvGrpSpPr>
            <p:cNvPr id="1487" name="Google Shape;1487;p70"/>
            <p:cNvGrpSpPr/>
            <p:nvPr/>
          </p:nvGrpSpPr>
          <p:grpSpPr>
            <a:xfrm>
              <a:off x="7282918" y="2035448"/>
              <a:ext cx="3239565" cy="1846291"/>
              <a:chOff x="7780577" y="2216676"/>
              <a:chExt cx="2763898" cy="1575199"/>
            </a:xfrm>
          </p:grpSpPr>
          <p:sp>
            <p:nvSpPr>
              <p:cNvPr id="1488" name="Google Shape;1488;p70"/>
              <p:cNvSpPr/>
              <p:nvPr/>
            </p:nvSpPr>
            <p:spPr>
              <a:xfrm>
                <a:off x="7780577" y="2216676"/>
                <a:ext cx="782472" cy="1575199"/>
              </a:xfrm>
              <a:custGeom>
                <a:avLst/>
                <a:gdLst/>
                <a:ahLst/>
                <a:cxnLst/>
                <a:rect l="l" t="t" r="r" b="b"/>
                <a:pathLst>
                  <a:path w="18542" h="37327" fill="none" extrusionOk="0">
                    <a:moveTo>
                      <a:pt x="91" y="37327"/>
                    </a:moveTo>
                    <a:cubicBezTo>
                      <a:pt x="9362" y="27783"/>
                      <a:pt x="10669" y="244"/>
                      <a:pt x="4772" y="123"/>
                    </a:cubicBezTo>
                    <a:cubicBezTo>
                      <a:pt x="0" y="1"/>
                      <a:pt x="1125" y="8664"/>
                      <a:pt x="7386" y="12919"/>
                    </a:cubicBezTo>
                    <a:cubicBezTo>
                      <a:pt x="11247" y="15563"/>
                      <a:pt x="14925" y="15837"/>
                      <a:pt x="18542" y="1480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70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0" name="Google Shape;1490;p70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70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2" name="Google Shape;1492;p70"/>
          <p:cNvSpPr txBox="1"/>
          <p:nvPr/>
        </p:nvSpPr>
        <p:spPr>
          <a:xfrm>
            <a:off x="2346300" y="2042000"/>
            <a:ext cx="6120000" cy="22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➔"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Did anything surprise you during the role-play?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➔"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aspects of the role-play do you think went well? 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65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Poppins"/>
              <a:buChar char="➔"/>
            </a:pPr>
            <a:r>
              <a:rPr lang="en" sz="17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What areas do you think could be improved?</a:t>
            </a:r>
            <a:endParaRPr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3" name="Google Shape;1493;p70"/>
          <p:cNvSpPr txBox="1">
            <a:spLocks noGrp="1"/>
          </p:cNvSpPr>
          <p:nvPr>
            <p:ph type="subTitle" idx="4294967295"/>
          </p:nvPr>
        </p:nvSpPr>
        <p:spPr>
          <a:xfrm>
            <a:off x="3226475" y="460925"/>
            <a:ext cx="2587500" cy="775200"/>
          </a:xfrm>
          <a:prstGeom prst="rect">
            <a:avLst/>
          </a:prstGeom>
          <a:solidFill>
            <a:srgbClr val="1C4587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000" b="1">
                <a:latin typeface="Yanone Kaffeesatz"/>
                <a:ea typeface="Yanone Kaffeesatz"/>
                <a:cs typeface="Yanone Kaffeesatz"/>
                <a:sym typeface="Yanone Kaffeesatz"/>
              </a:rPr>
              <a:t> Debrief 2</a:t>
            </a:r>
            <a:endParaRPr sz="5000" b="1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71"/>
          <p:cNvSpPr txBox="1">
            <a:spLocks noGrp="1"/>
          </p:cNvSpPr>
          <p:nvPr>
            <p:ph type="title" idx="15"/>
          </p:nvPr>
        </p:nvSpPr>
        <p:spPr>
          <a:xfrm>
            <a:off x="688300" y="331500"/>
            <a:ext cx="4258200" cy="448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Do you feel more prepared to enter in a conversation like this with a peer?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Why or why not?</a:t>
            </a:r>
            <a:endParaRPr sz="40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499" name="Google Shape;1499;p71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1500" name="Google Shape;1500;p71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1501" name="Google Shape;1501;p71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71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71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1504" name="Google Shape;1504;p71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71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06" name="Google Shape;1506;p71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1507" name="Google Shape;1507;p71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1508" name="Google Shape;1508;p71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1509" name="Google Shape;1509;p71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0" name="Google Shape;1510;p71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1" name="Google Shape;1511;p71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71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3" name="Google Shape;1513;p71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4" name="Google Shape;1514;p71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71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6" name="Google Shape;1516;p71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7" name="Google Shape;1517;p71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8" name="Google Shape;1518;p71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19" name="Google Shape;1519;p71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0" name="Google Shape;1520;p71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71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p72"/>
          <p:cNvSpPr txBox="1">
            <a:spLocks noGrp="1"/>
          </p:cNvSpPr>
          <p:nvPr>
            <p:ph type="ctrTitle"/>
          </p:nvPr>
        </p:nvSpPr>
        <p:spPr>
          <a:xfrm>
            <a:off x="356300" y="1506350"/>
            <a:ext cx="4709700" cy="2913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  <a:t>BREAKING BARRIERS:</a:t>
            </a:r>
            <a:b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</a:br>
            <a: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  <a:t>PEER-TO-PEER</a:t>
            </a:r>
            <a:endParaRPr sz="4022" b="0"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22" b="0">
                <a:latin typeface="Yanone Kaffeesatz"/>
                <a:ea typeface="Yanone Kaffeesatz"/>
                <a:cs typeface="Yanone Kaffeesatz"/>
                <a:sym typeface="Yanone Kaffeesatz"/>
              </a:rPr>
              <a:t>SUICIDE PREVENTION</a:t>
            </a:r>
            <a:endParaRPr sz="4022" b="0">
              <a:solidFill>
                <a:schemeClr val="accent4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22" b="0">
                <a:solidFill>
                  <a:srgbClr val="1C4587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ERASMUS UNIVERSITY ROTTERDAM</a:t>
            </a:r>
            <a:endParaRPr sz="2422" b="0">
              <a:solidFill>
                <a:srgbClr val="1C4587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527" name="Google Shape;1527;p72"/>
          <p:cNvGrpSpPr/>
          <p:nvPr/>
        </p:nvGrpSpPr>
        <p:grpSpPr>
          <a:xfrm>
            <a:off x="187375" y="122300"/>
            <a:ext cx="2257058" cy="1384056"/>
            <a:chOff x="4335875" y="50225"/>
            <a:chExt cx="2257058" cy="1384056"/>
          </a:xfrm>
        </p:grpSpPr>
        <p:sp>
          <p:nvSpPr>
            <p:cNvPr id="1528" name="Google Shape;1528;p72"/>
            <p:cNvSpPr/>
            <p:nvPr/>
          </p:nvSpPr>
          <p:spPr>
            <a:xfrm>
              <a:off x="4335875" y="50225"/>
              <a:ext cx="2219866" cy="1282595"/>
            </a:xfrm>
            <a:custGeom>
              <a:avLst/>
              <a:gdLst/>
              <a:ahLst/>
              <a:cxnLst/>
              <a:rect l="l" t="t" r="r" b="b"/>
              <a:pathLst>
                <a:path w="64592" h="37320" extrusionOk="0">
                  <a:moveTo>
                    <a:pt x="35108" y="2517"/>
                  </a:moveTo>
                  <a:cubicBezTo>
                    <a:pt x="35503" y="3550"/>
                    <a:pt x="35807" y="4918"/>
                    <a:pt x="36111" y="6407"/>
                  </a:cubicBezTo>
                  <a:lnTo>
                    <a:pt x="36232" y="6954"/>
                  </a:lnTo>
                  <a:cubicBezTo>
                    <a:pt x="35776" y="6711"/>
                    <a:pt x="35320" y="6559"/>
                    <a:pt x="34834" y="6468"/>
                  </a:cubicBezTo>
                  <a:cubicBezTo>
                    <a:pt x="34566" y="6433"/>
                    <a:pt x="34282" y="6416"/>
                    <a:pt x="33988" y="6416"/>
                  </a:cubicBezTo>
                  <a:cubicBezTo>
                    <a:pt x="32478" y="6416"/>
                    <a:pt x="30676" y="6860"/>
                    <a:pt x="29150" y="7623"/>
                  </a:cubicBezTo>
                  <a:cubicBezTo>
                    <a:pt x="28624" y="7422"/>
                    <a:pt x="28044" y="7308"/>
                    <a:pt x="27412" y="7308"/>
                  </a:cubicBezTo>
                  <a:cubicBezTo>
                    <a:pt x="26802" y="7308"/>
                    <a:pt x="26144" y="7414"/>
                    <a:pt x="25442" y="7653"/>
                  </a:cubicBezTo>
                  <a:cubicBezTo>
                    <a:pt x="25016" y="7805"/>
                    <a:pt x="24682" y="7957"/>
                    <a:pt x="24347" y="8140"/>
                  </a:cubicBezTo>
                  <a:cubicBezTo>
                    <a:pt x="24378" y="8018"/>
                    <a:pt x="24378" y="7866"/>
                    <a:pt x="24439" y="7775"/>
                  </a:cubicBezTo>
                  <a:cubicBezTo>
                    <a:pt x="24773" y="6316"/>
                    <a:pt x="25776" y="5100"/>
                    <a:pt x="27478" y="4188"/>
                  </a:cubicBezTo>
                  <a:cubicBezTo>
                    <a:pt x="29393" y="3124"/>
                    <a:pt x="32038" y="2608"/>
                    <a:pt x="34834" y="2608"/>
                  </a:cubicBezTo>
                  <a:cubicBezTo>
                    <a:pt x="34895" y="2608"/>
                    <a:pt x="34986" y="2608"/>
                    <a:pt x="35108" y="2517"/>
                  </a:cubicBezTo>
                  <a:close/>
                  <a:moveTo>
                    <a:pt x="35472" y="2577"/>
                  </a:moveTo>
                  <a:cubicBezTo>
                    <a:pt x="38056" y="2669"/>
                    <a:pt x="40792" y="3155"/>
                    <a:pt x="43345" y="4097"/>
                  </a:cubicBezTo>
                  <a:cubicBezTo>
                    <a:pt x="45837" y="5070"/>
                    <a:pt x="47205" y="6042"/>
                    <a:pt x="47934" y="7106"/>
                  </a:cubicBezTo>
                  <a:cubicBezTo>
                    <a:pt x="46810" y="7471"/>
                    <a:pt x="45746" y="7988"/>
                    <a:pt x="44834" y="8626"/>
                  </a:cubicBezTo>
                  <a:cubicBezTo>
                    <a:pt x="43527" y="7319"/>
                    <a:pt x="41916" y="6498"/>
                    <a:pt x="40427" y="6498"/>
                  </a:cubicBezTo>
                  <a:cubicBezTo>
                    <a:pt x="39424" y="6498"/>
                    <a:pt x="38147" y="6894"/>
                    <a:pt x="36931" y="7532"/>
                  </a:cubicBezTo>
                  <a:cubicBezTo>
                    <a:pt x="36840" y="7471"/>
                    <a:pt x="36718" y="7380"/>
                    <a:pt x="36658" y="7319"/>
                  </a:cubicBezTo>
                  <a:cubicBezTo>
                    <a:pt x="36627" y="7015"/>
                    <a:pt x="36536" y="6650"/>
                    <a:pt x="36475" y="6346"/>
                  </a:cubicBezTo>
                  <a:cubicBezTo>
                    <a:pt x="36171" y="4948"/>
                    <a:pt x="35867" y="3611"/>
                    <a:pt x="35472" y="2577"/>
                  </a:cubicBezTo>
                  <a:close/>
                  <a:moveTo>
                    <a:pt x="13223" y="8383"/>
                  </a:moveTo>
                  <a:cubicBezTo>
                    <a:pt x="15381" y="8383"/>
                    <a:pt x="16779" y="9751"/>
                    <a:pt x="16840" y="9903"/>
                  </a:cubicBezTo>
                  <a:lnTo>
                    <a:pt x="16870" y="9933"/>
                  </a:lnTo>
                  <a:lnTo>
                    <a:pt x="16900" y="9933"/>
                  </a:lnTo>
                  <a:cubicBezTo>
                    <a:pt x="16931" y="9933"/>
                    <a:pt x="17052" y="9963"/>
                    <a:pt x="17052" y="10055"/>
                  </a:cubicBezTo>
                  <a:cubicBezTo>
                    <a:pt x="17083" y="10085"/>
                    <a:pt x="17083" y="10359"/>
                    <a:pt x="16293" y="10967"/>
                  </a:cubicBezTo>
                  <a:cubicBezTo>
                    <a:pt x="15849" y="11307"/>
                    <a:pt x="15521" y="11419"/>
                    <a:pt x="15146" y="11419"/>
                  </a:cubicBezTo>
                  <a:cubicBezTo>
                    <a:pt x="14853" y="11419"/>
                    <a:pt x="14531" y="11351"/>
                    <a:pt x="14104" y="11271"/>
                  </a:cubicBezTo>
                  <a:cubicBezTo>
                    <a:pt x="13375" y="11119"/>
                    <a:pt x="12402" y="10906"/>
                    <a:pt x="10882" y="10906"/>
                  </a:cubicBezTo>
                  <a:cubicBezTo>
                    <a:pt x="9545" y="10906"/>
                    <a:pt x="8511" y="11878"/>
                    <a:pt x="7751" y="12881"/>
                  </a:cubicBezTo>
                  <a:cubicBezTo>
                    <a:pt x="7903" y="11726"/>
                    <a:pt x="8390" y="10571"/>
                    <a:pt x="9545" y="9751"/>
                  </a:cubicBezTo>
                  <a:cubicBezTo>
                    <a:pt x="10913" y="8717"/>
                    <a:pt x="12159" y="8383"/>
                    <a:pt x="13223" y="8383"/>
                  </a:cubicBezTo>
                  <a:close/>
                  <a:moveTo>
                    <a:pt x="36899" y="8096"/>
                  </a:moveTo>
                  <a:cubicBezTo>
                    <a:pt x="36901" y="8096"/>
                    <a:pt x="36901" y="8099"/>
                    <a:pt x="36901" y="8109"/>
                  </a:cubicBezTo>
                  <a:cubicBezTo>
                    <a:pt x="37235" y="8413"/>
                    <a:pt x="37539" y="8778"/>
                    <a:pt x="37813" y="9204"/>
                  </a:cubicBezTo>
                  <a:cubicBezTo>
                    <a:pt x="38785" y="10723"/>
                    <a:pt x="39272" y="12669"/>
                    <a:pt x="39059" y="14036"/>
                  </a:cubicBezTo>
                  <a:cubicBezTo>
                    <a:pt x="37965" y="12274"/>
                    <a:pt x="37296" y="10146"/>
                    <a:pt x="36840" y="8109"/>
                  </a:cubicBezTo>
                  <a:cubicBezTo>
                    <a:pt x="36881" y="8109"/>
                    <a:pt x="36894" y="8096"/>
                    <a:pt x="36899" y="8096"/>
                  </a:cubicBezTo>
                  <a:close/>
                  <a:moveTo>
                    <a:pt x="29180" y="8079"/>
                  </a:moveTo>
                  <a:cubicBezTo>
                    <a:pt x="30335" y="8565"/>
                    <a:pt x="31217" y="9477"/>
                    <a:pt x="31764" y="10419"/>
                  </a:cubicBezTo>
                  <a:cubicBezTo>
                    <a:pt x="32676" y="12122"/>
                    <a:pt x="32676" y="14006"/>
                    <a:pt x="31673" y="14796"/>
                  </a:cubicBezTo>
                  <a:cubicBezTo>
                    <a:pt x="31006" y="15352"/>
                    <a:pt x="30215" y="15637"/>
                    <a:pt x="29409" y="15637"/>
                  </a:cubicBezTo>
                  <a:cubicBezTo>
                    <a:pt x="28893" y="15637"/>
                    <a:pt x="28372" y="15520"/>
                    <a:pt x="27873" y="15283"/>
                  </a:cubicBezTo>
                  <a:cubicBezTo>
                    <a:pt x="26627" y="14705"/>
                    <a:pt x="25898" y="13459"/>
                    <a:pt x="25898" y="11970"/>
                  </a:cubicBezTo>
                  <a:cubicBezTo>
                    <a:pt x="25898" y="11027"/>
                    <a:pt x="26445" y="10055"/>
                    <a:pt x="27417" y="9204"/>
                  </a:cubicBezTo>
                  <a:cubicBezTo>
                    <a:pt x="27904" y="8778"/>
                    <a:pt x="28542" y="8383"/>
                    <a:pt x="29180" y="8079"/>
                  </a:cubicBezTo>
                  <a:close/>
                  <a:moveTo>
                    <a:pt x="31338" y="358"/>
                  </a:moveTo>
                  <a:cubicBezTo>
                    <a:pt x="32433" y="358"/>
                    <a:pt x="33375" y="571"/>
                    <a:pt x="34013" y="997"/>
                  </a:cubicBezTo>
                  <a:cubicBezTo>
                    <a:pt x="34378" y="1270"/>
                    <a:pt x="34652" y="1696"/>
                    <a:pt x="34925" y="2213"/>
                  </a:cubicBezTo>
                  <a:cubicBezTo>
                    <a:pt x="34849" y="2212"/>
                    <a:pt x="34773" y="2211"/>
                    <a:pt x="34698" y="2211"/>
                  </a:cubicBezTo>
                  <a:cubicBezTo>
                    <a:pt x="31896" y="2211"/>
                    <a:pt x="29278" y="2759"/>
                    <a:pt x="27265" y="3854"/>
                  </a:cubicBezTo>
                  <a:cubicBezTo>
                    <a:pt x="25502" y="4796"/>
                    <a:pt x="24378" y="6134"/>
                    <a:pt x="24043" y="7684"/>
                  </a:cubicBezTo>
                  <a:cubicBezTo>
                    <a:pt x="23983" y="7957"/>
                    <a:pt x="23922" y="8170"/>
                    <a:pt x="23891" y="8413"/>
                  </a:cubicBezTo>
                  <a:cubicBezTo>
                    <a:pt x="21186" y="10146"/>
                    <a:pt x="20822" y="13307"/>
                    <a:pt x="20518" y="15982"/>
                  </a:cubicBezTo>
                  <a:cubicBezTo>
                    <a:pt x="18724" y="12729"/>
                    <a:pt x="17691" y="8383"/>
                    <a:pt x="20366" y="5435"/>
                  </a:cubicBezTo>
                  <a:cubicBezTo>
                    <a:pt x="23284" y="2213"/>
                    <a:pt x="28086" y="358"/>
                    <a:pt x="31338" y="358"/>
                  </a:cubicBezTo>
                  <a:close/>
                  <a:moveTo>
                    <a:pt x="36506" y="8322"/>
                  </a:moveTo>
                  <a:cubicBezTo>
                    <a:pt x="36992" y="10511"/>
                    <a:pt x="37691" y="12729"/>
                    <a:pt x="38937" y="14523"/>
                  </a:cubicBezTo>
                  <a:cubicBezTo>
                    <a:pt x="38542" y="15678"/>
                    <a:pt x="37539" y="16499"/>
                    <a:pt x="36536" y="16499"/>
                  </a:cubicBezTo>
                  <a:cubicBezTo>
                    <a:pt x="35472" y="16499"/>
                    <a:pt x="34652" y="15587"/>
                    <a:pt x="34196" y="13915"/>
                  </a:cubicBezTo>
                  <a:cubicBezTo>
                    <a:pt x="33709" y="12061"/>
                    <a:pt x="34378" y="10602"/>
                    <a:pt x="35077" y="9751"/>
                  </a:cubicBezTo>
                  <a:cubicBezTo>
                    <a:pt x="35472" y="9173"/>
                    <a:pt x="35989" y="8717"/>
                    <a:pt x="36506" y="8322"/>
                  </a:cubicBezTo>
                  <a:close/>
                  <a:moveTo>
                    <a:pt x="50501" y="6922"/>
                  </a:moveTo>
                  <a:cubicBezTo>
                    <a:pt x="52216" y="6922"/>
                    <a:pt x="54178" y="8030"/>
                    <a:pt x="55837" y="9994"/>
                  </a:cubicBezTo>
                  <a:cubicBezTo>
                    <a:pt x="56111" y="10267"/>
                    <a:pt x="56354" y="10571"/>
                    <a:pt x="56536" y="10875"/>
                  </a:cubicBezTo>
                  <a:cubicBezTo>
                    <a:pt x="55746" y="11179"/>
                    <a:pt x="54895" y="11726"/>
                    <a:pt x="53983" y="12517"/>
                  </a:cubicBezTo>
                  <a:cubicBezTo>
                    <a:pt x="53041" y="13398"/>
                    <a:pt x="52251" y="14219"/>
                    <a:pt x="51552" y="14979"/>
                  </a:cubicBezTo>
                  <a:cubicBezTo>
                    <a:pt x="50974" y="15617"/>
                    <a:pt x="50457" y="16195"/>
                    <a:pt x="49910" y="16681"/>
                  </a:cubicBezTo>
                  <a:cubicBezTo>
                    <a:pt x="49606" y="16316"/>
                    <a:pt x="49393" y="15860"/>
                    <a:pt x="49242" y="15374"/>
                  </a:cubicBezTo>
                  <a:cubicBezTo>
                    <a:pt x="48816" y="14067"/>
                    <a:pt x="48938" y="12790"/>
                    <a:pt x="48998" y="11514"/>
                  </a:cubicBezTo>
                  <a:cubicBezTo>
                    <a:pt x="49120" y="10085"/>
                    <a:pt x="49211" y="8687"/>
                    <a:pt x="48512" y="7349"/>
                  </a:cubicBezTo>
                  <a:cubicBezTo>
                    <a:pt x="48998" y="7197"/>
                    <a:pt x="49515" y="7076"/>
                    <a:pt x="50001" y="6954"/>
                  </a:cubicBezTo>
                  <a:cubicBezTo>
                    <a:pt x="50165" y="6932"/>
                    <a:pt x="50332" y="6922"/>
                    <a:pt x="50501" y="6922"/>
                  </a:cubicBezTo>
                  <a:close/>
                  <a:moveTo>
                    <a:pt x="44804" y="9173"/>
                  </a:moveTo>
                  <a:cubicBezTo>
                    <a:pt x="46172" y="10754"/>
                    <a:pt x="46810" y="12821"/>
                    <a:pt x="46567" y="14948"/>
                  </a:cubicBezTo>
                  <a:cubicBezTo>
                    <a:pt x="46384" y="16590"/>
                    <a:pt x="45807" y="17502"/>
                    <a:pt x="45017" y="17502"/>
                  </a:cubicBezTo>
                  <a:cubicBezTo>
                    <a:pt x="43953" y="17502"/>
                    <a:pt x="42554" y="15891"/>
                    <a:pt x="42372" y="13793"/>
                  </a:cubicBezTo>
                  <a:cubicBezTo>
                    <a:pt x="42159" y="11970"/>
                    <a:pt x="43193" y="10389"/>
                    <a:pt x="44804" y="9173"/>
                  </a:cubicBezTo>
                  <a:close/>
                  <a:moveTo>
                    <a:pt x="40427" y="6924"/>
                  </a:moveTo>
                  <a:cubicBezTo>
                    <a:pt x="41795" y="6924"/>
                    <a:pt x="43345" y="7684"/>
                    <a:pt x="44530" y="8900"/>
                  </a:cubicBezTo>
                  <a:cubicBezTo>
                    <a:pt x="42858" y="10207"/>
                    <a:pt x="41795" y="11939"/>
                    <a:pt x="41977" y="13885"/>
                  </a:cubicBezTo>
                  <a:cubicBezTo>
                    <a:pt x="42159" y="15465"/>
                    <a:pt x="43041" y="16985"/>
                    <a:pt x="44074" y="17593"/>
                  </a:cubicBezTo>
                  <a:cubicBezTo>
                    <a:pt x="43588" y="17441"/>
                    <a:pt x="43041" y="17228"/>
                    <a:pt x="42463" y="16985"/>
                  </a:cubicBezTo>
                  <a:cubicBezTo>
                    <a:pt x="41156" y="16438"/>
                    <a:pt x="40153" y="15526"/>
                    <a:pt x="39363" y="14462"/>
                  </a:cubicBezTo>
                  <a:cubicBezTo>
                    <a:pt x="39788" y="12973"/>
                    <a:pt x="39272" y="10723"/>
                    <a:pt x="38086" y="8991"/>
                  </a:cubicBezTo>
                  <a:cubicBezTo>
                    <a:pt x="37843" y="8565"/>
                    <a:pt x="37539" y="8170"/>
                    <a:pt x="37235" y="7866"/>
                  </a:cubicBezTo>
                  <a:cubicBezTo>
                    <a:pt x="38329" y="7258"/>
                    <a:pt x="39515" y="6924"/>
                    <a:pt x="40427" y="6924"/>
                  </a:cubicBezTo>
                  <a:close/>
                  <a:moveTo>
                    <a:pt x="48086" y="7410"/>
                  </a:moveTo>
                  <a:cubicBezTo>
                    <a:pt x="48816" y="8687"/>
                    <a:pt x="48694" y="10055"/>
                    <a:pt x="48603" y="11483"/>
                  </a:cubicBezTo>
                  <a:cubicBezTo>
                    <a:pt x="48482" y="12790"/>
                    <a:pt x="48390" y="14097"/>
                    <a:pt x="48816" y="15465"/>
                  </a:cubicBezTo>
                  <a:cubicBezTo>
                    <a:pt x="48998" y="16012"/>
                    <a:pt x="49272" y="16499"/>
                    <a:pt x="49576" y="16924"/>
                  </a:cubicBezTo>
                  <a:cubicBezTo>
                    <a:pt x="48751" y="17615"/>
                    <a:pt x="47828" y="18045"/>
                    <a:pt x="46591" y="18045"/>
                  </a:cubicBezTo>
                  <a:cubicBezTo>
                    <a:pt x="46142" y="18045"/>
                    <a:pt x="45651" y="17988"/>
                    <a:pt x="45108" y="17866"/>
                  </a:cubicBezTo>
                  <a:cubicBezTo>
                    <a:pt x="45716" y="17836"/>
                    <a:pt x="46658" y="17380"/>
                    <a:pt x="46931" y="14979"/>
                  </a:cubicBezTo>
                  <a:cubicBezTo>
                    <a:pt x="47175" y="12729"/>
                    <a:pt x="46506" y="10571"/>
                    <a:pt x="45047" y="8900"/>
                  </a:cubicBezTo>
                  <a:cubicBezTo>
                    <a:pt x="45928" y="8292"/>
                    <a:pt x="46992" y="7775"/>
                    <a:pt x="48086" y="7410"/>
                  </a:cubicBezTo>
                  <a:close/>
                  <a:moveTo>
                    <a:pt x="56719" y="11271"/>
                  </a:moveTo>
                  <a:cubicBezTo>
                    <a:pt x="57935" y="13155"/>
                    <a:pt x="58512" y="15131"/>
                    <a:pt x="58056" y="16438"/>
                  </a:cubicBezTo>
                  <a:cubicBezTo>
                    <a:pt x="57615" y="17762"/>
                    <a:pt x="56090" y="18659"/>
                    <a:pt x="54255" y="18659"/>
                  </a:cubicBezTo>
                  <a:cubicBezTo>
                    <a:pt x="54195" y="18659"/>
                    <a:pt x="54135" y="18659"/>
                    <a:pt x="54074" y="18657"/>
                  </a:cubicBezTo>
                  <a:cubicBezTo>
                    <a:pt x="52767" y="18626"/>
                    <a:pt x="51217" y="18170"/>
                    <a:pt x="50153" y="16985"/>
                  </a:cubicBezTo>
                  <a:cubicBezTo>
                    <a:pt x="50670" y="16499"/>
                    <a:pt x="51217" y="15891"/>
                    <a:pt x="51825" y="15252"/>
                  </a:cubicBezTo>
                  <a:cubicBezTo>
                    <a:pt x="52494" y="14492"/>
                    <a:pt x="53254" y="13641"/>
                    <a:pt x="54226" y="12821"/>
                  </a:cubicBezTo>
                  <a:cubicBezTo>
                    <a:pt x="55138" y="12030"/>
                    <a:pt x="55929" y="11514"/>
                    <a:pt x="56719" y="11271"/>
                  </a:cubicBezTo>
                  <a:close/>
                  <a:moveTo>
                    <a:pt x="13959" y="13644"/>
                  </a:moveTo>
                  <a:cubicBezTo>
                    <a:pt x="14279" y="13644"/>
                    <a:pt x="14593" y="13691"/>
                    <a:pt x="14894" y="13793"/>
                  </a:cubicBezTo>
                  <a:cubicBezTo>
                    <a:pt x="16475" y="14340"/>
                    <a:pt x="17022" y="15769"/>
                    <a:pt x="16870" y="16954"/>
                  </a:cubicBezTo>
                  <a:cubicBezTo>
                    <a:pt x="16688" y="18201"/>
                    <a:pt x="15624" y="19720"/>
                    <a:pt x="13223" y="19842"/>
                  </a:cubicBezTo>
                  <a:cubicBezTo>
                    <a:pt x="13155" y="19846"/>
                    <a:pt x="13088" y="19848"/>
                    <a:pt x="13021" y="19848"/>
                  </a:cubicBezTo>
                  <a:cubicBezTo>
                    <a:pt x="11448" y="19848"/>
                    <a:pt x="9896" y="18833"/>
                    <a:pt x="8876" y="17258"/>
                  </a:cubicBezTo>
                  <a:cubicBezTo>
                    <a:pt x="9089" y="16894"/>
                    <a:pt x="9302" y="16529"/>
                    <a:pt x="9575" y="16195"/>
                  </a:cubicBezTo>
                  <a:cubicBezTo>
                    <a:pt x="10637" y="14804"/>
                    <a:pt x="12373" y="13644"/>
                    <a:pt x="13959" y="13644"/>
                  </a:cubicBezTo>
                  <a:close/>
                  <a:moveTo>
                    <a:pt x="23861" y="8991"/>
                  </a:moveTo>
                  <a:lnTo>
                    <a:pt x="23861" y="8991"/>
                  </a:lnTo>
                  <a:cubicBezTo>
                    <a:pt x="23557" y="11271"/>
                    <a:pt x="23861" y="13033"/>
                    <a:pt x="24135" y="14675"/>
                  </a:cubicBezTo>
                  <a:cubicBezTo>
                    <a:pt x="24378" y="16225"/>
                    <a:pt x="24621" y="17684"/>
                    <a:pt x="24317" y="19356"/>
                  </a:cubicBezTo>
                  <a:cubicBezTo>
                    <a:pt x="24287" y="19508"/>
                    <a:pt x="24226" y="19690"/>
                    <a:pt x="24195" y="19872"/>
                  </a:cubicBezTo>
                  <a:cubicBezTo>
                    <a:pt x="23466" y="19629"/>
                    <a:pt x="22797" y="19113"/>
                    <a:pt x="22098" y="18322"/>
                  </a:cubicBezTo>
                  <a:cubicBezTo>
                    <a:pt x="21703" y="17806"/>
                    <a:pt x="21277" y="17198"/>
                    <a:pt x="20852" y="16529"/>
                  </a:cubicBezTo>
                  <a:cubicBezTo>
                    <a:pt x="20852" y="16377"/>
                    <a:pt x="20852" y="16286"/>
                    <a:pt x="20882" y="16195"/>
                  </a:cubicBezTo>
                  <a:cubicBezTo>
                    <a:pt x="21186" y="13702"/>
                    <a:pt x="21490" y="10693"/>
                    <a:pt x="23861" y="8991"/>
                  </a:cubicBezTo>
                  <a:close/>
                  <a:moveTo>
                    <a:pt x="32524" y="16772"/>
                  </a:moveTo>
                  <a:cubicBezTo>
                    <a:pt x="33284" y="16772"/>
                    <a:pt x="34074" y="16954"/>
                    <a:pt x="34804" y="17289"/>
                  </a:cubicBezTo>
                  <a:cubicBezTo>
                    <a:pt x="35898" y="17866"/>
                    <a:pt x="36901" y="18809"/>
                    <a:pt x="37661" y="20024"/>
                  </a:cubicBezTo>
                  <a:cubicBezTo>
                    <a:pt x="32341" y="19872"/>
                    <a:pt x="29332" y="19021"/>
                    <a:pt x="29180" y="18261"/>
                  </a:cubicBezTo>
                  <a:cubicBezTo>
                    <a:pt x="29150" y="17958"/>
                    <a:pt x="29606" y="17593"/>
                    <a:pt x="30427" y="17228"/>
                  </a:cubicBezTo>
                  <a:cubicBezTo>
                    <a:pt x="31126" y="16924"/>
                    <a:pt x="31825" y="16772"/>
                    <a:pt x="32524" y="16772"/>
                  </a:cubicBezTo>
                  <a:close/>
                  <a:moveTo>
                    <a:pt x="5014" y="19430"/>
                  </a:moveTo>
                  <a:cubicBezTo>
                    <a:pt x="5826" y="19430"/>
                    <a:pt x="6454" y="19781"/>
                    <a:pt x="6718" y="20268"/>
                  </a:cubicBezTo>
                  <a:cubicBezTo>
                    <a:pt x="7022" y="20845"/>
                    <a:pt x="6779" y="21453"/>
                    <a:pt x="6110" y="21939"/>
                  </a:cubicBezTo>
                  <a:cubicBezTo>
                    <a:pt x="5457" y="22400"/>
                    <a:pt x="4744" y="22630"/>
                    <a:pt x="4093" y="22630"/>
                  </a:cubicBezTo>
                  <a:cubicBezTo>
                    <a:pt x="3713" y="22630"/>
                    <a:pt x="3354" y="22552"/>
                    <a:pt x="3040" y="22395"/>
                  </a:cubicBezTo>
                  <a:cubicBezTo>
                    <a:pt x="2614" y="22213"/>
                    <a:pt x="2311" y="21848"/>
                    <a:pt x="2098" y="21453"/>
                  </a:cubicBezTo>
                  <a:cubicBezTo>
                    <a:pt x="2554" y="20572"/>
                    <a:pt x="3070" y="19994"/>
                    <a:pt x="3678" y="19720"/>
                  </a:cubicBezTo>
                  <a:cubicBezTo>
                    <a:pt x="4155" y="19518"/>
                    <a:pt x="4607" y="19430"/>
                    <a:pt x="5014" y="19430"/>
                  </a:cubicBezTo>
                  <a:close/>
                  <a:moveTo>
                    <a:pt x="47874" y="21301"/>
                  </a:moveTo>
                  <a:cubicBezTo>
                    <a:pt x="49667" y="21301"/>
                    <a:pt x="51035" y="21970"/>
                    <a:pt x="52433" y="22821"/>
                  </a:cubicBezTo>
                  <a:cubicBezTo>
                    <a:pt x="52433" y="22973"/>
                    <a:pt x="52403" y="23155"/>
                    <a:pt x="52342" y="23338"/>
                  </a:cubicBezTo>
                  <a:cubicBezTo>
                    <a:pt x="51977" y="24979"/>
                    <a:pt x="50062" y="26651"/>
                    <a:pt x="47175" y="26711"/>
                  </a:cubicBezTo>
                  <a:cubicBezTo>
                    <a:pt x="47080" y="26715"/>
                    <a:pt x="46986" y="26716"/>
                    <a:pt x="46894" y="26716"/>
                  </a:cubicBezTo>
                  <a:cubicBezTo>
                    <a:pt x="44329" y="26716"/>
                    <a:pt x="42823" y="25514"/>
                    <a:pt x="42676" y="24341"/>
                  </a:cubicBezTo>
                  <a:cubicBezTo>
                    <a:pt x="42524" y="23155"/>
                    <a:pt x="43649" y="22122"/>
                    <a:pt x="45746" y="21605"/>
                  </a:cubicBezTo>
                  <a:cubicBezTo>
                    <a:pt x="46506" y="21362"/>
                    <a:pt x="47235" y="21301"/>
                    <a:pt x="47874" y="21301"/>
                  </a:cubicBezTo>
                  <a:close/>
                  <a:moveTo>
                    <a:pt x="17967" y="24671"/>
                  </a:moveTo>
                  <a:cubicBezTo>
                    <a:pt x="19340" y="24671"/>
                    <a:pt x="20013" y="25228"/>
                    <a:pt x="20852" y="25952"/>
                  </a:cubicBezTo>
                  <a:lnTo>
                    <a:pt x="20974" y="26073"/>
                  </a:lnTo>
                  <a:cubicBezTo>
                    <a:pt x="20193" y="26577"/>
                    <a:pt x="19245" y="26872"/>
                    <a:pt x="18062" y="26872"/>
                  </a:cubicBezTo>
                  <a:cubicBezTo>
                    <a:pt x="17817" y="26872"/>
                    <a:pt x="17562" y="26859"/>
                    <a:pt x="17296" y="26833"/>
                  </a:cubicBezTo>
                  <a:cubicBezTo>
                    <a:pt x="16171" y="26711"/>
                    <a:pt x="15259" y="26408"/>
                    <a:pt x="14438" y="26043"/>
                  </a:cubicBezTo>
                  <a:cubicBezTo>
                    <a:pt x="15472" y="25283"/>
                    <a:pt x="16536" y="24736"/>
                    <a:pt x="17752" y="24675"/>
                  </a:cubicBezTo>
                  <a:cubicBezTo>
                    <a:pt x="17825" y="24672"/>
                    <a:pt x="17897" y="24671"/>
                    <a:pt x="17967" y="24671"/>
                  </a:cubicBezTo>
                  <a:close/>
                  <a:moveTo>
                    <a:pt x="24439" y="20359"/>
                  </a:moveTo>
                  <a:cubicBezTo>
                    <a:pt x="25199" y="20602"/>
                    <a:pt x="25958" y="20632"/>
                    <a:pt x="26718" y="20724"/>
                  </a:cubicBezTo>
                  <a:cubicBezTo>
                    <a:pt x="27995" y="20815"/>
                    <a:pt x="29332" y="20936"/>
                    <a:pt x="30670" y="21818"/>
                  </a:cubicBezTo>
                  <a:cubicBezTo>
                    <a:pt x="31794" y="22578"/>
                    <a:pt x="32220" y="23763"/>
                    <a:pt x="31794" y="24979"/>
                  </a:cubicBezTo>
                  <a:cubicBezTo>
                    <a:pt x="31318" y="26380"/>
                    <a:pt x="29550" y="27807"/>
                    <a:pt x="26824" y="27807"/>
                  </a:cubicBezTo>
                  <a:cubicBezTo>
                    <a:pt x="26593" y="27807"/>
                    <a:pt x="26355" y="27797"/>
                    <a:pt x="26110" y="27775"/>
                  </a:cubicBezTo>
                  <a:cubicBezTo>
                    <a:pt x="23709" y="27563"/>
                    <a:pt x="22524" y="26833"/>
                    <a:pt x="21581" y="26104"/>
                  </a:cubicBezTo>
                  <a:cubicBezTo>
                    <a:pt x="22767" y="25131"/>
                    <a:pt x="23770" y="23368"/>
                    <a:pt x="24439" y="20359"/>
                  </a:cubicBezTo>
                  <a:close/>
                  <a:moveTo>
                    <a:pt x="8025" y="23307"/>
                  </a:moveTo>
                  <a:cubicBezTo>
                    <a:pt x="9393" y="23307"/>
                    <a:pt x="10487" y="24067"/>
                    <a:pt x="11824" y="24918"/>
                  </a:cubicBezTo>
                  <a:cubicBezTo>
                    <a:pt x="12432" y="25313"/>
                    <a:pt x="13040" y="25739"/>
                    <a:pt x="13709" y="26104"/>
                  </a:cubicBezTo>
                  <a:cubicBezTo>
                    <a:pt x="13405" y="26347"/>
                    <a:pt x="13131" y="26559"/>
                    <a:pt x="12827" y="26803"/>
                  </a:cubicBezTo>
                  <a:cubicBezTo>
                    <a:pt x="11277" y="28018"/>
                    <a:pt x="9727" y="29265"/>
                    <a:pt x="7569" y="29842"/>
                  </a:cubicBezTo>
                  <a:cubicBezTo>
                    <a:pt x="7187" y="29935"/>
                    <a:pt x="6835" y="29977"/>
                    <a:pt x="6513" y="29977"/>
                  </a:cubicBezTo>
                  <a:cubicBezTo>
                    <a:pt x="5041" y="29977"/>
                    <a:pt x="4185" y="29104"/>
                    <a:pt x="3861" y="28231"/>
                  </a:cubicBezTo>
                  <a:cubicBezTo>
                    <a:pt x="3344" y="26803"/>
                    <a:pt x="3982" y="24766"/>
                    <a:pt x="6201" y="23763"/>
                  </a:cubicBezTo>
                  <a:cubicBezTo>
                    <a:pt x="6840" y="23429"/>
                    <a:pt x="7447" y="23307"/>
                    <a:pt x="8025" y="23307"/>
                  </a:cubicBezTo>
                  <a:close/>
                  <a:moveTo>
                    <a:pt x="42295" y="28843"/>
                  </a:moveTo>
                  <a:cubicBezTo>
                    <a:pt x="42823" y="28843"/>
                    <a:pt x="43442" y="28881"/>
                    <a:pt x="44196" y="28961"/>
                  </a:cubicBezTo>
                  <a:cubicBezTo>
                    <a:pt x="46111" y="29143"/>
                    <a:pt x="47722" y="29873"/>
                    <a:pt x="49242" y="30754"/>
                  </a:cubicBezTo>
                  <a:cubicBezTo>
                    <a:pt x="48299" y="31332"/>
                    <a:pt x="47296" y="31727"/>
                    <a:pt x="46232" y="31879"/>
                  </a:cubicBezTo>
                  <a:cubicBezTo>
                    <a:pt x="45873" y="31935"/>
                    <a:pt x="45536" y="31962"/>
                    <a:pt x="45220" y="31962"/>
                  </a:cubicBezTo>
                  <a:cubicBezTo>
                    <a:pt x="43129" y="31962"/>
                    <a:pt x="41936" y="30779"/>
                    <a:pt x="41065" y="28930"/>
                  </a:cubicBezTo>
                  <a:cubicBezTo>
                    <a:pt x="41424" y="28873"/>
                    <a:pt x="41823" y="28843"/>
                    <a:pt x="42295" y="28843"/>
                  </a:cubicBezTo>
                  <a:close/>
                  <a:moveTo>
                    <a:pt x="35613" y="27398"/>
                  </a:moveTo>
                  <a:cubicBezTo>
                    <a:pt x="35756" y="27398"/>
                    <a:pt x="35902" y="27402"/>
                    <a:pt x="36050" y="27411"/>
                  </a:cubicBezTo>
                  <a:cubicBezTo>
                    <a:pt x="37266" y="27471"/>
                    <a:pt x="38299" y="28170"/>
                    <a:pt x="38937" y="29265"/>
                  </a:cubicBezTo>
                  <a:cubicBezTo>
                    <a:pt x="38633" y="29508"/>
                    <a:pt x="38269" y="29721"/>
                    <a:pt x="37874" y="29994"/>
                  </a:cubicBezTo>
                  <a:cubicBezTo>
                    <a:pt x="37235" y="30450"/>
                    <a:pt x="36445" y="31028"/>
                    <a:pt x="35290" y="31666"/>
                  </a:cubicBezTo>
                  <a:cubicBezTo>
                    <a:pt x="34804" y="31970"/>
                    <a:pt x="34348" y="32243"/>
                    <a:pt x="33861" y="32487"/>
                  </a:cubicBezTo>
                  <a:cubicBezTo>
                    <a:pt x="33588" y="32304"/>
                    <a:pt x="33284" y="32122"/>
                    <a:pt x="32980" y="31939"/>
                  </a:cubicBezTo>
                  <a:cubicBezTo>
                    <a:pt x="31977" y="31271"/>
                    <a:pt x="30974" y="30602"/>
                    <a:pt x="29910" y="30116"/>
                  </a:cubicBezTo>
                  <a:cubicBezTo>
                    <a:pt x="31573" y="28567"/>
                    <a:pt x="33236" y="27398"/>
                    <a:pt x="35613" y="27398"/>
                  </a:cubicBezTo>
                  <a:close/>
                  <a:moveTo>
                    <a:pt x="39120" y="29599"/>
                  </a:moveTo>
                  <a:cubicBezTo>
                    <a:pt x="39181" y="29690"/>
                    <a:pt x="39181" y="29721"/>
                    <a:pt x="39211" y="29812"/>
                  </a:cubicBezTo>
                  <a:cubicBezTo>
                    <a:pt x="39819" y="31210"/>
                    <a:pt x="39728" y="32851"/>
                    <a:pt x="39029" y="33672"/>
                  </a:cubicBezTo>
                  <a:cubicBezTo>
                    <a:pt x="38731" y="34038"/>
                    <a:pt x="38330" y="34215"/>
                    <a:pt x="37865" y="34215"/>
                  </a:cubicBezTo>
                  <a:cubicBezTo>
                    <a:pt x="37712" y="34215"/>
                    <a:pt x="37552" y="34196"/>
                    <a:pt x="37387" y="34158"/>
                  </a:cubicBezTo>
                  <a:cubicBezTo>
                    <a:pt x="36354" y="33946"/>
                    <a:pt x="35290" y="33398"/>
                    <a:pt x="34226" y="32730"/>
                  </a:cubicBezTo>
                  <a:cubicBezTo>
                    <a:pt x="34652" y="32487"/>
                    <a:pt x="35077" y="32274"/>
                    <a:pt x="35472" y="31970"/>
                  </a:cubicBezTo>
                  <a:cubicBezTo>
                    <a:pt x="36627" y="31332"/>
                    <a:pt x="37448" y="30754"/>
                    <a:pt x="38117" y="30298"/>
                  </a:cubicBezTo>
                  <a:cubicBezTo>
                    <a:pt x="38481" y="30025"/>
                    <a:pt x="38816" y="29812"/>
                    <a:pt x="39120" y="29599"/>
                  </a:cubicBezTo>
                  <a:close/>
                  <a:moveTo>
                    <a:pt x="56071" y="26698"/>
                  </a:moveTo>
                  <a:cubicBezTo>
                    <a:pt x="56428" y="26698"/>
                    <a:pt x="56742" y="26843"/>
                    <a:pt x="57023" y="27167"/>
                  </a:cubicBezTo>
                  <a:cubicBezTo>
                    <a:pt x="58512" y="28900"/>
                    <a:pt x="60154" y="32426"/>
                    <a:pt x="59272" y="33824"/>
                  </a:cubicBezTo>
                  <a:cubicBezTo>
                    <a:pt x="59020" y="34212"/>
                    <a:pt x="58595" y="34402"/>
                    <a:pt x="57981" y="34402"/>
                  </a:cubicBezTo>
                  <a:cubicBezTo>
                    <a:pt x="57632" y="34402"/>
                    <a:pt x="57223" y="34340"/>
                    <a:pt x="56749" y="34219"/>
                  </a:cubicBezTo>
                  <a:cubicBezTo>
                    <a:pt x="54530" y="33550"/>
                    <a:pt x="52767" y="32456"/>
                    <a:pt x="51065" y="31392"/>
                  </a:cubicBezTo>
                  <a:cubicBezTo>
                    <a:pt x="50731" y="31149"/>
                    <a:pt x="50336" y="30936"/>
                    <a:pt x="50001" y="30693"/>
                  </a:cubicBezTo>
                  <a:cubicBezTo>
                    <a:pt x="50913" y="30146"/>
                    <a:pt x="51734" y="29417"/>
                    <a:pt x="52494" y="28809"/>
                  </a:cubicBezTo>
                  <a:cubicBezTo>
                    <a:pt x="54050" y="27576"/>
                    <a:pt x="55192" y="26698"/>
                    <a:pt x="56071" y="26698"/>
                  </a:cubicBezTo>
                  <a:close/>
                  <a:moveTo>
                    <a:pt x="26536" y="29599"/>
                  </a:moveTo>
                  <a:cubicBezTo>
                    <a:pt x="27417" y="29599"/>
                    <a:pt x="28329" y="29842"/>
                    <a:pt x="29180" y="30207"/>
                  </a:cubicBezTo>
                  <a:cubicBezTo>
                    <a:pt x="29028" y="30359"/>
                    <a:pt x="28816" y="30511"/>
                    <a:pt x="28664" y="30663"/>
                  </a:cubicBezTo>
                  <a:cubicBezTo>
                    <a:pt x="27691" y="31575"/>
                    <a:pt x="26658" y="32487"/>
                    <a:pt x="25502" y="33307"/>
                  </a:cubicBezTo>
                  <a:cubicBezTo>
                    <a:pt x="24682" y="33794"/>
                    <a:pt x="23983" y="34310"/>
                    <a:pt x="23223" y="34736"/>
                  </a:cubicBezTo>
                  <a:cubicBezTo>
                    <a:pt x="22949" y="34614"/>
                    <a:pt x="22706" y="34462"/>
                    <a:pt x="22493" y="34310"/>
                  </a:cubicBezTo>
                  <a:cubicBezTo>
                    <a:pt x="21308" y="33490"/>
                    <a:pt x="20761" y="32639"/>
                    <a:pt x="20974" y="31939"/>
                  </a:cubicBezTo>
                  <a:cubicBezTo>
                    <a:pt x="21277" y="30784"/>
                    <a:pt x="23405" y="29842"/>
                    <a:pt x="26080" y="29599"/>
                  </a:cubicBezTo>
                  <a:close/>
                  <a:moveTo>
                    <a:pt x="29575" y="30420"/>
                  </a:moveTo>
                  <a:cubicBezTo>
                    <a:pt x="30700" y="30906"/>
                    <a:pt x="31764" y="31575"/>
                    <a:pt x="32797" y="32274"/>
                  </a:cubicBezTo>
                  <a:cubicBezTo>
                    <a:pt x="33010" y="32426"/>
                    <a:pt x="33284" y="32578"/>
                    <a:pt x="33497" y="32730"/>
                  </a:cubicBezTo>
                  <a:cubicBezTo>
                    <a:pt x="30961" y="34136"/>
                    <a:pt x="28321" y="35402"/>
                    <a:pt x="25908" y="35402"/>
                  </a:cubicBezTo>
                  <a:cubicBezTo>
                    <a:pt x="25138" y="35402"/>
                    <a:pt x="24392" y="35273"/>
                    <a:pt x="23679" y="34979"/>
                  </a:cubicBezTo>
                  <a:cubicBezTo>
                    <a:pt x="24317" y="34554"/>
                    <a:pt x="24986" y="34098"/>
                    <a:pt x="25746" y="33642"/>
                  </a:cubicBezTo>
                  <a:cubicBezTo>
                    <a:pt x="26961" y="32851"/>
                    <a:pt x="27995" y="31879"/>
                    <a:pt x="28998" y="30967"/>
                  </a:cubicBezTo>
                  <a:cubicBezTo>
                    <a:pt x="29180" y="30784"/>
                    <a:pt x="29393" y="30602"/>
                    <a:pt x="29575" y="30420"/>
                  </a:cubicBezTo>
                  <a:close/>
                  <a:moveTo>
                    <a:pt x="13861" y="30420"/>
                  </a:moveTo>
                  <a:cubicBezTo>
                    <a:pt x="14286" y="30420"/>
                    <a:pt x="14742" y="30572"/>
                    <a:pt x="15198" y="30906"/>
                  </a:cubicBezTo>
                  <a:cubicBezTo>
                    <a:pt x="16536" y="31788"/>
                    <a:pt x="17235" y="33247"/>
                    <a:pt x="16931" y="34554"/>
                  </a:cubicBezTo>
                  <a:cubicBezTo>
                    <a:pt x="16840" y="35009"/>
                    <a:pt x="16597" y="35435"/>
                    <a:pt x="16262" y="35769"/>
                  </a:cubicBezTo>
                  <a:cubicBezTo>
                    <a:pt x="15776" y="35587"/>
                    <a:pt x="15229" y="35344"/>
                    <a:pt x="14712" y="35040"/>
                  </a:cubicBezTo>
                  <a:cubicBezTo>
                    <a:pt x="12523" y="33794"/>
                    <a:pt x="12311" y="32487"/>
                    <a:pt x="12311" y="31970"/>
                  </a:cubicBezTo>
                  <a:cubicBezTo>
                    <a:pt x="12311" y="31362"/>
                    <a:pt x="12615" y="30876"/>
                    <a:pt x="13101" y="30602"/>
                  </a:cubicBezTo>
                  <a:cubicBezTo>
                    <a:pt x="13344" y="30481"/>
                    <a:pt x="13587" y="30420"/>
                    <a:pt x="13861" y="30420"/>
                  </a:cubicBezTo>
                  <a:close/>
                  <a:moveTo>
                    <a:pt x="14431" y="3914"/>
                  </a:moveTo>
                  <a:cubicBezTo>
                    <a:pt x="14720" y="3914"/>
                    <a:pt x="14974" y="3955"/>
                    <a:pt x="15198" y="4036"/>
                  </a:cubicBezTo>
                  <a:cubicBezTo>
                    <a:pt x="15715" y="4249"/>
                    <a:pt x="16110" y="4705"/>
                    <a:pt x="16293" y="5435"/>
                  </a:cubicBezTo>
                  <a:cubicBezTo>
                    <a:pt x="16384" y="5587"/>
                    <a:pt x="16414" y="5739"/>
                    <a:pt x="16445" y="5860"/>
                  </a:cubicBezTo>
                  <a:cubicBezTo>
                    <a:pt x="16201" y="5803"/>
                    <a:pt x="15889" y="5772"/>
                    <a:pt x="15516" y="5772"/>
                  </a:cubicBezTo>
                  <a:cubicBezTo>
                    <a:pt x="15099" y="5772"/>
                    <a:pt x="14605" y="5810"/>
                    <a:pt x="14043" y="5890"/>
                  </a:cubicBezTo>
                  <a:cubicBezTo>
                    <a:pt x="10791" y="6346"/>
                    <a:pt x="6505" y="8474"/>
                    <a:pt x="4985" y="11179"/>
                  </a:cubicBezTo>
                  <a:cubicBezTo>
                    <a:pt x="4317" y="12274"/>
                    <a:pt x="4256" y="13368"/>
                    <a:pt x="4712" y="14401"/>
                  </a:cubicBezTo>
                  <a:cubicBezTo>
                    <a:pt x="5046" y="15161"/>
                    <a:pt x="5381" y="15556"/>
                    <a:pt x="5776" y="15587"/>
                  </a:cubicBezTo>
                  <a:cubicBezTo>
                    <a:pt x="5789" y="15587"/>
                    <a:pt x="5802" y="15588"/>
                    <a:pt x="5815" y="15588"/>
                  </a:cubicBezTo>
                  <a:cubicBezTo>
                    <a:pt x="6374" y="15588"/>
                    <a:pt x="6823" y="14959"/>
                    <a:pt x="7417" y="14097"/>
                  </a:cubicBezTo>
                  <a:cubicBezTo>
                    <a:pt x="7478" y="14705"/>
                    <a:pt x="7630" y="15313"/>
                    <a:pt x="7812" y="15891"/>
                  </a:cubicBezTo>
                  <a:cubicBezTo>
                    <a:pt x="8025" y="16377"/>
                    <a:pt x="8238" y="16863"/>
                    <a:pt x="8511" y="17289"/>
                  </a:cubicBezTo>
                  <a:cubicBezTo>
                    <a:pt x="7873" y="18687"/>
                    <a:pt x="7903" y="20146"/>
                    <a:pt x="8663" y="21271"/>
                  </a:cubicBezTo>
                  <a:cubicBezTo>
                    <a:pt x="9430" y="22433"/>
                    <a:pt x="10862" y="23045"/>
                    <a:pt x="12762" y="23045"/>
                  </a:cubicBezTo>
                  <a:cubicBezTo>
                    <a:pt x="13047" y="23045"/>
                    <a:pt x="13343" y="23031"/>
                    <a:pt x="13648" y="23003"/>
                  </a:cubicBezTo>
                  <a:cubicBezTo>
                    <a:pt x="16688" y="22699"/>
                    <a:pt x="19666" y="21027"/>
                    <a:pt x="20366" y="19295"/>
                  </a:cubicBezTo>
                  <a:cubicBezTo>
                    <a:pt x="20639" y="18748"/>
                    <a:pt x="20730" y="17988"/>
                    <a:pt x="20852" y="17137"/>
                  </a:cubicBezTo>
                  <a:cubicBezTo>
                    <a:pt x="21186" y="17623"/>
                    <a:pt x="21551" y="18140"/>
                    <a:pt x="21885" y="18535"/>
                  </a:cubicBezTo>
                  <a:cubicBezTo>
                    <a:pt x="22645" y="19417"/>
                    <a:pt x="23405" y="19903"/>
                    <a:pt x="24195" y="20207"/>
                  </a:cubicBezTo>
                  <a:cubicBezTo>
                    <a:pt x="23709" y="22456"/>
                    <a:pt x="22949" y="24614"/>
                    <a:pt x="21338" y="25830"/>
                  </a:cubicBezTo>
                  <a:cubicBezTo>
                    <a:pt x="21277" y="25800"/>
                    <a:pt x="21247" y="25739"/>
                    <a:pt x="21156" y="25678"/>
                  </a:cubicBezTo>
                  <a:cubicBezTo>
                    <a:pt x="20265" y="24936"/>
                    <a:pt x="19490" y="24309"/>
                    <a:pt x="17896" y="24309"/>
                  </a:cubicBezTo>
                  <a:cubicBezTo>
                    <a:pt x="17858" y="24309"/>
                    <a:pt x="17820" y="24310"/>
                    <a:pt x="17782" y="24310"/>
                  </a:cubicBezTo>
                  <a:cubicBezTo>
                    <a:pt x="16445" y="24371"/>
                    <a:pt x="15259" y="25040"/>
                    <a:pt x="14134" y="25891"/>
                  </a:cubicBezTo>
                  <a:cubicBezTo>
                    <a:pt x="13405" y="25496"/>
                    <a:pt x="12736" y="25040"/>
                    <a:pt x="12128" y="24614"/>
                  </a:cubicBezTo>
                  <a:cubicBezTo>
                    <a:pt x="10797" y="23734"/>
                    <a:pt x="9602" y="22929"/>
                    <a:pt x="8137" y="22929"/>
                  </a:cubicBezTo>
                  <a:cubicBezTo>
                    <a:pt x="7528" y="22929"/>
                    <a:pt x="6872" y="23068"/>
                    <a:pt x="6140" y="23398"/>
                  </a:cubicBezTo>
                  <a:cubicBezTo>
                    <a:pt x="3770" y="24523"/>
                    <a:pt x="3070" y="26711"/>
                    <a:pt x="3648" y="28353"/>
                  </a:cubicBezTo>
                  <a:cubicBezTo>
                    <a:pt x="3995" y="29346"/>
                    <a:pt x="4971" y="30338"/>
                    <a:pt x="6591" y="30338"/>
                  </a:cubicBezTo>
                  <a:cubicBezTo>
                    <a:pt x="6956" y="30338"/>
                    <a:pt x="7352" y="30288"/>
                    <a:pt x="7782" y="30177"/>
                  </a:cubicBezTo>
                  <a:cubicBezTo>
                    <a:pt x="10001" y="29599"/>
                    <a:pt x="11703" y="28231"/>
                    <a:pt x="13192" y="27046"/>
                  </a:cubicBezTo>
                  <a:cubicBezTo>
                    <a:pt x="13557" y="26803"/>
                    <a:pt x="13861" y="26529"/>
                    <a:pt x="14195" y="26256"/>
                  </a:cubicBezTo>
                  <a:cubicBezTo>
                    <a:pt x="15107" y="26711"/>
                    <a:pt x="16141" y="27046"/>
                    <a:pt x="17356" y="27167"/>
                  </a:cubicBezTo>
                  <a:cubicBezTo>
                    <a:pt x="17641" y="27194"/>
                    <a:pt x="17932" y="27210"/>
                    <a:pt x="18226" y="27210"/>
                  </a:cubicBezTo>
                  <a:cubicBezTo>
                    <a:pt x="19280" y="27210"/>
                    <a:pt x="20377" y="26999"/>
                    <a:pt x="21399" y="26286"/>
                  </a:cubicBezTo>
                  <a:cubicBezTo>
                    <a:pt x="22372" y="27107"/>
                    <a:pt x="23679" y="27897"/>
                    <a:pt x="26202" y="28110"/>
                  </a:cubicBezTo>
                  <a:cubicBezTo>
                    <a:pt x="26470" y="28134"/>
                    <a:pt x="26731" y="28145"/>
                    <a:pt x="26984" y="28145"/>
                  </a:cubicBezTo>
                  <a:cubicBezTo>
                    <a:pt x="29937" y="28145"/>
                    <a:pt x="31810" y="26580"/>
                    <a:pt x="32341" y="25040"/>
                  </a:cubicBezTo>
                  <a:cubicBezTo>
                    <a:pt x="32797" y="23672"/>
                    <a:pt x="32281" y="22304"/>
                    <a:pt x="31034" y="21483"/>
                  </a:cubicBezTo>
                  <a:cubicBezTo>
                    <a:pt x="29667" y="20572"/>
                    <a:pt x="28268" y="20450"/>
                    <a:pt x="26931" y="20328"/>
                  </a:cubicBezTo>
                  <a:cubicBezTo>
                    <a:pt x="26171" y="20268"/>
                    <a:pt x="25411" y="20207"/>
                    <a:pt x="24682" y="19994"/>
                  </a:cubicBezTo>
                  <a:cubicBezTo>
                    <a:pt x="24743" y="19812"/>
                    <a:pt x="24773" y="19568"/>
                    <a:pt x="24803" y="19386"/>
                  </a:cubicBezTo>
                  <a:cubicBezTo>
                    <a:pt x="25107" y="17684"/>
                    <a:pt x="24895" y="16164"/>
                    <a:pt x="24621" y="14584"/>
                  </a:cubicBezTo>
                  <a:cubicBezTo>
                    <a:pt x="24347" y="12851"/>
                    <a:pt x="24043" y="11058"/>
                    <a:pt x="24439" y="8656"/>
                  </a:cubicBezTo>
                  <a:cubicBezTo>
                    <a:pt x="24803" y="8444"/>
                    <a:pt x="25229" y="8201"/>
                    <a:pt x="25715" y="8049"/>
                  </a:cubicBezTo>
                  <a:cubicBezTo>
                    <a:pt x="26380" y="7827"/>
                    <a:pt x="26996" y="7730"/>
                    <a:pt x="27570" y="7730"/>
                  </a:cubicBezTo>
                  <a:cubicBezTo>
                    <a:pt x="28021" y="7730"/>
                    <a:pt x="28445" y="7790"/>
                    <a:pt x="28846" y="7897"/>
                  </a:cubicBezTo>
                  <a:cubicBezTo>
                    <a:pt x="28268" y="8201"/>
                    <a:pt x="27721" y="8565"/>
                    <a:pt x="27326" y="8930"/>
                  </a:cubicBezTo>
                  <a:cubicBezTo>
                    <a:pt x="26262" y="9872"/>
                    <a:pt x="25685" y="10906"/>
                    <a:pt x="25685" y="12000"/>
                  </a:cubicBezTo>
                  <a:cubicBezTo>
                    <a:pt x="25685" y="13641"/>
                    <a:pt x="26506" y="15009"/>
                    <a:pt x="27873" y="15647"/>
                  </a:cubicBezTo>
                  <a:cubicBezTo>
                    <a:pt x="28406" y="15908"/>
                    <a:pt x="28977" y="16035"/>
                    <a:pt x="29546" y="16035"/>
                  </a:cubicBezTo>
                  <a:cubicBezTo>
                    <a:pt x="30437" y="16035"/>
                    <a:pt x="31326" y="15724"/>
                    <a:pt x="32068" y="15131"/>
                  </a:cubicBezTo>
                  <a:cubicBezTo>
                    <a:pt x="33193" y="14219"/>
                    <a:pt x="33284" y="12152"/>
                    <a:pt x="32220" y="10267"/>
                  </a:cubicBezTo>
                  <a:cubicBezTo>
                    <a:pt x="31734" y="9356"/>
                    <a:pt x="30852" y="8444"/>
                    <a:pt x="29758" y="7866"/>
                  </a:cubicBezTo>
                  <a:cubicBezTo>
                    <a:pt x="31206" y="7217"/>
                    <a:pt x="32860" y="6875"/>
                    <a:pt x="34146" y="6875"/>
                  </a:cubicBezTo>
                  <a:cubicBezTo>
                    <a:pt x="34425" y="6875"/>
                    <a:pt x="34687" y="6891"/>
                    <a:pt x="34925" y="6924"/>
                  </a:cubicBezTo>
                  <a:cubicBezTo>
                    <a:pt x="35442" y="6985"/>
                    <a:pt x="35989" y="7228"/>
                    <a:pt x="36475" y="7562"/>
                  </a:cubicBezTo>
                  <a:cubicBezTo>
                    <a:pt x="36506" y="7684"/>
                    <a:pt x="36506" y="7805"/>
                    <a:pt x="36536" y="7897"/>
                  </a:cubicBezTo>
                  <a:cubicBezTo>
                    <a:pt x="35898" y="8322"/>
                    <a:pt x="35320" y="8869"/>
                    <a:pt x="34864" y="9477"/>
                  </a:cubicBezTo>
                  <a:cubicBezTo>
                    <a:pt x="33800" y="10845"/>
                    <a:pt x="33497" y="12395"/>
                    <a:pt x="33922" y="13976"/>
                  </a:cubicBezTo>
                  <a:cubicBezTo>
                    <a:pt x="34560" y="16499"/>
                    <a:pt x="35898" y="16863"/>
                    <a:pt x="36627" y="16863"/>
                  </a:cubicBezTo>
                  <a:cubicBezTo>
                    <a:pt x="37722" y="16863"/>
                    <a:pt x="38785" y="16073"/>
                    <a:pt x="39272" y="14888"/>
                  </a:cubicBezTo>
                  <a:cubicBezTo>
                    <a:pt x="40092" y="15951"/>
                    <a:pt x="41095" y="16802"/>
                    <a:pt x="42402" y="17380"/>
                  </a:cubicBezTo>
                  <a:cubicBezTo>
                    <a:pt x="44201" y="18161"/>
                    <a:pt x="45577" y="18494"/>
                    <a:pt x="46701" y="18494"/>
                  </a:cubicBezTo>
                  <a:cubicBezTo>
                    <a:pt x="48029" y="18494"/>
                    <a:pt x="49005" y="18029"/>
                    <a:pt x="49910" y="17289"/>
                  </a:cubicBezTo>
                  <a:cubicBezTo>
                    <a:pt x="51035" y="18535"/>
                    <a:pt x="52737" y="19082"/>
                    <a:pt x="54105" y="19082"/>
                  </a:cubicBezTo>
                  <a:cubicBezTo>
                    <a:pt x="54137" y="19083"/>
                    <a:pt x="54169" y="19083"/>
                    <a:pt x="54202" y="19083"/>
                  </a:cubicBezTo>
                  <a:cubicBezTo>
                    <a:pt x="56284" y="19083"/>
                    <a:pt x="57943" y="18116"/>
                    <a:pt x="58482" y="16559"/>
                  </a:cubicBezTo>
                  <a:cubicBezTo>
                    <a:pt x="58968" y="15161"/>
                    <a:pt x="58421" y="13155"/>
                    <a:pt x="57175" y="11179"/>
                  </a:cubicBezTo>
                  <a:cubicBezTo>
                    <a:pt x="57422" y="11126"/>
                    <a:pt x="57649" y="11094"/>
                    <a:pt x="57873" y="11094"/>
                  </a:cubicBezTo>
                  <a:cubicBezTo>
                    <a:pt x="58035" y="11094"/>
                    <a:pt x="58195" y="11111"/>
                    <a:pt x="58360" y="11149"/>
                  </a:cubicBezTo>
                  <a:cubicBezTo>
                    <a:pt x="60245" y="11453"/>
                    <a:pt x="61704" y="13611"/>
                    <a:pt x="62950" y="15891"/>
                  </a:cubicBezTo>
                  <a:cubicBezTo>
                    <a:pt x="64166" y="18079"/>
                    <a:pt x="63953" y="21210"/>
                    <a:pt x="62433" y="23216"/>
                  </a:cubicBezTo>
                  <a:cubicBezTo>
                    <a:pt x="61496" y="24394"/>
                    <a:pt x="60292" y="25020"/>
                    <a:pt x="58957" y="25020"/>
                  </a:cubicBezTo>
                  <a:cubicBezTo>
                    <a:pt x="58605" y="25020"/>
                    <a:pt x="58243" y="24977"/>
                    <a:pt x="57874" y="24888"/>
                  </a:cubicBezTo>
                  <a:cubicBezTo>
                    <a:pt x="56050" y="24432"/>
                    <a:pt x="54682" y="23642"/>
                    <a:pt x="53345" y="22851"/>
                  </a:cubicBezTo>
                  <a:cubicBezTo>
                    <a:pt x="53163" y="22760"/>
                    <a:pt x="53011" y="22638"/>
                    <a:pt x="52859" y="22578"/>
                  </a:cubicBezTo>
                  <a:cubicBezTo>
                    <a:pt x="52767" y="21423"/>
                    <a:pt x="52038" y="20420"/>
                    <a:pt x="50761" y="19781"/>
                  </a:cubicBezTo>
                  <a:cubicBezTo>
                    <a:pt x="49535" y="19143"/>
                    <a:pt x="48616" y="18919"/>
                    <a:pt x="47740" y="18919"/>
                  </a:cubicBezTo>
                  <a:cubicBezTo>
                    <a:pt x="46988" y="18919"/>
                    <a:pt x="46268" y="19084"/>
                    <a:pt x="45412" y="19295"/>
                  </a:cubicBezTo>
                  <a:cubicBezTo>
                    <a:pt x="44074" y="19599"/>
                    <a:pt x="42433" y="20024"/>
                    <a:pt x="39788" y="20055"/>
                  </a:cubicBezTo>
                  <a:lnTo>
                    <a:pt x="38147" y="20055"/>
                  </a:lnTo>
                  <a:cubicBezTo>
                    <a:pt x="37357" y="18657"/>
                    <a:pt x="36293" y="17593"/>
                    <a:pt x="35016" y="16985"/>
                  </a:cubicBezTo>
                  <a:cubicBezTo>
                    <a:pt x="34225" y="16589"/>
                    <a:pt x="33417" y="16391"/>
                    <a:pt x="32596" y="16391"/>
                  </a:cubicBezTo>
                  <a:cubicBezTo>
                    <a:pt x="31842" y="16391"/>
                    <a:pt x="31077" y="16559"/>
                    <a:pt x="30305" y="16894"/>
                  </a:cubicBezTo>
                  <a:cubicBezTo>
                    <a:pt x="29211" y="17350"/>
                    <a:pt x="28724" y="17775"/>
                    <a:pt x="28846" y="18322"/>
                  </a:cubicBezTo>
                  <a:cubicBezTo>
                    <a:pt x="29089" y="19690"/>
                    <a:pt x="33740" y="20298"/>
                    <a:pt x="37904" y="20420"/>
                  </a:cubicBezTo>
                  <a:cubicBezTo>
                    <a:pt x="38360" y="21240"/>
                    <a:pt x="38755" y="22183"/>
                    <a:pt x="39029" y="23277"/>
                  </a:cubicBezTo>
                  <a:lnTo>
                    <a:pt x="39181" y="23824"/>
                  </a:lnTo>
                  <a:cubicBezTo>
                    <a:pt x="39576" y="25587"/>
                    <a:pt x="40001" y="27259"/>
                    <a:pt x="40579" y="28626"/>
                  </a:cubicBezTo>
                  <a:cubicBezTo>
                    <a:pt x="40123" y="28748"/>
                    <a:pt x="39728" y="28900"/>
                    <a:pt x="39333" y="29113"/>
                  </a:cubicBezTo>
                  <a:cubicBezTo>
                    <a:pt x="38633" y="27897"/>
                    <a:pt x="37509" y="27167"/>
                    <a:pt x="36141" y="27076"/>
                  </a:cubicBezTo>
                  <a:cubicBezTo>
                    <a:pt x="35925" y="27058"/>
                    <a:pt x="35714" y="27049"/>
                    <a:pt x="35508" y="27049"/>
                  </a:cubicBezTo>
                  <a:cubicBezTo>
                    <a:pt x="33026" y="27049"/>
                    <a:pt x="31285" y="28359"/>
                    <a:pt x="29545" y="29903"/>
                  </a:cubicBezTo>
                  <a:cubicBezTo>
                    <a:pt x="28614" y="29489"/>
                    <a:pt x="27639" y="29207"/>
                    <a:pt x="26620" y="29207"/>
                  </a:cubicBezTo>
                  <a:cubicBezTo>
                    <a:pt x="26441" y="29207"/>
                    <a:pt x="26261" y="29216"/>
                    <a:pt x="26080" y="29234"/>
                  </a:cubicBezTo>
                  <a:cubicBezTo>
                    <a:pt x="23132" y="29447"/>
                    <a:pt x="20974" y="30481"/>
                    <a:pt x="20609" y="31818"/>
                  </a:cubicBezTo>
                  <a:cubicBezTo>
                    <a:pt x="20426" y="32456"/>
                    <a:pt x="20578" y="33459"/>
                    <a:pt x="22281" y="34614"/>
                  </a:cubicBezTo>
                  <a:cubicBezTo>
                    <a:pt x="22463" y="34736"/>
                    <a:pt x="22645" y="34857"/>
                    <a:pt x="22828" y="34979"/>
                  </a:cubicBezTo>
                  <a:cubicBezTo>
                    <a:pt x="21492" y="35731"/>
                    <a:pt x="20184" y="36210"/>
                    <a:pt x="18729" y="36210"/>
                  </a:cubicBezTo>
                  <a:cubicBezTo>
                    <a:pt x="18065" y="36210"/>
                    <a:pt x="17370" y="36110"/>
                    <a:pt x="16627" y="35891"/>
                  </a:cubicBezTo>
                  <a:cubicBezTo>
                    <a:pt x="16931" y="35496"/>
                    <a:pt x="17174" y="35070"/>
                    <a:pt x="17296" y="34584"/>
                  </a:cubicBezTo>
                  <a:cubicBezTo>
                    <a:pt x="17600" y="33095"/>
                    <a:pt x="16840" y="31514"/>
                    <a:pt x="15381" y="30511"/>
                  </a:cubicBezTo>
                  <a:cubicBezTo>
                    <a:pt x="14875" y="30174"/>
                    <a:pt x="14335" y="29998"/>
                    <a:pt x="13825" y="29998"/>
                  </a:cubicBezTo>
                  <a:cubicBezTo>
                    <a:pt x="13506" y="29998"/>
                    <a:pt x="13199" y="30067"/>
                    <a:pt x="12919" y="30207"/>
                  </a:cubicBezTo>
                  <a:cubicBezTo>
                    <a:pt x="12311" y="30511"/>
                    <a:pt x="11916" y="31180"/>
                    <a:pt x="11916" y="31879"/>
                  </a:cubicBezTo>
                  <a:cubicBezTo>
                    <a:pt x="11916" y="33155"/>
                    <a:pt x="12827" y="34371"/>
                    <a:pt x="14499" y="35313"/>
                  </a:cubicBezTo>
                  <a:cubicBezTo>
                    <a:pt x="15016" y="35587"/>
                    <a:pt x="15472" y="35800"/>
                    <a:pt x="15928" y="35982"/>
                  </a:cubicBezTo>
                  <a:cubicBezTo>
                    <a:pt x="15381" y="36408"/>
                    <a:pt x="14712" y="36681"/>
                    <a:pt x="13861" y="36803"/>
                  </a:cubicBezTo>
                  <a:cubicBezTo>
                    <a:pt x="13285" y="36885"/>
                    <a:pt x="12651" y="36928"/>
                    <a:pt x="11984" y="36928"/>
                  </a:cubicBezTo>
                  <a:cubicBezTo>
                    <a:pt x="8220" y="36928"/>
                    <a:pt x="3390" y="35576"/>
                    <a:pt x="1763" y="32426"/>
                  </a:cubicBezTo>
                  <a:cubicBezTo>
                    <a:pt x="426" y="29812"/>
                    <a:pt x="639" y="25161"/>
                    <a:pt x="1672" y="22395"/>
                  </a:cubicBezTo>
                  <a:cubicBezTo>
                    <a:pt x="1733" y="22213"/>
                    <a:pt x="1824" y="22061"/>
                    <a:pt x="1885" y="21848"/>
                  </a:cubicBezTo>
                  <a:cubicBezTo>
                    <a:pt x="2159" y="22243"/>
                    <a:pt x="2493" y="22547"/>
                    <a:pt x="2888" y="22790"/>
                  </a:cubicBezTo>
                  <a:cubicBezTo>
                    <a:pt x="3246" y="22981"/>
                    <a:pt x="3654" y="23072"/>
                    <a:pt x="4084" y="23072"/>
                  </a:cubicBezTo>
                  <a:cubicBezTo>
                    <a:pt x="4821" y="23072"/>
                    <a:pt x="5624" y="22803"/>
                    <a:pt x="6353" y="22304"/>
                  </a:cubicBezTo>
                  <a:cubicBezTo>
                    <a:pt x="7174" y="21727"/>
                    <a:pt x="7478" y="20876"/>
                    <a:pt x="7052" y="20146"/>
                  </a:cubicBezTo>
                  <a:cubicBezTo>
                    <a:pt x="6724" y="19550"/>
                    <a:pt x="5992" y="19135"/>
                    <a:pt x="5036" y="19135"/>
                  </a:cubicBezTo>
                  <a:cubicBezTo>
                    <a:pt x="4578" y="19135"/>
                    <a:pt x="4068" y="19230"/>
                    <a:pt x="3526" y="19447"/>
                  </a:cubicBezTo>
                  <a:cubicBezTo>
                    <a:pt x="2918" y="19690"/>
                    <a:pt x="2402" y="20268"/>
                    <a:pt x="1946" y="21058"/>
                  </a:cubicBezTo>
                  <a:cubicBezTo>
                    <a:pt x="1824" y="20724"/>
                    <a:pt x="1733" y="20298"/>
                    <a:pt x="1733" y="19842"/>
                  </a:cubicBezTo>
                  <a:cubicBezTo>
                    <a:pt x="1551" y="13915"/>
                    <a:pt x="3405" y="9629"/>
                    <a:pt x="7295" y="7137"/>
                  </a:cubicBezTo>
                  <a:cubicBezTo>
                    <a:pt x="10737" y="4935"/>
                    <a:pt x="12998" y="3914"/>
                    <a:pt x="14431" y="3914"/>
                  </a:cubicBezTo>
                  <a:close/>
                  <a:moveTo>
                    <a:pt x="31515" y="0"/>
                  </a:moveTo>
                  <a:cubicBezTo>
                    <a:pt x="27879" y="0"/>
                    <a:pt x="22818" y="2368"/>
                    <a:pt x="20214" y="5252"/>
                  </a:cubicBezTo>
                  <a:cubicBezTo>
                    <a:pt x="17235" y="8474"/>
                    <a:pt x="18542" y="13277"/>
                    <a:pt x="20548" y="16651"/>
                  </a:cubicBezTo>
                  <a:cubicBezTo>
                    <a:pt x="20426" y="17654"/>
                    <a:pt x="20335" y="18505"/>
                    <a:pt x="20062" y="19204"/>
                  </a:cubicBezTo>
                  <a:cubicBezTo>
                    <a:pt x="19423" y="20784"/>
                    <a:pt x="16475" y="22365"/>
                    <a:pt x="13618" y="22669"/>
                  </a:cubicBezTo>
                  <a:cubicBezTo>
                    <a:pt x="13351" y="22701"/>
                    <a:pt x="13038" y="22724"/>
                    <a:pt x="12699" y="22724"/>
                  </a:cubicBezTo>
                  <a:cubicBezTo>
                    <a:pt x="11451" y="22724"/>
                    <a:pt x="9858" y="22416"/>
                    <a:pt x="8998" y="21149"/>
                  </a:cubicBezTo>
                  <a:cubicBezTo>
                    <a:pt x="8359" y="20146"/>
                    <a:pt x="8268" y="18930"/>
                    <a:pt x="8754" y="17714"/>
                  </a:cubicBezTo>
                  <a:lnTo>
                    <a:pt x="8754" y="17714"/>
                  </a:lnTo>
                  <a:cubicBezTo>
                    <a:pt x="9875" y="19307"/>
                    <a:pt x="11483" y="20270"/>
                    <a:pt x="13133" y="20270"/>
                  </a:cubicBezTo>
                  <a:cubicBezTo>
                    <a:pt x="13183" y="20270"/>
                    <a:pt x="13233" y="20269"/>
                    <a:pt x="13283" y="20268"/>
                  </a:cubicBezTo>
                  <a:cubicBezTo>
                    <a:pt x="15928" y="20116"/>
                    <a:pt x="17083" y="18444"/>
                    <a:pt x="17296" y="17046"/>
                  </a:cubicBezTo>
                  <a:cubicBezTo>
                    <a:pt x="17417" y="15708"/>
                    <a:pt x="16840" y="14067"/>
                    <a:pt x="15046" y="13459"/>
                  </a:cubicBezTo>
                  <a:cubicBezTo>
                    <a:pt x="14707" y="13344"/>
                    <a:pt x="14355" y="13291"/>
                    <a:pt x="13998" y="13291"/>
                  </a:cubicBezTo>
                  <a:cubicBezTo>
                    <a:pt x="12276" y="13291"/>
                    <a:pt x="10434" y="14522"/>
                    <a:pt x="9302" y="15982"/>
                  </a:cubicBezTo>
                  <a:cubicBezTo>
                    <a:pt x="9089" y="16286"/>
                    <a:pt x="8876" y="16620"/>
                    <a:pt x="8694" y="16924"/>
                  </a:cubicBezTo>
                  <a:cubicBezTo>
                    <a:pt x="8450" y="16529"/>
                    <a:pt x="8329" y="16164"/>
                    <a:pt x="8177" y="15769"/>
                  </a:cubicBezTo>
                  <a:cubicBezTo>
                    <a:pt x="7903" y="15100"/>
                    <a:pt x="7751" y="14340"/>
                    <a:pt x="7751" y="13581"/>
                  </a:cubicBezTo>
                  <a:cubicBezTo>
                    <a:pt x="8542" y="12426"/>
                    <a:pt x="9545" y="11271"/>
                    <a:pt x="10943" y="11271"/>
                  </a:cubicBezTo>
                  <a:cubicBezTo>
                    <a:pt x="12432" y="11271"/>
                    <a:pt x="13375" y="11453"/>
                    <a:pt x="14043" y="11605"/>
                  </a:cubicBezTo>
                  <a:cubicBezTo>
                    <a:pt x="14467" y="11695"/>
                    <a:pt x="14815" y="11768"/>
                    <a:pt x="15147" y="11768"/>
                  </a:cubicBezTo>
                  <a:cubicBezTo>
                    <a:pt x="15600" y="11768"/>
                    <a:pt x="16022" y="11631"/>
                    <a:pt x="16566" y="11210"/>
                  </a:cubicBezTo>
                  <a:cubicBezTo>
                    <a:pt x="17235" y="10693"/>
                    <a:pt x="17539" y="10267"/>
                    <a:pt x="17478" y="9933"/>
                  </a:cubicBezTo>
                  <a:cubicBezTo>
                    <a:pt x="17448" y="9690"/>
                    <a:pt x="17235" y="9599"/>
                    <a:pt x="17144" y="9538"/>
                  </a:cubicBezTo>
                  <a:cubicBezTo>
                    <a:pt x="16885" y="9300"/>
                    <a:pt x="15380" y="7996"/>
                    <a:pt x="13223" y="7996"/>
                  </a:cubicBezTo>
                  <a:cubicBezTo>
                    <a:pt x="12080" y="7996"/>
                    <a:pt x="10753" y="8362"/>
                    <a:pt x="9332" y="9447"/>
                  </a:cubicBezTo>
                  <a:cubicBezTo>
                    <a:pt x="7934" y="10541"/>
                    <a:pt x="7356" y="12030"/>
                    <a:pt x="7356" y="13459"/>
                  </a:cubicBezTo>
                  <a:cubicBezTo>
                    <a:pt x="7265" y="13581"/>
                    <a:pt x="7174" y="13702"/>
                    <a:pt x="7113" y="13793"/>
                  </a:cubicBezTo>
                  <a:cubicBezTo>
                    <a:pt x="6617" y="14493"/>
                    <a:pt x="6150" y="15165"/>
                    <a:pt x="5817" y="15165"/>
                  </a:cubicBezTo>
                  <a:cubicBezTo>
                    <a:pt x="5803" y="15165"/>
                    <a:pt x="5789" y="15164"/>
                    <a:pt x="5776" y="15161"/>
                  </a:cubicBezTo>
                  <a:cubicBezTo>
                    <a:pt x="5624" y="15161"/>
                    <a:pt x="5350" y="14979"/>
                    <a:pt x="5016" y="14219"/>
                  </a:cubicBezTo>
                  <a:cubicBezTo>
                    <a:pt x="4590" y="13277"/>
                    <a:pt x="4651" y="12334"/>
                    <a:pt x="5229" y="11301"/>
                  </a:cubicBezTo>
                  <a:cubicBezTo>
                    <a:pt x="6536" y="8930"/>
                    <a:pt x="10365" y="6742"/>
                    <a:pt x="14013" y="6194"/>
                  </a:cubicBezTo>
                  <a:cubicBezTo>
                    <a:pt x="14501" y="6138"/>
                    <a:pt x="14917" y="6115"/>
                    <a:pt x="15271" y="6115"/>
                  </a:cubicBezTo>
                  <a:cubicBezTo>
                    <a:pt x="15864" y="6115"/>
                    <a:pt x="16281" y="6179"/>
                    <a:pt x="16566" y="6255"/>
                  </a:cubicBezTo>
                  <a:cubicBezTo>
                    <a:pt x="16802" y="6648"/>
                    <a:pt x="17015" y="6815"/>
                    <a:pt x="17225" y="6815"/>
                  </a:cubicBezTo>
                  <a:cubicBezTo>
                    <a:pt x="17259" y="6815"/>
                    <a:pt x="17292" y="6811"/>
                    <a:pt x="17326" y="6802"/>
                  </a:cubicBezTo>
                  <a:cubicBezTo>
                    <a:pt x="17478" y="6772"/>
                    <a:pt x="17539" y="6620"/>
                    <a:pt x="17508" y="6468"/>
                  </a:cubicBezTo>
                  <a:cubicBezTo>
                    <a:pt x="17478" y="6286"/>
                    <a:pt x="17296" y="6042"/>
                    <a:pt x="16840" y="5890"/>
                  </a:cubicBezTo>
                  <a:cubicBezTo>
                    <a:pt x="16749" y="5708"/>
                    <a:pt x="16688" y="5526"/>
                    <a:pt x="16597" y="5252"/>
                  </a:cubicBezTo>
                  <a:cubicBezTo>
                    <a:pt x="16384" y="4431"/>
                    <a:pt x="15928" y="3854"/>
                    <a:pt x="15259" y="3611"/>
                  </a:cubicBezTo>
                  <a:cubicBezTo>
                    <a:pt x="15002" y="3512"/>
                    <a:pt x="14711" y="3462"/>
                    <a:pt x="14382" y="3462"/>
                  </a:cubicBezTo>
                  <a:cubicBezTo>
                    <a:pt x="12883" y="3462"/>
                    <a:pt x="10586" y="4504"/>
                    <a:pt x="7022" y="6772"/>
                  </a:cubicBezTo>
                  <a:cubicBezTo>
                    <a:pt x="3070" y="9325"/>
                    <a:pt x="1095" y="13793"/>
                    <a:pt x="1338" y="19812"/>
                  </a:cubicBezTo>
                  <a:cubicBezTo>
                    <a:pt x="1338" y="20420"/>
                    <a:pt x="1490" y="20997"/>
                    <a:pt x="1672" y="21453"/>
                  </a:cubicBezTo>
                  <a:cubicBezTo>
                    <a:pt x="1551" y="21696"/>
                    <a:pt x="1429" y="21970"/>
                    <a:pt x="1338" y="22274"/>
                  </a:cubicBezTo>
                  <a:cubicBezTo>
                    <a:pt x="244" y="25161"/>
                    <a:pt x="0" y="29842"/>
                    <a:pt x="1429" y="32608"/>
                  </a:cubicBezTo>
                  <a:cubicBezTo>
                    <a:pt x="3222" y="36043"/>
                    <a:pt x="8177" y="37320"/>
                    <a:pt x="11976" y="37320"/>
                  </a:cubicBezTo>
                  <a:cubicBezTo>
                    <a:pt x="12675" y="37320"/>
                    <a:pt x="13344" y="37289"/>
                    <a:pt x="14013" y="37168"/>
                  </a:cubicBezTo>
                  <a:cubicBezTo>
                    <a:pt x="15016" y="37016"/>
                    <a:pt x="15837" y="36681"/>
                    <a:pt x="16414" y="36134"/>
                  </a:cubicBezTo>
                  <a:cubicBezTo>
                    <a:pt x="17278" y="36432"/>
                    <a:pt x="18083" y="36564"/>
                    <a:pt x="18851" y="36564"/>
                  </a:cubicBezTo>
                  <a:cubicBezTo>
                    <a:pt x="20435" y="36564"/>
                    <a:pt x="21861" y="36001"/>
                    <a:pt x="23314" y="35161"/>
                  </a:cubicBezTo>
                  <a:cubicBezTo>
                    <a:pt x="24172" y="35562"/>
                    <a:pt x="25067" y="35735"/>
                    <a:pt x="25986" y="35735"/>
                  </a:cubicBezTo>
                  <a:cubicBezTo>
                    <a:pt x="28553" y="35735"/>
                    <a:pt x="31303" y="34389"/>
                    <a:pt x="33922" y="32912"/>
                  </a:cubicBezTo>
                  <a:cubicBezTo>
                    <a:pt x="35108" y="33642"/>
                    <a:pt x="36232" y="34250"/>
                    <a:pt x="37387" y="34523"/>
                  </a:cubicBezTo>
                  <a:cubicBezTo>
                    <a:pt x="37578" y="34562"/>
                    <a:pt x="37755" y="34580"/>
                    <a:pt x="37919" y="34580"/>
                  </a:cubicBezTo>
                  <a:cubicBezTo>
                    <a:pt x="38646" y="34580"/>
                    <a:pt x="39121" y="34237"/>
                    <a:pt x="39393" y="33915"/>
                  </a:cubicBezTo>
                  <a:cubicBezTo>
                    <a:pt x="40184" y="32943"/>
                    <a:pt x="40305" y="31180"/>
                    <a:pt x="39667" y="29660"/>
                  </a:cubicBezTo>
                  <a:lnTo>
                    <a:pt x="39545" y="29417"/>
                  </a:lnTo>
                  <a:cubicBezTo>
                    <a:pt x="39971" y="29204"/>
                    <a:pt x="40336" y="29052"/>
                    <a:pt x="40792" y="28930"/>
                  </a:cubicBezTo>
                  <a:cubicBezTo>
                    <a:pt x="41727" y="30936"/>
                    <a:pt x="43063" y="32259"/>
                    <a:pt x="45398" y="32259"/>
                  </a:cubicBezTo>
                  <a:cubicBezTo>
                    <a:pt x="45718" y="32259"/>
                    <a:pt x="46056" y="32234"/>
                    <a:pt x="46415" y="32183"/>
                  </a:cubicBezTo>
                  <a:cubicBezTo>
                    <a:pt x="47631" y="32000"/>
                    <a:pt x="48755" y="31514"/>
                    <a:pt x="49758" y="30876"/>
                  </a:cubicBezTo>
                  <a:cubicBezTo>
                    <a:pt x="50153" y="31088"/>
                    <a:pt x="50579" y="31362"/>
                    <a:pt x="50974" y="31636"/>
                  </a:cubicBezTo>
                  <a:cubicBezTo>
                    <a:pt x="52707" y="32730"/>
                    <a:pt x="54470" y="33824"/>
                    <a:pt x="56810" y="34462"/>
                  </a:cubicBezTo>
                  <a:cubicBezTo>
                    <a:pt x="57315" y="34613"/>
                    <a:pt x="57766" y="34687"/>
                    <a:pt x="58160" y="34687"/>
                  </a:cubicBezTo>
                  <a:cubicBezTo>
                    <a:pt x="58883" y="34687"/>
                    <a:pt x="59413" y="34437"/>
                    <a:pt x="59728" y="33946"/>
                  </a:cubicBezTo>
                  <a:cubicBezTo>
                    <a:pt x="60701" y="32335"/>
                    <a:pt x="59029" y="28687"/>
                    <a:pt x="57448" y="26833"/>
                  </a:cubicBezTo>
                  <a:cubicBezTo>
                    <a:pt x="57066" y="26397"/>
                    <a:pt x="56647" y="26214"/>
                    <a:pt x="56195" y="26214"/>
                  </a:cubicBezTo>
                  <a:cubicBezTo>
                    <a:pt x="55103" y="26214"/>
                    <a:pt x="53821" y="27283"/>
                    <a:pt x="52403" y="28444"/>
                  </a:cubicBezTo>
                  <a:cubicBezTo>
                    <a:pt x="51552" y="29113"/>
                    <a:pt x="50670" y="29842"/>
                    <a:pt x="49728" y="30450"/>
                  </a:cubicBezTo>
                  <a:cubicBezTo>
                    <a:pt x="48147" y="29508"/>
                    <a:pt x="46476" y="28687"/>
                    <a:pt x="44348" y="28505"/>
                  </a:cubicBezTo>
                  <a:cubicBezTo>
                    <a:pt x="43562" y="28441"/>
                    <a:pt x="42903" y="28402"/>
                    <a:pt x="42340" y="28402"/>
                  </a:cubicBezTo>
                  <a:cubicBezTo>
                    <a:pt x="41836" y="28402"/>
                    <a:pt x="41408" y="28433"/>
                    <a:pt x="41035" y="28505"/>
                  </a:cubicBezTo>
                  <a:cubicBezTo>
                    <a:pt x="40457" y="27167"/>
                    <a:pt x="40032" y="25496"/>
                    <a:pt x="39576" y="23733"/>
                  </a:cubicBezTo>
                  <a:lnTo>
                    <a:pt x="39424" y="23155"/>
                  </a:lnTo>
                  <a:cubicBezTo>
                    <a:pt x="39211" y="22152"/>
                    <a:pt x="38877" y="21240"/>
                    <a:pt x="38421" y="20420"/>
                  </a:cubicBezTo>
                  <a:lnTo>
                    <a:pt x="39819" y="20420"/>
                  </a:lnTo>
                  <a:cubicBezTo>
                    <a:pt x="42524" y="20389"/>
                    <a:pt x="44196" y="19964"/>
                    <a:pt x="45503" y="19660"/>
                  </a:cubicBezTo>
                  <a:cubicBezTo>
                    <a:pt x="46369" y="19458"/>
                    <a:pt x="47078" y="19290"/>
                    <a:pt x="47814" y="19290"/>
                  </a:cubicBezTo>
                  <a:cubicBezTo>
                    <a:pt x="48628" y="19290"/>
                    <a:pt x="49476" y="19495"/>
                    <a:pt x="50609" y="20085"/>
                  </a:cubicBezTo>
                  <a:cubicBezTo>
                    <a:pt x="51673" y="20602"/>
                    <a:pt x="52311" y="21392"/>
                    <a:pt x="52463" y="22304"/>
                  </a:cubicBezTo>
                  <a:cubicBezTo>
                    <a:pt x="51122" y="21535"/>
                    <a:pt x="49733" y="20908"/>
                    <a:pt x="47951" y="20908"/>
                  </a:cubicBezTo>
                  <a:cubicBezTo>
                    <a:pt x="47270" y="20908"/>
                    <a:pt x="46531" y="21000"/>
                    <a:pt x="45716" y="21210"/>
                  </a:cubicBezTo>
                  <a:cubicBezTo>
                    <a:pt x="43436" y="21787"/>
                    <a:pt x="42159" y="22973"/>
                    <a:pt x="42372" y="24371"/>
                  </a:cubicBezTo>
                  <a:cubicBezTo>
                    <a:pt x="42551" y="25711"/>
                    <a:pt x="44274" y="27108"/>
                    <a:pt x="47087" y="27108"/>
                  </a:cubicBezTo>
                  <a:cubicBezTo>
                    <a:pt x="47146" y="27108"/>
                    <a:pt x="47206" y="27108"/>
                    <a:pt x="47266" y="27107"/>
                  </a:cubicBezTo>
                  <a:cubicBezTo>
                    <a:pt x="50366" y="27015"/>
                    <a:pt x="52403" y="25192"/>
                    <a:pt x="52798" y="23429"/>
                  </a:cubicBezTo>
                  <a:cubicBezTo>
                    <a:pt x="52859" y="23277"/>
                    <a:pt x="52889" y="23155"/>
                    <a:pt x="52889" y="23003"/>
                  </a:cubicBezTo>
                  <a:cubicBezTo>
                    <a:pt x="53011" y="23064"/>
                    <a:pt x="53071" y="23125"/>
                    <a:pt x="53193" y="23186"/>
                  </a:cubicBezTo>
                  <a:cubicBezTo>
                    <a:pt x="54530" y="23976"/>
                    <a:pt x="55929" y="24827"/>
                    <a:pt x="57783" y="25283"/>
                  </a:cubicBezTo>
                  <a:cubicBezTo>
                    <a:pt x="58185" y="25379"/>
                    <a:pt x="58584" y="25426"/>
                    <a:pt x="58973" y="25426"/>
                  </a:cubicBezTo>
                  <a:cubicBezTo>
                    <a:pt x="60437" y="25426"/>
                    <a:pt x="61777" y="24756"/>
                    <a:pt x="62737" y="23459"/>
                  </a:cubicBezTo>
                  <a:cubicBezTo>
                    <a:pt x="64348" y="21301"/>
                    <a:pt x="64591" y="18049"/>
                    <a:pt x="63284" y="15708"/>
                  </a:cubicBezTo>
                  <a:cubicBezTo>
                    <a:pt x="61977" y="13337"/>
                    <a:pt x="60488" y="11119"/>
                    <a:pt x="58421" y="10754"/>
                  </a:cubicBezTo>
                  <a:cubicBezTo>
                    <a:pt x="58269" y="10734"/>
                    <a:pt x="58114" y="10723"/>
                    <a:pt x="57956" y="10723"/>
                  </a:cubicBezTo>
                  <a:cubicBezTo>
                    <a:pt x="57641" y="10723"/>
                    <a:pt x="57317" y="10764"/>
                    <a:pt x="56992" y="10845"/>
                  </a:cubicBezTo>
                  <a:cubicBezTo>
                    <a:pt x="56749" y="10511"/>
                    <a:pt x="56506" y="10146"/>
                    <a:pt x="56233" y="9812"/>
                  </a:cubicBezTo>
                  <a:cubicBezTo>
                    <a:pt x="54516" y="7768"/>
                    <a:pt x="52481" y="6603"/>
                    <a:pt x="50655" y="6603"/>
                  </a:cubicBezTo>
                  <a:cubicBezTo>
                    <a:pt x="50444" y="6603"/>
                    <a:pt x="50236" y="6619"/>
                    <a:pt x="50032" y="6650"/>
                  </a:cubicBezTo>
                  <a:cubicBezTo>
                    <a:pt x="49454" y="6772"/>
                    <a:pt x="48938" y="6894"/>
                    <a:pt x="48390" y="7046"/>
                  </a:cubicBezTo>
                  <a:cubicBezTo>
                    <a:pt x="47691" y="5860"/>
                    <a:pt x="46232" y="4796"/>
                    <a:pt x="43588" y="3824"/>
                  </a:cubicBezTo>
                  <a:cubicBezTo>
                    <a:pt x="40913" y="2821"/>
                    <a:pt x="38117" y="2334"/>
                    <a:pt x="35442" y="2243"/>
                  </a:cubicBezTo>
                  <a:cubicBezTo>
                    <a:pt x="35168" y="1574"/>
                    <a:pt x="34804" y="1088"/>
                    <a:pt x="34348" y="723"/>
                  </a:cubicBezTo>
                  <a:cubicBezTo>
                    <a:pt x="33612" y="224"/>
                    <a:pt x="32631" y="0"/>
                    <a:pt x="31515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72"/>
            <p:cNvSpPr/>
            <p:nvPr/>
          </p:nvSpPr>
          <p:spPr>
            <a:xfrm>
              <a:off x="4358427" y="189800"/>
              <a:ext cx="2234506" cy="1244482"/>
            </a:xfrm>
            <a:custGeom>
              <a:avLst/>
              <a:gdLst/>
              <a:ahLst/>
              <a:cxnLst/>
              <a:rect l="l" t="t" r="r" b="b"/>
              <a:pathLst>
                <a:path w="65018" h="36211" extrusionOk="0">
                  <a:moveTo>
                    <a:pt x="39125" y="1153"/>
                  </a:moveTo>
                  <a:cubicBezTo>
                    <a:pt x="40050" y="1153"/>
                    <a:pt x="40937" y="1320"/>
                    <a:pt x="41765" y="1712"/>
                  </a:cubicBezTo>
                  <a:cubicBezTo>
                    <a:pt x="41065" y="2107"/>
                    <a:pt x="40366" y="2533"/>
                    <a:pt x="39637" y="2928"/>
                  </a:cubicBezTo>
                  <a:cubicBezTo>
                    <a:pt x="38360" y="3657"/>
                    <a:pt x="37266" y="4539"/>
                    <a:pt x="36233" y="5420"/>
                  </a:cubicBezTo>
                  <a:cubicBezTo>
                    <a:pt x="36020" y="5603"/>
                    <a:pt x="35837" y="5755"/>
                    <a:pt x="35594" y="5937"/>
                  </a:cubicBezTo>
                  <a:cubicBezTo>
                    <a:pt x="34530" y="5359"/>
                    <a:pt x="33527" y="4600"/>
                    <a:pt x="32524" y="3900"/>
                  </a:cubicBezTo>
                  <a:cubicBezTo>
                    <a:pt x="32281" y="3748"/>
                    <a:pt x="32068" y="3536"/>
                    <a:pt x="31825" y="3384"/>
                  </a:cubicBezTo>
                  <a:cubicBezTo>
                    <a:pt x="34276" y="2191"/>
                    <a:pt x="36820" y="1153"/>
                    <a:pt x="39125" y="1153"/>
                  </a:cubicBezTo>
                  <a:close/>
                  <a:moveTo>
                    <a:pt x="27479" y="1590"/>
                  </a:moveTo>
                  <a:cubicBezTo>
                    <a:pt x="27661" y="1590"/>
                    <a:pt x="27843" y="1651"/>
                    <a:pt x="27995" y="1682"/>
                  </a:cubicBezTo>
                  <a:cubicBezTo>
                    <a:pt x="29029" y="1985"/>
                    <a:pt x="30062" y="2593"/>
                    <a:pt x="31065" y="3323"/>
                  </a:cubicBezTo>
                  <a:cubicBezTo>
                    <a:pt x="30670" y="3536"/>
                    <a:pt x="30214" y="3718"/>
                    <a:pt x="29789" y="3961"/>
                  </a:cubicBezTo>
                  <a:cubicBezTo>
                    <a:pt x="28603" y="4569"/>
                    <a:pt x="27783" y="5055"/>
                    <a:pt x="27083" y="5481"/>
                  </a:cubicBezTo>
                  <a:cubicBezTo>
                    <a:pt x="26719" y="5755"/>
                    <a:pt x="26384" y="5937"/>
                    <a:pt x="26020" y="6119"/>
                  </a:cubicBezTo>
                  <a:cubicBezTo>
                    <a:pt x="25989" y="6058"/>
                    <a:pt x="25989" y="5998"/>
                    <a:pt x="25959" y="5937"/>
                  </a:cubicBezTo>
                  <a:cubicBezTo>
                    <a:pt x="25442" y="4539"/>
                    <a:pt x="25594" y="2897"/>
                    <a:pt x="26354" y="2107"/>
                  </a:cubicBezTo>
                  <a:cubicBezTo>
                    <a:pt x="26688" y="1773"/>
                    <a:pt x="27053" y="1590"/>
                    <a:pt x="27479" y="1590"/>
                  </a:cubicBezTo>
                  <a:close/>
                  <a:moveTo>
                    <a:pt x="19623" y="3477"/>
                  </a:moveTo>
                  <a:cubicBezTo>
                    <a:pt x="21976" y="3477"/>
                    <a:pt x="23201" y="4769"/>
                    <a:pt x="24013" y="6758"/>
                  </a:cubicBezTo>
                  <a:cubicBezTo>
                    <a:pt x="23829" y="6772"/>
                    <a:pt x="23634" y="6780"/>
                    <a:pt x="23424" y="6780"/>
                  </a:cubicBezTo>
                  <a:cubicBezTo>
                    <a:pt x="22769" y="6780"/>
                    <a:pt x="21972" y="6706"/>
                    <a:pt x="20913" y="6545"/>
                  </a:cubicBezTo>
                  <a:cubicBezTo>
                    <a:pt x="18968" y="6241"/>
                    <a:pt x="17448" y="5451"/>
                    <a:pt x="15959" y="4448"/>
                  </a:cubicBezTo>
                  <a:cubicBezTo>
                    <a:pt x="16962" y="3931"/>
                    <a:pt x="17965" y="3596"/>
                    <a:pt x="18998" y="3505"/>
                  </a:cubicBezTo>
                  <a:cubicBezTo>
                    <a:pt x="19215" y="3486"/>
                    <a:pt x="19423" y="3477"/>
                    <a:pt x="19623" y="3477"/>
                  </a:cubicBezTo>
                  <a:close/>
                  <a:moveTo>
                    <a:pt x="49212" y="1378"/>
                  </a:moveTo>
                  <a:cubicBezTo>
                    <a:pt x="49698" y="1590"/>
                    <a:pt x="50184" y="1864"/>
                    <a:pt x="50731" y="2168"/>
                  </a:cubicBezTo>
                  <a:cubicBezTo>
                    <a:pt x="52829" y="3505"/>
                    <a:pt x="52981" y="4873"/>
                    <a:pt x="52920" y="5359"/>
                  </a:cubicBezTo>
                  <a:cubicBezTo>
                    <a:pt x="52889" y="5967"/>
                    <a:pt x="52555" y="6484"/>
                    <a:pt x="52069" y="6697"/>
                  </a:cubicBezTo>
                  <a:cubicBezTo>
                    <a:pt x="51859" y="6802"/>
                    <a:pt x="51631" y="6852"/>
                    <a:pt x="51393" y="6852"/>
                  </a:cubicBezTo>
                  <a:cubicBezTo>
                    <a:pt x="50943" y="6852"/>
                    <a:pt x="50460" y="6670"/>
                    <a:pt x="50002" y="6332"/>
                  </a:cubicBezTo>
                  <a:cubicBezTo>
                    <a:pt x="48725" y="5329"/>
                    <a:pt x="48117" y="3840"/>
                    <a:pt x="48482" y="2563"/>
                  </a:cubicBezTo>
                  <a:cubicBezTo>
                    <a:pt x="48604" y="2107"/>
                    <a:pt x="48877" y="1712"/>
                    <a:pt x="49212" y="1378"/>
                  </a:cubicBezTo>
                  <a:close/>
                  <a:moveTo>
                    <a:pt x="42190" y="1985"/>
                  </a:moveTo>
                  <a:cubicBezTo>
                    <a:pt x="42403" y="2107"/>
                    <a:pt x="42646" y="2259"/>
                    <a:pt x="42859" y="2441"/>
                  </a:cubicBezTo>
                  <a:cubicBezTo>
                    <a:pt x="44044" y="3353"/>
                    <a:pt x="44500" y="4204"/>
                    <a:pt x="44257" y="4903"/>
                  </a:cubicBezTo>
                  <a:cubicBezTo>
                    <a:pt x="43892" y="5998"/>
                    <a:pt x="41734" y="6849"/>
                    <a:pt x="39029" y="6940"/>
                  </a:cubicBezTo>
                  <a:cubicBezTo>
                    <a:pt x="38980" y="6941"/>
                    <a:pt x="38931" y="6942"/>
                    <a:pt x="38883" y="6942"/>
                  </a:cubicBezTo>
                  <a:cubicBezTo>
                    <a:pt x="37870" y="6942"/>
                    <a:pt x="36887" y="6644"/>
                    <a:pt x="35959" y="6180"/>
                  </a:cubicBezTo>
                  <a:cubicBezTo>
                    <a:pt x="36141" y="6028"/>
                    <a:pt x="36324" y="5876"/>
                    <a:pt x="36476" y="5755"/>
                  </a:cubicBezTo>
                  <a:cubicBezTo>
                    <a:pt x="37540" y="4903"/>
                    <a:pt x="38603" y="4052"/>
                    <a:pt x="39819" y="3323"/>
                  </a:cubicBezTo>
                  <a:cubicBezTo>
                    <a:pt x="40610" y="2837"/>
                    <a:pt x="41430" y="2381"/>
                    <a:pt x="42190" y="1985"/>
                  </a:cubicBezTo>
                  <a:close/>
                  <a:moveTo>
                    <a:pt x="7296" y="314"/>
                  </a:moveTo>
                  <a:cubicBezTo>
                    <a:pt x="7661" y="314"/>
                    <a:pt x="8147" y="405"/>
                    <a:pt x="8694" y="587"/>
                  </a:cubicBezTo>
                  <a:cubicBezTo>
                    <a:pt x="10943" y="1317"/>
                    <a:pt x="12615" y="2533"/>
                    <a:pt x="14256" y="3688"/>
                  </a:cubicBezTo>
                  <a:cubicBezTo>
                    <a:pt x="14591" y="3931"/>
                    <a:pt x="14925" y="4204"/>
                    <a:pt x="15290" y="4417"/>
                  </a:cubicBezTo>
                  <a:cubicBezTo>
                    <a:pt x="14317" y="4964"/>
                    <a:pt x="13466" y="5603"/>
                    <a:pt x="12615" y="6210"/>
                  </a:cubicBezTo>
                  <a:cubicBezTo>
                    <a:pt x="11075" y="7334"/>
                    <a:pt x="9920" y="8130"/>
                    <a:pt x="9051" y="8130"/>
                  </a:cubicBezTo>
                  <a:cubicBezTo>
                    <a:pt x="8652" y="8130"/>
                    <a:pt x="8313" y="7962"/>
                    <a:pt x="8025" y="7578"/>
                  </a:cubicBezTo>
                  <a:cubicBezTo>
                    <a:pt x="6627" y="5785"/>
                    <a:pt x="5168" y="2168"/>
                    <a:pt x="6141" y="800"/>
                  </a:cubicBezTo>
                  <a:cubicBezTo>
                    <a:pt x="6384" y="466"/>
                    <a:pt x="6749" y="314"/>
                    <a:pt x="7296" y="314"/>
                  </a:cubicBezTo>
                  <a:close/>
                  <a:moveTo>
                    <a:pt x="31460" y="3627"/>
                  </a:moveTo>
                  <a:cubicBezTo>
                    <a:pt x="31734" y="3809"/>
                    <a:pt x="31977" y="3992"/>
                    <a:pt x="32281" y="4235"/>
                  </a:cubicBezTo>
                  <a:cubicBezTo>
                    <a:pt x="33254" y="4964"/>
                    <a:pt x="34226" y="5663"/>
                    <a:pt x="35260" y="6241"/>
                  </a:cubicBezTo>
                  <a:cubicBezTo>
                    <a:pt x="33575" y="7552"/>
                    <a:pt x="31984" y="8580"/>
                    <a:pt x="29865" y="8580"/>
                  </a:cubicBezTo>
                  <a:cubicBezTo>
                    <a:pt x="29577" y="8580"/>
                    <a:pt x="29278" y="8561"/>
                    <a:pt x="28968" y="8521"/>
                  </a:cubicBezTo>
                  <a:cubicBezTo>
                    <a:pt x="27752" y="8338"/>
                    <a:pt x="26749" y="7609"/>
                    <a:pt x="26172" y="6484"/>
                  </a:cubicBezTo>
                  <a:cubicBezTo>
                    <a:pt x="26506" y="6271"/>
                    <a:pt x="26871" y="6089"/>
                    <a:pt x="27266" y="5876"/>
                  </a:cubicBezTo>
                  <a:cubicBezTo>
                    <a:pt x="27965" y="5451"/>
                    <a:pt x="28786" y="4903"/>
                    <a:pt x="29971" y="4356"/>
                  </a:cubicBezTo>
                  <a:cubicBezTo>
                    <a:pt x="30488" y="4113"/>
                    <a:pt x="30974" y="3840"/>
                    <a:pt x="31460" y="3627"/>
                  </a:cubicBezTo>
                  <a:close/>
                  <a:moveTo>
                    <a:pt x="46588" y="10112"/>
                  </a:moveTo>
                  <a:cubicBezTo>
                    <a:pt x="46937" y="10112"/>
                    <a:pt x="47305" y="10138"/>
                    <a:pt x="47692" y="10192"/>
                  </a:cubicBezTo>
                  <a:cubicBezTo>
                    <a:pt x="48786" y="10344"/>
                    <a:pt x="49698" y="10679"/>
                    <a:pt x="50488" y="11135"/>
                  </a:cubicBezTo>
                  <a:cubicBezTo>
                    <a:pt x="49426" y="11842"/>
                    <a:pt x="48393" y="12321"/>
                    <a:pt x="47222" y="12321"/>
                  </a:cubicBezTo>
                  <a:cubicBezTo>
                    <a:pt x="47186" y="12321"/>
                    <a:pt x="47150" y="12321"/>
                    <a:pt x="47114" y="12320"/>
                  </a:cubicBezTo>
                  <a:cubicBezTo>
                    <a:pt x="45594" y="12290"/>
                    <a:pt x="44926" y="11682"/>
                    <a:pt x="44075" y="10891"/>
                  </a:cubicBezTo>
                  <a:lnTo>
                    <a:pt x="43953" y="10770"/>
                  </a:lnTo>
                  <a:cubicBezTo>
                    <a:pt x="44701" y="10339"/>
                    <a:pt x="45567" y="10112"/>
                    <a:pt x="46588" y="10112"/>
                  </a:cubicBezTo>
                  <a:close/>
                  <a:moveTo>
                    <a:pt x="17471" y="8605"/>
                  </a:moveTo>
                  <a:cubicBezTo>
                    <a:pt x="17574" y="8605"/>
                    <a:pt x="17677" y="8607"/>
                    <a:pt x="17782" y="8612"/>
                  </a:cubicBezTo>
                  <a:cubicBezTo>
                    <a:pt x="20488" y="8703"/>
                    <a:pt x="22038" y="10040"/>
                    <a:pt x="22159" y="11256"/>
                  </a:cubicBezTo>
                  <a:cubicBezTo>
                    <a:pt x="22220" y="12442"/>
                    <a:pt x="21035" y="13384"/>
                    <a:pt x="18907" y="13809"/>
                  </a:cubicBezTo>
                  <a:cubicBezTo>
                    <a:pt x="18306" y="13927"/>
                    <a:pt x="17753" y="13980"/>
                    <a:pt x="17238" y="13980"/>
                  </a:cubicBezTo>
                  <a:cubicBezTo>
                    <a:pt x="15225" y="13980"/>
                    <a:pt x="13787" y="13166"/>
                    <a:pt x="12311" y="12198"/>
                  </a:cubicBezTo>
                  <a:cubicBezTo>
                    <a:pt x="12342" y="12016"/>
                    <a:pt x="12342" y="11834"/>
                    <a:pt x="12433" y="11682"/>
                  </a:cubicBezTo>
                  <a:cubicBezTo>
                    <a:pt x="12872" y="10129"/>
                    <a:pt x="14751" y="8605"/>
                    <a:pt x="17471" y="8605"/>
                  </a:cubicBezTo>
                  <a:close/>
                  <a:moveTo>
                    <a:pt x="58450" y="7758"/>
                  </a:moveTo>
                  <a:cubicBezTo>
                    <a:pt x="60020" y="7758"/>
                    <a:pt x="60869" y="8686"/>
                    <a:pt x="61127" y="9615"/>
                  </a:cubicBezTo>
                  <a:cubicBezTo>
                    <a:pt x="61552" y="11104"/>
                    <a:pt x="60823" y="13080"/>
                    <a:pt x="58543" y="13961"/>
                  </a:cubicBezTo>
                  <a:cubicBezTo>
                    <a:pt x="57936" y="14198"/>
                    <a:pt x="57393" y="14301"/>
                    <a:pt x="56890" y="14301"/>
                  </a:cubicBezTo>
                  <a:cubicBezTo>
                    <a:pt x="55451" y="14301"/>
                    <a:pt x="54339" y="13455"/>
                    <a:pt x="53011" y="12442"/>
                  </a:cubicBezTo>
                  <a:cubicBezTo>
                    <a:pt x="52433" y="12016"/>
                    <a:pt x="51826" y="11560"/>
                    <a:pt x="51187" y="11135"/>
                  </a:cubicBezTo>
                  <a:cubicBezTo>
                    <a:pt x="51491" y="10922"/>
                    <a:pt x="51795" y="10739"/>
                    <a:pt x="52099" y="10587"/>
                  </a:cubicBezTo>
                  <a:cubicBezTo>
                    <a:pt x="53680" y="9432"/>
                    <a:pt x="55351" y="8247"/>
                    <a:pt x="57540" y="7852"/>
                  </a:cubicBezTo>
                  <a:cubicBezTo>
                    <a:pt x="57867" y="7787"/>
                    <a:pt x="58170" y="7758"/>
                    <a:pt x="58450" y="7758"/>
                  </a:cubicBezTo>
                  <a:close/>
                  <a:moveTo>
                    <a:pt x="37783" y="8673"/>
                  </a:moveTo>
                  <a:cubicBezTo>
                    <a:pt x="38117" y="8673"/>
                    <a:pt x="38543" y="8703"/>
                    <a:pt x="38907" y="8764"/>
                  </a:cubicBezTo>
                  <a:cubicBezTo>
                    <a:pt x="41309" y="9098"/>
                    <a:pt x="42494" y="9888"/>
                    <a:pt x="43345" y="10679"/>
                  </a:cubicBezTo>
                  <a:cubicBezTo>
                    <a:pt x="42099" y="11590"/>
                    <a:pt x="40974" y="13323"/>
                    <a:pt x="40123" y="16271"/>
                  </a:cubicBezTo>
                  <a:cubicBezTo>
                    <a:pt x="39394" y="15998"/>
                    <a:pt x="38634" y="15907"/>
                    <a:pt x="37874" y="15785"/>
                  </a:cubicBezTo>
                  <a:cubicBezTo>
                    <a:pt x="36597" y="15603"/>
                    <a:pt x="35260" y="15390"/>
                    <a:pt x="34014" y="14448"/>
                  </a:cubicBezTo>
                  <a:cubicBezTo>
                    <a:pt x="32919" y="13657"/>
                    <a:pt x="32555" y="12442"/>
                    <a:pt x="33071" y="11256"/>
                  </a:cubicBezTo>
                  <a:cubicBezTo>
                    <a:pt x="33588" y="9919"/>
                    <a:pt x="35260" y="8673"/>
                    <a:pt x="37783" y="8673"/>
                  </a:cubicBezTo>
                  <a:close/>
                  <a:moveTo>
                    <a:pt x="60428" y="15177"/>
                  </a:moveTo>
                  <a:cubicBezTo>
                    <a:pt x="60883" y="15177"/>
                    <a:pt x="61248" y="15238"/>
                    <a:pt x="61583" y="15451"/>
                  </a:cubicBezTo>
                  <a:cubicBezTo>
                    <a:pt x="62008" y="15663"/>
                    <a:pt x="62312" y="15967"/>
                    <a:pt x="62494" y="16423"/>
                  </a:cubicBezTo>
                  <a:cubicBezTo>
                    <a:pt x="61978" y="17305"/>
                    <a:pt x="61400" y="17882"/>
                    <a:pt x="60823" y="18065"/>
                  </a:cubicBezTo>
                  <a:cubicBezTo>
                    <a:pt x="60401" y="18214"/>
                    <a:pt x="60001" y="18280"/>
                    <a:pt x="59639" y="18280"/>
                  </a:cubicBezTo>
                  <a:cubicBezTo>
                    <a:pt x="58749" y="18280"/>
                    <a:pt x="58082" y="17884"/>
                    <a:pt x="57844" y="17366"/>
                  </a:cubicBezTo>
                  <a:cubicBezTo>
                    <a:pt x="57570" y="16819"/>
                    <a:pt x="57844" y="16150"/>
                    <a:pt x="58513" y="15755"/>
                  </a:cubicBezTo>
                  <a:cubicBezTo>
                    <a:pt x="59121" y="15360"/>
                    <a:pt x="59820" y="15177"/>
                    <a:pt x="60428" y="15177"/>
                  </a:cubicBezTo>
                  <a:close/>
                  <a:moveTo>
                    <a:pt x="26931" y="15815"/>
                  </a:moveTo>
                  <a:cubicBezTo>
                    <a:pt x="32251" y="16271"/>
                    <a:pt x="35229" y="17305"/>
                    <a:pt x="35290" y="18126"/>
                  </a:cubicBezTo>
                  <a:cubicBezTo>
                    <a:pt x="35381" y="18429"/>
                    <a:pt x="34895" y="18794"/>
                    <a:pt x="34014" y="19098"/>
                  </a:cubicBezTo>
                  <a:cubicBezTo>
                    <a:pt x="33428" y="19301"/>
                    <a:pt x="32837" y="19401"/>
                    <a:pt x="32253" y="19401"/>
                  </a:cubicBezTo>
                  <a:cubicBezTo>
                    <a:pt x="31352" y="19401"/>
                    <a:pt x="30466" y="19164"/>
                    <a:pt x="29637" y="18703"/>
                  </a:cubicBezTo>
                  <a:cubicBezTo>
                    <a:pt x="28542" y="18095"/>
                    <a:pt x="27631" y="17062"/>
                    <a:pt x="26931" y="15815"/>
                  </a:cubicBezTo>
                  <a:close/>
                  <a:moveTo>
                    <a:pt x="10518" y="16241"/>
                  </a:moveTo>
                  <a:cubicBezTo>
                    <a:pt x="11794" y="16332"/>
                    <a:pt x="13345" y="16879"/>
                    <a:pt x="14317" y="18126"/>
                  </a:cubicBezTo>
                  <a:cubicBezTo>
                    <a:pt x="13770" y="18581"/>
                    <a:pt x="13162" y="19159"/>
                    <a:pt x="12554" y="19767"/>
                  </a:cubicBezTo>
                  <a:cubicBezTo>
                    <a:pt x="11825" y="20436"/>
                    <a:pt x="10974" y="21256"/>
                    <a:pt x="10001" y="22047"/>
                  </a:cubicBezTo>
                  <a:cubicBezTo>
                    <a:pt x="9059" y="22806"/>
                    <a:pt x="8208" y="23293"/>
                    <a:pt x="7417" y="23475"/>
                  </a:cubicBezTo>
                  <a:cubicBezTo>
                    <a:pt x="6323" y="21530"/>
                    <a:pt x="5867" y="19493"/>
                    <a:pt x="6384" y="18247"/>
                  </a:cubicBezTo>
                  <a:cubicBezTo>
                    <a:pt x="6870" y="17001"/>
                    <a:pt x="8329" y="16241"/>
                    <a:pt x="10062" y="16241"/>
                  </a:cubicBezTo>
                  <a:close/>
                  <a:moveTo>
                    <a:pt x="51309" y="17366"/>
                  </a:moveTo>
                  <a:cubicBezTo>
                    <a:pt x="52920" y="17366"/>
                    <a:pt x="54500" y="18460"/>
                    <a:pt x="55473" y="20192"/>
                  </a:cubicBezTo>
                  <a:cubicBezTo>
                    <a:pt x="55291" y="20557"/>
                    <a:pt x="55017" y="20892"/>
                    <a:pt x="54713" y="21256"/>
                  </a:cubicBezTo>
                  <a:cubicBezTo>
                    <a:pt x="53625" y="22514"/>
                    <a:pt x="51941" y="23540"/>
                    <a:pt x="50410" y="23540"/>
                  </a:cubicBezTo>
                  <a:cubicBezTo>
                    <a:pt x="50016" y="23540"/>
                    <a:pt x="49633" y="23472"/>
                    <a:pt x="49272" y="23323"/>
                  </a:cubicBezTo>
                  <a:cubicBezTo>
                    <a:pt x="47722" y="22685"/>
                    <a:pt x="47266" y="21256"/>
                    <a:pt x="47509" y="20071"/>
                  </a:cubicBezTo>
                  <a:cubicBezTo>
                    <a:pt x="47753" y="18855"/>
                    <a:pt x="48877" y="17426"/>
                    <a:pt x="51248" y="17426"/>
                  </a:cubicBezTo>
                  <a:cubicBezTo>
                    <a:pt x="51309" y="17426"/>
                    <a:pt x="51309" y="17426"/>
                    <a:pt x="51309" y="17366"/>
                  </a:cubicBezTo>
                  <a:close/>
                  <a:moveTo>
                    <a:pt x="19393" y="17913"/>
                  </a:moveTo>
                  <a:cubicBezTo>
                    <a:pt x="19424" y="17913"/>
                    <a:pt x="19424" y="17913"/>
                    <a:pt x="19454" y="17943"/>
                  </a:cubicBezTo>
                  <a:cubicBezTo>
                    <a:pt x="20518" y="18004"/>
                    <a:pt x="21825" y="19676"/>
                    <a:pt x="21886" y="21773"/>
                  </a:cubicBezTo>
                  <a:cubicBezTo>
                    <a:pt x="21977" y="23597"/>
                    <a:pt x="20852" y="25177"/>
                    <a:pt x="19181" y="26272"/>
                  </a:cubicBezTo>
                  <a:cubicBezTo>
                    <a:pt x="17904" y="24600"/>
                    <a:pt x="17357" y="22503"/>
                    <a:pt x="17752" y="20375"/>
                  </a:cubicBezTo>
                  <a:cubicBezTo>
                    <a:pt x="18026" y="18794"/>
                    <a:pt x="18633" y="17913"/>
                    <a:pt x="19393" y="17913"/>
                  </a:cubicBezTo>
                  <a:close/>
                  <a:moveTo>
                    <a:pt x="27664" y="19426"/>
                  </a:moveTo>
                  <a:cubicBezTo>
                    <a:pt x="27714" y="19426"/>
                    <a:pt x="27763" y="19428"/>
                    <a:pt x="27813" y="19433"/>
                  </a:cubicBezTo>
                  <a:cubicBezTo>
                    <a:pt x="28877" y="19493"/>
                    <a:pt x="29667" y="20496"/>
                    <a:pt x="30032" y="22168"/>
                  </a:cubicBezTo>
                  <a:cubicBezTo>
                    <a:pt x="30427" y="24022"/>
                    <a:pt x="29637" y="25420"/>
                    <a:pt x="28907" y="26272"/>
                  </a:cubicBezTo>
                  <a:cubicBezTo>
                    <a:pt x="28512" y="26758"/>
                    <a:pt x="27965" y="27214"/>
                    <a:pt x="27387" y="27548"/>
                  </a:cubicBezTo>
                  <a:cubicBezTo>
                    <a:pt x="27023" y="25390"/>
                    <a:pt x="26476" y="23110"/>
                    <a:pt x="25351" y="21256"/>
                  </a:cubicBezTo>
                  <a:cubicBezTo>
                    <a:pt x="25784" y="20218"/>
                    <a:pt x="26737" y="19426"/>
                    <a:pt x="27664" y="19426"/>
                  </a:cubicBezTo>
                  <a:close/>
                  <a:moveTo>
                    <a:pt x="40366" y="16758"/>
                  </a:moveTo>
                  <a:cubicBezTo>
                    <a:pt x="41065" y="17122"/>
                    <a:pt x="41734" y="17609"/>
                    <a:pt x="42372" y="18399"/>
                  </a:cubicBezTo>
                  <a:cubicBezTo>
                    <a:pt x="42737" y="18977"/>
                    <a:pt x="43132" y="19585"/>
                    <a:pt x="43497" y="20253"/>
                  </a:cubicBezTo>
                  <a:cubicBezTo>
                    <a:pt x="43467" y="20375"/>
                    <a:pt x="43467" y="20527"/>
                    <a:pt x="43436" y="20648"/>
                  </a:cubicBezTo>
                  <a:cubicBezTo>
                    <a:pt x="43011" y="23110"/>
                    <a:pt x="42494" y="26089"/>
                    <a:pt x="40062" y="27670"/>
                  </a:cubicBezTo>
                  <a:cubicBezTo>
                    <a:pt x="40518" y="25420"/>
                    <a:pt x="40306" y="23597"/>
                    <a:pt x="40123" y="21986"/>
                  </a:cubicBezTo>
                  <a:cubicBezTo>
                    <a:pt x="39971" y="20405"/>
                    <a:pt x="39819" y="18946"/>
                    <a:pt x="40214" y="17305"/>
                  </a:cubicBezTo>
                  <a:cubicBezTo>
                    <a:pt x="40275" y="17122"/>
                    <a:pt x="40306" y="16971"/>
                    <a:pt x="40366" y="16758"/>
                  </a:cubicBezTo>
                  <a:close/>
                  <a:moveTo>
                    <a:pt x="17629" y="17260"/>
                  </a:moveTo>
                  <a:cubicBezTo>
                    <a:pt x="18155" y="17260"/>
                    <a:pt x="18736" y="17341"/>
                    <a:pt x="19393" y="17518"/>
                  </a:cubicBezTo>
                  <a:cubicBezTo>
                    <a:pt x="18785" y="17518"/>
                    <a:pt x="17782" y="17943"/>
                    <a:pt x="17357" y="20284"/>
                  </a:cubicBezTo>
                  <a:cubicBezTo>
                    <a:pt x="16962" y="22503"/>
                    <a:pt x="17478" y="24691"/>
                    <a:pt x="18846" y="26454"/>
                  </a:cubicBezTo>
                  <a:cubicBezTo>
                    <a:pt x="17904" y="27031"/>
                    <a:pt x="16840" y="27427"/>
                    <a:pt x="15685" y="27731"/>
                  </a:cubicBezTo>
                  <a:cubicBezTo>
                    <a:pt x="15077" y="26454"/>
                    <a:pt x="15290" y="25117"/>
                    <a:pt x="15472" y="23688"/>
                  </a:cubicBezTo>
                  <a:cubicBezTo>
                    <a:pt x="15655" y="22411"/>
                    <a:pt x="15807" y="21104"/>
                    <a:pt x="15472" y="19676"/>
                  </a:cubicBezTo>
                  <a:cubicBezTo>
                    <a:pt x="15351" y="19129"/>
                    <a:pt x="15138" y="18642"/>
                    <a:pt x="14834" y="18217"/>
                  </a:cubicBezTo>
                  <a:cubicBezTo>
                    <a:pt x="15658" y="17620"/>
                    <a:pt x="16523" y="17260"/>
                    <a:pt x="17629" y="17260"/>
                  </a:cubicBezTo>
                  <a:close/>
                  <a:moveTo>
                    <a:pt x="25169" y="21743"/>
                  </a:moveTo>
                  <a:lnTo>
                    <a:pt x="25169" y="21743"/>
                  </a:lnTo>
                  <a:cubicBezTo>
                    <a:pt x="26172" y="23536"/>
                    <a:pt x="26688" y="25694"/>
                    <a:pt x="27023" y="27791"/>
                  </a:cubicBezTo>
                  <a:cubicBezTo>
                    <a:pt x="26962" y="27791"/>
                    <a:pt x="26962" y="27822"/>
                    <a:pt x="26931" y="27822"/>
                  </a:cubicBezTo>
                  <a:cubicBezTo>
                    <a:pt x="26628" y="27487"/>
                    <a:pt x="26384" y="27092"/>
                    <a:pt x="26111" y="26636"/>
                  </a:cubicBezTo>
                  <a:cubicBezTo>
                    <a:pt x="25229" y="25086"/>
                    <a:pt x="24865" y="23080"/>
                    <a:pt x="25169" y="21743"/>
                  </a:cubicBezTo>
                  <a:close/>
                  <a:moveTo>
                    <a:pt x="14469" y="18429"/>
                  </a:moveTo>
                  <a:cubicBezTo>
                    <a:pt x="14743" y="18855"/>
                    <a:pt x="14986" y="19281"/>
                    <a:pt x="15077" y="19797"/>
                  </a:cubicBezTo>
                  <a:cubicBezTo>
                    <a:pt x="15442" y="21135"/>
                    <a:pt x="15229" y="22381"/>
                    <a:pt x="15077" y="23658"/>
                  </a:cubicBezTo>
                  <a:cubicBezTo>
                    <a:pt x="14895" y="25086"/>
                    <a:pt x="14712" y="26484"/>
                    <a:pt x="15320" y="27852"/>
                  </a:cubicBezTo>
                  <a:cubicBezTo>
                    <a:pt x="14834" y="27974"/>
                    <a:pt x="14317" y="28065"/>
                    <a:pt x="13831" y="28095"/>
                  </a:cubicBezTo>
                  <a:cubicBezTo>
                    <a:pt x="13713" y="28107"/>
                    <a:pt x="13595" y="28113"/>
                    <a:pt x="13475" y="28113"/>
                  </a:cubicBezTo>
                  <a:cubicBezTo>
                    <a:pt x="11735" y="28113"/>
                    <a:pt x="9770" y="26885"/>
                    <a:pt x="8177" y="24752"/>
                  </a:cubicBezTo>
                  <a:cubicBezTo>
                    <a:pt x="7934" y="24448"/>
                    <a:pt x="7752" y="24144"/>
                    <a:pt x="7569" y="23840"/>
                  </a:cubicBezTo>
                  <a:cubicBezTo>
                    <a:pt x="8390" y="23566"/>
                    <a:pt x="9272" y="23110"/>
                    <a:pt x="10153" y="22351"/>
                  </a:cubicBezTo>
                  <a:cubicBezTo>
                    <a:pt x="11186" y="21560"/>
                    <a:pt x="12007" y="20770"/>
                    <a:pt x="12737" y="20040"/>
                  </a:cubicBezTo>
                  <a:cubicBezTo>
                    <a:pt x="13345" y="19433"/>
                    <a:pt x="13922" y="18885"/>
                    <a:pt x="14469" y="18429"/>
                  </a:cubicBezTo>
                  <a:close/>
                  <a:moveTo>
                    <a:pt x="34682" y="20648"/>
                  </a:moveTo>
                  <a:cubicBezTo>
                    <a:pt x="35260" y="20648"/>
                    <a:pt x="35868" y="20800"/>
                    <a:pt x="36415" y="21104"/>
                  </a:cubicBezTo>
                  <a:cubicBezTo>
                    <a:pt x="37631" y="21743"/>
                    <a:pt x="38269" y="23050"/>
                    <a:pt x="38178" y="24509"/>
                  </a:cubicBezTo>
                  <a:cubicBezTo>
                    <a:pt x="38117" y="25512"/>
                    <a:pt x="37540" y="26424"/>
                    <a:pt x="36506" y="27214"/>
                  </a:cubicBezTo>
                  <a:cubicBezTo>
                    <a:pt x="35989" y="27609"/>
                    <a:pt x="35321" y="27974"/>
                    <a:pt x="34682" y="28247"/>
                  </a:cubicBezTo>
                  <a:cubicBezTo>
                    <a:pt x="33558" y="27670"/>
                    <a:pt x="32767" y="26727"/>
                    <a:pt x="32251" y="25694"/>
                  </a:cubicBezTo>
                  <a:cubicBezTo>
                    <a:pt x="31430" y="23961"/>
                    <a:pt x="31552" y="22047"/>
                    <a:pt x="32555" y="21317"/>
                  </a:cubicBezTo>
                  <a:cubicBezTo>
                    <a:pt x="33193" y="20861"/>
                    <a:pt x="33953" y="20648"/>
                    <a:pt x="34682" y="20648"/>
                  </a:cubicBezTo>
                  <a:close/>
                  <a:moveTo>
                    <a:pt x="20366" y="17882"/>
                  </a:moveTo>
                  <a:lnTo>
                    <a:pt x="20366" y="17882"/>
                  </a:lnTo>
                  <a:cubicBezTo>
                    <a:pt x="20852" y="18065"/>
                    <a:pt x="21369" y="18278"/>
                    <a:pt x="21916" y="18551"/>
                  </a:cubicBezTo>
                  <a:cubicBezTo>
                    <a:pt x="23223" y="19189"/>
                    <a:pt x="24165" y="20162"/>
                    <a:pt x="24895" y="21256"/>
                  </a:cubicBezTo>
                  <a:cubicBezTo>
                    <a:pt x="24409" y="22685"/>
                    <a:pt x="24773" y="24965"/>
                    <a:pt x="25807" y="26788"/>
                  </a:cubicBezTo>
                  <a:cubicBezTo>
                    <a:pt x="26020" y="27244"/>
                    <a:pt x="26293" y="27639"/>
                    <a:pt x="26597" y="27974"/>
                  </a:cubicBezTo>
                  <a:cubicBezTo>
                    <a:pt x="25542" y="28516"/>
                    <a:pt x="24406" y="28736"/>
                    <a:pt x="23542" y="28736"/>
                  </a:cubicBezTo>
                  <a:cubicBezTo>
                    <a:pt x="23485" y="28736"/>
                    <a:pt x="23429" y="28735"/>
                    <a:pt x="23375" y="28734"/>
                  </a:cubicBezTo>
                  <a:cubicBezTo>
                    <a:pt x="22038" y="28642"/>
                    <a:pt x="20518" y="27822"/>
                    <a:pt x="19424" y="26515"/>
                  </a:cubicBezTo>
                  <a:cubicBezTo>
                    <a:pt x="21156" y="25360"/>
                    <a:pt x="22342" y="23688"/>
                    <a:pt x="22220" y="21712"/>
                  </a:cubicBezTo>
                  <a:cubicBezTo>
                    <a:pt x="22159" y="20101"/>
                    <a:pt x="21369" y="18551"/>
                    <a:pt x="20366" y="17882"/>
                  </a:cubicBezTo>
                  <a:close/>
                  <a:moveTo>
                    <a:pt x="56324" y="24661"/>
                  </a:moveTo>
                  <a:cubicBezTo>
                    <a:pt x="56081" y="25816"/>
                    <a:pt x="55503" y="26910"/>
                    <a:pt x="54348" y="27700"/>
                  </a:cubicBezTo>
                  <a:cubicBezTo>
                    <a:pt x="53061" y="28562"/>
                    <a:pt x="51889" y="28864"/>
                    <a:pt x="50880" y="28864"/>
                  </a:cubicBezTo>
                  <a:cubicBezTo>
                    <a:pt x="48576" y="28864"/>
                    <a:pt x="47117" y="27289"/>
                    <a:pt x="47053" y="27183"/>
                  </a:cubicBezTo>
                  <a:lnTo>
                    <a:pt x="46993" y="27153"/>
                  </a:lnTo>
                  <a:lnTo>
                    <a:pt x="46962" y="27153"/>
                  </a:lnTo>
                  <a:cubicBezTo>
                    <a:pt x="46962" y="27153"/>
                    <a:pt x="46841" y="27092"/>
                    <a:pt x="46841" y="27031"/>
                  </a:cubicBezTo>
                  <a:cubicBezTo>
                    <a:pt x="46841" y="26971"/>
                    <a:pt x="46841" y="26727"/>
                    <a:pt x="47692" y="26150"/>
                  </a:cubicBezTo>
                  <a:cubicBezTo>
                    <a:pt x="48117" y="25846"/>
                    <a:pt x="48452" y="25724"/>
                    <a:pt x="48786" y="25724"/>
                  </a:cubicBezTo>
                  <a:cubicBezTo>
                    <a:pt x="49120" y="25724"/>
                    <a:pt x="49485" y="25846"/>
                    <a:pt x="49880" y="25937"/>
                  </a:cubicBezTo>
                  <a:cubicBezTo>
                    <a:pt x="50579" y="26120"/>
                    <a:pt x="51522" y="26393"/>
                    <a:pt x="53041" y="26454"/>
                  </a:cubicBezTo>
                  <a:cubicBezTo>
                    <a:pt x="53122" y="26461"/>
                    <a:pt x="53201" y="26465"/>
                    <a:pt x="53280" y="26465"/>
                  </a:cubicBezTo>
                  <a:cubicBezTo>
                    <a:pt x="54534" y="26465"/>
                    <a:pt x="55523" y="25576"/>
                    <a:pt x="56324" y="24661"/>
                  </a:cubicBezTo>
                  <a:close/>
                  <a:moveTo>
                    <a:pt x="19120" y="26697"/>
                  </a:moveTo>
                  <a:cubicBezTo>
                    <a:pt x="20305" y="28095"/>
                    <a:pt x="21886" y="29007"/>
                    <a:pt x="23375" y="29068"/>
                  </a:cubicBezTo>
                  <a:cubicBezTo>
                    <a:pt x="23489" y="29079"/>
                    <a:pt x="23608" y="29084"/>
                    <a:pt x="23731" y="29084"/>
                  </a:cubicBezTo>
                  <a:cubicBezTo>
                    <a:pt x="24659" y="29084"/>
                    <a:pt x="25827" y="28784"/>
                    <a:pt x="26901" y="28247"/>
                  </a:cubicBezTo>
                  <a:cubicBezTo>
                    <a:pt x="26962" y="28308"/>
                    <a:pt x="27083" y="28399"/>
                    <a:pt x="27175" y="28460"/>
                  </a:cubicBezTo>
                  <a:cubicBezTo>
                    <a:pt x="27205" y="28825"/>
                    <a:pt x="27266" y="29159"/>
                    <a:pt x="27327" y="29463"/>
                  </a:cubicBezTo>
                  <a:cubicBezTo>
                    <a:pt x="27539" y="30892"/>
                    <a:pt x="27722" y="32229"/>
                    <a:pt x="28086" y="33293"/>
                  </a:cubicBezTo>
                  <a:cubicBezTo>
                    <a:pt x="25503" y="33080"/>
                    <a:pt x="22828" y="32411"/>
                    <a:pt x="20336" y="31317"/>
                  </a:cubicBezTo>
                  <a:cubicBezTo>
                    <a:pt x="17904" y="30253"/>
                    <a:pt x="16567" y="29190"/>
                    <a:pt x="15928" y="28095"/>
                  </a:cubicBezTo>
                  <a:cubicBezTo>
                    <a:pt x="17053" y="27791"/>
                    <a:pt x="18177" y="27335"/>
                    <a:pt x="19120" y="26697"/>
                  </a:cubicBezTo>
                  <a:close/>
                  <a:moveTo>
                    <a:pt x="52696" y="422"/>
                  </a:moveTo>
                  <a:cubicBezTo>
                    <a:pt x="56550" y="422"/>
                    <a:pt x="61882" y="2041"/>
                    <a:pt x="63437" y="5511"/>
                  </a:cubicBezTo>
                  <a:cubicBezTo>
                    <a:pt x="64683" y="8247"/>
                    <a:pt x="64166" y="12867"/>
                    <a:pt x="63011" y="15542"/>
                  </a:cubicBezTo>
                  <a:cubicBezTo>
                    <a:pt x="62890" y="15755"/>
                    <a:pt x="62798" y="15937"/>
                    <a:pt x="62738" y="16089"/>
                  </a:cubicBezTo>
                  <a:cubicBezTo>
                    <a:pt x="62494" y="15663"/>
                    <a:pt x="62190" y="15360"/>
                    <a:pt x="61826" y="15147"/>
                  </a:cubicBezTo>
                  <a:cubicBezTo>
                    <a:pt x="61433" y="14919"/>
                    <a:pt x="60971" y="14807"/>
                    <a:pt x="60481" y="14807"/>
                  </a:cubicBezTo>
                  <a:cubicBezTo>
                    <a:pt x="59794" y="14807"/>
                    <a:pt x="59052" y="15025"/>
                    <a:pt x="58361" y="15451"/>
                  </a:cubicBezTo>
                  <a:cubicBezTo>
                    <a:pt x="57479" y="15967"/>
                    <a:pt x="57175" y="16819"/>
                    <a:pt x="57540" y="17578"/>
                  </a:cubicBezTo>
                  <a:cubicBezTo>
                    <a:pt x="57867" y="18190"/>
                    <a:pt x="58634" y="18676"/>
                    <a:pt x="59682" y="18676"/>
                  </a:cubicBezTo>
                  <a:cubicBezTo>
                    <a:pt x="60093" y="18676"/>
                    <a:pt x="60547" y="18601"/>
                    <a:pt x="61035" y="18429"/>
                  </a:cubicBezTo>
                  <a:cubicBezTo>
                    <a:pt x="61674" y="18217"/>
                    <a:pt x="62251" y="17700"/>
                    <a:pt x="62738" y="16910"/>
                  </a:cubicBezTo>
                  <a:cubicBezTo>
                    <a:pt x="62798" y="17274"/>
                    <a:pt x="62859" y="17670"/>
                    <a:pt x="62859" y="18126"/>
                  </a:cubicBezTo>
                  <a:cubicBezTo>
                    <a:pt x="62707" y="24053"/>
                    <a:pt x="60610" y="28247"/>
                    <a:pt x="56567" y="30497"/>
                  </a:cubicBezTo>
                  <a:cubicBezTo>
                    <a:pt x="53144" y="32425"/>
                    <a:pt x="50887" y="33321"/>
                    <a:pt x="49447" y="33321"/>
                  </a:cubicBezTo>
                  <a:cubicBezTo>
                    <a:pt x="49072" y="33321"/>
                    <a:pt x="48752" y="33260"/>
                    <a:pt x="48482" y="33141"/>
                  </a:cubicBezTo>
                  <a:cubicBezTo>
                    <a:pt x="47965" y="32898"/>
                    <a:pt x="47601" y="32442"/>
                    <a:pt x="47449" y="31682"/>
                  </a:cubicBezTo>
                  <a:cubicBezTo>
                    <a:pt x="47418" y="31530"/>
                    <a:pt x="47388" y="31408"/>
                    <a:pt x="47357" y="31287"/>
                  </a:cubicBezTo>
                  <a:lnTo>
                    <a:pt x="47357" y="31287"/>
                  </a:lnTo>
                  <a:cubicBezTo>
                    <a:pt x="47874" y="31408"/>
                    <a:pt x="48634" y="31469"/>
                    <a:pt x="49880" y="31560"/>
                  </a:cubicBezTo>
                  <a:cubicBezTo>
                    <a:pt x="53163" y="31287"/>
                    <a:pt x="57570" y="29433"/>
                    <a:pt x="59242" y="26788"/>
                  </a:cubicBezTo>
                  <a:cubicBezTo>
                    <a:pt x="59911" y="25694"/>
                    <a:pt x="60063" y="24630"/>
                    <a:pt x="59698" y="23566"/>
                  </a:cubicBezTo>
                  <a:cubicBezTo>
                    <a:pt x="59394" y="22776"/>
                    <a:pt x="59090" y="22381"/>
                    <a:pt x="58695" y="22320"/>
                  </a:cubicBezTo>
                  <a:cubicBezTo>
                    <a:pt x="58647" y="22310"/>
                    <a:pt x="58600" y="22305"/>
                    <a:pt x="58554" y="22305"/>
                  </a:cubicBezTo>
                  <a:cubicBezTo>
                    <a:pt x="58036" y="22305"/>
                    <a:pt x="57578" y="22907"/>
                    <a:pt x="56993" y="23688"/>
                  </a:cubicBezTo>
                  <a:cubicBezTo>
                    <a:pt x="56962" y="23050"/>
                    <a:pt x="56841" y="22442"/>
                    <a:pt x="56689" y="21864"/>
                  </a:cubicBezTo>
                  <a:cubicBezTo>
                    <a:pt x="56506" y="21317"/>
                    <a:pt x="56294" y="20861"/>
                    <a:pt x="56081" y="20405"/>
                  </a:cubicBezTo>
                  <a:cubicBezTo>
                    <a:pt x="56810" y="19037"/>
                    <a:pt x="56841" y="17609"/>
                    <a:pt x="56142" y="16423"/>
                  </a:cubicBezTo>
                  <a:cubicBezTo>
                    <a:pt x="55408" y="15154"/>
                    <a:pt x="53864" y="14435"/>
                    <a:pt x="51775" y="14435"/>
                  </a:cubicBezTo>
                  <a:cubicBezTo>
                    <a:pt x="51613" y="14435"/>
                    <a:pt x="51447" y="14439"/>
                    <a:pt x="51278" y="14448"/>
                  </a:cubicBezTo>
                  <a:cubicBezTo>
                    <a:pt x="48239" y="14569"/>
                    <a:pt x="45169" y="16059"/>
                    <a:pt x="44379" y="17730"/>
                  </a:cubicBezTo>
                  <a:cubicBezTo>
                    <a:pt x="44105" y="18278"/>
                    <a:pt x="43923" y="19037"/>
                    <a:pt x="43771" y="19858"/>
                  </a:cubicBezTo>
                  <a:cubicBezTo>
                    <a:pt x="43467" y="19311"/>
                    <a:pt x="43163" y="18825"/>
                    <a:pt x="42828" y="18369"/>
                  </a:cubicBezTo>
                  <a:cubicBezTo>
                    <a:pt x="42129" y="17426"/>
                    <a:pt x="41369" y="16879"/>
                    <a:pt x="40610" y="16545"/>
                  </a:cubicBezTo>
                  <a:cubicBezTo>
                    <a:pt x="41217" y="14326"/>
                    <a:pt x="42099" y="12259"/>
                    <a:pt x="43771" y="11104"/>
                  </a:cubicBezTo>
                  <a:lnTo>
                    <a:pt x="43953" y="11287"/>
                  </a:lnTo>
                  <a:cubicBezTo>
                    <a:pt x="44804" y="12107"/>
                    <a:pt x="45564" y="12806"/>
                    <a:pt x="47236" y="12867"/>
                  </a:cubicBezTo>
                  <a:cubicBezTo>
                    <a:pt x="47269" y="12868"/>
                    <a:pt x="47301" y="12868"/>
                    <a:pt x="47334" y="12868"/>
                  </a:cubicBezTo>
                  <a:cubicBezTo>
                    <a:pt x="48659" y="12868"/>
                    <a:pt x="49788" y="12271"/>
                    <a:pt x="50974" y="11530"/>
                  </a:cubicBezTo>
                  <a:cubicBezTo>
                    <a:pt x="51704" y="11955"/>
                    <a:pt x="52312" y="12442"/>
                    <a:pt x="52920" y="12897"/>
                  </a:cubicBezTo>
                  <a:cubicBezTo>
                    <a:pt x="54247" y="13909"/>
                    <a:pt x="55440" y="14821"/>
                    <a:pt x="57005" y="14821"/>
                  </a:cubicBezTo>
                  <a:cubicBezTo>
                    <a:pt x="57556" y="14821"/>
                    <a:pt x="58152" y="14709"/>
                    <a:pt x="58817" y="14448"/>
                  </a:cubicBezTo>
                  <a:cubicBezTo>
                    <a:pt x="61279" y="13505"/>
                    <a:pt x="62130" y="11287"/>
                    <a:pt x="61613" y="9676"/>
                  </a:cubicBezTo>
                  <a:cubicBezTo>
                    <a:pt x="61325" y="8629"/>
                    <a:pt x="60340" y="7516"/>
                    <a:pt x="58541" y="7516"/>
                  </a:cubicBezTo>
                  <a:cubicBezTo>
                    <a:pt x="58249" y="7516"/>
                    <a:pt x="57936" y="7545"/>
                    <a:pt x="57601" y="7609"/>
                  </a:cubicBezTo>
                  <a:cubicBezTo>
                    <a:pt x="55321" y="8034"/>
                    <a:pt x="53558" y="9280"/>
                    <a:pt x="52008" y="10375"/>
                  </a:cubicBezTo>
                  <a:cubicBezTo>
                    <a:pt x="51643" y="10648"/>
                    <a:pt x="51278" y="10891"/>
                    <a:pt x="50944" y="11104"/>
                  </a:cubicBezTo>
                  <a:cubicBezTo>
                    <a:pt x="50032" y="10618"/>
                    <a:pt x="49060" y="10192"/>
                    <a:pt x="47844" y="10010"/>
                  </a:cubicBezTo>
                  <a:cubicBezTo>
                    <a:pt x="47425" y="9951"/>
                    <a:pt x="46994" y="9912"/>
                    <a:pt x="46557" y="9912"/>
                  </a:cubicBezTo>
                  <a:cubicBezTo>
                    <a:pt x="45631" y="9912"/>
                    <a:pt x="44680" y="10090"/>
                    <a:pt x="43771" y="10648"/>
                  </a:cubicBezTo>
                  <a:cubicBezTo>
                    <a:pt x="42859" y="9828"/>
                    <a:pt x="41613" y="8946"/>
                    <a:pt x="39059" y="8551"/>
                  </a:cubicBezTo>
                  <a:cubicBezTo>
                    <a:pt x="38662" y="8497"/>
                    <a:pt x="38280" y="8471"/>
                    <a:pt x="37914" y="8471"/>
                  </a:cubicBezTo>
                  <a:cubicBezTo>
                    <a:pt x="35203" y="8471"/>
                    <a:pt x="33387" y="9867"/>
                    <a:pt x="32798" y="11287"/>
                  </a:cubicBezTo>
                  <a:cubicBezTo>
                    <a:pt x="32220" y="12624"/>
                    <a:pt x="32646" y="14022"/>
                    <a:pt x="33862" y="14934"/>
                  </a:cubicBezTo>
                  <a:cubicBezTo>
                    <a:pt x="35169" y="15967"/>
                    <a:pt x="36537" y="16150"/>
                    <a:pt x="37874" y="16363"/>
                  </a:cubicBezTo>
                  <a:cubicBezTo>
                    <a:pt x="38634" y="16423"/>
                    <a:pt x="39363" y="16545"/>
                    <a:pt x="40093" y="16819"/>
                  </a:cubicBezTo>
                  <a:cubicBezTo>
                    <a:pt x="40032" y="17001"/>
                    <a:pt x="39971" y="17214"/>
                    <a:pt x="39941" y="17426"/>
                  </a:cubicBezTo>
                  <a:cubicBezTo>
                    <a:pt x="39515" y="19129"/>
                    <a:pt x="39698" y="20618"/>
                    <a:pt x="39850" y="22199"/>
                  </a:cubicBezTo>
                  <a:cubicBezTo>
                    <a:pt x="40032" y="23961"/>
                    <a:pt x="40245" y="25785"/>
                    <a:pt x="39698" y="28126"/>
                  </a:cubicBezTo>
                  <a:cubicBezTo>
                    <a:pt x="39333" y="28369"/>
                    <a:pt x="38877" y="28521"/>
                    <a:pt x="38360" y="28673"/>
                  </a:cubicBezTo>
                  <a:cubicBezTo>
                    <a:pt x="37850" y="28820"/>
                    <a:pt x="37358" y="28885"/>
                    <a:pt x="36891" y="28885"/>
                  </a:cubicBezTo>
                  <a:cubicBezTo>
                    <a:pt x="36301" y="28885"/>
                    <a:pt x="35752" y="28782"/>
                    <a:pt x="35260" y="28612"/>
                  </a:cubicBezTo>
                  <a:cubicBezTo>
                    <a:pt x="35837" y="28369"/>
                    <a:pt x="36354" y="28004"/>
                    <a:pt x="36810" y="27670"/>
                  </a:cubicBezTo>
                  <a:cubicBezTo>
                    <a:pt x="37965" y="26788"/>
                    <a:pt x="38573" y="25785"/>
                    <a:pt x="38634" y="24721"/>
                  </a:cubicBezTo>
                  <a:cubicBezTo>
                    <a:pt x="38755" y="23080"/>
                    <a:pt x="37995" y="21621"/>
                    <a:pt x="36658" y="20922"/>
                  </a:cubicBezTo>
                  <a:cubicBezTo>
                    <a:pt x="36076" y="20604"/>
                    <a:pt x="35442" y="20448"/>
                    <a:pt x="34806" y="20448"/>
                  </a:cubicBezTo>
                  <a:cubicBezTo>
                    <a:pt x="33981" y="20448"/>
                    <a:pt x="33154" y="20711"/>
                    <a:pt x="32433" y="21226"/>
                  </a:cubicBezTo>
                  <a:cubicBezTo>
                    <a:pt x="31278" y="22047"/>
                    <a:pt x="31065" y="24113"/>
                    <a:pt x="32038" y="26028"/>
                  </a:cubicBezTo>
                  <a:cubicBezTo>
                    <a:pt x="32494" y="27001"/>
                    <a:pt x="33284" y="27974"/>
                    <a:pt x="34348" y="28582"/>
                  </a:cubicBezTo>
                  <a:cubicBezTo>
                    <a:pt x="33019" y="29069"/>
                    <a:pt x="31577" y="29330"/>
                    <a:pt x="30375" y="29330"/>
                  </a:cubicBezTo>
                  <a:cubicBezTo>
                    <a:pt x="29927" y="29330"/>
                    <a:pt x="29513" y="29294"/>
                    <a:pt x="29150" y="29220"/>
                  </a:cubicBezTo>
                  <a:cubicBezTo>
                    <a:pt x="28603" y="29098"/>
                    <a:pt x="28086" y="28855"/>
                    <a:pt x="27631" y="28460"/>
                  </a:cubicBezTo>
                  <a:cubicBezTo>
                    <a:pt x="27600" y="28308"/>
                    <a:pt x="27600" y="28217"/>
                    <a:pt x="27539" y="28095"/>
                  </a:cubicBezTo>
                  <a:cubicBezTo>
                    <a:pt x="28208" y="27670"/>
                    <a:pt x="28786" y="27183"/>
                    <a:pt x="29302" y="26606"/>
                  </a:cubicBezTo>
                  <a:cubicBezTo>
                    <a:pt x="30427" y="25329"/>
                    <a:pt x="30853" y="23749"/>
                    <a:pt x="30518" y="22168"/>
                  </a:cubicBezTo>
                  <a:cubicBezTo>
                    <a:pt x="29971" y="19615"/>
                    <a:pt x="28694" y="19159"/>
                    <a:pt x="27965" y="19129"/>
                  </a:cubicBezTo>
                  <a:cubicBezTo>
                    <a:pt x="27907" y="19124"/>
                    <a:pt x="27849" y="19121"/>
                    <a:pt x="27791" y="19121"/>
                  </a:cubicBezTo>
                  <a:cubicBezTo>
                    <a:pt x="26780" y="19121"/>
                    <a:pt x="25745" y="19860"/>
                    <a:pt x="25199" y="20952"/>
                  </a:cubicBezTo>
                  <a:cubicBezTo>
                    <a:pt x="24469" y="19888"/>
                    <a:pt x="23497" y="18977"/>
                    <a:pt x="22220" y="18338"/>
                  </a:cubicBezTo>
                  <a:cubicBezTo>
                    <a:pt x="20302" y="17372"/>
                    <a:pt x="18849" y="16970"/>
                    <a:pt x="17657" y="16970"/>
                  </a:cubicBezTo>
                  <a:cubicBezTo>
                    <a:pt x="16488" y="16970"/>
                    <a:pt x="15570" y="17356"/>
                    <a:pt x="14712" y="17974"/>
                  </a:cubicBezTo>
                  <a:cubicBezTo>
                    <a:pt x="13679" y="16606"/>
                    <a:pt x="12007" y="16059"/>
                    <a:pt x="10639" y="15937"/>
                  </a:cubicBezTo>
                  <a:cubicBezTo>
                    <a:pt x="10481" y="15926"/>
                    <a:pt x="10324" y="15920"/>
                    <a:pt x="10169" y="15920"/>
                  </a:cubicBezTo>
                  <a:cubicBezTo>
                    <a:pt x="8251" y="15920"/>
                    <a:pt x="6673" y="16780"/>
                    <a:pt x="6110" y="18186"/>
                  </a:cubicBezTo>
                  <a:cubicBezTo>
                    <a:pt x="5594" y="19493"/>
                    <a:pt x="5958" y="21560"/>
                    <a:pt x="7113" y="23597"/>
                  </a:cubicBezTo>
                  <a:cubicBezTo>
                    <a:pt x="6935" y="23635"/>
                    <a:pt x="6768" y="23652"/>
                    <a:pt x="6604" y="23652"/>
                  </a:cubicBezTo>
                  <a:cubicBezTo>
                    <a:pt x="6377" y="23652"/>
                    <a:pt x="6158" y="23619"/>
                    <a:pt x="5928" y="23566"/>
                  </a:cubicBezTo>
                  <a:cubicBezTo>
                    <a:pt x="4074" y="23141"/>
                    <a:pt x="2767" y="20922"/>
                    <a:pt x="1642" y="18551"/>
                  </a:cubicBezTo>
                  <a:cubicBezTo>
                    <a:pt x="548" y="16271"/>
                    <a:pt x="913" y="13201"/>
                    <a:pt x="2584" y="11256"/>
                  </a:cubicBezTo>
                  <a:cubicBezTo>
                    <a:pt x="3504" y="10202"/>
                    <a:pt x="4639" y="9644"/>
                    <a:pt x="5879" y="9644"/>
                  </a:cubicBezTo>
                  <a:cubicBezTo>
                    <a:pt x="6319" y="9644"/>
                    <a:pt x="6773" y="9715"/>
                    <a:pt x="7235" y="9858"/>
                  </a:cubicBezTo>
                  <a:cubicBezTo>
                    <a:pt x="8968" y="10375"/>
                    <a:pt x="10305" y="11256"/>
                    <a:pt x="11582" y="12138"/>
                  </a:cubicBezTo>
                  <a:cubicBezTo>
                    <a:pt x="11734" y="12259"/>
                    <a:pt x="11886" y="12320"/>
                    <a:pt x="12038" y="12442"/>
                  </a:cubicBezTo>
                  <a:cubicBezTo>
                    <a:pt x="12038" y="13597"/>
                    <a:pt x="12737" y="14660"/>
                    <a:pt x="13983" y="15390"/>
                  </a:cubicBezTo>
                  <a:cubicBezTo>
                    <a:pt x="15284" y="16174"/>
                    <a:pt x="16251" y="16425"/>
                    <a:pt x="17202" y="16425"/>
                  </a:cubicBezTo>
                  <a:cubicBezTo>
                    <a:pt x="17873" y="16425"/>
                    <a:pt x="18535" y="16301"/>
                    <a:pt x="19302" y="16150"/>
                  </a:cubicBezTo>
                  <a:cubicBezTo>
                    <a:pt x="20460" y="15913"/>
                    <a:pt x="21869" y="15676"/>
                    <a:pt x="23944" y="15676"/>
                  </a:cubicBezTo>
                  <a:cubicBezTo>
                    <a:pt x="24265" y="15676"/>
                    <a:pt x="24601" y="15682"/>
                    <a:pt x="24956" y="15694"/>
                  </a:cubicBezTo>
                  <a:cubicBezTo>
                    <a:pt x="25351" y="15755"/>
                    <a:pt x="25716" y="15755"/>
                    <a:pt x="26111" y="15785"/>
                  </a:cubicBezTo>
                  <a:cubicBezTo>
                    <a:pt x="26263" y="15785"/>
                    <a:pt x="26445" y="15815"/>
                    <a:pt x="26597" y="15815"/>
                  </a:cubicBezTo>
                  <a:cubicBezTo>
                    <a:pt x="27327" y="17214"/>
                    <a:pt x="28299" y="18369"/>
                    <a:pt x="29515" y="19037"/>
                  </a:cubicBezTo>
                  <a:cubicBezTo>
                    <a:pt x="30395" y="19540"/>
                    <a:pt x="31306" y="19788"/>
                    <a:pt x="32243" y="19788"/>
                  </a:cubicBezTo>
                  <a:cubicBezTo>
                    <a:pt x="32893" y="19788"/>
                    <a:pt x="33554" y="19669"/>
                    <a:pt x="34226" y="19433"/>
                  </a:cubicBezTo>
                  <a:cubicBezTo>
                    <a:pt x="35351" y="19037"/>
                    <a:pt x="35868" y="18581"/>
                    <a:pt x="35807" y="18065"/>
                  </a:cubicBezTo>
                  <a:cubicBezTo>
                    <a:pt x="35594" y="16697"/>
                    <a:pt x="31004" y="15785"/>
                    <a:pt x="26840" y="15420"/>
                  </a:cubicBezTo>
                  <a:cubicBezTo>
                    <a:pt x="26415" y="14569"/>
                    <a:pt x="26050" y="13566"/>
                    <a:pt x="25868" y="12502"/>
                  </a:cubicBezTo>
                  <a:lnTo>
                    <a:pt x="25746" y="11925"/>
                  </a:lnTo>
                  <a:cubicBezTo>
                    <a:pt x="25412" y="10162"/>
                    <a:pt x="25108" y="8490"/>
                    <a:pt x="24621" y="7062"/>
                  </a:cubicBezTo>
                  <a:cubicBezTo>
                    <a:pt x="25077" y="7001"/>
                    <a:pt x="25503" y="6849"/>
                    <a:pt x="25928" y="6666"/>
                  </a:cubicBezTo>
                  <a:cubicBezTo>
                    <a:pt x="26567" y="7913"/>
                    <a:pt x="27661" y="8703"/>
                    <a:pt x="28998" y="8916"/>
                  </a:cubicBezTo>
                  <a:cubicBezTo>
                    <a:pt x="29325" y="8958"/>
                    <a:pt x="29640" y="8978"/>
                    <a:pt x="29945" y="8978"/>
                  </a:cubicBezTo>
                  <a:cubicBezTo>
                    <a:pt x="32255" y="8978"/>
                    <a:pt x="33997" y="7819"/>
                    <a:pt x="35716" y="6423"/>
                  </a:cubicBezTo>
                  <a:cubicBezTo>
                    <a:pt x="36738" y="6949"/>
                    <a:pt x="37789" y="7306"/>
                    <a:pt x="38949" y="7306"/>
                  </a:cubicBezTo>
                  <a:cubicBezTo>
                    <a:pt x="38995" y="7306"/>
                    <a:pt x="39042" y="7306"/>
                    <a:pt x="39090" y="7305"/>
                  </a:cubicBezTo>
                  <a:cubicBezTo>
                    <a:pt x="42069" y="7244"/>
                    <a:pt x="44257" y="6332"/>
                    <a:pt x="44683" y="5025"/>
                  </a:cubicBezTo>
                  <a:cubicBezTo>
                    <a:pt x="44865" y="4417"/>
                    <a:pt x="44804" y="3444"/>
                    <a:pt x="43163" y="2137"/>
                  </a:cubicBezTo>
                  <a:cubicBezTo>
                    <a:pt x="42980" y="1985"/>
                    <a:pt x="42828" y="1864"/>
                    <a:pt x="42616" y="1773"/>
                  </a:cubicBezTo>
                  <a:cubicBezTo>
                    <a:pt x="43895" y="1162"/>
                    <a:pt x="45114" y="755"/>
                    <a:pt x="46416" y="755"/>
                  </a:cubicBezTo>
                  <a:cubicBezTo>
                    <a:pt x="47187" y="755"/>
                    <a:pt x="47987" y="898"/>
                    <a:pt x="48847" y="1226"/>
                  </a:cubicBezTo>
                  <a:cubicBezTo>
                    <a:pt x="48512" y="1560"/>
                    <a:pt x="48300" y="1985"/>
                    <a:pt x="48148" y="2472"/>
                  </a:cubicBezTo>
                  <a:cubicBezTo>
                    <a:pt x="47722" y="3900"/>
                    <a:pt x="48360" y="5572"/>
                    <a:pt x="49759" y="6636"/>
                  </a:cubicBezTo>
                  <a:cubicBezTo>
                    <a:pt x="50297" y="7055"/>
                    <a:pt x="50875" y="7264"/>
                    <a:pt x="51415" y="7264"/>
                  </a:cubicBezTo>
                  <a:cubicBezTo>
                    <a:pt x="51698" y="7264"/>
                    <a:pt x="51970" y="7207"/>
                    <a:pt x="52221" y="7092"/>
                  </a:cubicBezTo>
                  <a:cubicBezTo>
                    <a:pt x="52859" y="6788"/>
                    <a:pt x="53285" y="6180"/>
                    <a:pt x="53315" y="5451"/>
                  </a:cubicBezTo>
                  <a:cubicBezTo>
                    <a:pt x="53376" y="4235"/>
                    <a:pt x="52494" y="2928"/>
                    <a:pt x="50914" y="1925"/>
                  </a:cubicBezTo>
                  <a:cubicBezTo>
                    <a:pt x="50458" y="1621"/>
                    <a:pt x="50002" y="1347"/>
                    <a:pt x="49546" y="1165"/>
                  </a:cubicBezTo>
                  <a:cubicBezTo>
                    <a:pt x="50093" y="770"/>
                    <a:pt x="50792" y="557"/>
                    <a:pt x="51643" y="466"/>
                  </a:cubicBezTo>
                  <a:cubicBezTo>
                    <a:pt x="51978" y="437"/>
                    <a:pt x="52330" y="422"/>
                    <a:pt x="52696" y="422"/>
                  </a:cubicBezTo>
                  <a:close/>
                  <a:moveTo>
                    <a:pt x="39515" y="28430"/>
                  </a:moveTo>
                  <a:cubicBezTo>
                    <a:pt x="39485" y="28582"/>
                    <a:pt x="39454" y="28703"/>
                    <a:pt x="39394" y="28794"/>
                  </a:cubicBezTo>
                  <a:cubicBezTo>
                    <a:pt x="38999" y="30253"/>
                    <a:pt x="37874" y="31439"/>
                    <a:pt x="36172" y="32229"/>
                  </a:cubicBezTo>
                  <a:cubicBezTo>
                    <a:pt x="34407" y="33022"/>
                    <a:pt x="32233" y="33427"/>
                    <a:pt x="29832" y="33427"/>
                  </a:cubicBezTo>
                  <a:cubicBezTo>
                    <a:pt x="29379" y="33427"/>
                    <a:pt x="28919" y="33413"/>
                    <a:pt x="28451" y="33384"/>
                  </a:cubicBezTo>
                  <a:cubicBezTo>
                    <a:pt x="28117" y="32351"/>
                    <a:pt x="27935" y="30952"/>
                    <a:pt x="27691" y="29402"/>
                  </a:cubicBezTo>
                  <a:cubicBezTo>
                    <a:pt x="27691" y="29220"/>
                    <a:pt x="27661" y="29038"/>
                    <a:pt x="27631" y="28855"/>
                  </a:cubicBezTo>
                  <a:lnTo>
                    <a:pt x="27631" y="28855"/>
                  </a:lnTo>
                  <a:cubicBezTo>
                    <a:pt x="28086" y="29159"/>
                    <a:pt x="28542" y="29342"/>
                    <a:pt x="28998" y="29463"/>
                  </a:cubicBezTo>
                  <a:cubicBezTo>
                    <a:pt x="29408" y="29550"/>
                    <a:pt x="29863" y="29591"/>
                    <a:pt x="30345" y="29591"/>
                  </a:cubicBezTo>
                  <a:cubicBezTo>
                    <a:pt x="31722" y="29591"/>
                    <a:pt x="33324" y="29250"/>
                    <a:pt x="34743" y="28642"/>
                  </a:cubicBezTo>
                  <a:cubicBezTo>
                    <a:pt x="35349" y="28918"/>
                    <a:pt x="36033" y="29082"/>
                    <a:pt x="36800" y="29082"/>
                  </a:cubicBezTo>
                  <a:cubicBezTo>
                    <a:pt x="37304" y="29082"/>
                    <a:pt x="37843" y="29012"/>
                    <a:pt x="38421" y="28855"/>
                  </a:cubicBezTo>
                  <a:cubicBezTo>
                    <a:pt x="38786" y="28734"/>
                    <a:pt x="39181" y="28582"/>
                    <a:pt x="39515" y="28430"/>
                  </a:cubicBezTo>
                  <a:close/>
                  <a:moveTo>
                    <a:pt x="43771" y="20861"/>
                  </a:moveTo>
                  <a:cubicBezTo>
                    <a:pt x="45412" y="24174"/>
                    <a:pt x="46172" y="28582"/>
                    <a:pt x="43315" y="31348"/>
                  </a:cubicBezTo>
                  <a:cubicBezTo>
                    <a:pt x="40386" y="34233"/>
                    <a:pt x="35840" y="35822"/>
                    <a:pt x="32595" y="35822"/>
                  </a:cubicBezTo>
                  <a:cubicBezTo>
                    <a:pt x="31260" y="35822"/>
                    <a:pt x="30145" y="35553"/>
                    <a:pt x="29454" y="34995"/>
                  </a:cubicBezTo>
                  <a:cubicBezTo>
                    <a:pt x="29120" y="34752"/>
                    <a:pt x="28846" y="34296"/>
                    <a:pt x="28603" y="33749"/>
                  </a:cubicBezTo>
                  <a:lnTo>
                    <a:pt x="28603" y="33749"/>
                  </a:lnTo>
                  <a:cubicBezTo>
                    <a:pt x="29086" y="33779"/>
                    <a:pt x="29561" y="33794"/>
                    <a:pt x="30028" y="33794"/>
                  </a:cubicBezTo>
                  <a:cubicBezTo>
                    <a:pt x="32412" y="33794"/>
                    <a:pt x="34570" y="33397"/>
                    <a:pt x="36324" y="32533"/>
                  </a:cubicBezTo>
                  <a:cubicBezTo>
                    <a:pt x="38117" y="31652"/>
                    <a:pt x="39333" y="30405"/>
                    <a:pt x="39728" y="28886"/>
                  </a:cubicBezTo>
                  <a:cubicBezTo>
                    <a:pt x="39819" y="28673"/>
                    <a:pt x="39880" y="28430"/>
                    <a:pt x="39941" y="28217"/>
                  </a:cubicBezTo>
                  <a:cubicBezTo>
                    <a:pt x="42737" y="26636"/>
                    <a:pt x="43315" y="23506"/>
                    <a:pt x="43771" y="20861"/>
                  </a:cubicBezTo>
                  <a:close/>
                  <a:moveTo>
                    <a:pt x="7290" y="0"/>
                  </a:moveTo>
                  <a:cubicBezTo>
                    <a:pt x="6629" y="0"/>
                    <a:pt x="6139" y="223"/>
                    <a:pt x="5806" y="648"/>
                  </a:cubicBezTo>
                  <a:cubicBezTo>
                    <a:pt x="4743" y="2168"/>
                    <a:pt x="6202" y="5937"/>
                    <a:pt x="7661" y="7882"/>
                  </a:cubicBezTo>
                  <a:cubicBezTo>
                    <a:pt x="8053" y="8370"/>
                    <a:pt x="8503" y="8572"/>
                    <a:pt x="8999" y="8572"/>
                  </a:cubicBezTo>
                  <a:cubicBezTo>
                    <a:pt x="10079" y="8572"/>
                    <a:pt x="11381" y="7616"/>
                    <a:pt x="12797" y="6575"/>
                  </a:cubicBezTo>
                  <a:cubicBezTo>
                    <a:pt x="13679" y="5937"/>
                    <a:pt x="14591" y="5299"/>
                    <a:pt x="15594" y="4721"/>
                  </a:cubicBezTo>
                  <a:cubicBezTo>
                    <a:pt x="17144" y="5755"/>
                    <a:pt x="18785" y="6666"/>
                    <a:pt x="20852" y="6970"/>
                  </a:cubicBezTo>
                  <a:cubicBezTo>
                    <a:pt x="21895" y="7119"/>
                    <a:pt x="22714" y="7194"/>
                    <a:pt x="23383" y="7194"/>
                  </a:cubicBezTo>
                  <a:cubicBezTo>
                    <a:pt x="23669" y="7194"/>
                    <a:pt x="23928" y="7180"/>
                    <a:pt x="24165" y="7153"/>
                  </a:cubicBezTo>
                  <a:cubicBezTo>
                    <a:pt x="24652" y="8521"/>
                    <a:pt x="24956" y="10192"/>
                    <a:pt x="25320" y="12016"/>
                  </a:cubicBezTo>
                  <a:lnTo>
                    <a:pt x="25351" y="12594"/>
                  </a:lnTo>
                  <a:cubicBezTo>
                    <a:pt x="25533" y="13627"/>
                    <a:pt x="25837" y="14569"/>
                    <a:pt x="26232" y="15390"/>
                  </a:cubicBezTo>
                  <a:cubicBezTo>
                    <a:pt x="26141" y="15360"/>
                    <a:pt x="26020" y="15360"/>
                    <a:pt x="25959" y="15360"/>
                  </a:cubicBezTo>
                  <a:cubicBezTo>
                    <a:pt x="25564" y="15329"/>
                    <a:pt x="25199" y="15299"/>
                    <a:pt x="24804" y="15299"/>
                  </a:cubicBezTo>
                  <a:cubicBezTo>
                    <a:pt x="24471" y="15287"/>
                    <a:pt x="24154" y="15282"/>
                    <a:pt x="23851" y="15282"/>
                  </a:cubicBezTo>
                  <a:cubicBezTo>
                    <a:pt x="21718" y="15282"/>
                    <a:pt x="20287" y="15542"/>
                    <a:pt x="19089" y="15755"/>
                  </a:cubicBezTo>
                  <a:cubicBezTo>
                    <a:pt x="18318" y="15879"/>
                    <a:pt x="17674" y="15988"/>
                    <a:pt x="17038" y="15988"/>
                  </a:cubicBezTo>
                  <a:cubicBezTo>
                    <a:pt x="16121" y="15988"/>
                    <a:pt x="15221" y="15761"/>
                    <a:pt x="13983" y="15025"/>
                  </a:cubicBezTo>
                  <a:cubicBezTo>
                    <a:pt x="12949" y="14417"/>
                    <a:pt x="12342" y="13566"/>
                    <a:pt x="12281" y="12654"/>
                  </a:cubicBezTo>
                  <a:lnTo>
                    <a:pt x="12281" y="12654"/>
                  </a:lnTo>
                  <a:cubicBezTo>
                    <a:pt x="13717" y="13588"/>
                    <a:pt x="15173" y="14352"/>
                    <a:pt x="17197" y="14352"/>
                  </a:cubicBezTo>
                  <a:cubicBezTo>
                    <a:pt x="17742" y="14352"/>
                    <a:pt x="18329" y="14297"/>
                    <a:pt x="18968" y="14174"/>
                  </a:cubicBezTo>
                  <a:cubicBezTo>
                    <a:pt x="21278" y="13718"/>
                    <a:pt x="22615" y="12624"/>
                    <a:pt x="22494" y="11226"/>
                  </a:cubicBezTo>
                  <a:cubicBezTo>
                    <a:pt x="22372" y="9858"/>
                    <a:pt x="20670" y="8338"/>
                    <a:pt x="17752" y="8217"/>
                  </a:cubicBezTo>
                  <a:cubicBezTo>
                    <a:pt x="17650" y="8213"/>
                    <a:pt x="17548" y="8211"/>
                    <a:pt x="17448" y="8211"/>
                  </a:cubicBezTo>
                  <a:cubicBezTo>
                    <a:pt x="14538" y="8211"/>
                    <a:pt x="12477" y="9885"/>
                    <a:pt x="12007" y="11560"/>
                  </a:cubicBezTo>
                  <a:cubicBezTo>
                    <a:pt x="11977" y="11712"/>
                    <a:pt x="11977" y="11834"/>
                    <a:pt x="11946" y="11986"/>
                  </a:cubicBezTo>
                  <a:cubicBezTo>
                    <a:pt x="11855" y="11894"/>
                    <a:pt x="11734" y="11864"/>
                    <a:pt x="11673" y="11803"/>
                  </a:cubicBezTo>
                  <a:cubicBezTo>
                    <a:pt x="10366" y="10922"/>
                    <a:pt x="8998" y="9980"/>
                    <a:pt x="7174" y="9432"/>
                  </a:cubicBezTo>
                  <a:cubicBezTo>
                    <a:pt x="6706" y="9294"/>
                    <a:pt x="6239" y="9226"/>
                    <a:pt x="5782" y="9226"/>
                  </a:cubicBezTo>
                  <a:cubicBezTo>
                    <a:pt x="4430" y="9226"/>
                    <a:pt x="3158" y="9824"/>
                    <a:pt x="2159" y="10983"/>
                  </a:cubicBezTo>
                  <a:cubicBezTo>
                    <a:pt x="426" y="13049"/>
                    <a:pt x="1" y="16271"/>
                    <a:pt x="1186" y="18703"/>
                  </a:cubicBezTo>
                  <a:cubicBezTo>
                    <a:pt x="2372" y="21135"/>
                    <a:pt x="3740" y="23445"/>
                    <a:pt x="5746" y="23901"/>
                  </a:cubicBezTo>
                  <a:cubicBezTo>
                    <a:pt x="5990" y="23950"/>
                    <a:pt x="6242" y="23981"/>
                    <a:pt x="6499" y="23981"/>
                  </a:cubicBezTo>
                  <a:cubicBezTo>
                    <a:pt x="6722" y="23981"/>
                    <a:pt x="6948" y="23957"/>
                    <a:pt x="7174" y="23901"/>
                  </a:cubicBezTo>
                  <a:cubicBezTo>
                    <a:pt x="7417" y="24296"/>
                    <a:pt x="7630" y="24630"/>
                    <a:pt x="7904" y="24965"/>
                  </a:cubicBezTo>
                  <a:cubicBezTo>
                    <a:pt x="9584" y="27215"/>
                    <a:pt x="11665" y="28477"/>
                    <a:pt x="13546" y="28477"/>
                  </a:cubicBezTo>
                  <a:cubicBezTo>
                    <a:pt x="13672" y="28477"/>
                    <a:pt x="13798" y="28472"/>
                    <a:pt x="13922" y="28460"/>
                  </a:cubicBezTo>
                  <a:cubicBezTo>
                    <a:pt x="14439" y="28430"/>
                    <a:pt x="15016" y="28308"/>
                    <a:pt x="15533" y="28217"/>
                  </a:cubicBezTo>
                  <a:cubicBezTo>
                    <a:pt x="16232" y="29372"/>
                    <a:pt x="17600" y="30557"/>
                    <a:pt x="20184" y="31682"/>
                  </a:cubicBezTo>
                  <a:cubicBezTo>
                    <a:pt x="22767" y="32807"/>
                    <a:pt x="25533" y="33475"/>
                    <a:pt x="28208" y="33718"/>
                  </a:cubicBezTo>
                  <a:cubicBezTo>
                    <a:pt x="28451" y="34387"/>
                    <a:pt x="28755" y="34965"/>
                    <a:pt x="29211" y="35299"/>
                  </a:cubicBezTo>
                  <a:cubicBezTo>
                    <a:pt x="30032" y="35968"/>
                    <a:pt x="31187" y="36211"/>
                    <a:pt x="32524" y="36211"/>
                  </a:cubicBezTo>
                  <a:cubicBezTo>
                    <a:pt x="36141" y="36211"/>
                    <a:pt x="40974" y="34205"/>
                    <a:pt x="43679" y="31773"/>
                  </a:cubicBezTo>
                  <a:cubicBezTo>
                    <a:pt x="46810" y="28734"/>
                    <a:pt x="45838" y="23870"/>
                    <a:pt x="44014" y="20375"/>
                  </a:cubicBezTo>
                  <a:cubicBezTo>
                    <a:pt x="44135" y="19433"/>
                    <a:pt x="44348" y="18521"/>
                    <a:pt x="44652" y="17882"/>
                  </a:cubicBezTo>
                  <a:cubicBezTo>
                    <a:pt x="45382" y="16302"/>
                    <a:pt x="48421" y="14904"/>
                    <a:pt x="51248" y="14782"/>
                  </a:cubicBezTo>
                  <a:cubicBezTo>
                    <a:pt x="51385" y="14776"/>
                    <a:pt x="51532" y="14771"/>
                    <a:pt x="51689" y="14771"/>
                  </a:cubicBezTo>
                  <a:cubicBezTo>
                    <a:pt x="52997" y="14771"/>
                    <a:pt x="54908" y="15055"/>
                    <a:pt x="55777" y="16575"/>
                  </a:cubicBezTo>
                  <a:cubicBezTo>
                    <a:pt x="56354" y="17609"/>
                    <a:pt x="56354" y="18794"/>
                    <a:pt x="55777" y="20010"/>
                  </a:cubicBezTo>
                  <a:cubicBezTo>
                    <a:pt x="54744" y="18278"/>
                    <a:pt x="53133" y="17183"/>
                    <a:pt x="51400" y="17183"/>
                  </a:cubicBezTo>
                  <a:cubicBezTo>
                    <a:pt x="51376" y="17183"/>
                    <a:pt x="51352" y="17183"/>
                    <a:pt x="51329" y="17183"/>
                  </a:cubicBezTo>
                  <a:cubicBezTo>
                    <a:pt x="48762" y="17183"/>
                    <a:pt x="47477" y="18807"/>
                    <a:pt x="47236" y="20162"/>
                  </a:cubicBezTo>
                  <a:cubicBezTo>
                    <a:pt x="46962" y="21439"/>
                    <a:pt x="47509" y="23110"/>
                    <a:pt x="49242" y="23840"/>
                  </a:cubicBezTo>
                  <a:cubicBezTo>
                    <a:pt x="49648" y="24005"/>
                    <a:pt x="50078" y="24080"/>
                    <a:pt x="50518" y="24080"/>
                  </a:cubicBezTo>
                  <a:cubicBezTo>
                    <a:pt x="52183" y="24080"/>
                    <a:pt x="53984" y="23005"/>
                    <a:pt x="55139" y="21682"/>
                  </a:cubicBezTo>
                  <a:cubicBezTo>
                    <a:pt x="55412" y="21378"/>
                    <a:pt x="55625" y="21074"/>
                    <a:pt x="55807" y="20770"/>
                  </a:cubicBezTo>
                  <a:cubicBezTo>
                    <a:pt x="56020" y="21104"/>
                    <a:pt x="56172" y="21469"/>
                    <a:pt x="56263" y="21895"/>
                  </a:cubicBezTo>
                  <a:cubicBezTo>
                    <a:pt x="56476" y="22594"/>
                    <a:pt x="56567" y="23354"/>
                    <a:pt x="56537" y="24113"/>
                  </a:cubicBezTo>
                  <a:cubicBezTo>
                    <a:pt x="55679" y="25179"/>
                    <a:pt x="54648" y="26244"/>
                    <a:pt x="53305" y="26244"/>
                  </a:cubicBezTo>
                  <a:cubicBezTo>
                    <a:pt x="53268" y="26244"/>
                    <a:pt x="53231" y="26243"/>
                    <a:pt x="53193" y="26241"/>
                  </a:cubicBezTo>
                  <a:cubicBezTo>
                    <a:pt x="51704" y="26150"/>
                    <a:pt x="50792" y="25876"/>
                    <a:pt x="50123" y="25694"/>
                  </a:cubicBezTo>
                  <a:cubicBezTo>
                    <a:pt x="49638" y="25562"/>
                    <a:pt x="49259" y="25451"/>
                    <a:pt x="48884" y="25451"/>
                  </a:cubicBezTo>
                  <a:cubicBezTo>
                    <a:pt x="48484" y="25451"/>
                    <a:pt x="48088" y="25577"/>
                    <a:pt x="47570" y="25937"/>
                  </a:cubicBezTo>
                  <a:cubicBezTo>
                    <a:pt x="46841" y="26424"/>
                    <a:pt x="46537" y="26849"/>
                    <a:pt x="46597" y="27183"/>
                  </a:cubicBezTo>
                  <a:cubicBezTo>
                    <a:pt x="46628" y="27396"/>
                    <a:pt x="46810" y="27548"/>
                    <a:pt x="46932" y="27609"/>
                  </a:cubicBezTo>
                  <a:cubicBezTo>
                    <a:pt x="47161" y="27859"/>
                    <a:pt x="48721" y="29369"/>
                    <a:pt x="51053" y="29369"/>
                  </a:cubicBezTo>
                  <a:cubicBezTo>
                    <a:pt x="52119" y="29369"/>
                    <a:pt x="53347" y="29053"/>
                    <a:pt x="54683" y="28156"/>
                  </a:cubicBezTo>
                  <a:cubicBezTo>
                    <a:pt x="56172" y="27153"/>
                    <a:pt x="56780" y="25694"/>
                    <a:pt x="56871" y="24265"/>
                  </a:cubicBezTo>
                  <a:cubicBezTo>
                    <a:pt x="56962" y="24144"/>
                    <a:pt x="57084" y="24022"/>
                    <a:pt x="57145" y="23901"/>
                  </a:cubicBezTo>
                  <a:cubicBezTo>
                    <a:pt x="57679" y="23247"/>
                    <a:pt x="58185" y="22623"/>
                    <a:pt x="58520" y="22623"/>
                  </a:cubicBezTo>
                  <a:cubicBezTo>
                    <a:pt x="58528" y="22623"/>
                    <a:pt x="58535" y="22623"/>
                    <a:pt x="58543" y="22624"/>
                  </a:cubicBezTo>
                  <a:cubicBezTo>
                    <a:pt x="58695" y="22624"/>
                    <a:pt x="58938" y="22806"/>
                    <a:pt x="59242" y="23597"/>
                  </a:cubicBezTo>
                  <a:cubicBezTo>
                    <a:pt x="59576" y="24569"/>
                    <a:pt x="59424" y="25512"/>
                    <a:pt x="58817" y="26484"/>
                  </a:cubicBezTo>
                  <a:cubicBezTo>
                    <a:pt x="57388" y="28734"/>
                    <a:pt x="53376" y="30740"/>
                    <a:pt x="49728" y="31044"/>
                  </a:cubicBezTo>
                  <a:cubicBezTo>
                    <a:pt x="49423" y="31065"/>
                    <a:pt x="49146" y="31075"/>
                    <a:pt x="48895" y="31075"/>
                  </a:cubicBezTo>
                  <a:cubicBezTo>
                    <a:pt x="48093" y="31075"/>
                    <a:pt x="47552" y="30977"/>
                    <a:pt x="47205" y="30861"/>
                  </a:cubicBezTo>
                  <a:cubicBezTo>
                    <a:pt x="46979" y="30438"/>
                    <a:pt x="46727" y="30250"/>
                    <a:pt x="46522" y="30250"/>
                  </a:cubicBezTo>
                  <a:cubicBezTo>
                    <a:pt x="46506" y="30250"/>
                    <a:pt x="46491" y="30251"/>
                    <a:pt x="46476" y="30253"/>
                  </a:cubicBezTo>
                  <a:cubicBezTo>
                    <a:pt x="46324" y="30253"/>
                    <a:pt x="46202" y="30405"/>
                    <a:pt x="46233" y="30557"/>
                  </a:cubicBezTo>
                  <a:cubicBezTo>
                    <a:pt x="46233" y="30740"/>
                    <a:pt x="46446" y="30983"/>
                    <a:pt x="46901" y="31165"/>
                  </a:cubicBezTo>
                  <a:cubicBezTo>
                    <a:pt x="46962" y="31317"/>
                    <a:pt x="46993" y="31560"/>
                    <a:pt x="47084" y="31804"/>
                  </a:cubicBezTo>
                  <a:cubicBezTo>
                    <a:pt x="47236" y="32655"/>
                    <a:pt x="47661" y="33263"/>
                    <a:pt x="48300" y="33536"/>
                  </a:cubicBezTo>
                  <a:cubicBezTo>
                    <a:pt x="48612" y="33675"/>
                    <a:pt x="48976" y="33747"/>
                    <a:pt x="49401" y="33747"/>
                  </a:cubicBezTo>
                  <a:cubicBezTo>
                    <a:pt x="50923" y="33747"/>
                    <a:pt x="53227" y="32833"/>
                    <a:pt x="56719" y="30861"/>
                  </a:cubicBezTo>
                  <a:cubicBezTo>
                    <a:pt x="60823" y="28582"/>
                    <a:pt x="63042" y="24205"/>
                    <a:pt x="63194" y="18217"/>
                  </a:cubicBezTo>
                  <a:cubicBezTo>
                    <a:pt x="63194" y="17578"/>
                    <a:pt x="63102" y="17001"/>
                    <a:pt x="62920" y="16545"/>
                  </a:cubicBezTo>
                  <a:cubicBezTo>
                    <a:pt x="63042" y="16302"/>
                    <a:pt x="63194" y="16059"/>
                    <a:pt x="63315" y="15755"/>
                  </a:cubicBezTo>
                  <a:cubicBezTo>
                    <a:pt x="64531" y="12897"/>
                    <a:pt x="65017" y="8247"/>
                    <a:pt x="63771" y="5420"/>
                  </a:cubicBezTo>
                  <a:cubicBezTo>
                    <a:pt x="62058" y="1635"/>
                    <a:pt x="56554" y="85"/>
                    <a:pt x="52667" y="85"/>
                  </a:cubicBezTo>
                  <a:cubicBezTo>
                    <a:pt x="52277" y="85"/>
                    <a:pt x="51904" y="101"/>
                    <a:pt x="51552" y="131"/>
                  </a:cubicBezTo>
                  <a:cubicBezTo>
                    <a:pt x="50549" y="192"/>
                    <a:pt x="49698" y="496"/>
                    <a:pt x="49090" y="1013"/>
                  </a:cubicBezTo>
                  <a:cubicBezTo>
                    <a:pt x="48106" y="584"/>
                    <a:pt x="47188" y="403"/>
                    <a:pt x="46304" y="403"/>
                  </a:cubicBezTo>
                  <a:cubicBezTo>
                    <a:pt x="44868" y="403"/>
                    <a:pt x="43522" y="882"/>
                    <a:pt x="42129" y="1560"/>
                  </a:cubicBezTo>
                  <a:cubicBezTo>
                    <a:pt x="41177" y="1051"/>
                    <a:pt x="40151" y="838"/>
                    <a:pt x="39083" y="838"/>
                  </a:cubicBezTo>
                  <a:cubicBezTo>
                    <a:pt x="36638" y="838"/>
                    <a:pt x="33968" y="1954"/>
                    <a:pt x="31430" y="3201"/>
                  </a:cubicBezTo>
                  <a:cubicBezTo>
                    <a:pt x="30305" y="2411"/>
                    <a:pt x="29211" y="1712"/>
                    <a:pt x="28086" y="1378"/>
                  </a:cubicBezTo>
                  <a:cubicBezTo>
                    <a:pt x="27839" y="1305"/>
                    <a:pt x="27614" y="1274"/>
                    <a:pt x="27410" y="1274"/>
                  </a:cubicBezTo>
                  <a:cubicBezTo>
                    <a:pt x="26761" y="1274"/>
                    <a:pt x="26320" y="1586"/>
                    <a:pt x="26020" y="1864"/>
                  </a:cubicBezTo>
                  <a:cubicBezTo>
                    <a:pt x="25199" y="2776"/>
                    <a:pt x="24956" y="4569"/>
                    <a:pt x="25533" y="6119"/>
                  </a:cubicBezTo>
                  <a:cubicBezTo>
                    <a:pt x="25533" y="6210"/>
                    <a:pt x="25564" y="6271"/>
                    <a:pt x="25594" y="6362"/>
                  </a:cubicBezTo>
                  <a:cubicBezTo>
                    <a:pt x="25229" y="6545"/>
                    <a:pt x="24804" y="6697"/>
                    <a:pt x="24348" y="6788"/>
                  </a:cubicBezTo>
                  <a:cubicBezTo>
                    <a:pt x="23529" y="4586"/>
                    <a:pt x="22213" y="3145"/>
                    <a:pt x="19595" y="3145"/>
                  </a:cubicBezTo>
                  <a:cubicBezTo>
                    <a:pt x="19394" y="3145"/>
                    <a:pt x="19185" y="3154"/>
                    <a:pt x="18968" y="3171"/>
                  </a:cubicBezTo>
                  <a:cubicBezTo>
                    <a:pt x="17782" y="3232"/>
                    <a:pt x="16627" y="3688"/>
                    <a:pt x="15563" y="4265"/>
                  </a:cubicBezTo>
                  <a:cubicBezTo>
                    <a:pt x="15199" y="3992"/>
                    <a:pt x="14773" y="3688"/>
                    <a:pt x="14408" y="3444"/>
                  </a:cubicBezTo>
                  <a:cubicBezTo>
                    <a:pt x="12767" y="2259"/>
                    <a:pt x="11065" y="1043"/>
                    <a:pt x="8785" y="283"/>
                  </a:cubicBezTo>
                  <a:cubicBezTo>
                    <a:pt x="8213" y="93"/>
                    <a:pt x="7716" y="0"/>
                    <a:pt x="72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30" name="Google Shape;1530;p72"/>
          <p:cNvSpPr/>
          <p:nvPr/>
        </p:nvSpPr>
        <p:spPr>
          <a:xfrm rot="1090340" flipH="1">
            <a:off x="2413999" y="402075"/>
            <a:ext cx="1964290" cy="1063925"/>
          </a:xfrm>
          <a:custGeom>
            <a:avLst/>
            <a:gdLst/>
            <a:ahLst/>
            <a:cxnLst/>
            <a:rect l="l" t="t" r="r" b="b"/>
            <a:pathLst>
              <a:path w="79638" h="32038" fill="none" extrusionOk="0">
                <a:moveTo>
                  <a:pt x="1" y="23497"/>
                </a:moveTo>
                <a:cubicBezTo>
                  <a:pt x="10852" y="20305"/>
                  <a:pt x="21217" y="4743"/>
                  <a:pt x="34227" y="1764"/>
                </a:cubicBezTo>
                <a:cubicBezTo>
                  <a:pt x="41917" y="1"/>
                  <a:pt x="51339" y="3436"/>
                  <a:pt x="53528" y="11095"/>
                </a:cubicBezTo>
                <a:cubicBezTo>
                  <a:pt x="54622" y="14895"/>
                  <a:pt x="53832" y="19120"/>
                  <a:pt x="55169" y="22828"/>
                </a:cubicBezTo>
                <a:cubicBezTo>
                  <a:pt x="57601" y="29667"/>
                  <a:pt x="66476" y="32038"/>
                  <a:pt x="73255" y="29667"/>
                </a:cubicBezTo>
                <a:cubicBezTo>
                  <a:pt x="75565" y="28877"/>
                  <a:pt x="77692" y="27752"/>
                  <a:pt x="79638" y="26384"/>
                </a:cubicBezTo>
              </a:path>
            </a:pathLst>
          </a:custGeom>
          <a:noFill/>
          <a:ln w="9875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72"/>
          <p:cNvSpPr/>
          <p:nvPr/>
        </p:nvSpPr>
        <p:spPr>
          <a:xfrm rot="-3202441" flipH="1">
            <a:off x="-607066" y="1535973"/>
            <a:ext cx="1964289" cy="1063928"/>
          </a:xfrm>
          <a:custGeom>
            <a:avLst/>
            <a:gdLst/>
            <a:ahLst/>
            <a:cxnLst/>
            <a:rect l="l" t="t" r="r" b="b"/>
            <a:pathLst>
              <a:path w="79638" h="32038" fill="none" extrusionOk="0">
                <a:moveTo>
                  <a:pt x="1" y="23497"/>
                </a:moveTo>
                <a:cubicBezTo>
                  <a:pt x="10852" y="20305"/>
                  <a:pt x="21217" y="4743"/>
                  <a:pt x="34227" y="1764"/>
                </a:cubicBezTo>
                <a:cubicBezTo>
                  <a:pt x="41917" y="1"/>
                  <a:pt x="51339" y="3436"/>
                  <a:pt x="53528" y="11095"/>
                </a:cubicBezTo>
                <a:cubicBezTo>
                  <a:pt x="54622" y="14895"/>
                  <a:pt x="53832" y="19120"/>
                  <a:pt x="55169" y="22828"/>
                </a:cubicBezTo>
                <a:cubicBezTo>
                  <a:pt x="57601" y="29667"/>
                  <a:pt x="66476" y="32038"/>
                  <a:pt x="73255" y="29667"/>
                </a:cubicBezTo>
                <a:cubicBezTo>
                  <a:pt x="75565" y="28877"/>
                  <a:pt x="77692" y="27752"/>
                  <a:pt x="79638" y="26384"/>
                </a:cubicBezTo>
              </a:path>
            </a:pathLst>
          </a:custGeom>
          <a:noFill/>
          <a:ln w="9875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32" name="Google Shape;1532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6425" y="750381"/>
            <a:ext cx="3404419" cy="3404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1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" name="Google Shape;1537;p73"/>
          <p:cNvSpPr txBox="1">
            <a:spLocks noGrp="1"/>
          </p:cNvSpPr>
          <p:nvPr>
            <p:ph type="title" idx="6"/>
          </p:nvPr>
        </p:nvSpPr>
        <p:spPr>
          <a:xfrm>
            <a:off x="704125" y="556875"/>
            <a:ext cx="68643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Help us with our research!</a:t>
            </a:r>
            <a:endParaRPr sz="45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1538" name="Google Shape;1538;p73"/>
          <p:cNvGrpSpPr/>
          <p:nvPr/>
        </p:nvGrpSpPr>
        <p:grpSpPr>
          <a:xfrm rot="1819683">
            <a:off x="-1417083" y="4059421"/>
            <a:ext cx="4402041" cy="1159499"/>
            <a:chOff x="2356700" y="846800"/>
            <a:chExt cx="4367875" cy="1150500"/>
          </a:xfrm>
        </p:grpSpPr>
        <p:sp>
          <p:nvSpPr>
            <p:cNvPr id="1539" name="Google Shape;1539;p73"/>
            <p:cNvSpPr/>
            <p:nvPr/>
          </p:nvSpPr>
          <p:spPr>
            <a:xfrm>
              <a:off x="2356700" y="1064125"/>
              <a:ext cx="463550" cy="933175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73"/>
            <p:cNvSpPr/>
            <p:nvPr/>
          </p:nvSpPr>
          <p:spPr>
            <a:xfrm>
              <a:off x="2820975" y="846800"/>
              <a:ext cx="1990950" cy="800950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73"/>
            <p:cNvSpPr/>
            <p:nvPr/>
          </p:nvSpPr>
          <p:spPr>
            <a:xfrm>
              <a:off x="4811150" y="869600"/>
              <a:ext cx="1913425" cy="989400"/>
            </a:xfrm>
            <a:custGeom>
              <a:avLst/>
              <a:gdLst/>
              <a:ahLst/>
              <a:cxnLst/>
              <a:rect l="l" t="t" r="r" b="b"/>
              <a:pathLst>
                <a:path w="76537" h="39576" fill="none" extrusionOk="0">
                  <a:moveTo>
                    <a:pt x="0" y="25503"/>
                  </a:moveTo>
                  <a:cubicBezTo>
                    <a:pt x="9453" y="18876"/>
                    <a:pt x="15563" y="7022"/>
                    <a:pt x="27083" y="2584"/>
                  </a:cubicBezTo>
                  <a:cubicBezTo>
                    <a:pt x="33709" y="1"/>
                    <a:pt x="42737" y="3587"/>
                    <a:pt x="44560" y="10578"/>
                  </a:cubicBezTo>
                  <a:cubicBezTo>
                    <a:pt x="46354" y="17296"/>
                    <a:pt x="40974" y="24864"/>
                    <a:pt x="43892" y="31156"/>
                  </a:cubicBezTo>
                  <a:cubicBezTo>
                    <a:pt x="47813" y="39576"/>
                    <a:pt x="68056" y="37874"/>
                    <a:pt x="76537" y="24712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73"/>
          <p:cNvGrpSpPr/>
          <p:nvPr/>
        </p:nvGrpSpPr>
        <p:grpSpPr>
          <a:xfrm>
            <a:off x="4924242" y="2009957"/>
            <a:ext cx="4219651" cy="3096899"/>
            <a:chOff x="355975" y="1761723"/>
            <a:chExt cx="4251110" cy="3083639"/>
          </a:xfrm>
        </p:grpSpPr>
        <p:sp>
          <p:nvSpPr>
            <p:cNvPr id="1543" name="Google Shape;1543;p73"/>
            <p:cNvSpPr/>
            <p:nvPr/>
          </p:nvSpPr>
          <p:spPr>
            <a:xfrm rot="-742530">
              <a:off x="421660" y="2018818"/>
              <a:ext cx="2494985" cy="883469"/>
            </a:xfrm>
            <a:custGeom>
              <a:avLst/>
              <a:gdLst/>
              <a:ahLst/>
              <a:cxnLst/>
              <a:rect l="l" t="t" r="r" b="b"/>
              <a:pathLst>
                <a:path w="192345" h="68109" extrusionOk="0">
                  <a:moveTo>
                    <a:pt x="166016" y="0"/>
                  </a:moveTo>
                  <a:cubicBezTo>
                    <a:pt x="165674" y="0"/>
                    <a:pt x="165332" y="8"/>
                    <a:pt x="164988" y="22"/>
                  </a:cubicBezTo>
                  <a:cubicBezTo>
                    <a:pt x="147389" y="782"/>
                    <a:pt x="126872" y="20752"/>
                    <a:pt x="108027" y="21239"/>
                  </a:cubicBezTo>
                  <a:cubicBezTo>
                    <a:pt x="84470" y="21877"/>
                    <a:pt x="0" y="35525"/>
                    <a:pt x="31977" y="54309"/>
                  </a:cubicBezTo>
                  <a:cubicBezTo>
                    <a:pt x="32980" y="54248"/>
                    <a:pt x="34013" y="54187"/>
                    <a:pt x="35046" y="54127"/>
                  </a:cubicBezTo>
                  <a:cubicBezTo>
                    <a:pt x="35259" y="54127"/>
                    <a:pt x="35502" y="54096"/>
                    <a:pt x="35715" y="54096"/>
                  </a:cubicBezTo>
                  <a:cubicBezTo>
                    <a:pt x="39048" y="53934"/>
                    <a:pt x="42370" y="53847"/>
                    <a:pt x="45650" y="53847"/>
                  </a:cubicBezTo>
                  <a:cubicBezTo>
                    <a:pt x="47904" y="53847"/>
                    <a:pt x="50138" y="53888"/>
                    <a:pt x="52342" y="53975"/>
                  </a:cubicBezTo>
                  <a:cubicBezTo>
                    <a:pt x="64348" y="54522"/>
                    <a:pt x="78269" y="57349"/>
                    <a:pt x="92069" y="60449"/>
                  </a:cubicBezTo>
                  <a:cubicBezTo>
                    <a:pt x="92677" y="60601"/>
                    <a:pt x="93285" y="60692"/>
                    <a:pt x="93893" y="60844"/>
                  </a:cubicBezTo>
                  <a:cubicBezTo>
                    <a:pt x="106811" y="63732"/>
                    <a:pt x="119547" y="66771"/>
                    <a:pt x="130337" y="68109"/>
                  </a:cubicBezTo>
                  <a:cubicBezTo>
                    <a:pt x="132191" y="67957"/>
                    <a:pt x="133984" y="67805"/>
                    <a:pt x="135687" y="67592"/>
                  </a:cubicBezTo>
                  <a:cubicBezTo>
                    <a:pt x="147845" y="65981"/>
                    <a:pt x="159183" y="60054"/>
                    <a:pt x="167997" y="52272"/>
                  </a:cubicBezTo>
                  <a:cubicBezTo>
                    <a:pt x="184715" y="37470"/>
                    <a:pt x="192344" y="15980"/>
                    <a:pt x="179183" y="4886"/>
                  </a:cubicBezTo>
                  <a:cubicBezTo>
                    <a:pt x="175049" y="1375"/>
                    <a:pt x="170652" y="0"/>
                    <a:pt x="166016" y="0"/>
                  </a:cubicBezTo>
                  <a:close/>
                </a:path>
              </a:pathLst>
            </a:custGeom>
            <a:solidFill>
              <a:srgbClr val="C3D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44" name="Google Shape;1544;p73"/>
            <p:cNvGrpSpPr/>
            <p:nvPr/>
          </p:nvGrpSpPr>
          <p:grpSpPr>
            <a:xfrm>
              <a:off x="891813" y="2038671"/>
              <a:ext cx="3715272" cy="2806690"/>
              <a:chOff x="891813" y="2038671"/>
              <a:chExt cx="3715272" cy="2806690"/>
            </a:xfrm>
          </p:grpSpPr>
          <p:sp>
            <p:nvSpPr>
              <p:cNvPr id="1545" name="Google Shape;1545;p73"/>
              <p:cNvSpPr/>
              <p:nvPr/>
            </p:nvSpPr>
            <p:spPr>
              <a:xfrm>
                <a:off x="891813" y="2350551"/>
                <a:ext cx="3700146" cy="2482795"/>
              </a:xfrm>
              <a:custGeom>
                <a:avLst/>
                <a:gdLst/>
                <a:ahLst/>
                <a:cxnLst/>
                <a:rect l="l" t="t" r="r" b="b"/>
                <a:pathLst>
                  <a:path w="230431" h="154619" extrusionOk="0">
                    <a:moveTo>
                      <a:pt x="191217" y="0"/>
                    </a:moveTo>
                    <a:cubicBezTo>
                      <a:pt x="185289" y="0"/>
                      <a:pt x="177911" y="2175"/>
                      <a:pt x="169730" y="5561"/>
                    </a:cubicBezTo>
                    <a:cubicBezTo>
                      <a:pt x="164198" y="7871"/>
                      <a:pt x="158210" y="10728"/>
                      <a:pt x="152131" y="13859"/>
                    </a:cubicBezTo>
                    <a:cubicBezTo>
                      <a:pt x="150003" y="14923"/>
                      <a:pt x="147875" y="16017"/>
                      <a:pt x="145717" y="17141"/>
                    </a:cubicBezTo>
                    <a:lnTo>
                      <a:pt x="142070" y="19087"/>
                    </a:lnTo>
                    <a:cubicBezTo>
                      <a:pt x="141553" y="19391"/>
                      <a:pt x="140976" y="19664"/>
                      <a:pt x="140429" y="19968"/>
                    </a:cubicBezTo>
                    <a:cubicBezTo>
                      <a:pt x="138574" y="20941"/>
                      <a:pt x="136690" y="21974"/>
                      <a:pt x="134805" y="22977"/>
                    </a:cubicBezTo>
                    <a:cubicBezTo>
                      <a:pt x="130945" y="25044"/>
                      <a:pt x="127054" y="27111"/>
                      <a:pt x="123255" y="29057"/>
                    </a:cubicBezTo>
                    <a:cubicBezTo>
                      <a:pt x="120003" y="30728"/>
                      <a:pt x="116781" y="32339"/>
                      <a:pt x="113620" y="33829"/>
                    </a:cubicBezTo>
                    <a:cubicBezTo>
                      <a:pt x="112252" y="34528"/>
                      <a:pt x="110884" y="35136"/>
                      <a:pt x="109547" y="35744"/>
                    </a:cubicBezTo>
                    <a:lnTo>
                      <a:pt x="108513" y="36200"/>
                    </a:lnTo>
                    <a:lnTo>
                      <a:pt x="107267" y="36747"/>
                    </a:lnTo>
                    <a:cubicBezTo>
                      <a:pt x="105777" y="37415"/>
                      <a:pt x="104318" y="38023"/>
                      <a:pt x="102859" y="38570"/>
                    </a:cubicBezTo>
                    <a:cubicBezTo>
                      <a:pt x="98482" y="40333"/>
                      <a:pt x="94379" y="41671"/>
                      <a:pt x="90701" y="42431"/>
                    </a:cubicBezTo>
                    <a:cubicBezTo>
                      <a:pt x="89181" y="42765"/>
                      <a:pt x="87692" y="42947"/>
                      <a:pt x="86294" y="43069"/>
                    </a:cubicBezTo>
                    <a:cubicBezTo>
                      <a:pt x="85655" y="43099"/>
                      <a:pt x="85048" y="43130"/>
                      <a:pt x="84440" y="43130"/>
                    </a:cubicBezTo>
                    <a:cubicBezTo>
                      <a:pt x="84045" y="43130"/>
                      <a:pt x="83710" y="43099"/>
                      <a:pt x="83376" y="43099"/>
                    </a:cubicBezTo>
                    <a:cubicBezTo>
                      <a:pt x="82950" y="43099"/>
                      <a:pt x="82525" y="43069"/>
                      <a:pt x="82130" y="43069"/>
                    </a:cubicBezTo>
                    <a:cubicBezTo>
                      <a:pt x="81370" y="43039"/>
                      <a:pt x="80549" y="42978"/>
                      <a:pt x="79759" y="42978"/>
                    </a:cubicBezTo>
                    <a:cubicBezTo>
                      <a:pt x="78536" y="42942"/>
                      <a:pt x="77289" y="42925"/>
                      <a:pt x="76023" y="42925"/>
                    </a:cubicBezTo>
                    <a:cubicBezTo>
                      <a:pt x="74078" y="42925"/>
                      <a:pt x="72087" y="42965"/>
                      <a:pt x="70062" y="43039"/>
                    </a:cubicBezTo>
                    <a:cubicBezTo>
                      <a:pt x="68543" y="43069"/>
                      <a:pt x="67023" y="43130"/>
                      <a:pt x="65503" y="43221"/>
                    </a:cubicBezTo>
                    <a:cubicBezTo>
                      <a:pt x="63771" y="43342"/>
                      <a:pt x="62008" y="43434"/>
                      <a:pt x="60245" y="43586"/>
                    </a:cubicBezTo>
                    <a:cubicBezTo>
                      <a:pt x="58360" y="43798"/>
                      <a:pt x="56506" y="43981"/>
                      <a:pt x="54621" y="44194"/>
                    </a:cubicBezTo>
                    <a:cubicBezTo>
                      <a:pt x="53345" y="44346"/>
                      <a:pt x="52099" y="44498"/>
                      <a:pt x="50852" y="44710"/>
                    </a:cubicBezTo>
                    <a:cubicBezTo>
                      <a:pt x="50609" y="44710"/>
                      <a:pt x="50427" y="44741"/>
                      <a:pt x="50244" y="44771"/>
                    </a:cubicBezTo>
                    <a:lnTo>
                      <a:pt x="49545" y="44893"/>
                    </a:lnTo>
                    <a:cubicBezTo>
                      <a:pt x="49150" y="44923"/>
                      <a:pt x="48694" y="45014"/>
                      <a:pt x="48269" y="45075"/>
                    </a:cubicBezTo>
                    <a:cubicBezTo>
                      <a:pt x="46901" y="45318"/>
                      <a:pt x="45503" y="45531"/>
                      <a:pt x="44135" y="45805"/>
                    </a:cubicBezTo>
                    <a:cubicBezTo>
                      <a:pt x="40883" y="46412"/>
                      <a:pt x="37752" y="47142"/>
                      <a:pt x="34712" y="47963"/>
                    </a:cubicBezTo>
                    <a:cubicBezTo>
                      <a:pt x="28694" y="49604"/>
                      <a:pt x="23071" y="51640"/>
                      <a:pt x="18207" y="54224"/>
                    </a:cubicBezTo>
                    <a:cubicBezTo>
                      <a:pt x="16262" y="55258"/>
                      <a:pt x="14438" y="56352"/>
                      <a:pt x="12767" y="57537"/>
                    </a:cubicBezTo>
                    <a:cubicBezTo>
                      <a:pt x="6900" y="61732"/>
                      <a:pt x="2797" y="66899"/>
                      <a:pt x="1611" y="73282"/>
                    </a:cubicBezTo>
                    <a:cubicBezTo>
                      <a:pt x="0" y="81793"/>
                      <a:pt x="517" y="93556"/>
                      <a:pt x="2827" y="105258"/>
                    </a:cubicBezTo>
                    <a:cubicBezTo>
                      <a:pt x="6232" y="122523"/>
                      <a:pt x="13678" y="139605"/>
                      <a:pt x="24226" y="145836"/>
                    </a:cubicBezTo>
                    <a:cubicBezTo>
                      <a:pt x="26905" y="147416"/>
                      <a:pt x="29794" y="148315"/>
                      <a:pt x="32868" y="148315"/>
                    </a:cubicBezTo>
                    <a:cubicBezTo>
                      <a:pt x="33107" y="148315"/>
                      <a:pt x="33347" y="148309"/>
                      <a:pt x="33588" y="148298"/>
                    </a:cubicBezTo>
                    <a:cubicBezTo>
                      <a:pt x="33588" y="148298"/>
                      <a:pt x="34651" y="148055"/>
                      <a:pt x="36536" y="147630"/>
                    </a:cubicBezTo>
                    <a:cubicBezTo>
                      <a:pt x="38299" y="147204"/>
                      <a:pt x="40883" y="146687"/>
                      <a:pt x="44044" y="146019"/>
                    </a:cubicBezTo>
                    <a:cubicBezTo>
                      <a:pt x="49029" y="145016"/>
                      <a:pt x="55442" y="143830"/>
                      <a:pt x="62707" y="142766"/>
                    </a:cubicBezTo>
                    <a:cubicBezTo>
                      <a:pt x="67479" y="142037"/>
                      <a:pt x="72616" y="141399"/>
                      <a:pt x="77935" y="140851"/>
                    </a:cubicBezTo>
                    <a:cubicBezTo>
                      <a:pt x="78543" y="140791"/>
                      <a:pt x="79151" y="140700"/>
                      <a:pt x="79759" y="140669"/>
                    </a:cubicBezTo>
                    <a:cubicBezTo>
                      <a:pt x="82130" y="140456"/>
                      <a:pt x="84500" y="140244"/>
                      <a:pt x="86902" y="140092"/>
                    </a:cubicBezTo>
                    <a:cubicBezTo>
                      <a:pt x="87935" y="140031"/>
                      <a:pt x="88969" y="139940"/>
                      <a:pt x="90002" y="139909"/>
                    </a:cubicBezTo>
                    <a:cubicBezTo>
                      <a:pt x="90215" y="139909"/>
                      <a:pt x="90458" y="139879"/>
                      <a:pt x="90671" y="139879"/>
                    </a:cubicBezTo>
                    <a:cubicBezTo>
                      <a:pt x="94004" y="139717"/>
                      <a:pt x="97326" y="139629"/>
                      <a:pt x="100599" y="139629"/>
                    </a:cubicBezTo>
                    <a:cubicBezTo>
                      <a:pt x="102849" y="139629"/>
                      <a:pt x="105075" y="139671"/>
                      <a:pt x="107267" y="139757"/>
                    </a:cubicBezTo>
                    <a:cubicBezTo>
                      <a:pt x="119273" y="140304"/>
                      <a:pt x="133225" y="143131"/>
                      <a:pt x="147024" y="146231"/>
                    </a:cubicBezTo>
                    <a:cubicBezTo>
                      <a:pt x="147632" y="146383"/>
                      <a:pt x="148240" y="146475"/>
                      <a:pt x="148848" y="146627"/>
                    </a:cubicBezTo>
                    <a:cubicBezTo>
                      <a:pt x="161766" y="149514"/>
                      <a:pt x="174472" y="152554"/>
                      <a:pt x="185262" y="153891"/>
                    </a:cubicBezTo>
                    <a:cubicBezTo>
                      <a:pt x="188975" y="154352"/>
                      <a:pt x="192461" y="154619"/>
                      <a:pt x="195643" y="154619"/>
                    </a:cubicBezTo>
                    <a:cubicBezTo>
                      <a:pt x="200017" y="154619"/>
                      <a:pt x="203817" y="154115"/>
                      <a:pt x="206843" y="152919"/>
                    </a:cubicBezTo>
                    <a:cubicBezTo>
                      <a:pt x="208637" y="152219"/>
                      <a:pt x="210308" y="151338"/>
                      <a:pt x="211889" y="150335"/>
                    </a:cubicBezTo>
                    <a:cubicBezTo>
                      <a:pt x="216479" y="147356"/>
                      <a:pt x="220248" y="143070"/>
                      <a:pt x="222983" y="138085"/>
                    </a:cubicBezTo>
                    <a:cubicBezTo>
                      <a:pt x="229366" y="126535"/>
                      <a:pt x="230430" y="111277"/>
                      <a:pt x="224230" y="99605"/>
                    </a:cubicBezTo>
                    <a:cubicBezTo>
                      <a:pt x="222345" y="96018"/>
                      <a:pt x="220977" y="91307"/>
                      <a:pt x="219883" y="85835"/>
                    </a:cubicBezTo>
                    <a:cubicBezTo>
                      <a:pt x="219670" y="84620"/>
                      <a:pt x="219427" y="83404"/>
                      <a:pt x="219214" y="82127"/>
                    </a:cubicBezTo>
                    <a:cubicBezTo>
                      <a:pt x="215263" y="59179"/>
                      <a:pt x="214655" y="25652"/>
                      <a:pt x="203196" y="6047"/>
                    </a:cubicBezTo>
                    <a:cubicBezTo>
                      <a:pt x="202405" y="4679"/>
                      <a:pt x="201463" y="3585"/>
                      <a:pt x="200369" y="2704"/>
                    </a:cubicBezTo>
                    <a:cubicBezTo>
                      <a:pt x="197970" y="826"/>
                      <a:pt x="194869" y="0"/>
                      <a:pt x="191217" y="0"/>
                    </a:cubicBezTo>
                    <a:close/>
                  </a:path>
                </a:pathLst>
              </a:custGeom>
              <a:solidFill>
                <a:srgbClr val="C3D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73"/>
              <p:cNvSpPr/>
              <p:nvPr/>
            </p:nvSpPr>
            <p:spPr>
              <a:xfrm>
                <a:off x="2387280" y="2038671"/>
                <a:ext cx="328504" cy="329339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20510" extrusionOk="0">
                    <a:moveTo>
                      <a:pt x="13721" y="1"/>
                    </a:moveTo>
                    <a:cubicBezTo>
                      <a:pt x="12520" y="1"/>
                      <a:pt x="9920" y="4668"/>
                      <a:pt x="9850" y="4793"/>
                    </a:cubicBezTo>
                    <a:lnTo>
                      <a:pt x="9850" y="4793"/>
                    </a:lnTo>
                    <a:cubicBezTo>
                      <a:pt x="9909" y="4687"/>
                      <a:pt x="11740" y="1354"/>
                      <a:pt x="10244" y="965"/>
                    </a:cubicBezTo>
                    <a:cubicBezTo>
                      <a:pt x="10226" y="961"/>
                      <a:pt x="10206" y="959"/>
                      <a:pt x="10185" y="959"/>
                    </a:cubicBezTo>
                    <a:cubicBezTo>
                      <a:pt x="8512" y="959"/>
                      <a:pt x="1" y="15282"/>
                      <a:pt x="1" y="15282"/>
                    </a:cubicBezTo>
                    <a:lnTo>
                      <a:pt x="10031" y="20510"/>
                    </a:lnTo>
                    <a:cubicBezTo>
                      <a:pt x="10031" y="20510"/>
                      <a:pt x="20457" y="9537"/>
                      <a:pt x="19971" y="8686"/>
                    </a:cubicBezTo>
                    <a:cubicBezTo>
                      <a:pt x="19888" y="8561"/>
                      <a:pt x="19713" y="8509"/>
                      <a:pt x="19479" y="8509"/>
                    </a:cubicBezTo>
                    <a:cubicBezTo>
                      <a:pt x="18476" y="8509"/>
                      <a:pt x="16384" y="9472"/>
                      <a:pt x="15753" y="9852"/>
                    </a:cubicBezTo>
                    <a:lnTo>
                      <a:pt x="15753" y="9852"/>
                    </a:lnTo>
                    <a:cubicBezTo>
                      <a:pt x="16411" y="8902"/>
                      <a:pt x="20131" y="3449"/>
                      <a:pt x="19272" y="2728"/>
                    </a:cubicBezTo>
                    <a:cubicBezTo>
                      <a:pt x="19192" y="2661"/>
                      <a:pt x="19090" y="2631"/>
                      <a:pt x="18972" y="2631"/>
                    </a:cubicBezTo>
                    <a:cubicBezTo>
                      <a:pt x="17696" y="2631"/>
                      <a:pt x="14439" y="6193"/>
                      <a:pt x="14439" y="6193"/>
                    </a:cubicBezTo>
                    <a:cubicBezTo>
                      <a:pt x="14439" y="6193"/>
                      <a:pt x="18390" y="1239"/>
                      <a:pt x="17235" y="358"/>
                    </a:cubicBezTo>
                    <a:cubicBezTo>
                      <a:pt x="17144" y="295"/>
                      <a:pt x="17042" y="267"/>
                      <a:pt x="16931" y="267"/>
                    </a:cubicBezTo>
                    <a:cubicBezTo>
                      <a:pt x="15515" y="267"/>
                      <a:pt x="12615" y="4917"/>
                      <a:pt x="12615" y="4917"/>
                    </a:cubicBezTo>
                    <a:cubicBezTo>
                      <a:pt x="12615" y="4917"/>
                      <a:pt x="15016" y="722"/>
                      <a:pt x="13922" y="54"/>
                    </a:cubicBezTo>
                    <a:cubicBezTo>
                      <a:pt x="13861" y="18"/>
                      <a:pt x="13794" y="1"/>
                      <a:pt x="13721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73"/>
              <p:cNvSpPr/>
              <p:nvPr/>
            </p:nvSpPr>
            <p:spPr>
              <a:xfrm>
                <a:off x="2398504" y="2196757"/>
                <a:ext cx="226973" cy="163449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179" extrusionOk="0">
                    <a:moveTo>
                      <a:pt x="1728" y="0"/>
                    </a:moveTo>
                    <a:cubicBezTo>
                      <a:pt x="792" y="0"/>
                      <a:pt x="1" y="2701"/>
                      <a:pt x="1" y="2701"/>
                    </a:cubicBezTo>
                    <a:lnTo>
                      <a:pt x="12463" y="10178"/>
                    </a:lnTo>
                    <a:cubicBezTo>
                      <a:pt x="12463" y="10178"/>
                      <a:pt x="13953" y="7504"/>
                      <a:pt x="14013" y="6896"/>
                    </a:cubicBezTo>
                    <a:cubicBezTo>
                      <a:pt x="14135" y="6288"/>
                      <a:pt x="2919" y="361"/>
                      <a:pt x="1885" y="26"/>
                    </a:cubicBezTo>
                    <a:cubicBezTo>
                      <a:pt x="1833" y="9"/>
                      <a:pt x="1780" y="0"/>
                      <a:pt x="1728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73"/>
              <p:cNvSpPr/>
              <p:nvPr/>
            </p:nvSpPr>
            <p:spPr>
              <a:xfrm>
                <a:off x="3148197" y="2071958"/>
                <a:ext cx="326545" cy="330704"/>
              </a:xfrm>
              <a:custGeom>
                <a:avLst/>
                <a:gdLst/>
                <a:ahLst/>
                <a:cxnLst/>
                <a:rect l="l" t="t" r="r" b="b"/>
                <a:pathLst>
                  <a:path w="20336" h="20595" extrusionOk="0">
                    <a:moveTo>
                      <a:pt x="7036" y="0"/>
                    </a:moveTo>
                    <a:cubicBezTo>
                      <a:pt x="6967" y="0"/>
                      <a:pt x="6901" y="15"/>
                      <a:pt x="6840" y="47"/>
                    </a:cubicBezTo>
                    <a:cubicBezTo>
                      <a:pt x="5746" y="655"/>
                      <a:pt x="7995" y="4941"/>
                      <a:pt x="7995" y="4941"/>
                    </a:cubicBezTo>
                    <a:cubicBezTo>
                      <a:pt x="7995" y="4941"/>
                      <a:pt x="5176" y="147"/>
                      <a:pt x="3806" y="147"/>
                    </a:cubicBezTo>
                    <a:cubicBezTo>
                      <a:pt x="3704" y="147"/>
                      <a:pt x="3611" y="173"/>
                      <a:pt x="3527" y="230"/>
                    </a:cubicBezTo>
                    <a:cubicBezTo>
                      <a:pt x="2311" y="1081"/>
                      <a:pt x="6171" y="6127"/>
                      <a:pt x="6171" y="6127"/>
                    </a:cubicBezTo>
                    <a:cubicBezTo>
                      <a:pt x="6171" y="6127"/>
                      <a:pt x="3000" y="2444"/>
                      <a:pt x="1701" y="2444"/>
                    </a:cubicBezTo>
                    <a:cubicBezTo>
                      <a:pt x="1584" y="2444"/>
                      <a:pt x="1482" y="2474"/>
                      <a:pt x="1399" y="2540"/>
                    </a:cubicBezTo>
                    <a:cubicBezTo>
                      <a:pt x="510" y="3235"/>
                      <a:pt x="4091" y="8832"/>
                      <a:pt x="4713" y="9788"/>
                    </a:cubicBezTo>
                    <a:lnTo>
                      <a:pt x="4713" y="9788"/>
                    </a:lnTo>
                    <a:cubicBezTo>
                      <a:pt x="4090" y="9390"/>
                      <a:pt x="1986" y="8348"/>
                      <a:pt x="992" y="8348"/>
                    </a:cubicBezTo>
                    <a:cubicBezTo>
                      <a:pt x="767" y="8348"/>
                      <a:pt x="599" y="8402"/>
                      <a:pt x="517" y="8528"/>
                    </a:cubicBezTo>
                    <a:cubicBezTo>
                      <a:pt x="1" y="9349"/>
                      <a:pt x="10122" y="20595"/>
                      <a:pt x="10122" y="20595"/>
                    </a:cubicBezTo>
                    <a:lnTo>
                      <a:pt x="20335" y="15640"/>
                    </a:lnTo>
                    <a:cubicBezTo>
                      <a:pt x="20335" y="15640"/>
                      <a:pt x="12250" y="1075"/>
                      <a:pt x="10572" y="1075"/>
                    </a:cubicBezTo>
                    <a:cubicBezTo>
                      <a:pt x="10553" y="1075"/>
                      <a:pt x="10535" y="1077"/>
                      <a:pt x="10518" y="1081"/>
                    </a:cubicBezTo>
                    <a:cubicBezTo>
                      <a:pt x="9046" y="1398"/>
                      <a:pt x="10616" y="4539"/>
                      <a:pt x="10778" y="4855"/>
                    </a:cubicBezTo>
                    <a:lnTo>
                      <a:pt x="10778" y="4855"/>
                    </a:lnTo>
                    <a:cubicBezTo>
                      <a:pt x="10581" y="4476"/>
                      <a:pt x="8230" y="0"/>
                      <a:pt x="703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73"/>
              <p:cNvSpPr/>
              <p:nvPr/>
            </p:nvSpPr>
            <p:spPr>
              <a:xfrm>
                <a:off x="3241426" y="2250036"/>
                <a:ext cx="228434" cy="188258"/>
              </a:xfrm>
              <a:custGeom>
                <a:avLst/>
                <a:gdLst/>
                <a:ahLst/>
                <a:cxnLst/>
                <a:rect l="l" t="t" r="r" b="b"/>
                <a:pathLst>
                  <a:path w="14226" h="11724" extrusionOk="0">
                    <a:moveTo>
                      <a:pt x="12552" y="0"/>
                    </a:moveTo>
                    <a:cubicBezTo>
                      <a:pt x="12502" y="0"/>
                      <a:pt x="12452" y="7"/>
                      <a:pt x="12402" y="21"/>
                    </a:cubicBezTo>
                    <a:cubicBezTo>
                      <a:pt x="11368" y="325"/>
                      <a:pt x="0" y="5949"/>
                      <a:pt x="61" y="6557"/>
                    </a:cubicBezTo>
                    <a:cubicBezTo>
                      <a:pt x="122" y="7164"/>
                      <a:pt x="2858" y="11724"/>
                      <a:pt x="2858" y="11724"/>
                    </a:cubicBezTo>
                    <a:lnTo>
                      <a:pt x="14225" y="2757"/>
                    </a:lnTo>
                    <a:cubicBezTo>
                      <a:pt x="14225" y="2757"/>
                      <a:pt x="13536" y="0"/>
                      <a:pt x="12552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73"/>
              <p:cNvSpPr/>
              <p:nvPr/>
            </p:nvSpPr>
            <p:spPr>
              <a:xfrm>
                <a:off x="1957774" y="2225966"/>
                <a:ext cx="1797605" cy="2494099"/>
              </a:xfrm>
              <a:custGeom>
                <a:avLst/>
                <a:gdLst/>
                <a:ahLst/>
                <a:cxnLst/>
                <a:rect l="l" t="t" r="r" b="b"/>
                <a:pathLst>
                  <a:path w="111948" h="155323" extrusionOk="0">
                    <a:moveTo>
                      <a:pt x="26445" y="1"/>
                    </a:moveTo>
                    <a:cubicBezTo>
                      <a:pt x="26445" y="1"/>
                      <a:pt x="9788" y="24256"/>
                      <a:pt x="2949" y="41035"/>
                    </a:cubicBezTo>
                    <a:cubicBezTo>
                      <a:pt x="2706" y="41551"/>
                      <a:pt x="2493" y="42099"/>
                      <a:pt x="2280" y="42615"/>
                    </a:cubicBezTo>
                    <a:cubicBezTo>
                      <a:pt x="2189" y="42889"/>
                      <a:pt x="2068" y="43102"/>
                      <a:pt x="1976" y="43375"/>
                    </a:cubicBezTo>
                    <a:cubicBezTo>
                      <a:pt x="1794" y="43922"/>
                      <a:pt x="1612" y="44409"/>
                      <a:pt x="1460" y="44895"/>
                    </a:cubicBezTo>
                    <a:cubicBezTo>
                      <a:pt x="1429" y="45047"/>
                      <a:pt x="1368" y="45199"/>
                      <a:pt x="1338" y="45321"/>
                    </a:cubicBezTo>
                    <a:cubicBezTo>
                      <a:pt x="1216" y="45685"/>
                      <a:pt x="1125" y="46080"/>
                      <a:pt x="1004" y="46415"/>
                    </a:cubicBezTo>
                    <a:cubicBezTo>
                      <a:pt x="912" y="46658"/>
                      <a:pt x="852" y="46840"/>
                      <a:pt x="821" y="47053"/>
                    </a:cubicBezTo>
                    <a:cubicBezTo>
                      <a:pt x="730" y="47296"/>
                      <a:pt x="669" y="47509"/>
                      <a:pt x="609" y="47752"/>
                    </a:cubicBezTo>
                    <a:cubicBezTo>
                      <a:pt x="517" y="48178"/>
                      <a:pt x="396" y="48634"/>
                      <a:pt x="305" y="49029"/>
                    </a:cubicBezTo>
                    <a:cubicBezTo>
                      <a:pt x="274" y="49181"/>
                      <a:pt x="274" y="49394"/>
                      <a:pt x="244" y="49545"/>
                    </a:cubicBezTo>
                    <a:cubicBezTo>
                      <a:pt x="213" y="49606"/>
                      <a:pt x="213" y="49637"/>
                      <a:pt x="213" y="49728"/>
                    </a:cubicBezTo>
                    <a:cubicBezTo>
                      <a:pt x="213" y="49849"/>
                      <a:pt x="153" y="49941"/>
                      <a:pt x="153" y="50062"/>
                    </a:cubicBezTo>
                    <a:cubicBezTo>
                      <a:pt x="153" y="50214"/>
                      <a:pt x="122" y="50366"/>
                      <a:pt x="122" y="50488"/>
                    </a:cubicBezTo>
                    <a:cubicBezTo>
                      <a:pt x="92" y="50518"/>
                      <a:pt x="92" y="50609"/>
                      <a:pt x="92" y="50640"/>
                    </a:cubicBezTo>
                    <a:cubicBezTo>
                      <a:pt x="92" y="50852"/>
                      <a:pt x="31" y="51096"/>
                      <a:pt x="31" y="51278"/>
                    </a:cubicBezTo>
                    <a:cubicBezTo>
                      <a:pt x="1" y="51521"/>
                      <a:pt x="1" y="51734"/>
                      <a:pt x="1" y="51916"/>
                    </a:cubicBezTo>
                    <a:cubicBezTo>
                      <a:pt x="1" y="52585"/>
                      <a:pt x="92" y="53132"/>
                      <a:pt x="183" y="53679"/>
                    </a:cubicBezTo>
                    <a:cubicBezTo>
                      <a:pt x="305" y="54105"/>
                      <a:pt x="426" y="54470"/>
                      <a:pt x="609" y="54804"/>
                    </a:cubicBezTo>
                    <a:cubicBezTo>
                      <a:pt x="761" y="55077"/>
                      <a:pt x="943" y="55412"/>
                      <a:pt x="1156" y="55777"/>
                    </a:cubicBezTo>
                    <a:cubicBezTo>
                      <a:pt x="1642" y="56628"/>
                      <a:pt x="2219" y="57661"/>
                      <a:pt x="2858" y="58816"/>
                    </a:cubicBezTo>
                    <a:cubicBezTo>
                      <a:pt x="2979" y="59029"/>
                      <a:pt x="3071" y="59272"/>
                      <a:pt x="3223" y="59485"/>
                    </a:cubicBezTo>
                    <a:cubicBezTo>
                      <a:pt x="10578" y="72433"/>
                      <a:pt x="25715" y="98422"/>
                      <a:pt x="25715" y="98422"/>
                    </a:cubicBezTo>
                    <a:cubicBezTo>
                      <a:pt x="25715" y="98422"/>
                      <a:pt x="22311" y="135109"/>
                      <a:pt x="24165" y="148696"/>
                    </a:cubicBezTo>
                    <a:cubicBezTo>
                      <a:pt x="27607" y="148513"/>
                      <a:pt x="31049" y="148418"/>
                      <a:pt x="34451" y="148418"/>
                    </a:cubicBezTo>
                    <a:cubicBezTo>
                      <a:pt x="36697" y="148418"/>
                      <a:pt x="38926" y="148459"/>
                      <a:pt x="41126" y="148544"/>
                    </a:cubicBezTo>
                    <a:cubicBezTo>
                      <a:pt x="53436" y="149091"/>
                      <a:pt x="67813" y="152131"/>
                      <a:pt x="81917" y="155322"/>
                    </a:cubicBezTo>
                    <a:lnTo>
                      <a:pt x="81887" y="96385"/>
                    </a:lnTo>
                    <a:cubicBezTo>
                      <a:pt x="81887" y="96385"/>
                      <a:pt x="99881" y="74652"/>
                      <a:pt x="107997" y="59606"/>
                    </a:cubicBezTo>
                    <a:cubicBezTo>
                      <a:pt x="108057" y="59485"/>
                      <a:pt x="108149" y="59363"/>
                      <a:pt x="108179" y="59272"/>
                    </a:cubicBezTo>
                    <a:cubicBezTo>
                      <a:pt x="108301" y="58999"/>
                      <a:pt x="108452" y="58725"/>
                      <a:pt x="108544" y="58512"/>
                    </a:cubicBezTo>
                    <a:cubicBezTo>
                      <a:pt x="109395" y="56901"/>
                      <a:pt x="110124" y="55381"/>
                      <a:pt x="110641" y="53983"/>
                    </a:cubicBezTo>
                    <a:lnTo>
                      <a:pt x="110884" y="53406"/>
                    </a:lnTo>
                    <a:cubicBezTo>
                      <a:pt x="110945" y="53223"/>
                      <a:pt x="111036" y="52980"/>
                      <a:pt x="111097" y="52798"/>
                    </a:cubicBezTo>
                    <a:cubicBezTo>
                      <a:pt x="111188" y="52585"/>
                      <a:pt x="111249" y="52372"/>
                      <a:pt x="111279" y="52190"/>
                    </a:cubicBezTo>
                    <a:cubicBezTo>
                      <a:pt x="111340" y="52129"/>
                      <a:pt x="111340" y="52038"/>
                      <a:pt x="111370" y="51977"/>
                    </a:cubicBezTo>
                    <a:cubicBezTo>
                      <a:pt x="111401" y="51764"/>
                      <a:pt x="111492" y="51582"/>
                      <a:pt x="111522" y="51400"/>
                    </a:cubicBezTo>
                    <a:cubicBezTo>
                      <a:pt x="111583" y="51217"/>
                      <a:pt x="111644" y="50974"/>
                      <a:pt x="111674" y="50792"/>
                    </a:cubicBezTo>
                    <a:lnTo>
                      <a:pt x="111674" y="50761"/>
                    </a:lnTo>
                    <a:cubicBezTo>
                      <a:pt x="111705" y="50609"/>
                      <a:pt x="111705" y="50488"/>
                      <a:pt x="111766" y="50336"/>
                    </a:cubicBezTo>
                    <a:cubicBezTo>
                      <a:pt x="111766" y="50275"/>
                      <a:pt x="111796" y="50153"/>
                      <a:pt x="111796" y="50062"/>
                    </a:cubicBezTo>
                    <a:cubicBezTo>
                      <a:pt x="111826" y="49880"/>
                      <a:pt x="111857" y="49728"/>
                      <a:pt x="111857" y="49576"/>
                    </a:cubicBezTo>
                    <a:cubicBezTo>
                      <a:pt x="111887" y="48968"/>
                      <a:pt x="111948" y="48330"/>
                      <a:pt x="111948" y="47631"/>
                    </a:cubicBezTo>
                    <a:cubicBezTo>
                      <a:pt x="111948" y="47448"/>
                      <a:pt x="111918" y="47266"/>
                      <a:pt x="111918" y="47053"/>
                    </a:cubicBezTo>
                    <a:cubicBezTo>
                      <a:pt x="111918" y="46840"/>
                      <a:pt x="111918" y="46597"/>
                      <a:pt x="111857" y="46384"/>
                    </a:cubicBezTo>
                    <a:cubicBezTo>
                      <a:pt x="111826" y="45928"/>
                      <a:pt x="111766" y="45442"/>
                      <a:pt x="111674" y="44925"/>
                    </a:cubicBezTo>
                    <a:cubicBezTo>
                      <a:pt x="111614" y="44439"/>
                      <a:pt x="111522" y="43922"/>
                      <a:pt x="111401" y="43375"/>
                    </a:cubicBezTo>
                    <a:cubicBezTo>
                      <a:pt x="111249" y="42585"/>
                      <a:pt x="111067" y="41734"/>
                      <a:pt x="110884" y="40883"/>
                    </a:cubicBezTo>
                    <a:cubicBezTo>
                      <a:pt x="110732" y="40275"/>
                      <a:pt x="110580" y="39606"/>
                      <a:pt x="110428" y="38968"/>
                    </a:cubicBezTo>
                    <a:cubicBezTo>
                      <a:pt x="108635" y="32098"/>
                      <a:pt x="105534" y="23861"/>
                      <a:pt x="102647" y="16779"/>
                    </a:cubicBezTo>
                    <a:cubicBezTo>
                      <a:pt x="98999" y="7934"/>
                      <a:pt x="95686" y="973"/>
                      <a:pt x="95686" y="973"/>
                    </a:cubicBezTo>
                    <a:lnTo>
                      <a:pt x="93589" y="2645"/>
                    </a:lnTo>
                    <a:lnTo>
                      <a:pt x="92859" y="3223"/>
                    </a:lnTo>
                    <a:lnTo>
                      <a:pt x="83802" y="10487"/>
                    </a:lnTo>
                    <a:lnTo>
                      <a:pt x="82008" y="11885"/>
                    </a:lnTo>
                    <a:lnTo>
                      <a:pt x="80823" y="12828"/>
                    </a:lnTo>
                    <a:cubicBezTo>
                      <a:pt x="80823" y="12828"/>
                      <a:pt x="82920" y="18299"/>
                      <a:pt x="85321" y="24864"/>
                    </a:cubicBezTo>
                    <a:cubicBezTo>
                      <a:pt x="88452" y="33618"/>
                      <a:pt x="92100" y="44257"/>
                      <a:pt x="92008" y="46597"/>
                    </a:cubicBezTo>
                    <a:cubicBezTo>
                      <a:pt x="91887" y="48634"/>
                      <a:pt x="84561" y="56749"/>
                      <a:pt x="77115" y="64470"/>
                    </a:cubicBezTo>
                    <a:cubicBezTo>
                      <a:pt x="72738" y="68999"/>
                      <a:pt x="68361" y="73345"/>
                      <a:pt x="65412" y="76294"/>
                    </a:cubicBezTo>
                    <a:cubicBezTo>
                      <a:pt x="63163" y="78482"/>
                      <a:pt x="61765" y="79850"/>
                      <a:pt x="61765" y="79850"/>
                    </a:cubicBezTo>
                    <a:lnTo>
                      <a:pt x="59059" y="79850"/>
                    </a:lnTo>
                    <a:lnTo>
                      <a:pt x="44166" y="79941"/>
                    </a:lnTo>
                    <a:lnTo>
                      <a:pt x="42463" y="79941"/>
                    </a:lnTo>
                    <a:lnTo>
                      <a:pt x="24986" y="52828"/>
                    </a:lnTo>
                    <a:lnTo>
                      <a:pt x="21673" y="47722"/>
                    </a:lnTo>
                    <a:lnTo>
                      <a:pt x="42676" y="8876"/>
                    </a:lnTo>
                    <a:lnTo>
                      <a:pt x="40275" y="7600"/>
                    </a:lnTo>
                    <a:lnTo>
                      <a:pt x="38725" y="6749"/>
                    </a:lnTo>
                    <a:lnTo>
                      <a:pt x="28269" y="1004"/>
                    </a:lnTo>
                    <a:lnTo>
                      <a:pt x="27478" y="548"/>
                    </a:lnTo>
                    <a:lnTo>
                      <a:pt x="26445" y="1"/>
                    </a:lnTo>
                    <a:close/>
                  </a:path>
                </a:pathLst>
              </a:custGeom>
              <a:solidFill>
                <a:srgbClr val="F5B8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73"/>
              <p:cNvSpPr/>
              <p:nvPr/>
            </p:nvSpPr>
            <p:spPr>
              <a:xfrm>
                <a:off x="2362391" y="3737057"/>
                <a:ext cx="23444" cy="183039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11399" extrusionOk="0">
                    <a:moveTo>
                      <a:pt x="1064" y="0"/>
                    </a:moveTo>
                    <a:cubicBezTo>
                      <a:pt x="882" y="0"/>
                      <a:pt x="639" y="152"/>
                      <a:pt x="639" y="396"/>
                    </a:cubicBezTo>
                    <a:lnTo>
                      <a:pt x="1" y="10973"/>
                    </a:lnTo>
                    <a:cubicBezTo>
                      <a:pt x="1" y="11216"/>
                      <a:pt x="153" y="11399"/>
                      <a:pt x="426" y="11399"/>
                    </a:cubicBezTo>
                    <a:cubicBezTo>
                      <a:pt x="609" y="11399"/>
                      <a:pt x="791" y="11216"/>
                      <a:pt x="791" y="11034"/>
                    </a:cubicBezTo>
                    <a:lnTo>
                      <a:pt x="1460" y="426"/>
                    </a:lnTo>
                    <a:cubicBezTo>
                      <a:pt x="1460" y="183"/>
                      <a:pt x="1308" y="0"/>
                      <a:pt x="106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73"/>
              <p:cNvSpPr/>
              <p:nvPr/>
            </p:nvSpPr>
            <p:spPr>
              <a:xfrm>
                <a:off x="3260952" y="3702886"/>
                <a:ext cx="14644" cy="224050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3953" extrusionOk="0">
                    <a:moveTo>
                      <a:pt x="426" y="1"/>
                    </a:moveTo>
                    <a:cubicBezTo>
                      <a:pt x="213" y="1"/>
                      <a:pt x="0" y="183"/>
                      <a:pt x="0" y="426"/>
                    </a:cubicBezTo>
                    <a:lnTo>
                      <a:pt x="91" y="13527"/>
                    </a:lnTo>
                    <a:cubicBezTo>
                      <a:pt x="91" y="13770"/>
                      <a:pt x="274" y="13952"/>
                      <a:pt x="517" y="13952"/>
                    </a:cubicBezTo>
                    <a:cubicBezTo>
                      <a:pt x="730" y="13952"/>
                      <a:pt x="912" y="13770"/>
                      <a:pt x="912" y="13527"/>
                    </a:cubicBezTo>
                    <a:lnTo>
                      <a:pt x="851" y="426"/>
                    </a:lnTo>
                    <a:cubicBezTo>
                      <a:pt x="851" y="183"/>
                      <a:pt x="669" y="1"/>
                      <a:pt x="426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73"/>
              <p:cNvSpPr/>
              <p:nvPr/>
            </p:nvSpPr>
            <p:spPr>
              <a:xfrm>
                <a:off x="1945570" y="2885367"/>
                <a:ext cx="110813" cy="295779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18420" extrusionOk="0">
                    <a:moveTo>
                      <a:pt x="3709" y="0"/>
                    </a:moveTo>
                    <a:cubicBezTo>
                      <a:pt x="1186" y="6079"/>
                      <a:pt x="1" y="11216"/>
                      <a:pt x="1429" y="13769"/>
                    </a:cubicBezTo>
                    <a:cubicBezTo>
                      <a:pt x="2068" y="14985"/>
                      <a:pt x="2979" y="16566"/>
                      <a:pt x="4043" y="18420"/>
                    </a:cubicBezTo>
                    <a:cubicBezTo>
                      <a:pt x="6901" y="13253"/>
                      <a:pt x="4925" y="4225"/>
                      <a:pt x="3709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73"/>
              <p:cNvSpPr/>
              <p:nvPr/>
            </p:nvSpPr>
            <p:spPr>
              <a:xfrm>
                <a:off x="3630917" y="2850715"/>
                <a:ext cx="126902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20670" extrusionOk="0">
                    <a:moveTo>
                      <a:pt x="6201" y="0"/>
                    </a:moveTo>
                    <a:cubicBezTo>
                      <a:pt x="4012" y="4012"/>
                      <a:pt x="0" y="13222"/>
                      <a:pt x="3860" y="20669"/>
                    </a:cubicBezTo>
                    <a:cubicBezTo>
                      <a:pt x="5988" y="16687"/>
                      <a:pt x="7447" y="13192"/>
                      <a:pt x="7660" y="10638"/>
                    </a:cubicBezTo>
                    <a:cubicBezTo>
                      <a:pt x="7903" y="8024"/>
                      <a:pt x="7295" y="4286"/>
                      <a:pt x="6201" y="0"/>
                    </a:cubicBezTo>
                    <a:close/>
                  </a:path>
                </a:pathLst>
              </a:custGeom>
              <a:solidFill>
                <a:srgbClr val="FB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73"/>
              <p:cNvSpPr/>
              <p:nvPr/>
            </p:nvSpPr>
            <p:spPr>
              <a:xfrm>
                <a:off x="3182849" y="2976268"/>
                <a:ext cx="123723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7705" h="9645" extrusionOk="0">
                    <a:moveTo>
                      <a:pt x="4193" y="1"/>
                    </a:moveTo>
                    <a:cubicBezTo>
                      <a:pt x="1966" y="1"/>
                      <a:pt x="1" y="2212"/>
                      <a:pt x="1" y="2212"/>
                    </a:cubicBezTo>
                    <a:lnTo>
                      <a:pt x="1277" y="9233"/>
                    </a:lnTo>
                    <a:cubicBezTo>
                      <a:pt x="1961" y="9517"/>
                      <a:pt x="2575" y="9644"/>
                      <a:pt x="3123" y="9644"/>
                    </a:cubicBezTo>
                    <a:cubicBezTo>
                      <a:pt x="7625" y="9644"/>
                      <a:pt x="7704" y="1072"/>
                      <a:pt x="5320" y="205"/>
                    </a:cubicBezTo>
                    <a:cubicBezTo>
                      <a:pt x="4942" y="62"/>
                      <a:pt x="4564" y="1"/>
                      <a:pt x="419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73"/>
              <p:cNvSpPr/>
              <p:nvPr/>
            </p:nvSpPr>
            <p:spPr>
              <a:xfrm>
                <a:off x="3207256" y="3011595"/>
                <a:ext cx="69320" cy="32902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49" extrusionOk="0">
                    <a:moveTo>
                      <a:pt x="2428" y="0"/>
                    </a:moveTo>
                    <a:cubicBezTo>
                      <a:pt x="2360" y="0"/>
                      <a:pt x="2290" y="4"/>
                      <a:pt x="2219" y="12"/>
                    </a:cubicBezTo>
                    <a:cubicBezTo>
                      <a:pt x="1399" y="72"/>
                      <a:pt x="700" y="619"/>
                      <a:pt x="92" y="1653"/>
                    </a:cubicBezTo>
                    <a:cubicBezTo>
                      <a:pt x="1" y="1805"/>
                      <a:pt x="61" y="1957"/>
                      <a:pt x="153" y="2018"/>
                    </a:cubicBezTo>
                    <a:cubicBezTo>
                      <a:pt x="213" y="2048"/>
                      <a:pt x="274" y="2048"/>
                      <a:pt x="305" y="2048"/>
                    </a:cubicBezTo>
                    <a:cubicBezTo>
                      <a:pt x="396" y="2048"/>
                      <a:pt x="517" y="2018"/>
                      <a:pt x="578" y="1896"/>
                    </a:cubicBezTo>
                    <a:cubicBezTo>
                      <a:pt x="1064" y="1075"/>
                      <a:pt x="1672" y="619"/>
                      <a:pt x="2280" y="528"/>
                    </a:cubicBezTo>
                    <a:cubicBezTo>
                      <a:pt x="2314" y="526"/>
                      <a:pt x="2348" y="525"/>
                      <a:pt x="2382" y="525"/>
                    </a:cubicBezTo>
                    <a:cubicBezTo>
                      <a:pt x="3184" y="525"/>
                      <a:pt x="3800" y="1197"/>
                      <a:pt x="3800" y="1197"/>
                    </a:cubicBezTo>
                    <a:cubicBezTo>
                      <a:pt x="3867" y="1230"/>
                      <a:pt x="3943" y="1255"/>
                      <a:pt x="4018" y="1255"/>
                    </a:cubicBezTo>
                    <a:cubicBezTo>
                      <a:pt x="4079" y="1255"/>
                      <a:pt x="4140" y="1238"/>
                      <a:pt x="4195" y="1197"/>
                    </a:cubicBezTo>
                    <a:cubicBezTo>
                      <a:pt x="4256" y="1075"/>
                      <a:pt x="4317" y="923"/>
                      <a:pt x="4195" y="802"/>
                    </a:cubicBezTo>
                    <a:cubicBezTo>
                      <a:pt x="4167" y="773"/>
                      <a:pt x="3420" y="0"/>
                      <a:pt x="2428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73"/>
              <p:cNvSpPr/>
              <p:nvPr/>
            </p:nvSpPr>
            <p:spPr>
              <a:xfrm>
                <a:off x="3229223" y="3015192"/>
                <a:ext cx="31746" cy="48333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3010" extrusionOk="0">
                    <a:moveTo>
                      <a:pt x="274" y="0"/>
                    </a:moveTo>
                    <a:cubicBezTo>
                      <a:pt x="122" y="0"/>
                      <a:pt x="0" y="122"/>
                      <a:pt x="0" y="274"/>
                    </a:cubicBezTo>
                    <a:cubicBezTo>
                      <a:pt x="0" y="426"/>
                      <a:pt x="122" y="547"/>
                      <a:pt x="274" y="547"/>
                    </a:cubicBezTo>
                    <a:cubicBezTo>
                      <a:pt x="548" y="578"/>
                      <a:pt x="760" y="669"/>
                      <a:pt x="912" y="851"/>
                    </a:cubicBezTo>
                    <a:cubicBezTo>
                      <a:pt x="1459" y="1459"/>
                      <a:pt x="1338" y="2706"/>
                      <a:pt x="1338" y="2706"/>
                    </a:cubicBezTo>
                    <a:cubicBezTo>
                      <a:pt x="1338" y="2858"/>
                      <a:pt x="1429" y="3010"/>
                      <a:pt x="1611" y="3010"/>
                    </a:cubicBezTo>
                    <a:cubicBezTo>
                      <a:pt x="1733" y="3010"/>
                      <a:pt x="1885" y="2888"/>
                      <a:pt x="1824" y="2706"/>
                    </a:cubicBezTo>
                    <a:cubicBezTo>
                      <a:pt x="1855" y="2675"/>
                      <a:pt x="1976" y="1216"/>
                      <a:pt x="1307" y="456"/>
                    </a:cubicBezTo>
                    <a:cubicBezTo>
                      <a:pt x="1034" y="213"/>
                      <a:pt x="700" y="0"/>
                      <a:pt x="2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73"/>
              <p:cNvSpPr/>
              <p:nvPr/>
            </p:nvSpPr>
            <p:spPr>
              <a:xfrm>
                <a:off x="2650366" y="2633906"/>
                <a:ext cx="578391" cy="985047"/>
              </a:xfrm>
              <a:custGeom>
                <a:avLst/>
                <a:gdLst/>
                <a:ahLst/>
                <a:cxnLst/>
                <a:rect l="l" t="t" r="r" b="b"/>
                <a:pathLst>
                  <a:path w="36020" h="61345" extrusionOk="0">
                    <a:moveTo>
                      <a:pt x="18716" y="0"/>
                    </a:moveTo>
                    <a:cubicBezTo>
                      <a:pt x="18548" y="0"/>
                      <a:pt x="18378" y="2"/>
                      <a:pt x="18207" y="6"/>
                    </a:cubicBezTo>
                    <a:cubicBezTo>
                      <a:pt x="2675" y="341"/>
                      <a:pt x="0" y="15052"/>
                      <a:pt x="0" y="28548"/>
                    </a:cubicBezTo>
                    <a:cubicBezTo>
                      <a:pt x="0" y="34384"/>
                      <a:pt x="486" y="40068"/>
                      <a:pt x="699" y="44202"/>
                    </a:cubicBezTo>
                    <a:cubicBezTo>
                      <a:pt x="1094" y="54566"/>
                      <a:pt x="1094" y="56299"/>
                      <a:pt x="1094" y="56542"/>
                    </a:cubicBezTo>
                    <a:lnTo>
                      <a:pt x="10152" y="61345"/>
                    </a:lnTo>
                    <a:lnTo>
                      <a:pt x="16292" y="55782"/>
                    </a:lnTo>
                    <a:cubicBezTo>
                      <a:pt x="16444" y="55661"/>
                      <a:pt x="16596" y="55539"/>
                      <a:pt x="16718" y="55387"/>
                    </a:cubicBezTo>
                    <a:lnTo>
                      <a:pt x="16718" y="51101"/>
                    </a:lnTo>
                    <a:cubicBezTo>
                      <a:pt x="16718" y="51101"/>
                      <a:pt x="17472" y="51234"/>
                      <a:pt x="18679" y="51234"/>
                    </a:cubicBezTo>
                    <a:cubicBezTo>
                      <a:pt x="20115" y="51234"/>
                      <a:pt x="22194" y="51046"/>
                      <a:pt x="24408" y="50220"/>
                    </a:cubicBezTo>
                    <a:cubicBezTo>
                      <a:pt x="27235" y="49156"/>
                      <a:pt x="30335" y="46998"/>
                      <a:pt x="32524" y="42773"/>
                    </a:cubicBezTo>
                    <a:cubicBezTo>
                      <a:pt x="33283" y="41314"/>
                      <a:pt x="34043" y="39126"/>
                      <a:pt x="34621" y="36542"/>
                    </a:cubicBezTo>
                    <a:cubicBezTo>
                      <a:pt x="34955" y="35022"/>
                      <a:pt x="35259" y="33350"/>
                      <a:pt x="35502" y="31587"/>
                    </a:cubicBezTo>
                    <a:cubicBezTo>
                      <a:pt x="35593" y="30767"/>
                      <a:pt x="35685" y="29976"/>
                      <a:pt x="35745" y="29156"/>
                    </a:cubicBezTo>
                    <a:cubicBezTo>
                      <a:pt x="36019" y="25721"/>
                      <a:pt x="36019" y="22013"/>
                      <a:pt x="35563" y="18487"/>
                    </a:cubicBezTo>
                    <a:cubicBezTo>
                      <a:pt x="34336" y="8757"/>
                      <a:pt x="29717" y="0"/>
                      <a:pt x="18716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73"/>
              <p:cNvSpPr/>
              <p:nvPr/>
            </p:nvSpPr>
            <p:spPr>
              <a:xfrm>
                <a:off x="2696242" y="3107378"/>
                <a:ext cx="174256" cy="133341"/>
              </a:xfrm>
              <a:custGeom>
                <a:avLst/>
                <a:gdLst/>
                <a:ahLst/>
                <a:cxnLst/>
                <a:rect l="l" t="t" r="r" b="b"/>
                <a:pathLst>
                  <a:path w="10852" h="8304" extrusionOk="0">
                    <a:moveTo>
                      <a:pt x="5535" y="1"/>
                    </a:moveTo>
                    <a:cubicBezTo>
                      <a:pt x="5463" y="1"/>
                      <a:pt x="5392" y="2"/>
                      <a:pt x="5320" y="4"/>
                    </a:cubicBezTo>
                    <a:cubicBezTo>
                      <a:pt x="2341" y="95"/>
                      <a:pt x="0" y="2010"/>
                      <a:pt x="61" y="4290"/>
                    </a:cubicBezTo>
                    <a:cubicBezTo>
                      <a:pt x="151" y="6561"/>
                      <a:pt x="2503" y="8304"/>
                      <a:pt x="5413" y="8304"/>
                    </a:cubicBezTo>
                    <a:cubicBezTo>
                      <a:pt x="5463" y="8304"/>
                      <a:pt x="5513" y="8303"/>
                      <a:pt x="5563" y="8302"/>
                    </a:cubicBezTo>
                    <a:cubicBezTo>
                      <a:pt x="8511" y="8211"/>
                      <a:pt x="10852" y="6266"/>
                      <a:pt x="10791" y="3986"/>
                    </a:cubicBezTo>
                    <a:cubicBezTo>
                      <a:pt x="10731" y="1762"/>
                      <a:pt x="8387" y="1"/>
                      <a:pt x="5535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73"/>
              <p:cNvSpPr/>
              <p:nvPr/>
            </p:nvSpPr>
            <p:spPr>
              <a:xfrm>
                <a:off x="3091096" y="3092637"/>
                <a:ext cx="133261" cy="132988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8282" extrusionOk="0">
                    <a:moveTo>
                      <a:pt x="5653" y="1"/>
                    </a:moveTo>
                    <a:cubicBezTo>
                      <a:pt x="5542" y="1"/>
                      <a:pt x="5431" y="4"/>
                      <a:pt x="5320" y="10"/>
                    </a:cubicBezTo>
                    <a:cubicBezTo>
                      <a:pt x="2341" y="71"/>
                      <a:pt x="0" y="2016"/>
                      <a:pt x="61" y="4296"/>
                    </a:cubicBezTo>
                    <a:cubicBezTo>
                      <a:pt x="150" y="6520"/>
                      <a:pt x="2467" y="8281"/>
                      <a:pt x="5317" y="8281"/>
                    </a:cubicBezTo>
                    <a:cubicBezTo>
                      <a:pt x="5389" y="8281"/>
                      <a:pt x="5460" y="8280"/>
                      <a:pt x="5532" y="8278"/>
                    </a:cubicBezTo>
                    <a:cubicBezTo>
                      <a:pt x="6110" y="8247"/>
                      <a:pt x="6687" y="8187"/>
                      <a:pt x="7174" y="8035"/>
                    </a:cubicBezTo>
                    <a:cubicBezTo>
                      <a:pt x="7691" y="5785"/>
                      <a:pt x="8086" y="3263"/>
                      <a:pt x="8298" y="618"/>
                    </a:cubicBezTo>
                    <a:cubicBezTo>
                      <a:pt x="7534" y="236"/>
                      <a:pt x="6623" y="1"/>
                      <a:pt x="5653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73"/>
              <p:cNvSpPr/>
              <p:nvPr/>
            </p:nvSpPr>
            <p:spPr>
              <a:xfrm>
                <a:off x="2935403" y="3451041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73"/>
              <p:cNvSpPr/>
              <p:nvPr/>
            </p:nvSpPr>
            <p:spPr>
              <a:xfrm>
                <a:off x="2777252" y="3398324"/>
                <a:ext cx="140583" cy="114233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7114" extrusionOk="0">
                    <a:moveTo>
                      <a:pt x="1" y="1"/>
                    </a:moveTo>
                    <a:cubicBezTo>
                      <a:pt x="1" y="1"/>
                      <a:pt x="3740" y="5898"/>
                      <a:pt x="8755" y="7113"/>
                    </a:cubicBezTo>
                    <a:lnTo>
                      <a:pt x="8755" y="3861"/>
                    </a:lnTo>
                    <a:cubicBezTo>
                      <a:pt x="6992" y="3618"/>
                      <a:pt x="2980" y="2584"/>
                      <a:pt x="1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73"/>
              <p:cNvSpPr/>
              <p:nvPr/>
            </p:nvSpPr>
            <p:spPr>
              <a:xfrm>
                <a:off x="2531203" y="2976268"/>
                <a:ext cx="125521" cy="150748"/>
              </a:xfrm>
              <a:custGeom>
                <a:avLst/>
                <a:gdLst/>
                <a:ahLst/>
                <a:cxnLst/>
                <a:rect l="l" t="t" r="r" b="b"/>
                <a:pathLst>
                  <a:path w="7817" h="9388" extrusionOk="0">
                    <a:moveTo>
                      <a:pt x="3503" y="1"/>
                    </a:moveTo>
                    <a:cubicBezTo>
                      <a:pt x="3132" y="1"/>
                      <a:pt x="2753" y="62"/>
                      <a:pt x="2375" y="205"/>
                    </a:cubicBezTo>
                    <a:cubicBezTo>
                      <a:pt x="0" y="1069"/>
                      <a:pt x="1148" y="9388"/>
                      <a:pt x="5863" y="9388"/>
                    </a:cubicBezTo>
                    <a:cubicBezTo>
                      <a:pt x="6457" y="9388"/>
                      <a:pt x="7108" y="9255"/>
                      <a:pt x="7816" y="8959"/>
                    </a:cubicBezTo>
                    <a:lnTo>
                      <a:pt x="7695" y="2212"/>
                    </a:lnTo>
                    <a:cubicBezTo>
                      <a:pt x="7695" y="2212"/>
                      <a:pt x="5730" y="1"/>
                      <a:pt x="3503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73"/>
              <p:cNvSpPr/>
              <p:nvPr/>
            </p:nvSpPr>
            <p:spPr>
              <a:xfrm>
                <a:off x="2561038" y="3012077"/>
                <a:ext cx="69320" cy="32420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2019" extrusionOk="0">
                    <a:moveTo>
                      <a:pt x="1885" y="0"/>
                    </a:moveTo>
                    <a:cubicBezTo>
                      <a:pt x="875" y="0"/>
                      <a:pt x="179" y="774"/>
                      <a:pt x="122" y="802"/>
                    </a:cubicBezTo>
                    <a:cubicBezTo>
                      <a:pt x="1" y="924"/>
                      <a:pt x="1" y="1076"/>
                      <a:pt x="122" y="1197"/>
                    </a:cubicBezTo>
                    <a:cubicBezTo>
                      <a:pt x="183" y="1258"/>
                      <a:pt x="251" y="1289"/>
                      <a:pt x="320" y="1289"/>
                    </a:cubicBezTo>
                    <a:cubicBezTo>
                      <a:pt x="388" y="1289"/>
                      <a:pt x="457" y="1258"/>
                      <a:pt x="517" y="1197"/>
                    </a:cubicBezTo>
                    <a:cubicBezTo>
                      <a:pt x="546" y="1169"/>
                      <a:pt x="1110" y="551"/>
                      <a:pt x="1884" y="551"/>
                    </a:cubicBezTo>
                    <a:cubicBezTo>
                      <a:pt x="1934" y="551"/>
                      <a:pt x="1985" y="554"/>
                      <a:pt x="2037" y="559"/>
                    </a:cubicBezTo>
                    <a:cubicBezTo>
                      <a:pt x="2676" y="589"/>
                      <a:pt x="3253" y="1045"/>
                      <a:pt x="3770" y="1927"/>
                    </a:cubicBezTo>
                    <a:cubicBezTo>
                      <a:pt x="3831" y="1988"/>
                      <a:pt x="3922" y="2018"/>
                      <a:pt x="4013" y="2018"/>
                    </a:cubicBezTo>
                    <a:lnTo>
                      <a:pt x="4165" y="2018"/>
                    </a:lnTo>
                    <a:cubicBezTo>
                      <a:pt x="4286" y="1957"/>
                      <a:pt x="4317" y="1775"/>
                      <a:pt x="4226" y="1653"/>
                    </a:cubicBezTo>
                    <a:cubicBezTo>
                      <a:pt x="3618" y="650"/>
                      <a:pt x="2888" y="103"/>
                      <a:pt x="2098" y="12"/>
                    </a:cubicBezTo>
                    <a:cubicBezTo>
                      <a:pt x="2026" y="4"/>
                      <a:pt x="1954" y="0"/>
                      <a:pt x="1885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73"/>
              <p:cNvSpPr/>
              <p:nvPr/>
            </p:nvSpPr>
            <p:spPr>
              <a:xfrm>
                <a:off x="2576662" y="3016653"/>
                <a:ext cx="30766" cy="46872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919" extrusionOk="0">
                    <a:moveTo>
                      <a:pt x="1672" y="1"/>
                    </a:moveTo>
                    <a:cubicBezTo>
                      <a:pt x="1247" y="1"/>
                      <a:pt x="912" y="153"/>
                      <a:pt x="639" y="456"/>
                    </a:cubicBezTo>
                    <a:cubicBezTo>
                      <a:pt x="0" y="1216"/>
                      <a:pt x="122" y="2615"/>
                      <a:pt x="122" y="2706"/>
                    </a:cubicBezTo>
                    <a:cubicBezTo>
                      <a:pt x="122" y="2797"/>
                      <a:pt x="213" y="2919"/>
                      <a:pt x="365" y="2919"/>
                    </a:cubicBezTo>
                    <a:cubicBezTo>
                      <a:pt x="578" y="2888"/>
                      <a:pt x="669" y="2767"/>
                      <a:pt x="608" y="2706"/>
                    </a:cubicBezTo>
                    <a:cubicBezTo>
                      <a:pt x="578" y="2311"/>
                      <a:pt x="608" y="1338"/>
                      <a:pt x="1034" y="821"/>
                    </a:cubicBezTo>
                    <a:cubicBezTo>
                      <a:pt x="1155" y="639"/>
                      <a:pt x="1399" y="517"/>
                      <a:pt x="1672" y="517"/>
                    </a:cubicBezTo>
                    <a:cubicBezTo>
                      <a:pt x="1824" y="517"/>
                      <a:pt x="1915" y="426"/>
                      <a:pt x="1915" y="274"/>
                    </a:cubicBezTo>
                    <a:cubicBezTo>
                      <a:pt x="1915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73"/>
              <p:cNvSpPr/>
              <p:nvPr/>
            </p:nvSpPr>
            <p:spPr>
              <a:xfrm>
                <a:off x="2610335" y="3111826"/>
                <a:ext cx="12220" cy="32227"/>
              </a:xfrm>
              <a:custGeom>
                <a:avLst/>
                <a:gdLst/>
                <a:ahLst/>
                <a:cxnLst/>
                <a:rect l="l" t="t" r="r" b="b"/>
                <a:pathLst>
                  <a:path w="761" h="2007" extrusionOk="0">
                    <a:moveTo>
                      <a:pt x="1" y="1"/>
                    </a:moveTo>
                    <a:lnTo>
                      <a:pt x="1" y="2007"/>
                    </a:lnTo>
                    <a:lnTo>
                      <a:pt x="761" y="2007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F49A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73"/>
              <p:cNvSpPr/>
              <p:nvPr/>
            </p:nvSpPr>
            <p:spPr>
              <a:xfrm>
                <a:off x="2613755" y="2781892"/>
                <a:ext cx="617925" cy="678927"/>
              </a:xfrm>
              <a:custGeom>
                <a:avLst/>
                <a:gdLst/>
                <a:ahLst/>
                <a:cxnLst/>
                <a:rect l="l" t="t" r="r" b="b"/>
                <a:pathLst>
                  <a:path w="38482" h="42281" extrusionOk="0">
                    <a:moveTo>
                      <a:pt x="35290" y="0"/>
                    </a:moveTo>
                    <a:cubicBezTo>
                      <a:pt x="35077" y="517"/>
                      <a:pt x="35107" y="1429"/>
                      <a:pt x="35594" y="2827"/>
                    </a:cubicBezTo>
                    <a:cubicBezTo>
                      <a:pt x="38481" y="11399"/>
                      <a:pt x="36384" y="23709"/>
                      <a:pt x="34226" y="24712"/>
                    </a:cubicBezTo>
                    <a:cubicBezTo>
                      <a:pt x="33690" y="24965"/>
                      <a:pt x="33125" y="25065"/>
                      <a:pt x="32510" y="25065"/>
                    </a:cubicBezTo>
                    <a:cubicBezTo>
                      <a:pt x="30613" y="25065"/>
                      <a:pt x="28239" y="24114"/>
                      <a:pt x="24773" y="23770"/>
                    </a:cubicBezTo>
                    <a:cubicBezTo>
                      <a:pt x="23866" y="23679"/>
                      <a:pt x="22823" y="23649"/>
                      <a:pt x="21703" y="23649"/>
                    </a:cubicBezTo>
                    <a:cubicBezTo>
                      <a:pt x="19297" y="23649"/>
                      <a:pt x="16533" y="23790"/>
                      <a:pt x="13979" y="23790"/>
                    </a:cubicBezTo>
                    <a:cubicBezTo>
                      <a:pt x="11703" y="23790"/>
                      <a:pt x="9595" y="23678"/>
                      <a:pt x="8055" y="23253"/>
                    </a:cubicBezTo>
                    <a:cubicBezTo>
                      <a:pt x="4773" y="22280"/>
                      <a:pt x="6232" y="12158"/>
                      <a:pt x="6870" y="8359"/>
                    </a:cubicBezTo>
                    <a:cubicBezTo>
                      <a:pt x="7873" y="6079"/>
                      <a:pt x="8572" y="4134"/>
                      <a:pt x="8420" y="3830"/>
                    </a:cubicBezTo>
                    <a:cubicBezTo>
                      <a:pt x="8025" y="3101"/>
                      <a:pt x="3800" y="1095"/>
                      <a:pt x="3800" y="1095"/>
                    </a:cubicBezTo>
                    <a:cubicBezTo>
                      <a:pt x="3800" y="1095"/>
                      <a:pt x="0" y="10426"/>
                      <a:pt x="2341" y="15198"/>
                    </a:cubicBezTo>
                    <a:cubicBezTo>
                      <a:pt x="2280" y="16566"/>
                      <a:pt x="2250" y="17964"/>
                      <a:pt x="2250" y="19332"/>
                    </a:cubicBezTo>
                    <a:cubicBezTo>
                      <a:pt x="2250" y="23922"/>
                      <a:pt x="2402" y="26049"/>
                      <a:pt x="2584" y="29788"/>
                    </a:cubicBezTo>
                    <a:cubicBezTo>
                      <a:pt x="4590" y="33648"/>
                      <a:pt x="8481" y="36779"/>
                      <a:pt x="10183" y="38359"/>
                    </a:cubicBezTo>
                    <a:cubicBezTo>
                      <a:pt x="12584" y="40609"/>
                      <a:pt x="15958" y="41551"/>
                      <a:pt x="17296" y="41977"/>
                    </a:cubicBezTo>
                    <a:cubicBezTo>
                      <a:pt x="17600" y="42037"/>
                      <a:pt x="18207" y="42159"/>
                      <a:pt x="18967" y="42281"/>
                    </a:cubicBezTo>
                    <a:lnTo>
                      <a:pt x="18967" y="41855"/>
                    </a:lnTo>
                    <a:cubicBezTo>
                      <a:pt x="18967" y="41855"/>
                      <a:pt x="19715" y="41988"/>
                      <a:pt x="20915" y="41988"/>
                    </a:cubicBezTo>
                    <a:cubicBezTo>
                      <a:pt x="22344" y="41988"/>
                      <a:pt x="24413" y="41799"/>
                      <a:pt x="26627" y="40973"/>
                    </a:cubicBezTo>
                    <a:cubicBezTo>
                      <a:pt x="29484" y="39910"/>
                      <a:pt x="32554" y="37752"/>
                      <a:pt x="34773" y="33527"/>
                    </a:cubicBezTo>
                    <a:cubicBezTo>
                      <a:pt x="35533" y="32068"/>
                      <a:pt x="36293" y="29879"/>
                      <a:pt x="36840" y="27295"/>
                    </a:cubicBezTo>
                    <a:cubicBezTo>
                      <a:pt x="37205" y="25776"/>
                      <a:pt x="37509" y="24104"/>
                      <a:pt x="37722" y="22341"/>
                    </a:cubicBezTo>
                    <a:cubicBezTo>
                      <a:pt x="37843" y="21520"/>
                      <a:pt x="37904" y="20730"/>
                      <a:pt x="37995" y="19909"/>
                    </a:cubicBezTo>
                    <a:cubicBezTo>
                      <a:pt x="38299" y="16505"/>
                      <a:pt x="38299" y="12797"/>
                      <a:pt x="37843" y="9271"/>
                    </a:cubicBezTo>
                    <a:cubicBezTo>
                      <a:pt x="37418" y="5958"/>
                      <a:pt x="36597" y="2766"/>
                      <a:pt x="3529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73"/>
              <p:cNvSpPr/>
              <p:nvPr/>
            </p:nvSpPr>
            <p:spPr>
              <a:xfrm>
                <a:off x="2621077" y="2538284"/>
                <a:ext cx="733105" cy="361310"/>
              </a:xfrm>
              <a:custGeom>
                <a:avLst/>
                <a:gdLst/>
                <a:ahLst/>
                <a:cxnLst/>
                <a:rect l="l" t="t" r="r" b="b"/>
                <a:pathLst>
                  <a:path w="45655" h="22501" extrusionOk="0">
                    <a:moveTo>
                      <a:pt x="20878" y="609"/>
                    </a:moveTo>
                    <a:cubicBezTo>
                      <a:pt x="21315" y="609"/>
                      <a:pt x="21747" y="656"/>
                      <a:pt x="22159" y="764"/>
                    </a:cubicBezTo>
                    <a:cubicBezTo>
                      <a:pt x="23375" y="1098"/>
                      <a:pt x="23709" y="1797"/>
                      <a:pt x="24043" y="2587"/>
                    </a:cubicBezTo>
                    <a:cubicBezTo>
                      <a:pt x="24408" y="3347"/>
                      <a:pt x="24773" y="4168"/>
                      <a:pt x="25958" y="4685"/>
                    </a:cubicBezTo>
                    <a:lnTo>
                      <a:pt x="25624" y="4685"/>
                    </a:lnTo>
                    <a:cubicBezTo>
                      <a:pt x="23283" y="4685"/>
                      <a:pt x="21125" y="1828"/>
                      <a:pt x="16657" y="1676"/>
                    </a:cubicBezTo>
                    <a:cubicBezTo>
                      <a:pt x="17745" y="1179"/>
                      <a:pt x="19347" y="609"/>
                      <a:pt x="20878" y="609"/>
                    </a:cubicBezTo>
                    <a:close/>
                    <a:moveTo>
                      <a:pt x="25177" y="17201"/>
                    </a:moveTo>
                    <a:cubicBezTo>
                      <a:pt x="25343" y="17201"/>
                      <a:pt x="25511" y="17213"/>
                      <a:pt x="25685" y="17238"/>
                    </a:cubicBezTo>
                    <a:cubicBezTo>
                      <a:pt x="26718" y="17390"/>
                      <a:pt x="27448" y="18120"/>
                      <a:pt x="28268" y="19031"/>
                    </a:cubicBezTo>
                    <a:cubicBezTo>
                      <a:pt x="27461" y="18539"/>
                      <a:pt x="26589" y="18123"/>
                      <a:pt x="25637" y="18123"/>
                    </a:cubicBezTo>
                    <a:cubicBezTo>
                      <a:pt x="25120" y="18123"/>
                      <a:pt x="24580" y="18246"/>
                      <a:pt x="24013" y="18545"/>
                    </a:cubicBezTo>
                    <a:cubicBezTo>
                      <a:pt x="22463" y="19366"/>
                      <a:pt x="20669" y="19548"/>
                      <a:pt x="19302" y="19548"/>
                    </a:cubicBezTo>
                    <a:cubicBezTo>
                      <a:pt x="21950" y="18656"/>
                      <a:pt x="23346" y="17201"/>
                      <a:pt x="25177" y="17201"/>
                    </a:cubicBezTo>
                    <a:close/>
                    <a:moveTo>
                      <a:pt x="20800" y="0"/>
                    </a:moveTo>
                    <a:cubicBezTo>
                      <a:pt x="18541" y="0"/>
                      <a:pt x="16233" y="1182"/>
                      <a:pt x="15259" y="1706"/>
                    </a:cubicBezTo>
                    <a:cubicBezTo>
                      <a:pt x="14894" y="1736"/>
                      <a:pt x="14499" y="1797"/>
                      <a:pt x="14104" y="1858"/>
                    </a:cubicBezTo>
                    <a:cubicBezTo>
                      <a:pt x="7873" y="2952"/>
                      <a:pt x="0" y="9791"/>
                      <a:pt x="3344" y="16266"/>
                    </a:cubicBezTo>
                    <a:lnTo>
                      <a:pt x="7964" y="19001"/>
                    </a:lnTo>
                    <a:cubicBezTo>
                      <a:pt x="7964" y="19001"/>
                      <a:pt x="9645" y="20346"/>
                      <a:pt x="13968" y="20346"/>
                    </a:cubicBezTo>
                    <a:cubicBezTo>
                      <a:pt x="14509" y="20346"/>
                      <a:pt x="15090" y="20325"/>
                      <a:pt x="15715" y="20278"/>
                    </a:cubicBezTo>
                    <a:cubicBezTo>
                      <a:pt x="16384" y="20247"/>
                      <a:pt x="16931" y="20187"/>
                      <a:pt x="17508" y="20065"/>
                    </a:cubicBezTo>
                    <a:cubicBezTo>
                      <a:pt x="17870" y="20117"/>
                      <a:pt x="18474" y="20175"/>
                      <a:pt x="19216" y="20175"/>
                    </a:cubicBezTo>
                    <a:cubicBezTo>
                      <a:pt x="20655" y="20175"/>
                      <a:pt x="22612" y="19954"/>
                      <a:pt x="24317" y="19031"/>
                    </a:cubicBezTo>
                    <a:cubicBezTo>
                      <a:pt x="24766" y="18781"/>
                      <a:pt x="25203" y="18675"/>
                      <a:pt x="25631" y="18675"/>
                    </a:cubicBezTo>
                    <a:cubicBezTo>
                      <a:pt x="26712" y="18675"/>
                      <a:pt x="27741" y="19347"/>
                      <a:pt x="28785" y="20065"/>
                    </a:cubicBezTo>
                    <a:cubicBezTo>
                      <a:pt x="29241" y="20369"/>
                      <a:pt x="29758" y="20673"/>
                      <a:pt x="30214" y="20886"/>
                    </a:cubicBezTo>
                    <a:cubicBezTo>
                      <a:pt x="31380" y="21819"/>
                      <a:pt x="32883" y="22500"/>
                      <a:pt x="35177" y="22500"/>
                    </a:cubicBezTo>
                    <a:cubicBezTo>
                      <a:pt x="35274" y="22500"/>
                      <a:pt x="35372" y="22499"/>
                      <a:pt x="35472" y="22497"/>
                    </a:cubicBezTo>
                    <a:cubicBezTo>
                      <a:pt x="41703" y="22314"/>
                      <a:pt x="45655" y="17481"/>
                      <a:pt x="45655" y="17481"/>
                    </a:cubicBezTo>
                    <a:lnTo>
                      <a:pt x="45655" y="17481"/>
                    </a:lnTo>
                    <a:cubicBezTo>
                      <a:pt x="45655" y="17481"/>
                      <a:pt x="45251" y="17530"/>
                      <a:pt x="44728" y="17530"/>
                    </a:cubicBezTo>
                    <a:cubicBezTo>
                      <a:pt x="43943" y="17530"/>
                      <a:pt x="42889" y="17421"/>
                      <a:pt x="42524" y="16873"/>
                    </a:cubicBezTo>
                    <a:cubicBezTo>
                      <a:pt x="41916" y="15962"/>
                      <a:pt x="39089" y="8697"/>
                      <a:pt x="34651" y="5809"/>
                    </a:cubicBezTo>
                    <a:cubicBezTo>
                      <a:pt x="32683" y="4497"/>
                      <a:pt x="31200" y="4137"/>
                      <a:pt x="29921" y="4137"/>
                    </a:cubicBezTo>
                    <a:cubicBezTo>
                      <a:pt x="29007" y="4137"/>
                      <a:pt x="28197" y="4320"/>
                      <a:pt x="27387" y="4472"/>
                    </a:cubicBezTo>
                    <a:cubicBezTo>
                      <a:pt x="25381" y="4168"/>
                      <a:pt x="24955" y="3317"/>
                      <a:pt x="24530" y="2344"/>
                    </a:cubicBezTo>
                    <a:cubicBezTo>
                      <a:pt x="24165" y="1524"/>
                      <a:pt x="23739" y="612"/>
                      <a:pt x="22250" y="186"/>
                    </a:cubicBezTo>
                    <a:cubicBezTo>
                      <a:pt x="21778" y="56"/>
                      <a:pt x="21290" y="0"/>
                      <a:pt x="2080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73"/>
              <p:cNvSpPr/>
              <p:nvPr/>
            </p:nvSpPr>
            <p:spPr>
              <a:xfrm>
                <a:off x="2719172" y="2760295"/>
                <a:ext cx="504206" cy="105064"/>
              </a:xfrm>
              <a:custGeom>
                <a:avLst/>
                <a:gdLst/>
                <a:ahLst/>
                <a:cxnLst/>
                <a:rect l="l" t="t" r="r" b="b"/>
                <a:pathLst>
                  <a:path w="31400" h="6543" extrusionOk="0">
                    <a:moveTo>
                      <a:pt x="19729" y="1"/>
                    </a:moveTo>
                    <a:cubicBezTo>
                      <a:pt x="18243" y="1"/>
                      <a:pt x="16878" y="781"/>
                      <a:pt x="15320" y="1588"/>
                    </a:cubicBezTo>
                    <a:cubicBezTo>
                      <a:pt x="13679" y="2470"/>
                      <a:pt x="11855" y="3473"/>
                      <a:pt x="9393" y="3990"/>
                    </a:cubicBezTo>
                    <a:cubicBezTo>
                      <a:pt x="8850" y="4109"/>
                      <a:pt x="8318" y="4161"/>
                      <a:pt x="7802" y="4161"/>
                    </a:cubicBezTo>
                    <a:cubicBezTo>
                      <a:pt x="3702" y="4161"/>
                      <a:pt x="605" y="825"/>
                      <a:pt x="578" y="798"/>
                    </a:cubicBezTo>
                    <a:cubicBezTo>
                      <a:pt x="514" y="718"/>
                      <a:pt x="433" y="680"/>
                      <a:pt x="353" y="680"/>
                    </a:cubicBezTo>
                    <a:cubicBezTo>
                      <a:pt x="281" y="680"/>
                      <a:pt x="210" y="710"/>
                      <a:pt x="153" y="768"/>
                    </a:cubicBezTo>
                    <a:cubicBezTo>
                      <a:pt x="1" y="889"/>
                      <a:pt x="1" y="1072"/>
                      <a:pt x="122" y="1193"/>
                    </a:cubicBezTo>
                    <a:cubicBezTo>
                      <a:pt x="257" y="1355"/>
                      <a:pt x="3386" y="4725"/>
                      <a:pt x="7703" y="4725"/>
                    </a:cubicBezTo>
                    <a:cubicBezTo>
                      <a:pt x="8267" y="4725"/>
                      <a:pt x="8853" y="4667"/>
                      <a:pt x="9454" y="4537"/>
                    </a:cubicBezTo>
                    <a:cubicBezTo>
                      <a:pt x="12038" y="3990"/>
                      <a:pt x="13922" y="2956"/>
                      <a:pt x="15533" y="2105"/>
                    </a:cubicBezTo>
                    <a:cubicBezTo>
                      <a:pt x="17137" y="1259"/>
                      <a:pt x="18405" y="582"/>
                      <a:pt x="19740" y="582"/>
                    </a:cubicBezTo>
                    <a:cubicBezTo>
                      <a:pt x="19797" y="582"/>
                      <a:pt x="19853" y="583"/>
                      <a:pt x="19910" y="585"/>
                    </a:cubicBezTo>
                    <a:cubicBezTo>
                      <a:pt x="20913" y="585"/>
                      <a:pt x="21703" y="1558"/>
                      <a:pt x="22646" y="2652"/>
                    </a:cubicBezTo>
                    <a:cubicBezTo>
                      <a:pt x="24135" y="4415"/>
                      <a:pt x="25928" y="6543"/>
                      <a:pt x="29333" y="6543"/>
                    </a:cubicBezTo>
                    <a:cubicBezTo>
                      <a:pt x="29910" y="6543"/>
                      <a:pt x="30488" y="6452"/>
                      <a:pt x="31126" y="6391"/>
                    </a:cubicBezTo>
                    <a:cubicBezTo>
                      <a:pt x="31278" y="6361"/>
                      <a:pt x="31400" y="6209"/>
                      <a:pt x="31339" y="6057"/>
                    </a:cubicBezTo>
                    <a:cubicBezTo>
                      <a:pt x="31312" y="5920"/>
                      <a:pt x="31187" y="5809"/>
                      <a:pt x="31052" y="5809"/>
                    </a:cubicBezTo>
                    <a:cubicBezTo>
                      <a:pt x="31036" y="5809"/>
                      <a:pt x="31020" y="5810"/>
                      <a:pt x="31005" y="5813"/>
                    </a:cubicBezTo>
                    <a:cubicBezTo>
                      <a:pt x="30423" y="5921"/>
                      <a:pt x="29883" y="5971"/>
                      <a:pt x="29380" y="5971"/>
                    </a:cubicBezTo>
                    <a:cubicBezTo>
                      <a:pt x="26207" y="5971"/>
                      <a:pt x="24519" y="3997"/>
                      <a:pt x="23102" y="2318"/>
                    </a:cubicBezTo>
                    <a:cubicBezTo>
                      <a:pt x="22068" y="1102"/>
                      <a:pt x="21156" y="38"/>
                      <a:pt x="19971" y="8"/>
                    </a:cubicBezTo>
                    <a:cubicBezTo>
                      <a:pt x="19890" y="3"/>
                      <a:pt x="19809" y="1"/>
                      <a:pt x="19729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73"/>
              <p:cNvSpPr/>
              <p:nvPr/>
            </p:nvSpPr>
            <p:spPr>
              <a:xfrm>
                <a:off x="2794337" y="2677952"/>
                <a:ext cx="287991" cy="78088"/>
              </a:xfrm>
              <a:custGeom>
                <a:avLst/>
                <a:gdLst/>
                <a:ahLst/>
                <a:cxnLst/>
                <a:rect l="l" t="t" r="r" b="b"/>
                <a:pathLst>
                  <a:path w="17935" h="4863" extrusionOk="0">
                    <a:moveTo>
                      <a:pt x="15798" y="0"/>
                    </a:moveTo>
                    <a:cubicBezTo>
                      <a:pt x="13379" y="0"/>
                      <a:pt x="11676" y="1144"/>
                      <a:pt x="10031" y="2248"/>
                    </a:cubicBezTo>
                    <a:cubicBezTo>
                      <a:pt x="8542" y="3191"/>
                      <a:pt x="7174" y="4133"/>
                      <a:pt x="5320" y="4254"/>
                    </a:cubicBezTo>
                    <a:cubicBezTo>
                      <a:pt x="5125" y="4267"/>
                      <a:pt x="4938" y="4273"/>
                      <a:pt x="4759" y="4273"/>
                    </a:cubicBezTo>
                    <a:cubicBezTo>
                      <a:pt x="1051" y="4273"/>
                      <a:pt x="609" y="1696"/>
                      <a:pt x="609" y="1580"/>
                    </a:cubicBezTo>
                    <a:cubicBezTo>
                      <a:pt x="582" y="1447"/>
                      <a:pt x="464" y="1361"/>
                      <a:pt x="333" y="1361"/>
                    </a:cubicBezTo>
                    <a:cubicBezTo>
                      <a:pt x="314" y="1361"/>
                      <a:pt x="294" y="1363"/>
                      <a:pt x="274" y="1367"/>
                    </a:cubicBezTo>
                    <a:cubicBezTo>
                      <a:pt x="122" y="1397"/>
                      <a:pt x="1" y="1549"/>
                      <a:pt x="31" y="1701"/>
                    </a:cubicBezTo>
                    <a:cubicBezTo>
                      <a:pt x="31" y="1762"/>
                      <a:pt x="518" y="4862"/>
                      <a:pt x="4743" y="4862"/>
                    </a:cubicBezTo>
                    <a:cubicBezTo>
                      <a:pt x="4955" y="4862"/>
                      <a:pt x="5138" y="4862"/>
                      <a:pt x="5411" y="4832"/>
                    </a:cubicBezTo>
                    <a:cubicBezTo>
                      <a:pt x="7387" y="4680"/>
                      <a:pt x="8907" y="3677"/>
                      <a:pt x="10366" y="2704"/>
                    </a:cubicBezTo>
                    <a:cubicBezTo>
                      <a:pt x="12022" y="1632"/>
                      <a:pt x="13562" y="580"/>
                      <a:pt x="15782" y="580"/>
                    </a:cubicBezTo>
                    <a:cubicBezTo>
                      <a:pt x="16332" y="580"/>
                      <a:pt x="16924" y="644"/>
                      <a:pt x="17570" y="789"/>
                    </a:cubicBezTo>
                    <a:cubicBezTo>
                      <a:pt x="17589" y="793"/>
                      <a:pt x="17609" y="795"/>
                      <a:pt x="17628" y="795"/>
                    </a:cubicBezTo>
                    <a:cubicBezTo>
                      <a:pt x="17759" y="795"/>
                      <a:pt x="17877" y="709"/>
                      <a:pt x="17904" y="577"/>
                    </a:cubicBezTo>
                    <a:cubicBezTo>
                      <a:pt x="17934" y="425"/>
                      <a:pt x="17813" y="273"/>
                      <a:pt x="17661" y="212"/>
                    </a:cubicBezTo>
                    <a:cubicBezTo>
                      <a:pt x="16993" y="65"/>
                      <a:pt x="16375" y="0"/>
                      <a:pt x="15798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73"/>
              <p:cNvSpPr/>
              <p:nvPr/>
            </p:nvSpPr>
            <p:spPr>
              <a:xfrm>
                <a:off x="2730894" y="2612438"/>
                <a:ext cx="146926" cy="82584"/>
              </a:xfrm>
              <a:custGeom>
                <a:avLst/>
                <a:gdLst/>
                <a:ahLst/>
                <a:cxnLst/>
                <a:rect l="l" t="t" r="r" b="b"/>
                <a:pathLst>
                  <a:path w="9150" h="5143" extrusionOk="0">
                    <a:moveTo>
                      <a:pt x="8546" y="1"/>
                    </a:moveTo>
                    <a:cubicBezTo>
                      <a:pt x="3461" y="1"/>
                      <a:pt x="241" y="4508"/>
                      <a:pt x="92" y="4687"/>
                    </a:cubicBezTo>
                    <a:cubicBezTo>
                      <a:pt x="0" y="4839"/>
                      <a:pt x="31" y="5021"/>
                      <a:pt x="152" y="5112"/>
                    </a:cubicBezTo>
                    <a:cubicBezTo>
                      <a:pt x="183" y="5143"/>
                      <a:pt x="244" y="5143"/>
                      <a:pt x="304" y="5143"/>
                    </a:cubicBezTo>
                    <a:cubicBezTo>
                      <a:pt x="396" y="5143"/>
                      <a:pt x="487" y="5082"/>
                      <a:pt x="548" y="5021"/>
                    </a:cubicBezTo>
                    <a:cubicBezTo>
                      <a:pt x="577" y="4991"/>
                      <a:pt x="3783" y="580"/>
                      <a:pt x="8574" y="580"/>
                    </a:cubicBezTo>
                    <a:cubicBezTo>
                      <a:pt x="8654" y="580"/>
                      <a:pt x="8734" y="581"/>
                      <a:pt x="8815" y="584"/>
                    </a:cubicBezTo>
                    <a:cubicBezTo>
                      <a:pt x="8828" y="586"/>
                      <a:pt x="8842" y="587"/>
                      <a:pt x="8855" y="587"/>
                    </a:cubicBezTo>
                    <a:cubicBezTo>
                      <a:pt x="8992" y="587"/>
                      <a:pt x="9119" y="449"/>
                      <a:pt x="9119" y="310"/>
                    </a:cubicBezTo>
                    <a:cubicBezTo>
                      <a:pt x="9150" y="158"/>
                      <a:pt x="8998" y="6"/>
                      <a:pt x="8846" y="6"/>
                    </a:cubicBezTo>
                    <a:cubicBezTo>
                      <a:pt x="8745" y="3"/>
                      <a:pt x="8645" y="1"/>
                      <a:pt x="8546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73"/>
              <p:cNvSpPr/>
              <p:nvPr/>
            </p:nvSpPr>
            <p:spPr>
              <a:xfrm>
                <a:off x="3100859" y="2642545"/>
                <a:ext cx="193300" cy="20036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2478" extrusionOk="0">
                    <a:moveTo>
                      <a:pt x="322" y="1"/>
                    </a:moveTo>
                    <a:cubicBezTo>
                      <a:pt x="219" y="1"/>
                      <a:pt x="121" y="47"/>
                      <a:pt x="61" y="107"/>
                    </a:cubicBezTo>
                    <a:cubicBezTo>
                      <a:pt x="0" y="259"/>
                      <a:pt x="31" y="471"/>
                      <a:pt x="152" y="532"/>
                    </a:cubicBezTo>
                    <a:cubicBezTo>
                      <a:pt x="183" y="563"/>
                      <a:pt x="3982" y="3389"/>
                      <a:pt x="6140" y="7371"/>
                    </a:cubicBezTo>
                    <a:cubicBezTo>
                      <a:pt x="8420" y="11596"/>
                      <a:pt x="10031" y="12478"/>
                      <a:pt x="11733" y="12478"/>
                    </a:cubicBezTo>
                    <a:cubicBezTo>
                      <a:pt x="11885" y="12478"/>
                      <a:pt x="12037" y="12326"/>
                      <a:pt x="11976" y="12174"/>
                    </a:cubicBezTo>
                    <a:cubicBezTo>
                      <a:pt x="11976" y="11961"/>
                      <a:pt x="11824" y="11870"/>
                      <a:pt x="11703" y="11870"/>
                    </a:cubicBezTo>
                    <a:cubicBezTo>
                      <a:pt x="10213" y="11870"/>
                      <a:pt x="8754" y="11049"/>
                      <a:pt x="6627" y="7067"/>
                    </a:cubicBezTo>
                    <a:cubicBezTo>
                      <a:pt x="4438" y="2933"/>
                      <a:pt x="639" y="167"/>
                      <a:pt x="487" y="46"/>
                    </a:cubicBezTo>
                    <a:cubicBezTo>
                      <a:pt x="434" y="14"/>
                      <a:pt x="377" y="1"/>
                      <a:pt x="322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73"/>
              <p:cNvSpPr/>
              <p:nvPr/>
            </p:nvSpPr>
            <p:spPr>
              <a:xfrm>
                <a:off x="2957851" y="3002924"/>
                <a:ext cx="82006" cy="130403"/>
              </a:xfrm>
              <a:custGeom>
                <a:avLst/>
                <a:gdLst/>
                <a:ahLst/>
                <a:cxnLst/>
                <a:rect l="l" t="t" r="r" b="b"/>
                <a:pathLst>
                  <a:path w="5107" h="8121" extrusionOk="0">
                    <a:moveTo>
                      <a:pt x="3368" y="1"/>
                    </a:moveTo>
                    <a:cubicBezTo>
                      <a:pt x="3350" y="1"/>
                      <a:pt x="3332" y="2"/>
                      <a:pt x="3314" y="4"/>
                    </a:cubicBezTo>
                    <a:cubicBezTo>
                      <a:pt x="3070" y="65"/>
                      <a:pt x="2918" y="248"/>
                      <a:pt x="2979" y="460"/>
                    </a:cubicBezTo>
                    <a:lnTo>
                      <a:pt x="4195" y="7269"/>
                    </a:lnTo>
                    <a:lnTo>
                      <a:pt x="426" y="6995"/>
                    </a:lnTo>
                    <a:cubicBezTo>
                      <a:pt x="244" y="6995"/>
                      <a:pt x="0" y="7147"/>
                      <a:pt x="0" y="7391"/>
                    </a:cubicBezTo>
                    <a:cubicBezTo>
                      <a:pt x="0" y="7573"/>
                      <a:pt x="152" y="7816"/>
                      <a:pt x="396" y="7816"/>
                    </a:cubicBezTo>
                    <a:lnTo>
                      <a:pt x="4681" y="8120"/>
                    </a:lnTo>
                    <a:cubicBezTo>
                      <a:pt x="4803" y="8120"/>
                      <a:pt x="4864" y="8059"/>
                      <a:pt x="4925" y="7998"/>
                    </a:cubicBezTo>
                    <a:cubicBezTo>
                      <a:pt x="5046" y="7907"/>
                      <a:pt x="5107" y="7755"/>
                      <a:pt x="5046" y="7664"/>
                    </a:cubicBezTo>
                    <a:lnTo>
                      <a:pt x="3769" y="369"/>
                    </a:lnTo>
                    <a:cubicBezTo>
                      <a:pt x="3742" y="147"/>
                      <a:pt x="3561" y="1"/>
                      <a:pt x="3368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73"/>
              <p:cNvSpPr/>
              <p:nvPr/>
            </p:nvSpPr>
            <p:spPr>
              <a:xfrm>
                <a:off x="2808500" y="2928080"/>
                <a:ext cx="124959" cy="64680"/>
              </a:xfrm>
              <a:custGeom>
                <a:avLst/>
                <a:gdLst/>
                <a:ahLst/>
                <a:cxnLst/>
                <a:rect l="l" t="t" r="r" b="b"/>
                <a:pathLst>
                  <a:path w="7782" h="4028" extrusionOk="0">
                    <a:moveTo>
                      <a:pt x="5797" y="1"/>
                    </a:moveTo>
                    <a:cubicBezTo>
                      <a:pt x="2206" y="1"/>
                      <a:pt x="360" y="2455"/>
                      <a:pt x="304" y="2538"/>
                    </a:cubicBezTo>
                    <a:cubicBezTo>
                      <a:pt x="0" y="2963"/>
                      <a:pt x="61" y="3541"/>
                      <a:pt x="487" y="3845"/>
                    </a:cubicBezTo>
                    <a:cubicBezTo>
                      <a:pt x="639" y="3966"/>
                      <a:pt x="821" y="4027"/>
                      <a:pt x="1034" y="4027"/>
                    </a:cubicBezTo>
                    <a:cubicBezTo>
                      <a:pt x="1338" y="4027"/>
                      <a:pt x="1581" y="3875"/>
                      <a:pt x="1824" y="3602"/>
                    </a:cubicBezTo>
                    <a:cubicBezTo>
                      <a:pt x="1852" y="3602"/>
                      <a:pt x="3186" y="1843"/>
                      <a:pt x="5849" y="1843"/>
                    </a:cubicBezTo>
                    <a:cubicBezTo>
                      <a:pt x="6115" y="1843"/>
                      <a:pt x="6394" y="1861"/>
                      <a:pt x="6687" y="1899"/>
                    </a:cubicBezTo>
                    <a:cubicBezTo>
                      <a:pt x="6735" y="1908"/>
                      <a:pt x="6782" y="1913"/>
                      <a:pt x="6829" y="1913"/>
                    </a:cubicBezTo>
                    <a:cubicBezTo>
                      <a:pt x="7259" y="1913"/>
                      <a:pt x="7639" y="1548"/>
                      <a:pt x="7721" y="1109"/>
                    </a:cubicBezTo>
                    <a:cubicBezTo>
                      <a:pt x="7782" y="623"/>
                      <a:pt x="7417" y="167"/>
                      <a:pt x="6900" y="76"/>
                    </a:cubicBezTo>
                    <a:cubicBezTo>
                      <a:pt x="6516" y="24"/>
                      <a:pt x="6148" y="1"/>
                      <a:pt x="579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73"/>
              <p:cNvSpPr/>
              <p:nvPr/>
            </p:nvSpPr>
            <p:spPr>
              <a:xfrm>
                <a:off x="3073529" y="2933443"/>
                <a:ext cx="114715" cy="59316"/>
              </a:xfrm>
              <a:custGeom>
                <a:avLst/>
                <a:gdLst/>
                <a:ahLst/>
                <a:cxnLst/>
                <a:rect l="l" t="t" r="r" b="b"/>
                <a:pathLst>
                  <a:path w="7144" h="3694" extrusionOk="0">
                    <a:moveTo>
                      <a:pt x="1776" y="0"/>
                    </a:moveTo>
                    <a:cubicBezTo>
                      <a:pt x="1235" y="0"/>
                      <a:pt x="890" y="66"/>
                      <a:pt x="851" y="76"/>
                    </a:cubicBezTo>
                    <a:cubicBezTo>
                      <a:pt x="365" y="198"/>
                      <a:pt x="0" y="684"/>
                      <a:pt x="122" y="1201"/>
                    </a:cubicBezTo>
                    <a:cubicBezTo>
                      <a:pt x="229" y="1629"/>
                      <a:pt x="619" y="1916"/>
                      <a:pt x="1043" y="1916"/>
                    </a:cubicBezTo>
                    <a:cubicBezTo>
                      <a:pt x="1100" y="1916"/>
                      <a:pt x="1158" y="1911"/>
                      <a:pt x="1216" y="1900"/>
                    </a:cubicBezTo>
                    <a:cubicBezTo>
                      <a:pt x="1241" y="1900"/>
                      <a:pt x="1430" y="1871"/>
                      <a:pt x="1732" y="1871"/>
                    </a:cubicBezTo>
                    <a:cubicBezTo>
                      <a:pt x="2512" y="1871"/>
                      <a:pt x="4047" y="2061"/>
                      <a:pt x="5471" y="3420"/>
                    </a:cubicBezTo>
                    <a:cubicBezTo>
                      <a:pt x="5684" y="3632"/>
                      <a:pt x="5897" y="3693"/>
                      <a:pt x="6140" y="3693"/>
                    </a:cubicBezTo>
                    <a:cubicBezTo>
                      <a:pt x="6353" y="3693"/>
                      <a:pt x="6596" y="3632"/>
                      <a:pt x="6809" y="3389"/>
                    </a:cubicBezTo>
                    <a:cubicBezTo>
                      <a:pt x="7143" y="3024"/>
                      <a:pt x="7143" y="2417"/>
                      <a:pt x="6778" y="2052"/>
                    </a:cubicBezTo>
                    <a:cubicBezTo>
                      <a:pt x="4941" y="297"/>
                      <a:pt x="2920" y="0"/>
                      <a:pt x="177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73"/>
              <p:cNvSpPr/>
              <p:nvPr/>
            </p:nvSpPr>
            <p:spPr>
              <a:xfrm>
                <a:off x="3060346" y="3012751"/>
                <a:ext cx="98127" cy="6248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3891" extrusionOk="0">
                    <a:moveTo>
                      <a:pt x="3374" y="0"/>
                    </a:moveTo>
                    <a:cubicBezTo>
                      <a:pt x="1216" y="61"/>
                      <a:pt x="244" y="2280"/>
                      <a:pt x="31" y="3465"/>
                    </a:cubicBezTo>
                    <a:cubicBezTo>
                      <a:pt x="1" y="3648"/>
                      <a:pt x="152" y="3861"/>
                      <a:pt x="335" y="3891"/>
                    </a:cubicBezTo>
                    <a:lnTo>
                      <a:pt x="426" y="3891"/>
                    </a:lnTo>
                    <a:cubicBezTo>
                      <a:pt x="578" y="3891"/>
                      <a:pt x="730" y="3739"/>
                      <a:pt x="730" y="3648"/>
                    </a:cubicBezTo>
                    <a:cubicBezTo>
                      <a:pt x="760" y="3557"/>
                      <a:pt x="1247" y="821"/>
                      <a:pt x="3374" y="760"/>
                    </a:cubicBezTo>
                    <a:cubicBezTo>
                      <a:pt x="3922" y="760"/>
                      <a:pt x="4347" y="912"/>
                      <a:pt x="4651" y="1216"/>
                    </a:cubicBezTo>
                    <a:cubicBezTo>
                      <a:pt x="5411" y="1946"/>
                      <a:pt x="5320" y="3405"/>
                      <a:pt x="5320" y="3405"/>
                    </a:cubicBezTo>
                    <a:cubicBezTo>
                      <a:pt x="5320" y="3587"/>
                      <a:pt x="5472" y="3769"/>
                      <a:pt x="5654" y="3769"/>
                    </a:cubicBezTo>
                    <a:cubicBezTo>
                      <a:pt x="5867" y="3769"/>
                      <a:pt x="6049" y="3617"/>
                      <a:pt x="6049" y="3435"/>
                    </a:cubicBezTo>
                    <a:cubicBezTo>
                      <a:pt x="6049" y="3344"/>
                      <a:pt x="6110" y="1672"/>
                      <a:pt x="5168" y="699"/>
                    </a:cubicBezTo>
                    <a:cubicBezTo>
                      <a:pt x="4712" y="213"/>
                      <a:pt x="4104" y="0"/>
                      <a:pt x="337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73"/>
              <p:cNvSpPr/>
              <p:nvPr/>
            </p:nvSpPr>
            <p:spPr>
              <a:xfrm>
                <a:off x="2833871" y="3002009"/>
                <a:ext cx="110813" cy="62978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922" extrusionOk="0">
                    <a:moveTo>
                      <a:pt x="3770" y="1"/>
                    </a:moveTo>
                    <a:cubicBezTo>
                      <a:pt x="1338" y="1"/>
                      <a:pt x="274" y="2250"/>
                      <a:pt x="62" y="3405"/>
                    </a:cubicBezTo>
                    <a:cubicBezTo>
                      <a:pt x="1" y="3648"/>
                      <a:pt x="153" y="3861"/>
                      <a:pt x="396" y="3922"/>
                    </a:cubicBezTo>
                    <a:lnTo>
                      <a:pt x="457" y="3922"/>
                    </a:lnTo>
                    <a:cubicBezTo>
                      <a:pt x="670" y="3922"/>
                      <a:pt x="852" y="3770"/>
                      <a:pt x="852" y="3527"/>
                    </a:cubicBezTo>
                    <a:cubicBezTo>
                      <a:pt x="882" y="3405"/>
                      <a:pt x="1369" y="821"/>
                      <a:pt x="3740" y="821"/>
                    </a:cubicBezTo>
                    <a:cubicBezTo>
                      <a:pt x="4378" y="821"/>
                      <a:pt x="4925" y="1004"/>
                      <a:pt x="5259" y="1399"/>
                    </a:cubicBezTo>
                    <a:cubicBezTo>
                      <a:pt x="5989" y="2159"/>
                      <a:pt x="5928" y="3435"/>
                      <a:pt x="5928" y="3435"/>
                    </a:cubicBezTo>
                    <a:cubicBezTo>
                      <a:pt x="5928" y="3679"/>
                      <a:pt x="6141" y="3891"/>
                      <a:pt x="6354" y="3891"/>
                    </a:cubicBezTo>
                    <a:cubicBezTo>
                      <a:pt x="6597" y="3891"/>
                      <a:pt x="6810" y="3709"/>
                      <a:pt x="6810" y="3496"/>
                    </a:cubicBezTo>
                    <a:cubicBezTo>
                      <a:pt x="6810" y="3405"/>
                      <a:pt x="6901" y="1855"/>
                      <a:pt x="5898" y="821"/>
                    </a:cubicBezTo>
                    <a:cubicBezTo>
                      <a:pt x="5381" y="244"/>
                      <a:pt x="4651" y="1"/>
                      <a:pt x="3770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73"/>
              <p:cNvSpPr/>
              <p:nvPr/>
            </p:nvSpPr>
            <p:spPr>
              <a:xfrm>
                <a:off x="2935403" y="3196754"/>
                <a:ext cx="104454" cy="5384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3353" extrusionOk="0">
                    <a:moveTo>
                      <a:pt x="31" y="0"/>
                    </a:moveTo>
                    <a:cubicBezTo>
                      <a:pt x="31" y="1"/>
                      <a:pt x="0" y="3131"/>
                      <a:pt x="2705" y="3344"/>
                    </a:cubicBezTo>
                    <a:cubicBezTo>
                      <a:pt x="2790" y="3350"/>
                      <a:pt x="2873" y="3352"/>
                      <a:pt x="2954" y="3352"/>
                    </a:cubicBezTo>
                    <a:cubicBezTo>
                      <a:pt x="5506" y="3352"/>
                      <a:pt x="6505" y="669"/>
                      <a:pt x="6505" y="669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73"/>
              <p:cNvSpPr/>
              <p:nvPr/>
            </p:nvSpPr>
            <p:spPr>
              <a:xfrm>
                <a:off x="1100705" y="2295880"/>
                <a:ext cx="813152" cy="1387994"/>
              </a:xfrm>
              <a:custGeom>
                <a:avLst/>
                <a:gdLst/>
                <a:ahLst/>
                <a:cxnLst/>
                <a:rect l="l" t="t" r="r" b="b"/>
                <a:pathLst>
                  <a:path w="50640" h="86439" extrusionOk="0">
                    <a:moveTo>
                      <a:pt x="46842" y="1"/>
                    </a:moveTo>
                    <a:cubicBezTo>
                      <a:pt x="45527" y="1"/>
                      <a:pt x="42494" y="4705"/>
                      <a:pt x="42494" y="4705"/>
                    </a:cubicBezTo>
                    <a:cubicBezTo>
                      <a:pt x="42494" y="4705"/>
                      <a:pt x="42342" y="3610"/>
                      <a:pt x="41612" y="3398"/>
                    </a:cubicBezTo>
                    <a:cubicBezTo>
                      <a:pt x="41546" y="3374"/>
                      <a:pt x="41475" y="3364"/>
                      <a:pt x="41402" y="3364"/>
                    </a:cubicBezTo>
                    <a:cubicBezTo>
                      <a:pt x="40709" y="3364"/>
                      <a:pt x="39789" y="4309"/>
                      <a:pt x="39789" y="4309"/>
                    </a:cubicBezTo>
                    <a:cubicBezTo>
                      <a:pt x="39789" y="4309"/>
                      <a:pt x="39667" y="3124"/>
                      <a:pt x="38907" y="2820"/>
                    </a:cubicBezTo>
                    <a:cubicBezTo>
                      <a:pt x="38879" y="2808"/>
                      <a:pt x="38848" y="2803"/>
                      <a:pt x="38815" y="2803"/>
                    </a:cubicBezTo>
                    <a:cubicBezTo>
                      <a:pt x="37998" y="2803"/>
                      <a:pt x="35807" y="6285"/>
                      <a:pt x="35807" y="6285"/>
                    </a:cubicBezTo>
                    <a:lnTo>
                      <a:pt x="33223" y="9993"/>
                    </a:lnTo>
                    <a:cubicBezTo>
                      <a:pt x="33223" y="9993"/>
                      <a:pt x="1" y="47836"/>
                      <a:pt x="1612" y="62304"/>
                    </a:cubicBezTo>
                    <a:cubicBezTo>
                      <a:pt x="3192" y="76803"/>
                      <a:pt x="18025" y="86438"/>
                      <a:pt x="18025" y="86438"/>
                    </a:cubicBezTo>
                    <a:lnTo>
                      <a:pt x="30123" y="73794"/>
                    </a:lnTo>
                    <a:lnTo>
                      <a:pt x="20396" y="60876"/>
                    </a:lnTo>
                    <a:lnTo>
                      <a:pt x="39546" y="16407"/>
                    </a:lnTo>
                    <a:cubicBezTo>
                      <a:pt x="39546" y="16407"/>
                      <a:pt x="47722" y="14553"/>
                      <a:pt x="47844" y="13033"/>
                    </a:cubicBezTo>
                    <a:cubicBezTo>
                      <a:pt x="47909" y="12378"/>
                      <a:pt x="47048" y="12192"/>
                      <a:pt x="46048" y="12192"/>
                    </a:cubicBezTo>
                    <a:cubicBezTo>
                      <a:pt x="44727" y="12192"/>
                      <a:pt x="43163" y="12516"/>
                      <a:pt x="43163" y="12516"/>
                    </a:cubicBezTo>
                    <a:cubicBezTo>
                      <a:pt x="43163" y="12516"/>
                      <a:pt x="50640" y="5434"/>
                      <a:pt x="49789" y="4157"/>
                    </a:cubicBezTo>
                    <a:cubicBezTo>
                      <a:pt x="49656" y="3965"/>
                      <a:pt x="49450" y="3883"/>
                      <a:pt x="49196" y="3883"/>
                    </a:cubicBezTo>
                    <a:cubicBezTo>
                      <a:pt x="47770" y="3883"/>
                      <a:pt x="44834" y="6468"/>
                      <a:pt x="44834" y="6468"/>
                    </a:cubicBezTo>
                    <a:cubicBezTo>
                      <a:pt x="44834" y="6468"/>
                      <a:pt x="48269" y="1118"/>
                      <a:pt x="47144" y="115"/>
                    </a:cubicBezTo>
                    <a:cubicBezTo>
                      <a:pt x="47059" y="37"/>
                      <a:pt x="46957" y="1"/>
                      <a:pt x="46842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73"/>
              <p:cNvSpPr/>
              <p:nvPr/>
            </p:nvSpPr>
            <p:spPr>
              <a:xfrm>
                <a:off x="1121692" y="3086937"/>
                <a:ext cx="130820" cy="331909"/>
              </a:xfrm>
              <a:custGeom>
                <a:avLst/>
                <a:gdLst/>
                <a:ahLst/>
                <a:cxnLst/>
                <a:rect l="l" t="t" r="r" b="b"/>
                <a:pathLst>
                  <a:path w="8147" h="20670" extrusionOk="0">
                    <a:moveTo>
                      <a:pt x="3983" y="0"/>
                    </a:moveTo>
                    <a:lnTo>
                      <a:pt x="3983" y="0"/>
                    </a:lnTo>
                    <a:cubicBezTo>
                      <a:pt x="1460" y="5259"/>
                      <a:pt x="1" y="9909"/>
                      <a:pt x="335" y="13071"/>
                    </a:cubicBezTo>
                    <a:cubicBezTo>
                      <a:pt x="639" y="15745"/>
                      <a:pt x="1399" y="18299"/>
                      <a:pt x="2463" y="20669"/>
                    </a:cubicBezTo>
                    <a:cubicBezTo>
                      <a:pt x="8147" y="15289"/>
                      <a:pt x="5229" y="3952"/>
                      <a:pt x="3983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73"/>
              <p:cNvSpPr/>
              <p:nvPr/>
            </p:nvSpPr>
            <p:spPr>
              <a:xfrm>
                <a:off x="1676639" y="2381772"/>
                <a:ext cx="59076" cy="56522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3520" extrusionOk="0">
                    <a:moveTo>
                      <a:pt x="3449" y="0"/>
                    </a:moveTo>
                    <a:cubicBezTo>
                      <a:pt x="3377" y="0"/>
                      <a:pt x="3306" y="57"/>
                      <a:pt x="3283" y="146"/>
                    </a:cubicBezTo>
                    <a:cubicBezTo>
                      <a:pt x="2767" y="1362"/>
                      <a:pt x="1855" y="3094"/>
                      <a:pt x="1247" y="3094"/>
                    </a:cubicBezTo>
                    <a:cubicBezTo>
                      <a:pt x="487" y="3094"/>
                      <a:pt x="426" y="2243"/>
                      <a:pt x="426" y="2182"/>
                    </a:cubicBezTo>
                    <a:cubicBezTo>
                      <a:pt x="396" y="2061"/>
                      <a:pt x="305" y="2000"/>
                      <a:pt x="183" y="2000"/>
                    </a:cubicBezTo>
                    <a:cubicBezTo>
                      <a:pt x="61" y="2030"/>
                      <a:pt x="1" y="2091"/>
                      <a:pt x="1" y="2213"/>
                    </a:cubicBezTo>
                    <a:cubicBezTo>
                      <a:pt x="31" y="2669"/>
                      <a:pt x="305" y="3520"/>
                      <a:pt x="1247" y="3520"/>
                    </a:cubicBezTo>
                    <a:cubicBezTo>
                      <a:pt x="2311" y="3520"/>
                      <a:pt x="3435" y="815"/>
                      <a:pt x="3648" y="267"/>
                    </a:cubicBezTo>
                    <a:cubicBezTo>
                      <a:pt x="3679" y="176"/>
                      <a:pt x="3648" y="55"/>
                      <a:pt x="3527" y="24"/>
                    </a:cubicBezTo>
                    <a:cubicBezTo>
                      <a:pt x="3502" y="8"/>
                      <a:pt x="3476" y="0"/>
                      <a:pt x="3449" y="0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73"/>
              <p:cNvSpPr/>
              <p:nvPr/>
            </p:nvSpPr>
            <p:spPr>
              <a:xfrm>
                <a:off x="1708850" y="2380198"/>
                <a:ext cx="72740" cy="65916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4105" extrusionOk="0">
                    <a:moveTo>
                      <a:pt x="4293" y="1"/>
                    </a:moveTo>
                    <a:cubicBezTo>
                      <a:pt x="4226" y="1"/>
                      <a:pt x="4145" y="41"/>
                      <a:pt x="4104" y="122"/>
                    </a:cubicBezTo>
                    <a:cubicBezTo>
                      <a:pt x="3344" y="1490"/>
                      <a:pt x="1916" y="3648"/>
                      <a:pt x="1217" y="3679"/>
                    </a:cubicBezTo>
                    <a:cubicBezTo>
                      <a:pt x="1170" y="3692"/>
                      <a:pt x="1125" y="3698"/>
                      <a:pt x="1081" y="3698"/>
                    </a:cubicBezTo>
                    <a:cubicBezTo>
                      <a:pt x="927" y="3698"/>
                      <a:pt x="795" y="3622"/>
                      <a:pt x="700" y="3527"/>
                    </a:cubicBezTo>
                    <a:cubicBezTo>
                      <a:pt x="396" y="3223"/>
                      <a:pt x="396" y="2676"/>
                      <a:pt x="396" y="2676"/>
                    </a:cubicBezTo>
                    <a:cubicBezTo>
                      <a:pt x="396" y="2554"/>
                      <a:pt x="305" y="2463"/>
                      <a:pt x="214" y="2463"/>
                    </a:cubicBezTo>
                    <a:cubicBezTo>
                      <a:pt x="92" y="2463"/>
                      <a:pt x="1" y="2554"/>
                      <a:pt x="1" y="2676"/>
                    </a:cubicBezTo>
                    <a:cubicBezTo>
                      <a:pt x="1" y="2706"/>
                      <a:pt x="1" y="3435"/>
                      <a:pt x="457" y="3831"/>
                    </a:cubicBezTo>
                    <a:cubicBezTo>
                      <a:pt x="670" y="4043"/>
                      <a:pt x="882" y="4104"/>
                      <a:pt x="1186" y="4104"/>
                    </a:cubicBezTo>
                    <a:lnTo>
                      <a:pt x="1217" y="4104"/>
                    </a:lnTo>
                    <a:cubicBezTo>
                      <a:pt x="2372" y="4043"/>
                      <a:pt x="4226" y="700"/>
                      <a:pt x="4469" y="305"/>
                    </a:cubicBezTo>
                    <a:cubicBezTo>
                      <a:pt x="4530" y="244"/>
                      <a:pt x="4499" y="92"/>
                      <a:pt x="4378" y="31"/>
                    </a:cubicBezTo>
                    <a:cubicBezTo>
                      <a:pt x="4358" y="11"/>
                      <a:pt x="4327" y="1"/>
                      <a:pt x="4293" y="1"/>
                    </a:cubicBezTo>
                    <a:close/>
                  </a:path>
                </a:pathLst>
              </a:custGeom>
              <a:solidFill>
                <a:srgbClr val="0C0D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73"/>
              <p:cNvSpPr/>
              <p:nvPr/>
            </p:nvSpPr>
            <p:spPr>
              <a:xfrm>
                <a:off x="2156919" y="4373994"/>
                <a:ext cx="226475" cy="255282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15898" extrusionOk="0">
                    <a:moveTo>
                      <a:pt x="14104" y="1"/>
                    </a:moveTo>
                    <a:lnTo>
                      <a:pt x="2462" y="1368"/>
                    </a:lnTo>
                    <a:lnTo>
                      <a:pt x="0" y="15898"/>
                    </a:lnTo>
                    <a:cubicBezTo>
                      <a:pt x="578" y="15806"/>
                      <a:pt x="1185" y="15746"/>
                      <a:pt x="1793" y="15685"/>
                    </a:cubicBezTo>
                    <a:cubicBezTo>
                      <a:pt x="5137" y="15381"/>
                      <a:pt x="8480" y="15138"/>
                      <a:pt x="11854" y="14925"/>
                    </a:cubicBezTo>
                    <a:cubicBezTo>
                      <a:pt x="12037" y="14925"/>
                      <a:pt x="12280" y="14894"/>
                      <a:pt x="12493" y="14894"/>
                    </a:cubicBezTo>
                    <a:lnTo>
                      <a:pt x="14012" y="730"/>
                    </a:lnTo>
                    <a:lnTo>
                      <a:pt x="14104" y="1"/>
                    </a:ln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73"/>
              <p:cNvSpPr/>
              <p:nvPr/>
            </p:nvSpPr>
            <p:spPr>
              <a:xfrm>
                <a:off x="1230546" y="3301690"/>
                <a:ext cx="1226070" cy="1408612"/>
              </a:xfrm>
              <a:custGeom>
                <a:avLst/>
                <a:gdLst/>
                <a:ahLst/>
                <a:cxnLst/>
                <a:rect l="l" t="t" r="r" b="b"/>
                <a:pathLst>
                  <a:path w="76355" h="87723" extrusionOk="0">
                    <a:moveTo>
                      <a:pt x="14651" y="1"/>
                    </a:moveTo>
                    <a:lnTo>
                      <a:pt x="14104" y="639"/>
                    </a:lnTo>
                    <a:lnTo>
                      <a:pt x="1733" y="16475"/>
                    </a:lnTo>
                    <a:lnTo>
                      <a:pt x="0" y="18633"/>
                    </a:lnTo>
                    <a:lnTo>
                      <a:pt x="18298" y="38238"/>
                    </a:lnTo>
                    <a:cubicBezTo>
                      <a:pt x="18298" y="38238"/>
                      <a:pt x="15502" y="46415"/>
                      <a:pt x="17538" y="57235"/>
                    </a:cubicBezTo>
                    <a:cubicBezTo>
                      <a:pt x="18329" y="61582"/>
                      <a:pt x="23222" y="82464"/>
                      <a:pt x="24438" y="87722"/>
                    </a:cubicBezTo>
                    <a:cubicBezTo>
                      <a:pt x="32523" y="86081"/>
                      <a:pt x="44621" y="83953"/>
                      <a:pt x="57721" y="82616"/>
                    </a:cubicBezTo>
                    <a:cubicBezTo>
                      <a:pt x="58299" y="82555"/>
                      <a:pt x="58907" y="82464"/>
                      <a:pt x="59515" y="82433"/>
                    </a:cubicBezTo>
                    <a:lnTo>
                      <a:pt x="61187" y="70093"/>
                    </a:lnTo>
                    <a:lnTo>
                      <a:pt x="71703" y="67509"/>
                    </a:lnTo>
                    <a:lnTo>
                      <a:pt x="73254" y="67114"/>
                    </a:lnTo>
                    <a:cubicBezTo>
                      <a:pt x="73254" y="67114"/>
                      <a:pt x="76354" y="21460"/>
                      <a:pt x="46050" y="18420"/>
                    </a:cubicBezTo>
                    <a:lnTo>
                      <a:pt x="31551" y="18907"/>
                    </a:lnTo>
                    <a:lnTo>
                      <a:pt x="31368" y="18694"/>
                    </a:lnTo>
                    <a:lnTo>
                      <a:pt x="14651" y="1"/>
                    </a:lnTo>
                    <a:close/>
                  </a:path>
                </a:pathLst>
              </a:custGeom>
              <a:solidFill>
                <a:srgbClr val="5A6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73"/>
              <p:cNvSpPr/>
              <p:nvPr/>
            </p:nvSpPr>
            <p:spPr>
              <a:xfrm>
                <a:off x="1535092" y="3742548"/>
                <a:ext cx="107890" cy="160463"/>
              </a:xfrm>
              <a:custGeom>
                <a:avLst/>
                <a:gdLst/>
                <a:ahLst/>
                <a:cxnLst/>
                <a:rect l="l" t="t" r="r" b="b"/>
                <a:pathLst>
                  <a:path w="6719" h="9993" extrusionOk="0">
                    <a:moveTo>
                      <a:pt x="6419" y="1"/>
                    </a:moveTo>
                    <a:cubicBezTo>
                      <a:pt x="6331" y="1"/>
                      <a:pt x="6238" y="41"/>
                      <a:pt x="6202" y="114"/>
                    </a:cubicBezTo>
                    <a:lnTo>
                      <a:pt x="92" y="9567"/>
                    </a:lnTo>
                    <a:cubicBezTo>
                      <a:pt x="1" y="9689"/>
                      <a:pt x="31" y="9871"/>
                      <a:pt x="153" y="9963"/>
                    </a:cubicBezTo>
                    <a:cubicBezTo>
                      <a:pt x="183" y="9993"/>
                      <a:pt x="274" y="9993"/>
                      <a:pt x="305" y="9993"/>
                    </a:cubicBezTo>
                    <a:cubicBezTo>
                      <a:pt x="396" y="9993"/>
                      <a:pt x="487" y="9963"/>
                      <a:pt x="548" y="9871"/>
                    </a:cubicBezTo>
                    <a:lnTo>
                      <a:pt x="6658" y="418"/>
                    </a:lnTo>
                    <a:cubicBezTo>
                      <a:pt x="6718" y="297"/>
                      <a:pt x="6688" y="114"/>
                      <a:pt x="6566" y="54"/>
                    </a:cubicBezTo>
                    <a:cubicBezTo>
                      <a:pt x="6530" y="18"/>
                      <a:pt x="6476" y="1"/>
                      <a:pt x="6419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73"/>
              <p:cNvSpPr/>
              <p:nvPr/>
            </p:nvSpPr>
            <p:spPr>
              <a:xfrm>
                <a:off x="2211081" y="3947827"/>
                <a:ext cx="24921" cy="448630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27939" extrusionOk="0">
                    <a:moveTo>
                      <a:pt x="322" y="1"/>
                    </a:moveTo>
                    <a:cubicBezTo>
                      <a:pt x="306" y="1"/>
                      <a:pt x="290" y="2"/>
                      <a:pt x="275" y="5"/>
                    </a:cubicBezTo>
                    <a:cubicBezTo>
                      <a:pt x="123" y="5"/>
                      <a:pt x="1" y="188"/>
                      <a:pt x="31" y="309"/>
                    </a:cubicBezTo>
                    <a:cubicBezTo>
                      <a:pt x="1034" y="7574"/>
                      <a:pt x="183" y="27452"/>
                      <a:pt x="183" y="27635"/>
                    </a:cubicBezTo>
                    <a:cubicBezTo>
                      <a:pt x="183" y="27787"/>
                      <a:pt x="305" y="27939"/>
                      <a:pt x="457" y="27939"/>
                    </a:cubicBezTo>
                    <a:cubicBezTo>
                      <a:pt x="609" y="27939"/>
                      <a:pt x="730" y="27848"/>
                      <a:pt x="730" y="27635"/>
                    </a:cubicBezTo>
                    <a:cubicBezTo>
                      <a:pt x="730" y="27452"/>
                      <a:pt x="1551" y="7543"/>
                      <a:pt x="579" y="248"/>
                    </a:cubicBezTo>
                    <a:cubicBezTo>
                      <a:pt x="579" y="112"/>
                      <a:pt x="457" y="1"/>
                      <a:pt x="322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73"/>
              <p:cNvSpPr/>
              <p:nvPr/>
            </p:nvSpPr>
            <p:spPr>
              <a:xfrm>
                <a:off x="1605585" y="3092332"/>
                <a:ext cx="117445" cy="141820"/>
              </a:xfrm>
              <a:custGeom>
                <a:avLst/>
                <a:gdLst/>
                <a:ahLst/>
                <a:cxnLst/>
                <a:rect l="l" t="t" r="r" b="b"/>
                <a:pathLst>
                  <a:path w="7314" h="8832" extrusionOk="0">
                    <a:moveTo>
                      <a:pt x="3271" y="0"/>
                    </a:moveTo>
                    <a:cubicBezTo>
                      <a:pt x="2930" y="0"/>
                      <a:pt x="2583" y="55"/>
                      <a:pt x="2237" y="181"/>
                    </a:cubicBezTo>
                    <a:cubicBezTo>
                      <a:pt x="0" y="1017"/>
                      <a:pt x="1061" y="8832"/>
                      <a:pt x="5463" y="8832"/>
                    </a:cubicBezTo>
                    <a:cubicBezTo>
                      <a:pt x="6025" y="8832"/>
                      <a:pt x="6642" y="8704"/>
                      <a:pt x="7313" y="8418"/>
                    </a:cubicBezTo>
                    <a:lnTo>
                      <a:pt x="7252" y="2096"/>
                    </a:lnTo>
                    <a:cubicBezTo>
                      <a:pt x="7252" y="2096"/>
                      <a:pt x="5382" y="0"/>
                      <a:pt x="3271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73"/>
              <p:cNvSpPr/>
              <p:nvPr/>
            </p:nvSpPr>
            <p:spPr>
              <a:xfrm>
                <a:off x="1634183" y="3125780"/>
                <a:ext cx="64920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43" h="1929" extrusionOk="0">
                    <a:moveTo>
                      <a:pt x="1736" y="1"/>
                    </a:moveTo>
                    <a:cubicBezTo>
                      <a:pt x="811" y="1"/>
                      <a:pt x="148" y="716"/>
                      <a:pt x="91" y="773"/>
                    </a:cubicBezTo>
                    <a:cubicBezTo>
                      <a:pt x="0" y="864"/>
                      <a:pt x="0" y="1016"/>
                      <a:pt x="91" y="1138"/>
                    </a:cubicBezTo>
                    <a:cubicBezTo>
                      <a:pt x="152" y="1199"/>
                      <a:pt x="221" y="1229"/>
                      <a:pt x="289" y="1229"/>
                    </a:cubicBezTo>
                    <a:cubicBezTo>
                      <a:pt x="357" y="1229"/>
                      <a:pt x="426" y="1199"/>
                      <a:pt x="487" y="1138"/>
                    </a:cubicBezTo>
                    <a:cubicBezTo>
                      <a:pt x="487" y="1109"/>
                      <a:pt x="1041" y="526"/>
                      <a:pt x="1778" y="526"/>
                    </a:cubicBezTo>
                    <a:cubicBezTo>
                      <a:pt x="1813" y="526"/>
                      <a:pt x="1849" y="527"/>
                      <a:pt x="1885" y="530"/>
                    </a:cubicBezTo>
                    <a:cubicBezTo>
                      <a:pt x="2462" y="560"/>
                      <a:pt x="3040" y="1016"/>
                      <a:pt x="3526" y="1837"/>
                    </a:cubicBezTo>
                    <a:cubicBezTo>
                      <a:pt x="3587" y="1898"/>
                      <a:pt x="3678" y="1928"/>
                      <a:pt x="3739" y="1928"/>
                    </a:cubicBezTo>
                    <a:cubicBezTo>
                      <a:pt x="3800" y="1928"/>
                      <a:pt x="3830" y="1928"/>
                      <a:pt x="3891" y="1898"/>
                    </a:cubicBezTo>
                    <a:cubicBezTo>
                      <a:pt x="4012" y="1837"/>
                      <a:pt x="4043" y="1685"/>
                      <a:pt x="3982" y="1563"/>
                    </a:cubicBezTo>
                    <a:cubicBezTo>
                      <a:pt x="3405" y="621"/>
                      <a:pt x="2705" y="74"/>
                      <a:pt x="1946" y="13"/>
                    </a:cubicBezTo>
                    <a:cubicBezTo>
                      <a:pt x="1874" y="5"/>
                      <a:pt x="1805" y="1"/>
                      <a:pt x="1736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73"/>
              <p:cNvSpPr/>
              <p:nvPr/>
            </p:nvSpPr>
            <p:spPr>
              <a:xfrm>
                <a:off x="164784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1642" y="1"/>
                    </a:moveTo>
                    <a:cubicBezTo>
                      <a:pt x="1216" y="31"/>
                      <a:pt x="912" y="183"/>
                      <a:pt x="669" y="456"/>
                    </a:cubicBezTo>
                    <a:cubicBezTo>
                      <a:pt x="0" y="1186"/>
                      <a:pt x="122" y="2493"/>
                      <a:pt x="122" y="2584"/>
                    </a:cubicBezTo>
                    <a:cubicBezTo>
                      <a:pt x="152" y="2706"/>
                      <a:pt x="274" y="2797"/>
                      <a:pt x="395" y="2797"/>
                    </a:cubicBezTo>
                    <a:cubicBezTo>
                      <a:pt x="547" y="2797"/>
                      <a:pt x="669" y="2706"/>
                      <a:pt x="669" y="2554"/>
                    </a:cubicBezTo>
                    <a:cubicBezTo>
                      <a:pt x="608" y="2189"/>
                      <a:pt x="608" y="1247"/>
                      <a:pt x="1034" y="791"/>
                    </a:cubicBezTo>
                    <a:cubicBezTo>
                      <a:pt x="1186" y="639"/>
                      <a:pt x="1368" y="517"/>
                      <a:pt x="1642" y="517"/>
                    </a:cubicBezTo>
                    <a:cubicBezTo>
                      <a:pt x="1794" y="517"/>
                      <a:pt x="1915" y="426"/>
                      <a:pt x="1915" y="274"/>
                    </a:cubicBezTo>
                    <a:cubicBezTo>
                      <a:pt x="1915" y="122"/>
                      <a:pt x="1763" y="1"/>
                      <a:pt x="164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73"/>
              <p:cNvSpPr/>
              <p:nvPr/>
            </p:nvSpPr>
            <p:spPr>
              <a:xfrm>
                <a:off x="1674198" y="3200174"/>
                <a:ext cx="26864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673" extrusionOk="0">
                    <a:moveTo>
                      <a:pt x="852" y="0"/>
                    </a:moveTo>
                    <a:cubicBezTo>
                      <a:pt x="365" y="0"/>
                      <a:pt x="1" y="365"/>
                      <a:pt x="1" y="851"/>
                    </a:cubicBezTo>
                    <a:cubicBezTo>
                      <a:pt x="1" y="1307"/>
                      <a:pt x="365" y="1672"/>
                      <a:pt x="852" y="1672"/>
                    </a:cubicBezTo>
                    <a:cubicBezTo>
                      <a:pt x="1308" y="1672"/>
                      <a:pt x="1672" y="1307"/>
                      <a:pt x="1672" y="851"/>
                    </a:cubicBezTo>
                    <a:cubicBezTo>
                      <a:pt x="1672" y="365"/>
                      <a:pt x="1308" y="0"/>
                      <a:pt x="852" y="0"/>
                    </a:cubicBezTo>
                    <a:close/>
                  </a:path>
                </a:pathLst>
              </a:custGeom>
              <a:solidFill>
                <a:srgbClr val="2122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73"/>
              <p:cNvSpPr/>
              <p:nvPr/>
            </p:nvSpPr>
            <p:spPr>
              <a:xfrm>
                <a:off x="2219880" y="3092332"/>
                <a:ext cx="116144" cy="146059"/>
              </a:xfrm>
              <a:custGeom>
                <a:avLst/>
                <a:gdLst/>
                <a:ahLst/>
                <a:cxnLst/>
                <a:rect l="l" t="t" r="r" b="b"/>
                <a:pathLst>
                  <a:path w="7233" h="9096" extrusionOk="0">
                    <a:moveTo>
                      <a:pt x="3973" y="0"/>
                    </a:moveTo>
                    <a:cubicBezTo>
                      <a:pt x="1848" y="0"/>
                      <a:pt x="0" y="2096"/>
                      <a:pt x="0" y="2096"/>
                    </a:cubicBezTo>
                    <a:lnTo>
                      <a:pt x="1155" y="8692"/>
                    </a:lnTo>
                    <a:cubicBezTo>
                      <a:pt x="1817" y="8971"/>
                      <a:pt x="2410" y="9096"/>
                      <a:pt x="2938" y="9096"/>
                    </a:cubicBezTo>
                    <a:cubicBezTo>
                      <a:pt x="7189" y="9096"/>
                      <a:pt x="7232" y="1019"/>
                      <a:pt x="5015" y="181"/>
                    </a:cubicBezTo>
                    <a:cubicBezTo>
                      <a:pt x="4665" y="55"/>
                      <a:pt x="4315" y="0"/>
                      <a:pt x="3973" y="0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73"/>
              <p:cNvSpPr/>
              <p:nvPr/>
            </p:nvSpPr>
            <p:spPr>
              <a:xfrm>
                <a:off x="2242811" y="3125780"/>
                <a:ext cx="65418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1929" extrusionOk="0">
                    <a:moveTo>
                      <a:pt x="2313" y="1"/>
                    </a:moveTo>
                    <a:cubicBezTo>
                      <a:pt x="2243" y="1"/>
                      <a:pt x="2171" y="5"/>
                      <a:pt x="2098" y="13"/>
                    </a:cubicBezTo>
                    <a:cubicBezTo>
                      <a:pt x="1338" y="74"/>
                      <a:pt x="639" y="621"/>
                      <a:pt x="92" y="1563"/>
                    </a:cubicBezTo>
                    <a:cubicBezTo>
                      <a:pt x="1" y="1655"/>
                      <a:pt x="31" y="1837"/>
                      <a:pt x="153" y="1898"/>
                    </a:cubicBezTo>
                    <a:cubicBezTo>
                      <a:pt x="244" y="1928"/>
                      <a:pt x="274" y="1928"/>
                      <a:pt x="305" y="1928"/>
                    </a:cubicBezTo>
                    <a:cubicBezTo>
                      <a:pt x="396" y="1928"/>
                      <a:pt x="457" y="1898"/>
                      <a:pt x="548" y="1776"/>
                    </a:cubicBezTo>
                    <a:cubicBezTo>
                      <a:pt x="1034" y="986"/>
                      <a:pt x="1612" y="530"/>
                      <a:pt x="2159" y="499"/>
                    </a:cubicBezTo>
                    <a:cubicBezTo>
                      <a:pt x="2205" y="494"/>
                      <a:pt x="2252" y="491"/>
                      <a:pt x="2297" y="491"/>
                    </a:cubicBezTo>
                    <a:cubicBezTo>
                      <a:pt x="2998" y="491"/>
                      <a:pt x="3587" y="1107"/>
                      <a:pt x="3587" y="1107"/>
                    </a:cubicBezTo>
                    <a:cubicBezTo>
                      <a:pt x="3640" y="1142"/>
                      <a:pt x="3713" y="1178"/>
                      <a:pt x="3789" y="1178"/>
                    </a:cubicBezTo>
                    <a:cubicBezTo>
                      <a:pt x="3844" y="1178"/>
                      <a:pt x="3901" y="1159"/>
                      <a:pt x="3952" y="1107"/>
                    </a:cubicBezTo>
                    <a:cubicBezTo>
                      <a:pt x="4043" y="1016"/>
                      <a:pt x="4074" y="864"/>
                      <a:pt x="3952" y="773"/>
                    </a:cubicBezTo>
                    <a:cubicBezTo>
                      <a:pt x="3924" y="716"/>
                      <a:pt x="3263" y="1"/>
                      <a:pt x="2313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73"/>
              <p:cNvSpPr/>
              <p:nvPr/>
            </p:nvSpPr>
            <p:spPr>
              <a:xfrm>
                <a:off x="2262818" y="3128911"/>
                <a:ext cx="30766" cy="44913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2797" extrusionOk="0">
                    <a:moveTo>
                      <a:pt x="274" y="1"/>
                    </a:moveTo>
                    <a:cubicBezTo>
                      <a:pt x="153" y="1"/>
                      <a:pt x="1" y="122"/>
                      <a:pt x="1" y="274"/>
                    </a:cubicBezTo>
                    <a:cubicBezTo>
                      <a:pt x="1" y="426"/>
                      <a:pt x="123" y="517"/>
                      <a:pt x="274" y="517"/>
                    </a:cubicBezTo>
                    <a:cubicBezTo>
                      <a:pt x="548" y="517"/>
                      <a:pt x="730" y="608"/>
                      <a:pt x="882" y="791"/>
                    </a:cubicBezTo>
                    <a:cubicBezTo>
                      <a:pt x="1369" y="1368"/>
                      <a:pt x="1278" y="2554"/>
                      <a:pt x="1278" y="2554"/>
                    </a:cubicBezTo>
                    <a:cubicBezTo>
                      <a:pt x="1278" y="2645"/>
                      <a:pt x="1369" y="2797"/>
                      <a:pt x="1521" y="2797"/>
                    </a:cubicBezTo>
                    <a:cubicBezTo>
                      <a:pt x="1673" y="2797"/>
                      <a:pt x="1794" y="2736"/>
                      <a:pt x="1794" y="2584"/>
                    </a:cubicBezTo>
                    <a:cubicBezTo>
                      <a:pt x="1794" y="2493"/>
                      <a:pt x="1916" y="1186"/>
                      <a:pt x="1278" y="456"/>
                    </a:cubicBezTo>
                    <a:cubicBezTo>
                      <a:pt x="1004" y="152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73"/>
              <p:cNvSpPr/>
              <p:nvPr/>
            </p:nvSpPr>
            <p:spPr>
              <a:xfrm>
                <a:off x="2266736" y="3194313"/>
                <a:ext cx="26848" cy="26864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673" extrusionOk="0">
                    <a:moveTo>
                      <a:pt x="821" y="1"/>
                    </a:moveTo>
                    <a:cubicBezTo>
                      <a:pt x="365" y="1"/>
                      <a:pt x="0" y="365"/>
                      <a:pt x="0" y="821"/>
                    </a:cubicBezTo>
                    <a:cubicBezTo>
                      <a:pt x="0" y="1277"/>
                      <a:pt x="365" y="1672"/>
                      <a:pt x="821" y="1672"/>
                    </a:cubicBezTo>
                    <a:cubicBezTo>
                      <a:pt x="1277" y="1672"/>
                      <a:pt x="1672" y="1277"/>
                      <a:pt x="1672" y="821"/>
                    </a:cubicBezTo>
                    <a:cubicBezTo>
                      <a:pt x="1672" y="365"/>
                      <a:pt x="1277" y="1"/>
                      <a:pt x="821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73"/>
              <p:cNvSpPr/>
              <p:nvPr/>
            </p:nvSpPr>
            <p:spPr>
              <a:xfrm>
                <a:off x="1718132" y="2770090"/>
                <a:ext cx="545682" cy="870541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54214" extrusionOk="0">
                    <a:moveTo>
                      <a:pt x="17598" y="1"/>
                    </a:moveTo>
                    <a:cubicBezTo>
                      <a:pt x="17448" y="1"/>
                      <a:pt x="17296" y="2"/>
                      <a:pt x="17143" y="6"/>
                    </a:cubicBezTo>
                    <a:cubicBezTo>
                      <a:pt x="2523" y="310"/>
                      <a:pt x="0" y="14170"/>
                      <a:pt x="0" y="26906"/>
                    </a:cubicBezTo>
                    <a:cubicBezTo>
                      <a:pt x="31" y="32407"/>
                      <a:pt x="487" y="37727"/>
                      <a:pt x="639" y="41648"/>
                    </a:cubicBezTo>
                    <a:cubicBezTo>
                      <a:pt x="1034" y="51435"/>
                      <a:pt x="1064" y="53076"/>
                      <a:pt x="1034" y="53259"/>
                    </a:cubicBezTo>
                    <a:cubicBezTo>
                      <a:pt x="1282" y="53312"/>
                      <a:pt x="5004" y="54213"/>
                      <a:pt x="8788" y="54213"/>
                    </a:cubicBezTo>
                    <a:cubicBezTo>
                      <a:pt x="11491" y="54213"/>
                      <a:pt x="14225" y="53753"/>
                      <a:pt x="15745" y="52195"/>
                    </a:cubicBezTo>
                    <a:lnTo>
                      <a:pt x="15745" y="48122"/>
                    </a:lnTo>
                    <a:cubicBezTo>
                      <a:pt x="15745" y="48122"/>
                      <a:pt x="16480" y="48261"/>
                      <a:pt x="17653" y="48261"/>
                    </a:cubicBezTo>
                    <a:cubicBezTo>
                      <a:pt x="18994" y="48261"/>
                      <a:pt x="20906" y="48079"/>
                      <a:pt x="22949" y="47301"/>
                    </a:cubicBezTo>
                    <a:cubicBezTo>
                      <a:pt x="25654" y="46268"/>
                      <a:pt x="28542" y="44262"/>
                      <a:pt x="30639" y="40280"/>
                    </a:cubicBezTo>
                    <a:cubicBezTo>
                      <a:pt x="31338" y="38882"/>
                      <a:pt x="32037" y="36845"/>
                      <a:pt x="32615" y="34414"/>
                    </a:cubicBezTo>
                    <a:cubicBezTo>
                      <a:pt x="32949" y="32985"/>
                      <a:pt x="33223" y="31404"/>
                      <a:pt x="33436" y="29763"/>
                    </a:cubicBezTo>
                    <a:cubicBezTo>
                      <a:pt x="33527" y="29034"/>
                      <a:pt x="33588" y="28243"/>
                      <a:pt x="33679" y="27483"/>
                    </a:cubicBezTo>
                    <a:cubicBezTo>
                      <a:pt x="33983" y="24201"/>
                      <a:pt x="33922" y="20705"/>
                      <a:pt x="33527" y="17392"/>
                    </a:cubicBezTo>
                    <a:cubicBezTo>
                      <a:pt x="32358" y="8224"/>
                      <a:pt x="27971" y="1"/>
                      <a:pt x="17598" y="1"/>
                    </a:cubicBezTo>
                    <a:close/>
                  </a:path>
                </a:pathLst>
              </a:custGeom>
              <a:solidFill>
                <a:srgbClr val="E8AC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73"/>
              <p:cNvSpPr/>
              <p:nvPr/>
            </p:nvSpPr>
            <p:spPr>
              <a:xfrm>
                <a:off x="1761086" y="3215268"/>
                <a:ext cx="164493" cy="126003"/>
              </a:xfrm>
              <a:custGeom>
                <a:avLst/>
                <a:gdLst/>
                <a:ahLst/>
                <a:cxnLst/>
                <a:rect l="l" t="t" r="r" b="b"/>
                <a:pathLst>
                  <a:path w="10244" h="7847" extrusionOk="0">
                    <a:moveTo>
                      <a:pt x="5162" y="1"/>
                    </a:moveTo>
                    <a:cubicBezTo>
                      <a:pt x="5113" y="1"/>
                      <a:pt x="5064" y="1"/>
                      <a:pt x="5015" y="3"/>
                    </a:cubicBezTo>
                    <a:cubicBezTo>
                      <a:pt x="2219" y="94"/>
                      <a:pt x="0" y="1917"/>
                      <a:pt x="61" y="4076"/>
                    </a:cubicBezTo>
                    <a:cubicBezTo>
                      <a:pt x="121" y="6196"/>
                      <a:pt x="2351" y="7846"/>
                      <a:pt x="5081" y="7846"/>
                    </a:cubicBezTo>
                    <a:cubicBezTo>
                      <a:pt x="5130" y="7846"/>
                      <a:pt x="5179" y="7846"/>
                      <a:pt x="5228" y="7845"/>
                    </a:cubicBezTo>
                    <a:cubicBezTo>
                      <a:pt x="8025" y="7753"/>
                      <a:pt x="10243" y="5930"/>
                      <a:pt x="10152" y="3772"/>
                    </a:cubicBezTo>
                    <a:cubicBezTo>
                      <a:pt x="10093" y="1652"/>
                      <a:pt x="7862" y="1"/>
                      <a:pt x="5162" y="1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73"/>
              <p:cNvSpPr/>
              <p:nvPr/>
            </p:nvSpPr>
            <p:spPr>
              <a:xfrm>
                <a:off x="2132512" y="3201635"/>
                <a:ext cx="126421" cy="125473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7814" extrusionOk="0">
                    <a:moveTo>
                      <a:pt x="5016" y="0"/>
                    </a:moveTo>
                    <a:cubicBezTo>
                      <a:pt x="2189" y="92"/>
                      <a:pt x="0" y="1885"/>
                      <a:pt x="61" y="4043"/>
                    </a:cubicBezTo>
                    <a:cubicBezTo>
                      <a:pt x="151" y="6192"/>
                      <a:pt x="2380" y="7814"/>
                      <a:pt x="5080" y="7814"/>
                    </a:cubicBezTo>
                    <a:cubicBezTo>
                      <a:pt x="5129" y="7814"/>
                      <a:pt x="5179" y="7813"/>
                      <a:pt x="5228" y="7812"/>
                    </a:cubicBezTo>
                    <a:cubicBezTo>
                      <a:pt x="5806" y="7812"/>
                      <a:pt x="6292" y="7721"/>
                      <a:pt x="6809" y="7569"/>
                    </a:cubicBezTo>
                    <a:cubicBezTo>
                      <a:pt x="7295" y="5502"/>
                      <a:pt x="7660" y="3101"/>
                      <a:pt x="7873" y="608"/>
                    </a:cubicBezTo>
                    <a:cubicBezTo>
                      <a:pt x="7052" y="183"/>
                      <a:pt x="6079" y="0"/>
                      <a:pt x="5016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73"/>
              <p:cNvSpPr/>
              <p:nvPr/>
            </p:nvSpPr>
            <p:spPr>
              <a:xfrm>
                <a:off x="1986565" y="3539389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73"/>
              <p:cNvSpPr/>
              <p:nvPr/>
            </p:nvSpPr>
            <p:spPr>
              <a:xfrm>
                <a:off x="1837712" y="3489113"/>
                <a:ext cx="132282" cy="107874"/>
              </a:xfrm>
              <a:custGeom>
                <a:avLst/>
                <a:gdLst/>
                <a:ahLst/>
                <a:cxnLst/>
                <a:rect l="l" t="t" r="r" b="b"/>
                <a:pathLst>
                  <a:path w="8238" h="67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" y="1"/>
                      <a:pt x="3496" y="5563"/>
                      <a:pt x="8238" y="6718"/>
                    </a:cubicBezTo>
                    <a:lnTo>
                      <a:pt x="8238" y="3648"/>
                    </a:lnTo>
                    <a:cubicBezTo>
                      <a:pt x="6627" y="3466"/>
                      <a:pt x="2766" y="2493"/>
                      <a:pt x="0" y="0"/>
                    </a:cubicBezTo>
                    <a:close/>
                  </a:path>
                </a:pathLst>
              </a:custGeom>
              <a:solidFill>
                <a:srgbClr val="E8917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73"/>
              <p:cNvSpPr/>
              <p:nvPr/>
            </p:nvSpPr>
            <p:spPr>
              <a:xfrm>
                <a:off x="1814766" y="3467933"/>
                <a:ext cx="153767" cy="83676"/>
              </a:xfrm>
              <a:custGeom>
                <a:avLst/>
                <a:gdLst/>
                <a:ahLst/>
                <a:cxnLst/>
                <a:rect l="l" t="t" r="r" b="b"/>
                <a:pathLst>
                  <a:path w="9576" h="5211" extrusionOk="0">
                    <a:moveTo>
                      <a:pt x="266" y="0"/>
                    </a:moveTo>
                    <a:cubicBezTo>
                      <a:pt x="207" y="0"/>
                      <a:pt x="147" y="16"/>
                      <a:pt x="92" y="43"/>
                    </a:cubicBezTo>
                    <a:cubicBezTo>
                      <a:pt x="1" y="134"/>
                      <a:pt x="1" y="286"/>
                      <a:pt x="61" y="377"/>
                    </a:cubicBezTo>
                    <a:cubicBezTo>
                      <a:pt x="213" y="590"/>
                      <a:pt x="3557" y="4602"/>
                      <a:pt x="9332" y="5210"/>
                    </a:cubicBezTo>
                    <a:cubicBezTo>
                      <a:pt x="9454" y="5210"/>
                      <a:pt x="9575" y="5089"/>
                      <a:pt x="9575" y="4997"/>
                    </a:cubicBezTo>
                    <a:cubicBezTo>
                      <a:pt x="9575" y="4876"/>
                      <a:pt x="9484" y="4724"/>
                      <a:pt x="9332" y="4724"/>
                    </a:cubicBezTo>
                    <a:cubicBezTo>
                      <a:pt x="3800" y="4146"/>
                      <a:pt x="487" y="134"/>
                      <a:pt x="457" y="73"/>
                    </a:cubicBezTo>
                    <a:cubicBezTo>
                      <a:pt x="406" y="23"/>
                      <a:pt x="338" y="0"/>
                      <a:pt x="26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73"/>
              <p:cNvSpPr/>
              <p:nvPr/>
            </p:nvSpPr>
            <p:spPr>
              <a:xfrm>
                <a:off x="2020254" y="3142977"/>
                <a:ext cx="71761" cy="110893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6906" extrusionOk="0">
                    <a:moveTo>
                      <a:pt x="1750" y="1"/>
                    </a:moveTo>
                    <a:cubicBezTo>
                      <a:pt x="1695" y="1"/>
                      <a:pt x="1638" y="12"/>
                      <a:pt x="1581" y="36"/>
                    </a:cubicBezTo>
                    <a:cubicBezTo>
                      <a:pt x="1398" y="97"/>
                      <a:pt x="1338" y="340"/>
                      <a:pt x="1398" y="523"/>
                    </a:cubicBezTo>
                    <a:lnTo>
                      <a:pt x="3557" y="5204"/>
                    </a:lnTo>
                    <a:lnTo>
                      <a:pt x="335" y="6115"/>
                    </a:lnTo>
                    <a:cubicBezTo>
                      <a:pt x="152" y="6146"/>
                      <a:pt x="0" y="6389"/>
                      <a:pt x="61" y="6571"/>
                    </a:cubicBezTo>
                    <a:cubicBezTo>
                      <a:pt x="152" y="6723"/>
                      <a:pt x="304" y="6845"/>
                      <a:pt x="456" y="6845"/>
                    </a:cubicBezTo>
                    <a:cubicBezTo>
                      <a:pt x="487" y="6845"/>
                      <a:pt x="517" y="6845"/>
                      <a:pt x="517" y="6906"/>
                    </a:cubicBezTo>
                    <a:lnTo>
                      <a:pt x="4225" y="5842"/>
                    </a:lnTo>
                    <a:cubicBezTo>
                      <a:pt x="4286" y="5812"/>
                      <a:pt x="4408" y="5720"/>
                      <a:pt x="4438" y="5629"/>
                    </a:cubicBezTo>
                    <a:cubicBezTo>
                      <a:pt x="4468" y="5538"/>
                      <a:pt x="4468" y="5416"/>
                      <a:pt x="4438" y="5325"/>
                    </a:cubicBezTo>
                    <a:lnTo>
                      <a:pt x="2098" y="219"/>
                    </a:lnTo>
                    <a:cubicBezTo>
                      <a:pt x="2031" y="85"/>
                      <a:pt x="1899" y="1"/>
                      <a:pt x="1750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73"/>
              <p:cNvSpPr/>
              <p:nvPr/>
            </p:nvSpPr>
            <p:spPr>
              <a:xfrm>
                <a:off x="1852356" y="3050823"/>
                <a:ext cx="111776" cy="70781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4408" extrusionOk="0">
                    <a:moveTo>
                      <a:pt x="6079" y="0"/>
                    </a:moveTo>
                    <a:cubicBezTo>
                      <a:pt x="1976" y="0"/>
                      <a:pt x="304" y="3009"/>
                      <a:pt x="243" y="3101"/>
                    </a:cubicBezTo>
                    <a:cubicBezTo>
                      <a:pt x="0" y="3526"/>
                      <a:pt x="152" y="4073"/>
                      <a:pt x="578" y="4286"/>
                    </a:cubicBezTo>
                    <a:cubicBezTo>
                      <a:pt x="699" y="4377"/>
                      <a:pt x="851" y="4408"/>
                      <a:pt x="1003" y="4408"/>
                    </a:cubicBezTo>
                    <a:cubicBezTo>
                      <a:pt x="1277" y="4408"/>
                      <a:pt x="1611" y="4256"/>
                      <a:pt x="1763" y="3952"/>
                    </a:cubicBezTo>
                    <a:cubicBezTo>
                      <a:pt x="1824" y="3860"/>
                      <a:pt x="3040" y="1733"/>
                      <a:pt x="6079" y="1733"/>
                    </a:cubicBezTo>
                    <a:cubicBezTo>
                      <a:pt x="6566" y="1733"/>
                      <a:pt x="6961" y="1368"/>
                      <a:pt x="6961" y="882"/>
                    </a:cubicBezTo>
                    <a:cubicBezTo>
                      <a:pt x="6961" y="365"/>
                      <a:pt x="6566" y="0"/>
                      <a:pt x="6079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73"/>
              <p:cNvSpPr/>
              <p:nvPr/>
            </p:nvSpPr>
            <p:spPr>
              <a:xfrm>
                <a:off x="2102741" y="3050021"/>
                <a:ext cx="107393" cy="54997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3425" extrusionOk="0">
                    <a:moveTo>
                      <a:pt x="1669" y="1"/>
                    </a:moveTo>
                    <a:cubicBezTo>
                      <a:pt x="1133" y="1"/>
                      <a:pt x="790" y="71"/>
                      <a:pt x="760" y="81"/>
                    </a:cubicBezTo>
                    <a:cubicBezTo>
                      <a:pt x="243" y="172"/>
                      <a:pt x="0" y="658"/>
                      <a:pt x="61" y="1114"/>
                    </a:cubicBezTo>
                    <a:cubicBezTo>
                      <a:pt x="141" y="1515"/>
                      <a:pt x="528" y="1799"/>
                      <a:pt x="930" y="1799"/>
                    </a:cubicBezTo>
                    <a:cubicBezTo>
                      <a:pt x="985" y="1799"/>
                      <a:pt x="1040" y="1794"/>
                      <a:pt x="1094" y="1783"/>
                    </a:cubicBezTo>
                    <a:cubicBezTo>
                      <a:pt x="1130" y="1774"/>
                      <a:pt x="1330" y="1739"/>
                      <a:pt x="1641" y="1739"/>
                    </a:cubicBezTo>
                    <a:cubicBezTo>
                      <a:pt x="2393" y="1739"/>
                      <a:pt x="3795" y="1943"/>
                      <a:pt x="5107" y="3211"/>
                    </a:cubicBezTo>
                    <a:cubicBezTo>
                      <a:pt x="5259" y="3363"/>
                      <a:pt x="5502" y="3424"/>
                      <a:pt x="5715" y="3424"/>
                    </a:cubicBezTo>
                    <a:cubicBezTo>
                      <a:pt x="5958" y="3424"/>
                      <a:pt x="6170" y="3363"/>
                      <a:pt x="6383" y="3211"/>
                    </a:cubicBezTo>
                    <a:cubicBezTo>
                      <a:pt x="6687" y="2816"/>
                      <a:pt x="6687" y="2299"/>
                      <a:pt x="6322" y="1935"/>
                    </a:cubicBezTo>
                    <a:cubicBezTo>
                      <a:pt x="4634" y="287"/>
                      <a:pt x="2755" y="1"/>
                      <a:pt x="1669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73"/>
              <p:cNvSpPr/>
              <p:nvPr/>
            </p:nvSpPr>
            <p:spPr>
              <a:xfrm>
                <a:off x="2093460" y="3125009"/>
                <a:ext cx="92266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770" extrusionOk="0">
                    <a:moveTo>
                      <a:pt x="2660" y="0"/>
                    </a:moveTo>
                    <a:cubicBezTo>
                      <a:pt x="2645" y="0"/>
                      <a:pt x="2630" y="0"/>
                      <a:pt x="2615" y="0"/>
                    </a:cubicBezTo>
                    <a:cubicBezTo>
                      <a:pt x="487" y="61"/>
                      <a:pt x="1" y="2219"/>
                      <a:pt x="1" y="3344"/>
                    </a:cubicBezTo>
                    <a:cubicBezTo>
                      <a:pt x="1" y="3587"/>
                      <a:pt x="183" y="3769"/>
                      <a:pt x="426" y="3769"/>
                    </a:cubicBezTo>
                    <a:cubicBezTo>
                      <a:pt x="639" y="3769"/>
                      <a:pt x="821" y="3587"/>
                      <a:pt x="791" y="3405"/>
                    </a:cubicBezTo>
                    <a:cubicBezTo>
                      <a:pt x="791" y="3283"/>
                      <a:pt x="791" y="912"/>
                      <a:pt x="2615" y="882"/>
                    </a:cubicBezTo>
                    <a:cubicBezTo>
                      <a:pt x="2627" y="882"/>
                      <a:pt x="2639" y="882"/>
                      <a:pt x="2650" y="882"/>
                    </a:cubicBezTo>
                    <a:cubicBezTo>
                      <a:pt x="4474" y="882"/>
                      <a:pt x="4864" y="3193"/>
                      <a:pt x="4864" y="3313"/>
                    </a:cubicBezTo>
                    <a:cubicBezTo>
                      <a:pt x="4890" y="3498"/>
                      <a:pt x="5077" y="3660"/>
                      <a:pt x="5265" y="3660"/>
                    </a:cubicBezTo>
                    <a:cubicBezTo>
                      <a:pt x="5293" y="3660"/>
                      <a:pt x="5322" y="3656"/>
                      <a:pt x="5350" y="3648"/>
                    </a:cubicBezTo>
                    <a:cubicBezTo>
                      <a:pt x="5593" y="3617"/>
                      <a:pt x="5745" y="3405"/>
                      <a:pt x="5685" y="3161"/>
                    </a:cubicBezTo>
                    <a:cubicBezTo>
                      <a:pt x="5534" y="2075"/>
                      <a:pt x="4724" y="0"/>
                      <a:pt x="266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73"/>
              <p:cNvSpPr/>
              <p:nvPr/>
            </p:nvSpPr>
            <p:spPr>
              <a:xfrm>
                <a:off x="1881629" y="3127450"/>
                <a:ext cx="116192" cy="66879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165" extrusionOk="0">
                    <a:moveTo>
                      <a:pt x="3436" y="0"/>
                    </a:moveTo>
                    <a:cubicBezTo>
                      <a:pt x="761" y="0"/>
                      <a:pt x="1" y="2432"/>
                      <a:pt x="1" y="3709"/>
                    </a:cubicBezTo>
                    <a:cubicBezTo>
                      <a:pt x="1" y="3921"/>
                      <a:pt x="183" y="4165"/>
                      <a:pt x="457" y="4165"/>
                    </a:cubicBezTo>
                    <a:cubicBezTo>
                      <a:pt x="730" y="4165"/>
                      <a:pt x="913" y="3952"/>
                      <a:pt x="913" y="3709"/>
                    </a:cubicBezTo>
                    <a:cubicBezTo>
                      <a:pt x="913" y="3587"/>
                      <a:pt x="1034" y="912"/>
                      <a:pt x="3436" y="912"/>
                    </a:cubicBezTo>
                    <a:cubicBezTo>
                      <a:pt x="5867" y="912"/>
                      <a:pt x="6262" y="3617"/>
                      <a:pt x="6262" y="3739"/>
                    </a:cubicBezTo>
                    <a:cubicBezTo>
                      <a:pt x="6323" y="3952"/>
                      <a:pt x="6506" y="4104"/>
                      <a:pt x="6718" y="4104"/>
                    </a:cubicBezTo>
                    <a:lnTo>
                      <a:pt x="6810" y="4104"/>
                    </a:lnTo>
                    <a:cubicBezTo>
                      <a:pt x="7022" y="4104"/>
                      <a:pt x="7235" y="3891"/>
                      <a:pt x="7174" y="3617"/>
                    </a:cubicBezTo>
                    <a:cubicBezTo>
                      <a:pt x="7022" y="2371"/>
                      <a:pt x="6050" y="0"/>
                      <a:pt x="343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73"/>
              <p:cNvSpPr/>
              <p:nvPr/>
            </p:nvSpPr>
            <p:spPr>
              <a:xfrm>
                <a:off x="1985601" y="3293822"/>
                <a:ext cx="85908" cy="3423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2132" extrusionOk="0">
                    <a:moveTo>
                      <a:pt x="444" y="0"/>
                    </a:moveTo>
                    <a:cubicBezTo>
                      <a:pt x="361" y="0"/>
                      <a:pt x="276" y="32"/>
                      <a:pt x="213" y="95"/>
                    </a:cubicBezTo>
                    <a:cubicBezTo>
                      <a:pt x="31" y="217"/>
                      <a:pt x="0" y="491"/>
                      <a:pt x="152" y="612"/>
                    </a:cubicBezTo>
                    <a:cubicBezTo>
                      <a:pt x="1125" y="1889"/>
                      <a:pt x="2614" y="2132"/>
                      <a:pt x="3678" y="2132"/>
                    </a:cubicBezTo>
                    <a:cubicBezTo>
                      <a:pt x="4354" y="2132"/>
                      <a:pt x="4837" y="2036"/>
                      <a:pt x="5000" y="2036"/>
                    </a:cubicBezTo>
                    <a:cubicBezTo>
                      <a:pt x="5020" y="2036"/>
                      <a:pt x="5036" y="2037"/>
                      <a:pt x="5046" y="2041"/>
                    </a:cubicBezTo>
                    <a:cubicBezTo>
                      <a:pt x="5228" y="2010"/>
                      <a:pt x="5350" y="1767"/>
                      <a:pt x="5289" y="1585"/>
                    </a:cubicBezTo>
                    <a:cubicBezTo>
                      <a:pt x="5262" y="1399"/>
                      <a:pt x="5096" y="1306"/>
                      <a:pt x="4933" y="1306"/>
                    </a:cubicBezTo>
                    <a:cubicBezTo>
                      <a:pt x="4910" y="1306"/>
                      <a:pt x="4886" y="1307"/>
                      <a:pt x="4863" y="1311"/>
                    </a:cubicBezTo>
                    <a:cubicBezTo>
                      <a:pt x="4838" y="1311"/>
                      <a:pt x="4374" y="1415"/>
                      <a:pt x="3737" y="1415"/>
                    </a:cubicBezTo>
                    <a:cubicBezTo>
                      <a:pt x="2828" y="1415"/>
                      <a:pt x="1569" y="1205"/>
                      <a:pt x="730" y="187"/>
                    </a:cubicBezTo>
                    <a:cubicBezTo>
                      <a:pt x="676" y="62"/>
                      <a:pt x="561" y="0"/>
                      <a:pt x="44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73"/>
              <p:cNvSpPr/>
              <p:nvPr/>
            </p:nvSpPr>
            <p:spPr>
              <a:xfrm>
                <a:off x="1731797" y="3529626"/>
                <a:ext cx="239176" cy="66398"/>
              </a:xfrm>
              <a:custGeom>
                <a:avLst/>
                <a:gdLst/>
                <a:ahLst/>
                <a:cxnLst/>
                <a:rect l="l" t="t" r="r" b="b"/>
                <a:pathLst>
                  <a:path w="14895" h="41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31" y="639"/>
                      <a:pt x="31" y="1247"/>
                      <a:pt x="61" y="1794"/>
                    </a:cubicBezTo>
                    <a:cubicBezTo>
                      <a:pt x="2219" y="2584"/>
                      <a:pt x="7052" y="4134"/>
                      <a:pt x="11642" y="4134"/>
                    </a:cubicBezTo>
                    <a:cubicBezTo>
                      <a:pt x="12767" y="4134"/>
                      <a:pt x="13830" y="4043"/>
                      <a:pt x="14894" y="3830"/>
                    </a:cubicBezTo>
                    <a:lnTo>
                      <a:pt x="14894" y="2158"/>
                    </a:lnTo>
                    <a:cubicBezTo>
                      <a:pt x="13873" y="2398"/>
                      <a:pt x="12778" y="2498"/>
                      <a:pt x="11660" y="2498"/>
                    </a:cubicBezTo>
                    <a:cubicBezTo>
                      <a:pt x="6822" y="2498"/>
                      <a:pt x="1556" y="618"/>
                      <a:pt x="0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73"/>
              <p:cNvSpPr/>
              <p:nvPr/>
            </p:nvSpPr>
            <p:spPr>
              <a:xfrm>
                <a:off x="1451561" y="2655504"/>
                <a:ext cx="269509" cy="202630"/>
              </a:xfrm>
              <a:custGeom>
                <a:avLst/>
                <a:gdLst/>
                <a:ahLst/>
                <a:cxnLst/>
                <a:rect l="l" t="t" r="r" b="b"/>
                <a:pathLst>
                  <a:path w="16784" h="12619" extrusionOk="0">
                    <a:moveTo>
                      <a:pt x="10209" y="1"/>
                    </a:moveTo>
                    <a:cubicBezTo>
                      <a:pt x="4831" y="1"/>
                      <a:pt x="1" y="7901"/>
                      <a:pt x="3410" y="10546"/>
                    </a:cubicBezTo>
                    <a:cubicBezTo>
                      <a:pt x="5696" y="12305"/>
                      <a:pt x="9427" y="12619"/>
                      <a:pt x="11800" y="12619"/>
                    </a:cubicBezTo>
                    <a:cubicBezTo>
                      <a:pt x="13118" y="12619"/>
                      <a:pt x="14018" y="12522"/>
                      <a:pt x="14018" y="12522"/>
                    </a:cubicBezTo>
                    <a:lnTo>
                      <a:pt x="16784" y="7446"/>
                    </a:lnTo>
                    <a:cubicBezTo>
                      <a:pt x="16784" y="7446"/>
                      <a:pt x="16328" y="607"/>
                      <a:pt x="10765" y="29"/>
                    </a:cubicBezTo>
                    <a:cubicBezTo>
                      <a:pt x="10580" y="10"/>
                      <a:pt x="10394" y="1"/>
                      <a:pt x="10209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73"/>
              <p:cNvSpPr/>
              <p:nvPr/>
            </p:nvSpPr>
            <p:spPr>
              <a:xfrm>
                <a:off x="1551696" y="2695519"/>
                <a:ext cx="144967" cy="71745"/>
              </a:xfrm>
              <a:custGeom>
                <a:avLst/>
                <a:gdLst/>
                <a:ahLst/>
                <a:cxnLst/>
                <a:rect l="l" t="t" r="r" b="b"/>
                <a:pathLst>
                  <a:path w="9028" h="4468" extrusionOk="0">
                    <a:moveTo>
                      <a:pt x="1923" y="1"/>
                    </a:moveTo>
                    <a:cubicBezTo>
                      <a:pt x="1404" y="1"/>
                      <a:pt x="854" y="48"/>
                      <a:pt x="274" y="151"/>
                    </a:cubicBezTo>
                    <a:cubicBezTo>
                      <a:pt x="122" y="151"/>
                      <a:pt x="0" y="303"/>
                      <a:pt x="31" y="455"/>
                    </a:cubicBezTo>
                    <a:cubicBezTo>
                      <a:pt x="31" y="591"/>
                      <a:pt x="153" y="703"/>
                      <a:pt x="287" y="703"/>
                    </a:cubicBezTo>
                    <a:cubicBezTo>
                      <a:pt x="303" y="703"/>
                      <a:pt x="319" y="702"/>
                      <a:pt x="335" y="698"/>
                    </a:cubicBezTo>
                    <a:cubicBezTo>
                      <a:pt x="905" y="596"/>
                      <a:pt x="1442" y="550"/>
                      <a:pt x="1947" y="550"/>
                    </a:cubicBezTo>
                    <a:cubicBezTo>
                      <a:pt x="6399" y="550"/>
                      <a:pt x="8372" y="4124"/>
                      <a:pt x="8481" y="4315"/>
                    </a:cubicBezTo>
                    <a:cubicBezTo>
                      <a:pt x="8511" y="4407"/>
                      <a:pt x="8572" y="4467"/>
                      <a:pt x="8694" y="4467"/>
                    </a:cubicBezTo>
                    <a:lnTo>
                      <a:pt x="8846" y="4467"/>
                    </a:lnTo>
                    <a:cubicBezTo>
                      <a:pt x="8998" y="4376"/>
                      <a:pt x="9028" y="4194"/>
                      <a:pt x="8967" y="4072"/>
                    </a:cubicBezTo>
                    <a:cubicBezTo>
                      <a:pt x="8940" y="4017"/>
                      <a:pt x="6733" y="1"/>
                      <a:pt x="1923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73"/>
              <p:cNvSpPr/>
              <p:nvPr/>
            </p:nvSpPr>
            <p:spPr>
              <a:xfrm>
                <a:off x="1515085" y="2741925"/>
                <a:ext cx="100568" cy="30220"/>
              </a:xfrm>
              <a:custGeom>
                <a:avLst/>
                <a:gdLst/>
                <a:ahLst/>
                <a:cxnLst/>
                <a:rect l="l" t="t" r="r" b="b"/>
                <a:pathLst>
                  <a:path w="6263" h="1882" extrusionOk="0">
                    <a:moveTo>
                      <a:pt x="2018" y="0"/>
                    </a:moveTo>
                    <a:cubicBezTo>
                      <a:pt x="958" y="0"/>
                      <a:pt x="243" y="256"/>
                      <a:pt x="183" y="270"/>
                    </a:cubicBezTo>
                    <a:cubicBezTo>
                      <a:pt x="61" y="301"/>
                      <a:pt x="1" y="483"/>
                      <a:pt x="31" y="605"/>
                    </a:cubicBezTo>
                    <a:cubicBezTo>
                      <a:pt x="56" y="705"/>
                      <a:pt x="165" y="764"/>
                      <a:pt x="288" y="764"/>
                    </a:cubicBezTo>
                    <a:cubicBezTo>
                      <a:pt x="313" y="764"/>
                      <a:pt x="339" y="762"/>
                      <a:pt x="365" y="757"/>
                    </a:cubicBezTo>
                    <a:cubicBezTo>
                      <a:pt x="395" y="757"/>
                      <a:pt x="1031" y="536"/>
                      <a:pt x="1989" y="536"/>
                    </a:cubicBezTo>
                    <a:cubicBezTo>
                      <a:pt x="3009" y="536"/>
                      <a:pt x="4396" y="786"/>
                      <a:pt x="5806" y="1821"/>
                    </a:cubicBezTo>
                    <a:cubicBezTo>
                      <a:pt x="5837" y="1881"/>
                      <a:pt x="5928" y="1881"/>
                      <a:pt x="5958" y="1881"/>
                    </a:cubicBezTo>
                    <a:cubicBezTo>
                      <a:pt x="6049" y="1881"/>
                      <a:pt x="6141" y="1821"/>
                      <a:pt x="6141" y="1790"/>
                    </a:cubicBezTo>
                    <a:cubicBezTo>
                      <a:pt x="6262" y="1669"/>
                      <a:pt x="6232" y="1486"/>
                      <a:pt x="6110" y="1395"/>
                    </a:cubicBezTo>
                    <a:cubicBezTo>
                      <a:pt x="4605" y="278"/>
                      <a:pt x="3124" y="0"/>
                      <a:pt x="2018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73"/>
              <p:cNvSpPr/>
              <p:nvPr/>
            </p:nvSpPr>
            <p:spPr>
              <a:xfrm>
                <a:off x="1655186" y="2755478"/>
                <a:ext cx="111278" cy="130387"/>
              </a:xfrm>
              <a:custGeom>
                <a:avLst/>
                <a:gdLst/>
                <a:ahLst/>
                <a:cxnLst/>
                <a:rect l="l" t="t" r="r" b="b"/>
                <a:pathLst>
                  <a:path w="6930" h="8120" extrusionOk="0">
                    <a:moveTo>
                      <a:pt x="4969" y="0"/>
                    </a:moveTo>
                    <a:cubicBezTo>
                      <a:pt x="3975" y="0"/>
                      <a:pt x="1" y="4649"/>
                      <a:pt x="90" y="6235"/>
                    </a:cubicBezTo>
                    <a:cubicBezTo>
                      <a:pt x="151" y="7816"/>
                      <a:pt x="1823" y="8120"/>
                      <a:pt x="1823" y="8120"/>
                    </a:cubicBezTo>
                    <a:lnTo>
                      <a:pt x="6929" y="2132"/>
                    </a:lnTo>
                    <a:cubicBezTo>
                      <a:pt x="6929" y="2132"/>
                      <a:pt x="5926" y="156"/>
                      <a:pt x="5015" y="4"/>
                    </a:cubicBezTo>
                    <a:cubicBezTo>
                      <a:pt x="5000" y="2"/>
                      <a:pt x="4985" y="0"/>
                      <a:pt x="496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73"/>
              <p:cNvSpPr/>
              <p:nvPr/>
            </p:nvSpPr>
            <p:spPr>
              <a:xfrm>
                <a:off x="1612216" y="2735213"/>
                <a:ext cx="745807" cy="466438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9048" extrusionOk="0">
                    <a:moveTo>
                      <a:pt x="20882" y="12087"/>
                    </a:moveTo>
                    <a:cubicBezTo>
                      <a:pt x="20882" y="12087"/>
                      <a:pt x="20822" y="12877"/>
                      <a:pt x="20852" y="13910"/>
                    </a:cubicBezTo>
                    <a:cubicBezTo>
                      <a:pt x="20153" y="15126"/>
                      <a:pt x="18511" y="17740"/>
                      <a:pt x="16201" y="18044"/>
                    </a:cubicBezTo>
                    <a:cubicBezTo>
                      <a:pt x="16040" y="18069"/>
                      <a:pt x="15886" y="18081"/>
                      <a:pt x="15740" y="18081"/>
                    </a:cubicBezTo>
                    <a:cubicBezTo>
                      <a:pt x="15169" y="18081"/>
                      <a:pt x="14710" y="17897"/>
                      <a:pt x="14347" y="17558"/>
                    </a:cubicBezTo>
                    <a:cubicBezTo>
                      <a:pt x="13891" y="17132"/>
                      <a:pt x="13679" y="16494"/>
                      <a:pt x="13557" y="15977"/>
                    </a:cubicBezTo>
                    <a:lnTo>
                      <a:pt x="13557" y="15977"/>
                    </a:lnTo>
                    <a:cubicBezTo>
                      <a:pt x="13945" y="16588"/>
                      <a:pt x="14662" y="17274"/>
                      <a:pt x="16078" y="17274"/>
                    </a:cubicBezTo>
                    <a:cubicBezTo>
                      <a:pt x="16214" y="17274"/>
                      <a:pt x="16356" y="17267"/>
                      <a:pt x="16505" y="17254"/>
                    </a:cubicBezTo>
                    <a:cubicBezTo>
                      <a:pt x="19545" y="16950"/>
                      <a:pt x="20882" y="12087"/>
                      <a:pt x="20882" y="12087"/>
                    </a:cubicBezTo>
                    <a:close/>
                    <a:moveTo>
                      <a:pt x="30305" y="12087"/>
                    </a:moveTo>
                    <a:cubicBezTo>
                      <a:pt x="30305" y="12087"/>
                      <a:pt x="30396" y="12847"/>
                      <a:pt x="30609" y="13850"/>
                    </a:cubicBezTo>
                    <a:cubicBezTo>
                      <a:pt x="29211" y="16980"/>
                      <a:pt x="27296" y="17892"/>
                      <a:pt x="25867" y="18105"/>
                    </a:cubicBezTo>
                    <a:cubicBezTo>
                      <a:pt x="28816" y="16737"/>
                      <a:pt x="30305" y="12087"/>
                      <a:pt x="30305" y="12087"/>
                    </a:cubicBezTo>
                    <a:close/>
                    <a:moveTo>
                      <a:pt x="19968" y="0"/>
                    </a:moveTo>
                    <a:cubicBezTo>
                      <a:pt x="15326" y="0"/>
                      <a:pt x="9573" y="1076"/>
                      <a:pt x="6232" y="5673"/>
                    </a:cubicBezTo>
                    <a:cubicBezTo>
                      <a:pt x="0" y="14306"/>
                      <a:pt x="6536" y="29047"/>
                      <a:pt x="6536" y="29047"/>
                    </a:cubicBezTo>
                    <a:cubicBezTo>
                      <a:pt x="6536" y="29047"/>
                      <a:pt x="11764" y="25005"/>
                      <a:pt x="12949" y="16190"/>
                    </a:cubicBezTo>
                    <a:cubicBezTo>
                      <a:pt x="13101" y="16798"/>
                      <a:pt x="13375" y="17497"/>
                      <a:pt x="13891" y="17983"/>
                    </a:cubicBezTo>
                    <a:cubicBezTo>
                      <a:pt x="14378" y="18409"/>
                      <a:pt x="14955" y="18622"/>
                      <a:pt x="15715" y="18622"/>
                    </a:cubicBezTo>
                    <a:cubicBezTo>
                      <a:pt x="15867" y="18622"/>
                      <a:pt x="16049" y="18622"/>
                      <a:pt x="16201" y="18591"/>
                    </a:cubicBezTo>
                    <a:cubicBezTo>
                      <a:pt x="18420" y="18318"/>
                      <a:pt x="19970" y="16281"/>
                      <a:pt x="20852" y="14853"/>
                    </a:cubicBezTo>
                    <a:cubicBezTo>
                      <a:pt x="21065" y="16464"/>
                      <a:pt x="21794" y="18257"/>
                      <a:pt x="23739" y="18439"/>
                    </a:cubicBezTo>
                    <a:cubicBezTo>
                      <a:pt x="23952" y="18500"/>
                      <a:pt x="24499" y="18622"/>
                      <a:pt x="25229" y="18622"/>
                    </a:cubicBezTo>
                    <a:cubicBezTo>
                      <a:pt x="26779" y="18622"/>
                      <a:pt x="29089" y="17983"/>
                      <a:pt x="30852" y="14610"/>
                    </a:cubicBezTo>
                    <a:cubicBezTo>
                      <a:pt x="31399" y="16221"/>
                      <a:pt x="32463" y="18135"/>
                      <a:pt x="34560" y="18500"/>
                    </a:cubicBezTo>
                    <a:cubicBezTo>
                      <a:pt x="34862" y="18554"/>
                      <a:pt x="35135" y="18578"/>
                      <a:pt x="35383" y="18578"/>
                    </a:cubicBezTo>
                    <a:cubicBezTo>
                      <a:pt x="37114" y="18578"/>
                      <a:pt x="37619" y="17379"/>
                      <a:pt x="37752" y="16342"/>
                    </a:cubicBezTo>
                    <a:cubicBezTo>
                      <a:pt x="37752" y="19525"/>
                      <a:pt x="38066" y="27278"/>
                      <a:pt x="40633" y="27278"/>
                    </a:cubicBezTo>
                    <a:cubicBezTo>
                      <a:pt x="40714" y="27278"/>
                      <a:pt x="40797" y="27270"/>
                      <a:pt x="40883" y="27254"/>
                    </a:cubicBezTo>
                    <a:cubicBezTo>
                      <a:pt x="41491" y="27133"/>
                      <a:pt x="43071" y="20172"/>
                      <a:pt x="41825" y="13455"/>
                    </a:cubicBezTo>
                    <a:cubicBezTo>
                      <a:pt x="44408" y="12938"/>
                      <a:pt x="46445" y="11874"/>
                      <a:pt x="46445" y="11874"/>
                    </a:cubicBezTo>
                    <a:lnTo>
                      <a:pt x="46445" y="11874"/>
                    </a:lnTo>
                    <a:cubicBezTo>
                      <a:pt x="46445" y="11874"/>
                      <a:pt x="46423" y="11877"/>
                      <a:pt x="46377" y="11877"/>
                    </a:cubicBezTo>
                    <a:cubicBezTo>
                      <a:pt x="46015" y="11877"/>
                      <a:pt x="44165" y="11685"/>
                      <a:pt x="40062" y="8257"/>
                    </a:cubicBezTo>
                    <a:cubicBezTo>
                      <a:pt x="38056" y="4305"/>
                      <a:pt x="34439" y="1236"/>
                      <a:pt x="28147" y="871"/>
                    </a:cubicBezTo>
                    <a:cubicBezTo>
                      <a:pt x="27205" y="688"/>
                      <a:pt x="26627" y="658"/>
                      <a:pt x="26627" y="658"/>
                    </a:cubicBezTo>
                    <a:lnTo>
                      <a:pt x="26627" y="688"/>
                    </a:lnTo>
                    <a:cubicBezTo>
                      <a:pt x="25505" y="450"/>
                      <a:pt x="22969" y="0"/>
                      <a:pt x="19968" y="0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73"/>
              <p:cNvSpPr/>
              <p:nvPr/>
            </p:nvSpPr>
            <p:spPr>
              <a:xfrm>
                <a:off x="1717152" y="2917081"/>
                <a:ext cx="78104" cy="212826"/>
              </a:xfrm>
              <a:custGeom>
                <a:avLst/>
                <a:gdLst/>
                <a:ahLst/>
                <a:cxnLst/>
                <a:rect l="l" t="t" r="r" b="b"/>
                <a:pathLst>
                  <a:path w="4864" h="13254" extrusionOk="0">
                    <a:moveTo>
                      <a:pt x="4590" y="1"/>
                    </a:moveTo>
                    <a:cubicBezTo>
                      <a:pt x="4408" y="1"/>
                      <a:pt x="4286" y="122"/>
                      <a:pt x="4286" y="274"/>
                    </a:cubicBezTo>
                    <a:cubicBezTo>
                      <a:pt x="3982" y="6627"/>
                      <a:pt x="92" y="12767"/>
                      <a:pt x="61" y="12858"/>
                    </a:cubicBezTo>
                    <a:cubicBezTo>
                      <a:pt x="1" y="12949"/>
                      <a:pt x="31" y="13162"/>
                      <a:pt x="153" y="13223"/>
                    </a:cubicBezTo>
                    <a:cubicBezTo>
                      <a:pt x="183" y="13253"/>
                      <a:pt x="244" y="13253"/>
                      <a:pt x="304" y="13253"/>
                    </a:cubicBezTo>
                    <a:cubicBezTo>
                      <a:pt x="365" y="13253"/>
                      <a:pt x="487" y="13223"/>
                      <a:pt x="548" y="13162"/>
                    </a:cubicBezTo>
                    <a:cubicBezTo>
                      <a:pt x="608" y="13071"/>
                      <a:pt x="4560" y="6809"/>
                      <a:pt x="4864" y="305"/>
                    </a:cubicBezTo>
                    <a:cubicBezTo>
                      <a:pt x="4864" y="153"/>
                      <a:pt x="4742" y="1"/>
                      <a:pt x="4590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73"/>
              <p:cNvSpPr/>
              <p:nvPr/>
            </p:nvSpPr>
            <p:spPr>
              <a:xfrm>
                <a:off x="1843075" y="2879506"/>
                <a:ext cx="95189" cy="98111"/>
              </a:xfrm>
              <a:custGeom>
                <a:avLst/>
                <a:gdLst/>
                <a:ahLst/>
                <a:cxnLst/>
                <a:rect l="l" t="t" r="r" b="b"/>
                <a:pathLst>
                  <a:path w="5928" h="6110" extrusionOk="0">
                    <a:moveTo>
                      <a:pt x="5654" y="0"/>
                    </a:moveTo>
                    <a:cubicBezTo>
                      <a:pt x="5533" y="0"/>
                      <a:pt x="5411" y="92"/>
                      <a:pt x="5411" y="244"/>
                    </a:cubicBezTo>
                    <a:cubicBezTo>
                      <a:pt x="5411" y="304"/>
                      <a:pt x="5411" y="3891"/>
                      <a:pt x="3587" y="5046"/>
                    </a:cubicBezTo>
                    <a:cubicBezTo>
                      <a:pt x="2981" y="5433"/>
                      <a:pt x="2428" y="5561"/>
                      <a:pt x="1962" y="5561"/>
                    </a:cubicBezTo>
                    <a:cubicBezTo>
                      <a:pt x="1072" y="5561"/>
                      <a:pt x="496" y="5096"/>
                      <a:pt x="457" y="5076"/>
                    </a:cubicBezTo>
                    <a:cubicBezTo>
                      <a:pt x="402" y="5049"/>
                      <a:pt x="347" y="5034"/>
                      <a:pt x="293" y="5034"/>
                    </a:cubicBezTo>
                    <a:cubicBezTo>
                      <a:pt x="226" y="5034"/>
                      <a:pt x="159" y="5057"/>
                      <a:pt x="92" y="5107"/>
                    </a:cubicBezTo>
                    <a:cubicBezTo>
                      <a:pt x="1" y="5228"/>
                      <a:pt x="1" y="5380"/>
                      <a:pt x="122" y="5502"/>
                    </a:cubicBezTo>
                    <a:cubicBezTo>
                      <a:pt x="122" y="5502"/>
                      <a:pt x="882" y="6110"/>
                      <a:pt x="1976" y="6110"/>
                    </a:cubicBezTo>
                    <a:cubicBezTo>
                      <a:pt x="2554" y="6110"/>
                      <a:pt x="3192" y="5958"/>
                      <a:pt x="3830" y="5502"/>
                    </a:cubicBezTo>
                    <a:cubicBezTo>
                      <a:pt x="5897" y="4165"/>
                      <a:pt x="5928" y="396"/>
                      <a:pt x="5928" y="244"/>
                    </a:cubicBezTo>
                    <a:cubicBezTo>
                      <a:pt x="5928" y="92"/>
                      <a:pt x="5806" y="0"/>
                      <a:pt x="5654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73"/>
              <p:cNvSpPr/>
              <p:nvPr/>
            </p:nvSpPr>
            <p:spPr>
              <a:xfrm>
                <a:off x="1980720" y="2897956"/>
                <a:ext cx="97132" cy="106509"/>
              </a:xfrm>
              <a:custGeom>
                <a:avLst/>
                <a:gdLst/>
                <a:ahLst/>
                <a:cxnLst/>
                <a:rect l="l" t="t" r="r" b="b"/>
                <a:pathLst>
                  <a:path w="6049" h="6633" extrusionOk="0">
                    <a:moveTo>
                      <a:pt x="5778" y="1"/>
                    </a:moveTo>
                    <a:cubicBezTo>
                      <a:pt x="5647" y="1"/>
                      <a:pt x="5528" y="87"/>
                      <a:pt x="5502" y="219"/>
                    </a:cubicBezTo>
                    <a:cubicBezTo>
                      <a:pt x="5107" y="1678"/>
                      <a:pt x="3860" y="5569"/>
                      <a:pt x="2675" y="5994"/>
                    </a:cubicBezTo>
                    <a:cubicBezTo>
                      <a:pt x="2511" y="6052"/>
                      <a:pt x="2355" y="6077"/>
                      <a:pt x="2210" y="6077"/>
                    </a:cubicBezTo>
                    <a:cubicBezTo>
                      <a:pt x="1196" y="6077"/>
                      <a:pt x="635" y="4862"/>
                      <a:pt x="608" y="4809"/>
                    </a:cubicBezTo>
                    <a:cubicBezTo>
                      <a:pt x="542" y="4699"/>
                      <a:pt x="444" y="4621"/>
                      <a:pt x="337" y="4621"/>
                    </a:cubicBezTo>
                    <a:cubicBezTo>
                      <a:pt x="297" y="4621"/>
                      <a:pt x="255" y="4632"/>
                      <a:pt x="213" y="4657"/>
                    </a:cubicBezTo>
                    <a:cubicBezTo>
                      <a:pt x="61" y="4718"/>
                      <a:pt x="0" y="4870"/>
                      <a:pt x="61" y="5022"/>
                    </a:cubicBezTo>
                    <a:cubicBezTo>
                      <a:pt x="365" y="5630"/>
                      <a:pt x="1125" y="6633"/>
                      <a:pt x="2189" y="6633"/>
                    </a:cubicBezTo>
                    <a:cubicBezTo>
                      <a:pt x="2432" y="6633"/>
                      <a:pt x="2614" y="6602"/>
                      <a:pt x="2857" y="6481"/>
                    </a:cubicBezTo>
                    <a:cubicBezTo>
                      <a:pt x="4529" y="5903"/>
                      <a:pt x="5867" y="918"/>
                      <a:pt x="6019" y="371"/>
                    </a:cubicBezTo>
                    <a:cubicBezTo>
                      <a:pt x="6049" y="219"/>
                      <a:pt x="5988" y="67"/>
                      <a:pt x="5836" y="6"/>
                    </a:cubicBezTo>
                    <a:cubicBezTo>
                      <a:pt x="5817" y="2"/>
                      <a:pt x="5797" y="1"/>
                      <a:pt x="5778" y="1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73"/>
              <p:cNvSpPr/>
              <p:nvPr/>
            </p:nvSpPr>
            <p:spPr>
              <a:xfrm>
                <a:off x="2127630" y="2927341"/>
                <a:ext cx="91287" cy="84446"/>
              </a:xfrm>
              <a:custGeom>
                <a:avLst/>
                <a:gdLst/>
                <a:ahLst/>
                <a:cxnLst/>
                <a:rect l="l" t="t" r="r" b="b"/>
                <a:pathLst>
                  <a:path w="5685" h="5259" extrusionOk="0">
                    <a:moveTo>
                      <a:pt x="5380" y="0"/>
                    </a:moveTo>
                    <a:cubicBezTo>
                      <a:pt x="5228" y="0"/>
                      <a:pt x="5137" y="122"/>
                      <a:pt x="5137" y="274"/>
                    </a:cubicBezTo>
                    <a:cubicBezTo>
                      <a:pt x="5137" y="274"/>
                      <a:pt x="5168" y="3161"/>
                      <a:pt x="4013" y="4256"/>
                    </a:cubicBezTo>
                    <a:cubicBezTo>
                      <a:pt x="3709" y="4559"/>
                      <a:pt x="3374" y="4681"/>
                      <a:pt x="2949" y="4681"/>
                    </a:cubicBezTo>
                    <a:cubicBezTo>
                      <a:pt x="760" y="4620"/>
                      <a:pt x="578" y="1520"/>
                      <a:pt x="578" y="1398"/>
                    </a:cubicBezTo>
                    <a:cubicBezTo>
                      <a:pt x="517" y="1277"/>
                      <a:pt x="426" y="1155"/>
                      <a:pt x="274" y="1155"/>
                    </a:cubicBezTo>
                    <a:cubicBezTo>
                      <a:pt x="122" y="1186"/>
                      <a:pt x="0" y="1307"/>
                      <a:pt x="0" y="1459"/>
                    </a:cubicBezTo>
                    <a:cubicBezTo>
                      <a:pt x="61" y="2736"/>
                      <a:pt x="760" y="5167"/>
                      <a:pt x="2918" y="5259"/>
                    </a:cubicBezTo>
                    <a:lnTo>
                      <a:pt x="3009" y="5259"/>
                    </a:lnTo>
                    <a:cubicBezTo>
                      <a:pt x="3526" y="5259"/>
                      <a:pt x="3982" y="5076"/>
                      <a:pt x="4408" y="4681"/>
                    </a:cubicBezTo>
                    <a:cubicBezTo>
                      <a:pt x="5684" y="3374"/>
                      <a:pt x="5654" y="395"/>
                      <a:pt x="5654" y="274"/>
                    </a:cubicBezTo>
                    <a:cubicBezTo>
                      <a:pt x="5654" y="122"/>
                      <a:pt x="5532" y="0"/>
                      <a:pt x="5380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73"/>
              <p:cNvSpPr/>
              <p:nvPr/>
            </p:nvSpPr>
            <p:spPr>
              <a:xfrm>
                <a:off x="1713250" y="2770668"/>
                <a:ext cx="182558" cy="163032"/>
              </a:xfrm>
              <a:custGeom>
                <a:avLst/>
                <a:gdLst/>
                <a:ahLst/>
                <a:cxnLst/>
                <a:rect l="l" t="t" r="r" b="b"/>
                <a:pathLst>
                  <a:path w="11369" h="10153" extrusionOk="0">
                    <a:moveTo>
                      <a:pt x="11095" y="0"/>
                    </a:moveTo>
                    <a:cubicBezTo>
                      <a:pt x="3010" y="243"/>
                      <a:pt x="92" y="9696"/>
                      <a:pt x="31" y="9818"/>
                    </a:cubicBezTo>
                    <a:cubicBezTo>
                      <a:pt x="0" y="9970"/>
                      <a:pt x="92" y="10122"/>
                      <a:pt x="244" y="10152"/>
                    </a:cubicBezTo>
                    <a:lnTo>
                      <a:pt x="304" y="10152"/>
                    </a:lnTo>
                    <a:cubicBezTo>
                      <a:pt x="456" y="10152"/>
                      <a:pt x="547" y="10061"/>
                      <a:pt x="547" y="9940"/>
                    </a:cubicBezTo>
                    <a:cubicBezTo>
                      <a:pt x="578" y="9879"/>
                      <a:pt x="3374" y="760"/>
                      <a:pt x="11095" y="517"/>
                    </a:cubicBezTo>
                    <a:cubicBezTo>
                      <a:pt x="11247" y="517"/>
                      <a:pt x="11368" y="426"/>
                      <a:pt x="11368" y="274"/>
                    </a:cubicBezTo>
                    <a:cubicBezTo>
                      <a:pt x="11368" y="122"/>
                      <a:pt x="11247" y="0"/>
                      <a:pt x="11095" y="0"/>
                    </a:cubicBezTo>
                    <a:close/>
                  </a:path>
                </a:pathLst>
              </a:custGeom>
              <a:solidFill>
                <a:srgbClr val="9145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73"/>
              <p:cNvSpPr/>
              <p:nvPr/>
            </p:nvSpPr>
            <p:spPr>
              <a:xfrm>
                <a:off x="3834446" y="2084290"/>
                <a:ext cx="302138" cy="332535"/>
              </a:xfrm>
              <a:custGeom>
                <a:avLst/>
                <a:gdLst/>
                <a:ahLst/>
                <a:cxnLst/>
                <a:rect l="l" t="t" r="r" b="b"/>
                <a:pathLst>
                  <a:path w="18816" h="20709" extrusionOk="0">
                    <a:moveTo>
                      <a:pt x="6086" y="0"/>
                    </a:moveTo>
                    <a:cubicBezTo>
                      <a:pt x="6032" y="0"/>
                      <a:pt x="5979" y="13"/>
                      <a:pt x="5927" y="39"/>
                    </a:cubicBezTo>
                    <a:cubicBezTo>
                      <a:pt x="4772" y="647"/>
                      <a:pt x="5775" y="6058"/>
                      <a:pt x="5775" y="6058"/>
                    </a:cubicBezTo>
                    <a:cubicBezTo>
                      <a:pt x="5775" y="6058"/>
                      <a:pt x="3833" y="2629"/>
                      <a:pt x="2249" y="2629"/>
                    </a:cubicBezTo>
                    <a:cubicBezTo>
                      <a:pt x="2049" y="2629"/>
                      <a:pt x="1855" y="2683"/>
                      <a:pt x="1672" y="2805"/>
                    </a:cubicBezTo>
                    <a:cubicBezTo>
                      <a:pt x="0" y="3960"/>
                      <a:pt x="5228" y="11559"/>
                      <a:pt x="5228" y="11559"/>
                    </a:cubicBezTo>
                    <a:cubicBezTo>
                      <a:pt x="5228" y="11559"/>
                      <a:pt x="4316" y="12836"/>
                      <a:pt x="4833" y="14508"/>
                    </a:cubicBezTo>
                    <a:cubicBezTo>
                      <a:pt x="5380" y="16149"/>
                      <a:pt x="9210" y="20708"/>
                      <a:pt x="9210" y="20708"/>
                    </a:cubicBezTo>
                    <a:cubicBezTo>
                      <a:pt x="9210" y="20708"/>
                      <a:pt x="18693" y="19797"/>
                      <a:pt x="18785" y="18277"/>
                    </a:cubicBezTo>
                    <a:cubicBezTo>
                      <a:pt x="18815" y="16727"/>
                      <a:pt x="15654" y="10769"/>
                      <a:pt x="15654" y="10769"/>
                    </a:cubicBezTo>
                    <a:cubicBezTo>
                      <a:pt x="16689" y="9053"/>
                      <a:pt x="13896" y="3796"/>
                      <a:pt x="12821" y="3796"/>
                    </a:cubicBezTo>
                    <a:cubicBezTo>
                      <a:pt x="12791" y="3796"/>
                      <a:pt x="12763" y="3800"/>
                      <a:pt x="12736" y="3808"/>
                    </a:cubicBezTo>
                    <a:cubicBezTo>
                      <a:pt x="11763" y="4112"/>
                      <a:pt x="11794" y="4781"/>
                      <a:pt x="11794" y="4781"/>
                    </a:cubicBezTo>
                    <a:cubicBezTo>
                      <a:pt x="11794" y="4781"/>
                      <a:pt x="11198" y="4042"/>
                      <a:pt x="10470" y="4042"/>
                    </a:cubicBezTo>
                    <a:cubicBezTo>
                      <a:pt x="10376" y="4042"/>
                      <a:pt x="10280" y="4054"/>
                      <a:pt x="10183" y="4082"/>
                    </a:cubicBezTo>
                    <a:cubicBezTo>
                      <a:pt x="9362" y="4295"/>
                      <a:pt x="9088" y="6118"/>
                      <a:pt x="9088" y="6118"/>
                    </a:cubicBezTo>
                    <a:cubicBezTo>
                      <a:pt x="9088" y="6118"/>
                      <a:pt x="7281" y="0"/>
                      <a:pt x="6086" y="0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73"/>
              <p:cNvSpPr/>
              <p:nvPr/>
            </p:nvSpPr>
            <p:spPr>
              <a:xfrm>
                <a:off x="3911072" y="2199310"/>
                <a:ext cx="76642" cy="114522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7132" extrusionOk="0">
                    <a:moveTo>
                      <a:pt x="3031" y="1"/>
                    </a:moveTo>
                    <a:cubicBezTo>
                      <a:pt x="1289" y="1"/>
                      <a:pt x="207" y="4736"/>
                      <a:pt x="31" y="5734"/>
                    </a:cubicBezTo>
                    <a:cubicBezTo>
                      <a:pt x="0" y="5886"/>
                      <a:pt x="61" y="5977"/>
                      <a:pt x="213" y="6038"/>
                    </a:cubicBezTo>
                    <a:cubicBezTo>
                      <a:pt x="233" y="6042"/>
                      <a:pt x="252" y="6043"/>
                      <a:pt x="270" y="6043"/>
                    </a:cubicBezTo>
                    <a:cubicBezTo>
                      <a:pt x="395" y="6043"/>
                      <a:pt x="490" y="5957"/>
                      <a:pt x="517" y="5825"/>
                    </a:cubicBezTo>
                    <a:cubicBezTo>
                      <a:pt x="958" y="3589"/>
                      <a:pt x="1997" y="556"/>
                      <a:pt x="3001" y="556"/>
                    </a:cubicBezTo>
                    <a:cubicBezTo>
                      <a:pt x="3034" y="556"/>
                      <a:pt x="3067" y="560"/>
                      <a:pt x="3101" y="566"/>
                    </a:cubicBezTo>
                    <a:cubicBezTo>
                      <a:pt x="3222" y="597"/>
                      <a:pt x="3313" y="627"/>
                      <a:pt x="3405" y="779"/>
                    </a:cubicBezTo>
                    <a:cubicBezTo>
                      <a:pt x="4104" y="1843"/>
                      <a:pt x="3405" y="5491"/>
                      <a:pt x="3101" y="6828"/>
                    </a:cubicBezTo>
                    <a:cubicBezTo>
                      <a:pt x="3070" y="6950"/>
                      <a:pt x="3131" y="7102"/>
                      <a:pt x="3283" y="7132"/>
                    </a:cubicBezTo>
                    <a:lnTo>
                      <a:pt x="3374" y="7132"/>
                    </a:lnTo>
                    <a:cubicBezTo>
                      <a:pt x="3496" y="7132"/>
                      <a:pt x="3587" y="7010"/>
                      <a:pt x="3648" y="6950"/>
                    </a:cubicBezTo>
                    <a:cubicBezTo>
                      <a:pt x="3739" y="6402"/>
                      <a:pt x="4772" y="1934"/>
                      <a:pt x="3860" y="475"/>
                    </a:cubicBezTo>
                    <a:cubicBezTo>
                      <a:pt x="3708" y="202"/>
                      <a:pt x="3496" y="50"/>
                      <a:pt x="3222" y="19"/>
                    </a:cubicBezTo>
                    <a:cubicBezTo>
                      <a:pt x="3158" y="7"/>
                      <a:pt x="3094" y="1"/>
                      <a:pt x="3031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73"/>
              <p:cNvSpPr/>
              <p:nvPr/>
            </p:nvSpPr>
            <p:spPr>
              <a:xfrm>
                <a:off x="3980377" y="2184361"/>
                <a:ext cx="80063" cy="92877"/>
              </a:xfrm>
              <a:custGeom>
                <a:avLst/>
                <a:gdLst/>
                <a:ahLst/>
                <a:cxnLst/>
                <a:rect l="l" t="t" r="r" b="b"/>
                <a:pathLst>
                  <a:path w="4986" h="5784" extrusionOk="0">
                    <a:moveTo>
                      <a:pt x="319" y="0"/>
                    </a:moveTo>
                    <a:cubicBezTo>
                      <a:pt x="294" y="0"/>
                      <a:pt x="269" y="3"/>
                      <a:pt x="244" y="8"/>
                    </a:cubicBezTo>
                    <a:cubicBezTo>
                      <a:pt x="92" y="38"/>
                      <a:pt x="0" y="190"/>
                      <a:pt x="31" y="342"/>
                    </a:cubicBezTo>
                    <a:cubicBezTo>
                      <a:pt x="304" y="1254"/>
                      <a:pt x="1794" y="5783"/>
                      <a:pt x="3435" y="5783"/>
                    </a:cubicBezTo>
                    <a:lnTo>
                      <a:pt x="3526" y="5783"/>
                    </a:lnTo>
                    <a:cubicBezTo>
                      <a:pt x="4073" y="5692"/>
                      <a:pt x="4438" y="5510"/>
                      <a:pt x="4621" y="5175"/>
                    </a:cubicBezTo>
                    <a:cubicBezTo>
                      <a:pt x="4985" y="4598"/>
                      <a:pt x="4621" y="3899"/>
                      <a:pt x="4621" y="3868"/>
                    </a:cubicBezTo>
                    <a:cubicBezTo>
                      <a:pt x="4598" y="3779"/>
                      <a:pt x="4495" y="3723"/>
                      <a:pt x="4393" y="3723"/>
                    </a:cubicBezTo>
                    <a:cubicBezTo>
                      <a:pt x="4356" y="3723"/>
                      <a:pt x="4319" y="3730"/>
                      <a:pt x="4286" y="3747"/>
                    </a:cubicBezTo>
                    <a:cubicBezTo>
                      <a:pt x="4195" y="3808"/>
                      <a:pt x="4104" y="3990"/>
                      <a:pt x="4195" y="4111"/>
                    </a:cubicBezTo>
                    <a:cubicBezTo>
                      <a:pt x="4256" y="4263"/>
                      <a:pt x="4377" y="4628"/>
                      <a:pt x="4225" y="4902"/>
                    </a:cubicBezTo>
                    <a:cubicBezTo>
                      <a:pt x="4104" y="5084"/>
                      <a:pt x="3891" y="5206"/>
                      <a:pt x="3496" y="5236"/>
                    </a:cubicBezTo>
                    <a:cubicBezTo>
                      <a:pt x="3478" y="5239"/>
                      <a:pt x="3460" y="5240"/>
                      <a:pt x="3442" y="5240"/>
                    </a:cubicBezTo>
                    <a:cubicBezTo>
                      <a:pt x="2532" y="5240"/>
                      <a:pt x="1233" y="2306"/>
                      <a:pt x="578" y="190"/>
                    </a:cubicBezTo>
                    <a:cubicBezTo>
                      <a:pt x="553" y="64"/>
                      <a:pt x="443" y="0"/>
                      <a:pt x="319" y="0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73"/>
              <p:cNvSpPr/>
              <p:nvPr/>
            </p:nvSpPr>
            <p:spPr>
              <a:xfrm>
                <a:off x="4020890" y="2164835"/>
                <a:ext cx="74202" cy="106060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6605" extrusionOk="0">
                    <a:moveTo>
                      <a:pt x="286" y="1"/>
                    </a:moveTo>
                    <a:cubicBezTo>
                      <a:pt x="263" y="1"/>
                      <a:pt x="238" y="3"/>
                      <a:pt x="213" y="8"/>
                    </a:cubicBezTo>
                    <a:cubicBezTo>
                      <a:pt x="61" y="39"/>
                      <a:pt x="0" y="160"/>
                      <a:pt x="31" y="312"/>
                    </a:cubicBezTo>
                    <a:cubicBezTo>
                      <a:pt x="456" y="2258"/>
                      <a:pt x="1581" y="6604"/>
                      <a:pt x="2888" y="6604"/>
                    </a:cubicBezTo>
                    <a:cubicBezTo>
                      <a:pt x="2918" y="6604"/>
                      <a:pt x="2949" y="6604"/>
                      <a:pt x="2949" y="6574"/>
                    </a:cubicBezTo>
                    <a:cubicBezTo>
                      <a:pt x="3435" y="6543"/>
                      <a:pt x="3830" y="6300"/>
                      <a:pt x="4104" y="5935"/>
                    </a:cubicBezTo>
                    <a:cubicBezTo>
                      <a:pt x="4620" y="5175"/>
                      <a:pt x="4286" y="3990"/>
                      <a:pt x="4286" y="3960"/>
                    </a:cubicBezTo>
                    <a:cubicBezTo>
                      <a:pt x="4238" y="3840"/>
                      <a:pt x="4153" y="3758"/>
                      <a:pt x="4045" y="3758"/>
                    </a:cubicBezTo>
                    <a:cubicBezTo>
                      <a:pt x="4015" y="3758"/>
                      <a:pt x="3984" y="3764"/>
                      <a:pt x="3952" y="3777"/>
                    </a:cubicBezTo>
                    <a:cubicBezTo>
                      <a:pt x="3800" y="3808"/>
                      <a:pt x="3709" y="3960"/>
                      <a:pt x="3739" y="4112"/>
                    </a:cubicBezTo>
                    <a:cubicBezTo>
                      <a:pt x="3830" y="4385"/>
                      <a:pt x="3952" y="5175"/>
                      <a:pt x="3648" y="5662"/>
                    </a:cubicBezTo>
                    <a:cubicBezTo>
                      <a:pt x="3496" y="5905"/>
                      <a:pt x="3253" y="6057"/>
                      <a:pt x="2888" y="6087"/>
                    </a:cubicBezTo>
                    <a:cubicBezTo>
                      <a:pt x="2885" y="6088"/>
                      <a:pt x="2882" y="6088"/>
                      <a:pt x="2879" y="6088"/>
                    </a:cubicBezTo>
                    <a:cubicBezTo>
                      <a:pt x="2329" y="6088"/>
                      <a:pt x="1273" y="3395"/>
                      <a:pt x="517" y="191"/>
                    </a:cubicBezTo>
                    <a:cubicBezTo>
                      <a:pt x="492" y="64"/>
                      <a:pt x="403" y="1"/>
                      <a:pt x="286" y="1"/>
                    </a:cubicBezTo>
                    <a:close/>
                  </a:path>
                </a:pathLst>
              </a:custGeom>
              <a:solidFill>
                <a:srgbClr val="261B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73"/>
              <p:cNvSpPr/>
              <p:nvPr/>
            </p:nvSpPr>
            <p:spPr>
              <a:xfrm>
                <a:off x="3961332" y="2363097"/>
                <a:ext cx="252841" cy="148419"/>
              </a:xfrm>
              <a:custGeom>
                <a:avLst/>
                <a:gdLst/>
                <a:ahLst/>
                <a:cxnLst/>
                <a:rect l="l" t="t" r="r" b="b"/>
                <a:pathLst>
                  <a:path w="15746" h="9243" extrusionOk="0">
                    <a:moveTo>
                      <a:pt x="14289" y="0"/>
                    </a:moveTo>
                    <a:cubicBezTo>
                      <a:pt x="12053" y="0"/>
                      <a:pt x="1" y="3589"/>
                      <a:pt x="1" y="3589"/>
                    </a:cubicBezTo>
                    <a:lnTo>
                      <a:pt x="1794" y="9242"/>
                    </a:lnTo>
                    <a:lnTo>
                      <a:pt x="15412" y="4166"/>
                    </a:lnTo>
                    <a:cubicBezTo>
                      <a:pt x="15412" y="4166"/>
                      <a:pt x="15746" y="458"/>
                      <a:pt x="14561" y="32"/>
                    </a:cubicBezTo>
                    <a:cubicBezTo>
                      <a:pt x="14500" y="11"/>
                      <a:pt x="14409" y="0"/>
                      <a:pt x="142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73"/>
              <p:cNvSpPr/>
              <p:nvPr/>
            </p:nvSpPr>
            <p:spPr>
              <a:xfrm>
                <a:off x="3246308" y="2381659"/>
                <a:ext cx="1360777" cy="2463702"/>
              </a:xfrm>
              <a:custGeom>
                <a:avLst/>
                <a:gdLst/>
                <a:ahLst/>
                <a:cxnLst/>
                <a:rect l="l" t="t" r="r" b="b"/>
                <a:pathLst>
                  <a:path w="84744" h="153430" extrusionOk="0">
                    <a:moveTo>
                      <a:pt x="63467" y="1"/>
                    </a:moveTo>
                    <a:lnTo>
                      <a:pt x="52524" y="4195"/>
                    </a:lnTo>
                    <a:lnTo>
                      <a:pt x="43618" y="7630"/>
                    </a:lnTo>
                    <a:lnTo>
                      <a:pt x="58846" y="52737"/>
                    </a:lnTo>
                    <a:lnTo>
                      <a:pt x="45381" y="76020"/>
                    </a:lnTo>
                    <a:lnTo>
                      <a:pt x="34043" y="78026"/>
                    </a:lnTo>
                    <a:cubicBezTo>
                      <a:pt x="34043" y="78026"/>
                      <a:pt x="4164" y="83163"/>
                      <a:pt x="2766" y="104805"/>
                    </a:cubicBezTo>
                    <a:cubicBezTo>
                      <a:pt x="1885" y="119212"/>
                      <a:pt x="699" y="135717"/>
                      <a:pt x="0" y="145170"/>
                    </a:cubicBezTo>
                    <a:cubicBezTo>
                      <a:pt x="578" y="145322"/>
                      <a:pt x="1186" y="145444"/>
                      <a:pt x="1794" y="145596"/>
                    </a:cubicBezTo>
                    <a:cubicBezTo>
                      <a:pt x="18836" y="149413"/>
                      <a:pt x="35514" y="153429"/>
                      <a:pt x="47698" y="153429"/>
                    </a:cubicBezTo>
                    <a:cubicBezTo>
                      <a:pt x="52007" y="153429"/>
                      <a:pt x="55753" y="152927"/>
                      <a:pt x="58755" y="151736"/>
                    </a:cubicBezTo>
                    <a:cubicBezTo>
                      <a:pt x="60457" y="151067"/>
                      <a:pt x="62099" y="150185"/>
                      <a:pt x="63649" y="149182"/>
                    </a:cubicBezTo>
                    <a:cubicBezTo>
                      <a:pt x="64135" y="136933"/>
                      <a:pt x="61156" y="100853"/>
                      <a:pt x="61156" y="100853"/>
                    </a:cubicBezTo>
                    <a:cubicBezTo>
                      <a:pt x="61156" y="100853"/>
                      <a:pt x="65868" y="92312"/>
                      <a:pt x="70944" y="82221"/>
                    </a:cubicBezTo>
                    <a:cubicBezTo>
                      <a:pt x="76415" y="71279"/>
                      <a:pt x="82342" y="58452"/>
                      <a:pt x="83193" y="52616"/>
                    </a:cubicBezTo>
                    <a:cubicBezTo>
                      <a:pt x="84743" y="41339"/>
                      <a:pt x="63345" y="62"/>
                      <a:pt x="63467" y="1"/>
                    </a:cubicBezTo>
                    <a:close/>
                  </a:path>
                </a:pathLst>
              </a:custGeom>
              <a:solidFill>
                <a:srgbClr val="D767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73"/>
              <p:cNvSpPr/>
              <p:nvPr/>
            </p:nvSpPr>
            <p:spPr>
              <a:xfrm>
                <a:off x="4412821" y="3012751"/>
                <a:ext cx="175717" cy="431963"/>
              </a:xfrm>
              <a:custGeom>
                <a:avLst/>
                <a:gdLst/>
                <a:ahLst/>
                <a:cxnLst/>
                <a:rect l="l" t="t" r="r" b="b"/>
                <a:pathLst>
                  <a:path w="10943" h="26901" extrusionOk="0">
                    <a:moveTo>
                      <a:pt x="7994" y="0"/>
                    </a:moveTo>
                    <a:cubicBezTo>
                      <a:pt x="5593" y="4955"/>
                      <a:pt x="0" y="18359"/>
                      <a:pt x="5289" y="26141"/>
                    </a:cubicBezTo>
                    <a:cubicBezTo>
                      <a:pt x="5471" y="26414"/>
                      <a:pt x="5684" y="26688"/>
                      <a:pt x="5866" y="26900"/>
                    </a:cubicBezTo>
                    <a:cubicBezTo>
                      <a:pt x="8298" y="21338"/>
                      <a:pt x="10122" y="16384"/>
                      <a:pt x="10547" y="13314"/>
                    </a:cubicBezTo>
                    <a:cubicBezTo>
                      <a:pt x="10942" y="10426"/>
                      <a:pt x="9848" y="5593"/>
                      <a:pt x="7994" y="0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73"/>
              <p:cNvSpPr/>
              <p:nvPr/>
            </p:nvSpPr>
            <p:spPr>
              <a:xfrm>
                <a:off x="4101900" y="3166453"/>
                <a:ext cx="134738" cy="222123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13833" extrusionOk="0">
                    <a:moveTo>
                      <a:pt x="7887" y="1"/>
                    </a:moveTo>
                    <a:cubicBezTo>
                      <a:pt x="7751" y="1"/>
                      <a:pt x="7628" y="68"/>
                      <a:pt x="7569" y="185"/>
                    </a:cubicBezTo>
                    <a:lnTo>
                      <a:pt x="123" y="13225"/>
                    </a:lnTo>
                    <a:cubicBezTo>
                      <a:pt x="1" y="13468"/>
                      <a:pt x="62" y="13681"/>
                      <a:pt x="275" y="13803"/>
                    </a:cubicBezTo>
                    <a:cubicBezTo>
                      <a:pt x="305" y="13833"/>
                      <a:pt x="366" y="13833"/>
                      <a:pt x="457" y="13833"/>
                    </a:cubicBezTo>
                    <a:cubicBezTo>
                      <a:pt x="609" y="13833"/>
                      <a:pt x="761" y="13772"/>
                      <a:pt x="822" y="13651"/>
                    </a:cubicBezTo>
                    <a:lnTo>
                      <a:pt x="8269" y="611"/>
                    </a:lnTo>
                    <a:cubicBezTo>
                      <a:pt x="8390" y="398"/>
                      <a:pt x="8329" y="155"/>
                      <a:pt x="8117" y="64"/>
                    </a:cubicBezTo>
                    <a:cubicBezTo>
                      <a:pt x="8041" y="21"/>
                      <a:pt x="7962" y="1"/>
                      <a:pt x="788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73"/>
              <p:cNvSpPr/>
              <p:nvPr/>
            </p:nvSpPr>
            <p:spPr>
              <a:xfrm>
                <a:off x="3441535" y="4187373"/>
                <a:ext cx="40529" cy="572707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35666" extrusionOk="0">
                    <a:moveTo>
                      <a:pt x="2054" y="1"/>
                    </a:moveTo>
                    <a:cubicBezTo>
                      <a:pt x="1875" y="1"/>
                      <a:pt x="1733" y="189"/>
                      <a:pt x="1733" y="376"/>
                    </a:cubicBezTo>
                    <a:lnTo>
                      <a:pt x="1" y="35270"/>
                    </a:lnTo>
                    <a:cubicBezTo>
                      <a:pt x="1" y="35483"/>
                      <a:pt x="213" y="35666"/>
                      <a:pt x="426" y="35666"/>
                    </a:cubicBezTo>
                    <a:cubicBezTo>
                      <a:pt x="669" y="35666"/>
                      <a:pt x="852" y="35483"/>
                      <a:pt x="821" y="35301"/>
                    </a:cubicBezTo>
                    <a:lnTo>
                      <a:pt x="2523" y="407"/>
                    </a:lnTo>
                    <a:cubicBezTo>
                      <a:pt x="2523" y="194"/>
                      <a:pt x="2371" y="12"/>
                      <a:pt x="2128" y="12"/>
                    </a:cubicBezTo>
                    <a:cubicBezTo>
                      <a:pt x="2103" y="4"/>
                      <a:pt x="2078" y="1"/>
                      <a:pt x="205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73"/>
              <p:cNvSpPr/>
              <p:nvPr/>
            </p:nvSpPr>
            <p:spPr>
              <a:xfrm>
                <a:off x="3306957" y="3123403"/>
                <a:ext cx="119950" cy="150122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9349" extrusionOk="0">
                    <a:moveTo>
                      <a:pt x="3392" y="1"/>
                    </a:moveTo>
                    <a:cubicBezTo>
                      <a:pt x="3034" y="1"/>
                      <a:pt x="2668" y="58"/>
                      <a:pt x="2302" y="192"/>
                    </a:cubicBezTo>
                    <a:cubicBezTo>
                      <a:pt x="1" y="1031"/>
                      <a:pt x="87" y="9349"/>
                      <a:pt x="4432" y="9349"/>
                    </a:cubicBezTo>
                    <a:cubicBezTo>
                      <a:pt x="4964" y="9349"/>
                      <a:pt x="5560" y="9224"/>
                      <a:pt x="6223" y="8945"/>
                    </a:cubicBezTo>
                    <a:lnTo>
                      <a:pt x="7470" y="2106"/>
                    </a:lnTo>
                    <a:cubicBezTo>
                      <a:pt x="7470" y="2106"/>
                      <a:pt x="5566" y="1"/>
                      <a:pt x="339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73"/>
              <p:cNvSpPr/>
              <p:nvPr/>
            </p:nvSpPr>
            <p:spPr>
              <a:xfrm>
                <a:off x="3336118" y="3157172"/>
                <a:ext cx="67361" cy="32757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2040" extrusionOk="0">
                    <a:moveTo>
                      <a:pt x="1893" y="0"/>
                    </a:moveTo>
                    <a:cubicBezTo>
                      <a:pt x="887" y="0"/>
                      <a:pt x="151" y="766"/>
                      <a:pt x="122" y="824"/>
                    </a:cubicBezTo>
                    <a:cubicBezTo>
                      <a:pt x="0" y="946"/>
                      <a:pt x="0" y="1098"/>
                      <a:pt x="122" y="1189"/>
                    </a:cubicBezTo>
                    <a:cubicBezTo>
                      <a:pt x="167" y="1250"/>
                      <a:pt x="236" y="1280"/>
                      <a:pt x="304" y="1280"/>
                    </a:cubicBezTo>
                    <a:cubicBezTo>
                      <a:pt x="372" y="1280"/>
                      <a:pt x="441" y="1250"/>
                      <a:pt x="486" y="1189"/>
                    </a:cubicBezTo>
                    <a:cubicBezTo>
                      <a:pt x="545" y="1189"/>
                      <a:pt x="1131" y="577"/>
                      <a:pt x="1874" y="577"/>
                    </a:cubicBezTo>
                    <a:cubicBezTo>
                      <a:pt x="1907" y="577"/>
                      <a:pt x="1941" y="578"/>
                      <a:pt x="1976" y="581"/>
                    </a:cubicBezTo>
                    <a:cubicBezTo>
                      <a:pt x="2584" y="642"/>
                      <a:pt x="3131" y="1098"/>
                      <a:pt x="3648" y="1918"/>
                    </a:cubicBezTo>
                    <a:cubicBezTo>
                      <a:pt x="3678" y="1979"/>
                      <a:pt x="3800" y="2040"/>
                      <a:pt x="3891" y="2040"/>
                    </a:cubicBezTo>
                    <a:cubicBezTo>
                      <a:pt x="3921" y="2040"/>
                      <a:pt x="3982" y="2010"/>
                      <a:pt x="4012" y="1979"/>
                    </a:cubicBezTo>
                    <a:cubicBezTo>
                      <a:pt x="4134" y="1918"/>
                      <a:pt x="4195" y="1736"/>
                      <a:pt x="4103" y="1614"/>
                    </a:cubicBezTo>
                    <a:cubicBezTo>
                      <a:pt x="3496" y="642"/>
                      <a:pt x="2766" y="95"/>
                      <a:pt x="2006" y="3"/>
                    </a:cubicBezTo>
                    <a:cubicBezTo>
                      <a:pt x="1968" y="1"/>
                      <a:pt x="1931" y="0"/>
                      <a:pt x="1893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73"/>
              <p:cNvSpPr/>
              <p:nvPr/>
            </p:nvSpPr>
            <p:spPr>
              <a:xfrm>
                <a:off x="3351244" y="3161122"/>
                <a:ext cx="31248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2889" extrusionOk="0">
                    <a:moveTo>
                      <a:pt x="1672" y="1"/>
                    </a:moveTo>
                    <a:cubicBezTo>
                      <a:pt x="1277" y="1"/>
                      <a:pt x="912" y="153"/>
                      <a:pt x="669" y="457"/>
                    </a:cubicBezTo>
                    <a:cubicBezTo>
                      <a:pt x="0" y="1216"/>
                      <a:pt x="122" y="2584"/>
                      <a:pt x="122" y="2675"/>
                    </a:cubicBezTo>
                    <a:cubicBezTo>
                      <a:pt x="122" y="2767"/>
                      <a:pt x="244" y="2888"/>
                      <a:pt x="395" y="2888"/>
                    </a:cubicBezTo>
                    <a:cubicBezTo>
                      <a:pt x="547" y="2858"/>
                      <a:pt x="669" y="2736"/>
                      <a:pt x="608" y="2584"/>
                    </a:cubicBezTo>
                    <a:cubicBezTo>
                      <a:pt x="608" y="2584"/>
                      <a:pt x="547" y="1368"/>
                      <a:pt x="1034" y="791"/>
                    </a:cubicBezTo>
                    <a:cubicBezTo>
                      <a:pt x="1216" y="639"/>
                      <a:pt x="1429" y="517"/>
                      <a:pt x="1672" y="517"/>
                    </a:cubicBezTo>
                    <a:cubicBezTo>
                      <a:pt x="1824" y="517"/>
                      <a:pt x="1946" y="426"/>
                      <a:pt x="1946" y="274"/>
                    </a:cubicBezTo>
                    <a:cubicBezTo>
                      <a:pt x="1946" y="122"/>
                      <a:pt x="1824" y="1"/>
                      <a:pt x="167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73"/>
              <p:cNvSpPr/>
              <p:nvPr/>
            </p:nvSpPr>
            <p:spPr>
              <a:xfrm>
                <a:off x="3382476" y="2791543"/>
                <a:ext cx="560824" cy="919179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57243" extrusionOk="0">
                    <a:moveTo>
                      <a:pt x="16782" y="1"/>
                    </a:moveTo>
                    <a:cubicBezTo>
                      <a:pt x="6089" y="1"/>
                      <a:pt x="1623" y="8425"/>
                      <a:pt x="426" y="17880"/>
                    </a:cubicBezTo>
                    <a:cubicBezTo>
                      <a:pt x="1" y="21314"/>
                      <a:pt x="1" y="24932"/>
                      <a:pt x="274" y="28305"/>
                    </a:cubicBezTo>
                    <a:cubicBezTo>
                      <a:pt x="305" y="29096"/>
                      <a:pt x="365" y="29886"/>
                      <a:pt x="487" y="30646"/>
                    </a:cubicBezTo>
                    <a:cubicBezTo>
                      <a:pt x="669" y="32378"/>
                      <a:pt x="973" y="33989"/>
                      <a:pt x="1338" y="35479"/>
                    </a:cubicBezTo>
                    <a:cubicBezTo>
                      <a:pt x="1885" y="38002"/>
                      <a:pt x="2615" y="40069"/>
                      <a:pt x="3375" y="41528"/>
                    </a:cubicBezTo>
                    <a:cubicBezTo>
                      <a:pt x="5533" y="45601"/>
                      <a:pt x="8511" y="47728"/>
                      <a:pt x="11277" y="48731"/>
                    </a:cubicBezTo>
                    <a:cubicBezTo>
                      <a:pt x="13405" y="49533"/>
                      <a:pt x="15401" y="49718"/>
                      <a:pt x="16789" y="49718"/>
                    </a:cubicBezTo>
                    <a:cubicBezTo>
                      <a:pt x="17980" y="49718"/>
                      <a:pt x="18724" y="49582"/>
                      <a:pt x="18724" y="49582"/>
                    </a:cubicBezTo>
                    <a:lnTo>
                      <a:pt x="18724" y="53747"/>
                    </a:lnTo>
                    <a:cubicBezTo>
                      <a:pt x="18876" y="53899"/>
                      <a:pt x="17782" y="57242"/>
                      <a:pt x="25259" y="57242"/>
                    </a:cubicBezTo>
                    <a:cubicBezTo>
                      <a:pt x="32737" y="57242"/>
                      <a:pt x="33892" y="54871"/>
                      <a:pt x="33892" y="54871"/>
                    </a:cubicBezTo>
                    <a:cubicBezTo>
                      <a:pt x="33861" y="54628"/>
                      <a:pt x="33892" y="52956"/>
                      <a:pt x="34257" y="42895"/>
                    </a:cubicBezTo>
                    <a:cubicBezTo>
                      <a:pt x="34439" y="38822"/>
                      <a:pt x="34925" y="33351"/>
                      <a:pt x="34925" y="27698"/>
                    </a:cubicBezTo>
                    <a:cubicBezTo>
                      <a:pt x="34925" y="14597"/>
                      <a:pt x="32342" y="342"/>
                      <a:pt x="17296" y="7"/>
                    </a:cubicBezTo>
                    <a:cubicBezTo>
                      <a:pt x="17123" y="3"/>
                      <a:pt x="16952" y="1"/>
                      <a:pt x="16782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73"/>
              <p:cNvSpPr/>
              <p:nvPr/>
            </p:nvSpPr>
            <p:spPr>
              <a:xfrm>
                <a:off x="3729992" y="3249904"/>
                <a:ext cx="169375" cy="129423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8060" extrusionOk="0">
                    <a:moveTo>
                      <a:pt x="5165" y="0"/>
                    </a:moveTo>
                    <a:cubicBezTo>
                      <a:pt x="2404" y="0"/>
                      <a:pt x="120" y="1701"/>
                      <a:pt x="61" y="3864"/>
                    </a:cubicBezTo>
                    <a:cubicBezTo>
                      <a:pt x="0" y="6113"/>
                      <a:pt x="2280" y="7967"/>
                      <a:pt x="5168" y="8058"/>
                    </a:cubicBezTo>
                    <a:cubicBezTo>
                      <a:pt x="5216" y="8059"/>
                      <a:pt x="5265" y="8060"/>
                      <a:pt x="5313" y="8060"/>
                    </a:cubicBezTo>
                    <a:cubicBezTo>
                      <a:pt x="8106" y="8060"/>
                      <a:pt x="10427" y="6349"/>
                      <a:pt x="10487" y="4168"/>
                    </a:cubicBezTo>
                    <a:cubicBezTo>
                      <a:pt x="10548" y="1949"/>
                      <a:pt x="8268" y="95"/>
                      <a:pt x="5380" y="4"/>
                    </a:cubicBezTo>
                    <a:cubicBezTo>
                      <a:pt x="5308" y="1"/>
                      <a:pt x="5237" y="0"/>
                      <a:pt x="5165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73"/>
              <p:cNvSpPr/>
              <p:nvPr/>
            </p:nvSpPr>
            <p:spPr>
              <a:xfrm>
                <a:off x="3386875" y="3234826"/>
                <a:ext cx="129841" cy="129407"/>
              </a:xfrm>
              <a:custGeom>
                <a:avLst/>
                <a:gdLst/>
                <a:ahLst/>
                <a:cxnLst/>
                <a:rect l="l" t="t" r="r" b="b"/>
                <a:pathLst>
                  <a:path w="8086" h="8059" extrusionOk="0">
                    <a:moveTo>
                      <a:pt x="2949" y="0"/>
                    </a:moveTo>
                    <a:cubicBezTo>
                      <a:pt x="1824" y="0"/>
                      <a:pt x="821" y="244"/>
                      <a:pt x="0" y="669"/>
                    </a:cubicBezTo>
                    <a:cubicBezTo>
                      <a:pt x="213" y="3253"/>
                      <a:pt x="608" y="5684"/>
                      <a:pt x="1094" y="7842"/>
                    </a:cubicBezTo>
                    <a:cubicBezTo>
                      <a:pt x="1581" y="7994"/>
                      <a:pt x="2128" y="8055"/>
                      <a:pt x="2705" y="8055"/>
                    </a:cubicBezTo>
                    <a:cubicBezTo>
                      <a:pt x="2778" y="8058"/>
                      <a:pt x="2850" y="8059"/>
                      <a:pt x="2922" y="8059"/>
                    </a:cubicBezTo>
                    <a:cubicBezTo>
                      <a:pt x="5654" y="8059"/>
                      <a:pt x="7936" y="6387"/>
                      <a:pt x="8025" y="4195"/>
                    </a:cubicBezTo>
                    <a:cubicBezTo>
                      <a:pt x="8085" y="1976"/>
                      <a:pt x="5806" y="122"/>
                      <a:pt x="2949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73"/>
              <p:cNvSpPr/>
              <p:nvPr/>
            </p:nvSpPr>
            <p:spPr>
              <a:xfrm>
                <a:off x="3667030" y="3583306"/>
                <a:ext cx="16" cy="16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E88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73"/>
              <p:cNvSpPr/>
              <p:nvPr/>
            </p:nvSpPr>
            <p:spPr>
              <a:xfrm>
                <a:off x="3684116" y="3532067"/>
                <a:ext cx="135702" cy="110315"/>
              </a:xfrm>
              <a:custGeom>
                <a:avLst/>
                <a:gdLst/>
                <a:ahLst/>
                <a:cxnLst/>
                <a:rect l="l" t="t" r="r" b="b"/>
                <a:pathLst>
                  <a:path w="8451" h="6870" extrusionOk="0">
                    <a:moveTo>
                      <a:pt x="8450" y="0"/>
                    </a:moveTo>
                    <a:lnTo>
                      <a:pt x="8450" y="0"/>
                    </a:lnTo>
                    <a:cubicBezTo>
                      <a:pt x="5623" y="2523"/>
                      <a:pt x="1672" y="3496"/>
                      <a:pt x="0" y="3739"/>
                    </a:cubicBezTo>
                    <a:lnTo>
                      <a:pt x="0" y="6870"/>
                    </a:lnTo>
                    <a:cubicBezTo>
                      <a:pt x="4863" y="5745"/>
                      <a:pt x="8450" y="1"/>
                      <a:pt x="8450" y="0"/>
                    </a:cubicBezTo>
                    <a:close/>
                  </a:path>
                </a:pathLst>
              </a:custGeom>
              <a:solidFill>
                <a:srgbClr val="BF6F5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73"/>
              <p:cNvSpPr/>
              <p:nvPr/>
            </p:nvSpPr>
            <p:spPr>
              <a:xfrm>
                <a:off x="3938402" y="3123403"/>
                <a:ext cx="120865" cy="146220"/>
              </a:xfrm>
              <a:custGeom>
                <a:avLst/>
                <a:gdLst/>
                <a:ahLst/>
                <a:cxnLst/>
                <a:rect l="l" t="t" r="r" b="b"/>
                <a:pathLst>
                  <a:path w="7527" h="9106" extrusionOk="0">
                    <a:moveTo>
                      <a:pt x="4139" y="1"/>
                    </a:moveTo>
                    <a:cubicBezTo>
                      <a:pt x="1965" y="1"/>
                      <a:pt x="61" y="2106"/>
                      <a:pt x="61" y="2106"/>
                    </a:cubicBezTo>
                    <a:lnTo>
                      <a:pt x="0" y="8702"/>
                    </a:lnTo>
                    <a:cubicBezTo>
                      <a:pt x="672" y="8981"/>
                      <a:pt x="1291" y="9106"/>
                      <a:pt x="1857" y="9106"/>
                    </a:cubicBezTo>
                    <a:cubicBezTo>
                      <a:pt x="6410" y="9106"/>
                      <a:pt x="7526" y="1030"/>
                      <a:pt x="5228" y="192"/>
                    </a:cubicBezTo>
                    <a:cubicBezTo>
                      <a:pt x="4863" y="58"/>
                      <a:pt x="4497" y="1"/>
                      <a:pt x="4139" y="1"/>
                    </a:cubicBezTo>
                    <a:close/>
                  </a:path>
                </a:pathLst>
              </a:custGeom>
              <a:solidFill>
                <a:srgbClr val="CE84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73"/>
              <p:cNvSpPr/>
              <p:nvPr/>
            </p:nvSpPr>
            <p:spPr>
              <a:xfrm>
                <a:off x="3962810" y="3157108"/>
                <a:ext cx="66879" cy="32822"/>
              </a:xfrm>
              <a:custGeom>
                <a:avLst/>
                <a:gdLst/>
                <a:ahLst/>
                <a:cxnLst/>
                <a:rect l="l" t="t" r="r" b="b"/>
                <a:pathLst>
                  <a:path w="4165" h="2044" extrusionOk="0">
                    <a:moveTo>
                      <a:pt x="2318" y="1"/>
                    </a:moveTo>
                    <a:cubicBezTo>
                      <a:pt x="2266" y="1"/>
                      <a:pt x="2212" y="3"/>
                      <a:pt x="2158" y="7"/>
                    </a:cubicBezTo>
                    <a:cubicBezTo>
                      <a:pt x="1368" y="99"/>
                      <a:pt x="669" y="615"/>
                      <a:pt x="61" y="1618"/>
                    </a:cubicBezTo>
                    <a:cubicBezTo>
                      <a:pt x="0" y="1770"/>
                      <a:pt x="31" y="1922"/>
                      <a:pt x="152" y="1983"/>
                    </a:cubicBezTo>
                    <a:cubicBezTo>
                      <a:pt x="213" y="2044"/>
                      <a:pt x="274" y="2044"/>
                      <a:pt x="304" y="2044"/>
                    </a:cubicBezTo>
                    <a:cubicBezTo>
                      <a:pt x="365" y="2044"/>
                      <a:pt x="486" y="1953"/>
                      <a:pt x="517" y="1922"/>
                    </a:cubicBezTo>
                    <a:cubicBezTo>
                      <a:pt x="1034" y="1102"/>
                      <a:pt x="1581" y="676"/>
                      <a:pt x="2189" y="585"/>
                    </a:cubicBezTo>
                    <a:cubicBezTo>
                      <a:pt x="2226" y="582"/>
                      <a:pt x="2262" y="581"/>
                      <a:pt x="2298" y="581"/>
                    </a:cubicBezTo>
                    <a:cubicBezTo>
                      <a:pt x="3094" y="581"/>
                      <a:pt x="3678" y="1193"/>
                      <a:pt x="3678" y="1193"/>
                    </a:cubicBezTo>
                    <a:cubicBezTo>
                      <a:pt x="3743" y="1242"/>
                      <a:pt x="3817" y="1273"/>
                      <a:pt x="3890" y="1273"/>
                    </a:cubicBezTo>
                    <a:cubicBezTo>
                      <a:pt x="3954" y="1273"/>
                      <a:pt x="4017" y="1249"/>
                      <a:pt x="4073" y="1193"/>
                    </a:cubicBezTo>
                    <a:cubicBezTo>
                      <a:pt x="4134" y="1102"/>
                      <a:pt x="4164" y="950"/>
                      <a:pt x="4073" y="828"/>
                    </a:cubicBezTo>
                    <a:cubicBezTo>
                      <a:pt x="4015" y="770"/>
                      <a:pt x="3300" y="1"/>
                      <a:pt x="2318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73"/>
              <p:cNvSpPr/>
              <p:nvPr/>
            </p:nvSpPr>
            <p:spPr>
              <a:xfrm>
                <a:off x="3983299" y="3161122"/>
                <a:ext cx="31264" cy="46390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889" extrusionOk="0">
                    <a:moveTo>
                      <a:pt x="274" y="1"/>
                    </a:moveTo>
                    <a:cubicBezTo>
                      <a:pt x="122" y="1"/>
                      <a:pt x="1" y="122"/>
                      <a:pt x="1" y="274"/>
                    </a:cubicBezTo>
                    <a:cubicBezTo>
                      <a:pt x="1" y="426"/>
                      <a:pt x="122" y="548"/>
                      <a:pt x="274" y="548"/>
                    </a:cubicBezTo>
                    <a:cubicBezTo>
                      <a:pt x="548" y="548"/>
                      <a:pt x="761" y="609"/>
                      <a:pt x="913" y="791"/>
                    </a:cubicBezTo>
                    <a:cubicBezTo>
                      <a:pt x="1460" y="1368"/>
                      <a:pt x="1338" y="2584"/>
                      <a:pt x="1338" y="2584"/>
                    </a:cubicBezTo>
                    <a:cubicBezTo>
                      <a:pt x="1338" y="2736"/>
                      <a:pt x="1460" y="2888"/>
                      <a:pt x="1612" y="2888"/>
                    </a:cubicBezTo>
                    <a:cubicBezTo>
                      <a:pt x="1733" y="2888"/>
                      <a:pt x="1825" y="2767"/>
                      <a:pt x="1825" y="2675"/>
                    </a:cubicBezTo>
                    <a:cubicBezTo>
                      <a:pt x="1825" y="2584"/>
                      <a:pt x="1946" y="1186"/>
                      <a:pt x="1308" y="457"/>
                    </a:cubicBezTo>
                    <a:cubicBezTo>
                      <a:pt x="1034" y="153"/>
                      <a:pt x="700" y="1"/>
                      <a:pt x="27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73"/>
              <p:cNvSpPr/>
              <p:nvPr/>
            </p:nvSpPr>
            <p:spPr>
              <a:xfrm>
                <a:off x="3578200" y="3165908"/>
                <a:ext cx="75181" cy="124574"/>
              </a:xfrm>
              <a:custGeom>
                <a:avLst/>
                <a:gdLst/>
                <a:ahLst/>
                <a:cxnLst/>
                <a:rect l="l" t="t" r="r" b="b"/>
                <a:pathLst>
                  <a:path w="4682" h="7758" extrusionOk="0">
                    <a:moveTo>
                      <a:pt x="1403" y="1"/>
                    </a:moveTo>
                    <a:cubicBezTo>
                      <a:pt x="1204" y="1"/>
                      <a:pt x="1060" y="97"/>
                      <a:pt x="1034" y="311"/>
                    </a:cubicBezTo>
                    <a:lnTo>
                      <a:pt x="92" y="5599"/>
                    </a:lnTo>
                    <a:cubicBezTo>
                      <a:pt x="0" y="6146"/>
                      <a:pt x="152" y="6724"/>
                      <a:pt x="547" y="7150"/>
                    </a:cubicBezTo>
                    <a:cubicBezTo>
                      <a:pt x="882" y="7514"/>
                      <a:pt x="1368" y="7757"/>
                      <a:pt x="1915" y="7757"/>
                    </a:cubicBezTo>
                    <a:lnTo>
                      <a:pt x="1976" y="7757"/>
                    </a:lnTo>
                    <a:lnTo>
                      <a:pt x="4317" y="7605"/>
                    </a:lnTo>
                    <a:cubicBezTo>
                      <a:pt x="4529" y="7605"/>
                      <a:pt x="4681" y="7423"/>
                      <a:pt x="4681" y="7180"/>
                    </a:cubicBezTo>
                    <a:cubicBezTo>
                      <a:pt x="4681" y="6967"/>
                      <a:pt x="4499" y="6815"/>
                      <a:pt x="4256" y="6815"/>
                    </a:cubicBezTo>
                    <a:lnTo>
                      <a:pt x="1946" y="6967"/>
                    </a:lnTo>
                    <a:cubicBezTo>
                      <a:pt x="1920" y="6970"/>
                      <a:pt x="1894" y="6971"/>
                      <a:pt x="1868" y="6971"/>
                    </a:cubicBezTo>
                    <a:cubicBezTo>
                      <a:pt x="1590" y="6971"/>
                      <a:pt x="1317" y="6825"/>
                      <a:pt x="1095" y="6602"/>
                    </a:cubicBezTo>
                    <a:cubicBezTo>
                      <a:pt x="882" y="6390"/>
                      <a:pt x="791" y="6055"/>
                      <a:pt x="851" y="5751"/>
                    </a:cubicBezTo>
                    <a:lnTo>
                      <a:pt x="1794" y="463"/>
                    </a:lnTo>
                    <a:cubicBezTo>
                      <a:pt x="1824" y="219"/>
                      <a:pt x="1733" y="37"/>
                      <a:pt x="1490" y="7"/>
                    </a:cubicBezTo>
                    <a:cubicBezTo>
                      <a:pt x="1460" y="3"/>
                      <a:pt x="1431" y="1"/>
                      <a:pt x="1403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73"/>
              <p:cNvSpPr/>
              <p:nvPr/>
            </p:nvSpPr>
            <p:spPr>
              <a:xfrm>
                <a:off x="3677773" y="3093504"/>
                <a:ext cx="120560" cy="62753"/>
              </a:xfrm>
              <a:custGeom>
                <a:avLst/>
                <a:gdLst/>
                <a:ahLst/>
                <a:cxnLst/>
                <a:rect l="l" t="t" r="r" b="b"/>
                <a:pathLst>
                  <a:path w="7508" h="3908" extrusionOk="0">
                    <a:moveTo>
                      <a:pt x="1944" y="1"/>
                    </a:moveTo>
                    <a:cubicBezTo>
                      <a:pt x="1597" y="1"/>
                      <a:pt x="1233" y="25"/>
                      <a:pt x="851" y="78"/>
                    </a:cubicBezTo>
                    <a:cubicBezTo>
                      <a:pt x="334" y="139"/>
                      <a:pt x="0" y="595"/>
                      <a:pt x="91" y="1111"/>
                    </a:cubicBezTo>
                    <a:cubicBezTo>
                      <a:pt x="147" y="1559"/>
                      <a:pt x="539" y="1878"/>
                      <a:pt x="980" y="1878"/>
                    </a:cubicBezTo>
                    <a:cubicBezTo>
                      <a:pt x="1018" y="1878"/>
                      <a:pt x="1056" y="1876"/>
                      <a:pt x="1094" y="1871"/>
                    </a:cubicBezTo>
                    <a:cubicBezTo>
                      <a:pt x="1391" y="1830"/>
                      <a:pt x="1673" y="1812"/>
                      <a:pt x="1942" y="1812"/>
                    </a:cubicBezTo>
                    <a:cubicBezTo>
                      <a:pt x="4478" y="1812"/>
                      <a:pt x="5751" y="3460"/>
                      <a:pt x="5806" y="3543"/>
                    </a:cubicBezTo>
                    <a:cubicBezTo>
                      <a:pt x="6018" y="3786"/>
                      <a:pt x="6262" y="3908"/>
                      <a:pt x="6535" y="3908"/>
                    </a:cubicBezTo>
                    <a:cubicBezTo>
                      <a:pt x="6718" y="3908"/>
                      <a:pt x="6930" y="3847"/>
                      <a:pt x="7021" y="3725"/>
                    </a:cubicBezTo>
                    <a:cubicBezTo>
                      <a:pt x="7417" y="3421"/>
                      <a:pt x="7508" y="2874"/>
                      <a:pt x="7204" y="2479"/>
                    </a:cubicBezTo>
                    <a:cubicBezTo>
                      <a:pt x="7149" y="2369"/>
                      <a:pt x="5388" y="1"/>
                      <a:pt x="1944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73"/>
              <p:cNvSpPr/>
              <p:nvPr/>
            </p:nvSpPr>
            <p:spPr>
              <a:xfrm>
                <a:off x="3430311" y="3099092"/>
                <a:ext cx="110813" cy="57165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3560" extrusionOk="0">
                    <a:moveTo>
                      <a:pt x="5201" y="1"/>
                    </a:moveTo>
                    <a:cubicBezTo>
                      <a:pt x="4088" y="1"/>
                      <a:pt x="2136" y="280"/>
                      <a:pt x="365" y="2009"/>
                    </a:cubicBezTo>
                    <a:cubicBezTo>
                      <a:pt x="0" y="2374"/>
                      <a:pt x="0" y="2952"/>
                      <a:pt x="335" y="3286"/>
                    </a:cubicBezTo>
                    <a:cubicBezTo>
                      <a:pt x="517" y="3499"/>
                      <a:pt x="760" y="3560"/>
                      <a:pt x="973" y="3560"/>
                    </a:cubicBezTo>
                    <a:cubicBezTo>
                      <a:pt x="1186" y="3560"/>
                      <a:pt x="1429" y="3499"/>
                      <a:pt x="1581" y="3256"/>
                    </a:cubicBezTo>
                    <a:cubicBezTo>
                      <a:pt x="2938" y="1983"/>
                      <a:pt x="4369" y="1791"/>
                      <a:pt x="5142" y="1791"/>
                    </a:cubicBezTo>
                    <a:cubicBezTo>
                      <a:pt x="5476" y="1791"/>
                      <a:pt x="5687" y="1827"/>
                      <a:pt x="5715" y="1827"/>
                    </a:cubicBezTo>
                    <a:cubicBezTo>
                      <a:pt x="5776" y="1838"/>
                      <a:pt x="5837" y="1843"/>
                      <a:pt x="5897" y="1843"/>
                    </a:cubicBezTo>
                    <a:cubicBezTo>
                      <a:pt x="6335" y="1843"/>
                      <a:pt x="6698" y="1556"/>
                      <a:pt x="6779" y="1128"/>
                    </a:cubicBezTo>
                    <a:cubicBezTo>
                      <a:pt x="6900" y="642"/>
                      <a:pt x="6596" y="186"/>
                      <a:pt x="6110" y="64"/>
                    </a:cubicBezTo>
                    <a:cubicBezTo>
                      <a:pt x="6071" y="64"/>
                      <a:pt x="5731" y="1"/>
                      <a:pt x="5201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73"/>
              <p:cNvSpPr/>
              <p:nvPr/>
            </p:nvSpPr>
            <p:spPr>
              <a:xfrm>
                <a:off x="3458620" y="3175767"/>
                <a:ext cx="96168" cy="60537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3770" extrusionOk="0">
                    <a:moveTo>
                      <a:pt x="3146" y="0"/>
                    </a:moveTo>
                    <a:cubicBezTo>
                      <a:pt x="1022" y="0"/>
                      <a:pt x="182" y="2075"/>
                      <a:pt x="31" y="3192"/>
                    </a:cubicBezTo>
                    <a:cubicBezTo>
                      <a:pt x="0" y="3405"/>
                      <a:pt x="152" y="3618"/>
                      <a:pt x="396" y="3648"/>
                    </a:cubicBezTo>
                    <a:cubicBezTo>
                      <a:pt x="414" y="3651"/>
                      <a:pt x="432" y="3652"/>
                      <a:pt x="450" y="3652"/>
                    </a:cubicBezTo>
                    <a:cubicBezTo>
                      <a:pt x="639" y="3652"/>
                      <a:pt x="796" y="3508"/>
                      <a:pt x="851" y="3314"/>
                    </a:cubicBezTo>
                    <a:cubicBezTo>
                      <a:pt x="851" y="3192"/>
                      <a:pt x="1186" y="791"/>
                      <a:pt x="3131" y="791"/>
                    </a:cubicBezTo>
                    <a:lnTo>
                      <a:pt x="3192" y="791"/>
                    </a:lnTo>
                    <a:cubicBezTo>
                      <a:pt x="5137" y="852"/>
                      <a:pt x="5168" y="3283"/>
                      <a:pt x="5168" y="3374"/>
                    </a:cubicBezTo>
                    <a:cubicBezTo>
                      <a:pt x="5168" y="3587"/>
                      <a:pt x="5320" y="3770"/>
                      <a:pt x="5563" y="3770"/>
                    </a:cubicBezTo>
                    <a:cubicBezTo>
                      <a:pt x="5776" y="3770"/>
                      <a:pt x="5988" y="3618"/>
                      <a:pt x="5958" y="3374"/>
                    </a:cubicBezTo>
                    <a:cubicBezTo>
                      <a:pt x="5958" y="2250"/>
                      <a:pt x="5411" y="92"/>
                      <a:pt x="3192" y="0"/>
                    </a:cubicBezTo>
                    <a:cubicBezTo>
                      <a:pt x="3176" y="0"/>
                      <a:pt x="3161" y="0"/>
                      <a:pt x="3146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73"/>
              <p:cNvSpPr/>
              <p:nvPr/>
            </p:nvSpPr>
            <p:spPr>
              <a:xfrm>
                <a:off x="3668492" y="3164045"/>
                <a:ext cx="105931" cy="62014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3862" extrusionOk="0">
                    <a:moveTo>
                      <a:pt x="3071" y="1"/>
                    </a:moveTo>
                    <a:cubicBezTo>
                      <a:pt x="700" y="1"/>
                      <a:pt x="1" y="2250"/>
                      <a:pt x="1" y="3436"/>
                    </a:cubicBezTo>
                    <a:cubicBezTo>
                      <a:pt x="1" y="3648"/>
                      <a:pt x="153" y="3861"/>
                      <a:pt x="396" y="3861"/>
                    </a:cubicBezTo>
                    <a:cubicBezTo>
                      <a:pt x="608" y="3861"/>
                      <a:pt x="791" y="3709"/>
                      <a:pt x="791" y="3466"/>
                    </a:cubicBezTo>
                    <a:cubicBezTo>
                      <a:pt x="791" y="3345"/>
                      <a:pt x="852" y="852"/>
                      <a:pt x="3071" y="852"/>
                    </a:cubicBezTo>
                    <a:cubicBezTo>
                      <a:pt x="5350" y="852"/>
                      <a:pt x="5745" y="3405"/>
                      <a:pt x="5745" y="3496"/>
                    </a:cubicBezTo>
                    <a:cubicBezTo>
                      <a:pt x="5745" y="3709"/>
                      <a:pt x="5928" y="3861"/>
                      <a:pt x="6110" y="3861"/>
                    </a:cubicBezTo>
                    <a:lnTo>
                      <a:pt x="6201" y="3831"/>
                    </a:lnTo>
                    <a:cubicBezTo>
                      <a:pt x="6444" y="3800"/>
                      <a:pt x="6596" y="3618"/>
                      <a:pt x="6536" y="3375"/>
                    </a:cubicBezTo>
                    <a:cubicBezTo>
                      <a:pt x="6384" y="2220"/>
                      <a:pt x="5472" y="1"/>
                      <a:pt x="3071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73"/>
              <p:cNvSpPr/>
              <p:nvPr/>
            </p:nvSpPr>
            <p:spPr>
              <a:xfrm>
                <a:off x="3578200" y="3325118"/>
                <a:ext cx="113735" cy="51946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3235" extrusionOk="0">
                    <a:moveTo>
                      <a:pt x="6991" y="1"/>
                    </a:moveTo>
                    <a:lnTo>
                      <a:pt x="0" y="639"/>
                    </a:lnTo>
                    <a:cubicBezTo>
                      <a:pt x="0" y="639"/>
                      <a:pt x="1072" y="3234"/>
                      <a:pt x="3787" y="3234"/>
                    </a:cubicBezTo>
                    <a:cubicBezTo>
                      <a:pt x="3890" y="3234"/>
                      <a:pt x="3996" y="3230"/>
                      <a:pt x="4104" y="3222"/>
                    </a:cubicBezTo>
                    <a:cubicBezTo>
                      <a:pt x="7082" y="3010"/>
                      <a:pt x="6991" y="1"/>
                      <a:pt x="6991" y="1"/>
                    </a:cubicBezTo>
                    <a:close/>
                  </a:path>
                </a:pathLst>
              </a:custGeom>
              <a:solidFill>
                <a:srgbClr val="F8F1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3"/>
              <p:cNvSpPr/>
              <p:nvPr/>
            </p:nvSpPr>
            <p:spPr>
              <a:xfrm>
                <a:off x="3679716" y="3508269"/>
                <a:ext cx="158648" cy="82375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5130" extrusionOk="0">
                    <a:moveTo>
                      <a:pt x="9577" y="1"/>
                    </a:moveTo>
                    <a:cubicBezTo>
                      <a:pt x="9500" y="1"/>
                      <a:pt x="9430" y="41"/>
                      <a:pt x="9393" y="114"/>
                    </a:cubicBezTo>
                    <a:cubicBezTo>
                      <a:pt x="9332" y="145"/>
                      <a:pt x="7022" y="3762"/>
                      <a:pt x="213" y="4643"/>
                    </a:cubicBezTo>
                    <a:cubicBezTo>
                      <a:pt x="61" y="4643"/>
                      <a:pt x="1" y="4765"/>
                      <a:pt x="1" y="4887"/>
                    </a:cubicBezTo>
                    <a:cubicBezTo>
                      <a:pt x="1" y="5069"/>
                      <a:pt x="122" y="5130"/>
                      <a:pt x="213" y="5130"/>
                    </a:cubicBezTo>
                    <a:cubicBezTo>
                      <a:pt x="7326" y="4248"/>
                      <a:pt x="9697" y="570"/>
                      <a:pt x="9788" y="388"/>
                    </a:cubicBezTo>
                    <a:cubicBezTo>
                      <a:pt x="9879" y="266"/>
                      <a:pt x="9849" y="114"/>
                      <a:pt x="9727" y="54"/>
                    </a:cubicBezTo>
                    <a:cubicBezTo>
                      <a:pt x="9679" y="18"/>
                      <a:pt x="9627" y="1"/>
                      <a:pt x="957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3"/>
              <p:cNvSpPr/>
              <p:nvPr/>
            </p:nvSpPr>
            <p:spPr>
              <a:xfrm>
                <a:off x="3255091" y="2734234"/>
                <a:ext cx="722748" cy="313057"/>
              </a:xfrm>
              <a:custGeom>
                <a:avLst/>
                <a:gdLst/>
                <a:ahLst/>
                <a:cxnLst/>
                <a:rect l="l" t="t" r="r" b="b"/>
                <a:pathLst>
                  <a:path w="45010" h="19496" extrusionOk="0">
                    <a:moveTo>
                      <a:pt x="32242" y="1"/>
                    </a:moveTo>
                    <a:cubicBezTo>
                      <a:pt x="28381" y="1"/>
                      <a:pt x="25077" y="2452"/>
                      <a:pt x="25077" y="2452"/>
                    </a:cubicBezTo>
                    <a:cubicBezTo>
                      <a:pt x="25077" y="2452"/>
                      <a:pt x="22739" y="190"/>
                      <a:pt x="18696" y="190"/>
                    </a:cubicBezTo>
                    <a:cubicBezTo>
                      <a:pt x="17625" y="190"/>
                      <a:pt x="16435" y="349"/>
                      <a:pt x="15137" y="749"/>
                    </a:cubicBezTo>
                    <a:cubicBezTo>
                      <a:pt x="8967" y="2695"/>
                      <a:pt x="8025" y="5917"/>
                      <a:pt x="8025" y="5917"/>
                    </a:cubicBezTo>
                    <a:cubicBezTo>
                      <a:pt x="8025" y="5917"/>
                      <a:pt x="0" y="8774"/>
                      <a:pt x="1429" y="12968"/>
                    </a:cubicBezTo>
                    <a:cubicBezTo>
                      <a:pt x="2001" y="14661"/>
                      <a:pt x="3051" y="15168"/>
                      <a:pt x="4105" y="15168"/>
                    </a:cubicBezTo>
                    <a:cubicBezTo>
                      <a:pt x="5681" y="15168"/>
                      <a:pt x="7265" y="14032"/>
                      <a:pt x="7265" y="14032"/>
                    </a:cubicBezTo>
                    <a:lnTo>
                      <a:pt x="7265" y="14032"/>
                    </a:lnTo>
                    <a:cubicBezTo>
                      <a:pt x="7265" y="14033"/>
                      <a:pt x="6870" y="17467"/>
                      <a:pt x="15077" y="19108"/>
                    </a:cubicBezTo>
                    <a:cubicBezTo>
                      <a:pt x="16444" y="19382"/>
                      <a:pt x="17677" y="19496"/>
                      <a:pt x="18782" y="19496"/>
                    </a:cubicBezTo>
                    <a:cubicBezTo>
                      <a:pt x="24305" y="19496"/>
                      <a:pt x="26627" y="16646"/>
                      <a:pt x="26627" y="16646"/>
                    </a:cubicBezTo>
                    <a:cubicBezTo>
                      <a:pt x="28366" y="18699"/>
                      <a:pt x="30538" y="19284"/>
                      <a:pt x="32449" y="19284"/>
                    </a:cubicBezTo>
                    <a:cubicBezTo>
                      <a:pt x="34980" y="19284"/>
                      <a:pt x="37053" y="18257"/>
                      <a:pt x="37053" y="18257"/>
                    </a:cubicBezTo>
                    <a:cubicBezTo>
                      <a:pt x="38081" y="18806"/>
                      <a:pt x="38993" y="19040"/>
                      <a:pt x="39797" y="19040"/>
                    </a:cubicBezTo>
                    <a:cubicBezTo>
                      <a:pt x="43628" y="19040"/>
                      <a:pt x="45010" y="13711"/>
                      <a:pt x="44834" y="11601"/>
                    </a:cubicBezTo>
                    <a:cubicBezTo>
                      <a:pt x="44621" y="9139"/>
                      <a:pt x="40335" y="8561"/>
                      <a:pt x="40335" y="8561"/>
                    </a:cubicBezTo>
                    <a:cubicBezTo>
                      <a:pt x="40335" y="8561"/>
                      <a:pt x="38998" y="1509"/>
                      <a:pt x="34348" y="263"/>
                    </a:cubicBezTo>
                    <a:cubicBezTo>
                      <a:pt x="33638" y="79"/>
                      <a:pt x="32931" y="1"/>
                      <a:pt x="32242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3"/>
              <p:cNvSpPr/>
              <p:nvPr/>
            </p:nvSpPr>
            <p:spPr>
              <a:xfrm>
                <a:off x="3412744" y="2919537"/>
                <a:ext cx="248442" cy="78585"/>
              </a:xfrm>
              <a:custGeom>
                <a:avLst/>
                <a:gdLst/>
                <a:ahLst/>
                <a:cxnLst/>
                <a:rect l="l" t="t" r="r" b="b"/>
                <a:pathLst>
                  <a:path w="15472" h="4894" extrusionOk="0">
                    <a:moveTo>
                      <a:pt x="327" y="1"/>
                    </a:moveTo>
                    <a:cubicBezTo>
                      <a:pt x="283" y="1"/>
                      <a:pt x="242" y="11"/>
                      <a:pt x="213" y="30"/>
                    </a:cubicBezTo>
                    <a:cubicBezTo>
                      <a:pt x="61" y="121"/>
                      <a:pt x="0" y="304"/>
                      <a:pt x="91" y="425"/>
                    </a:cubicBezTo>
                    <a:cubicBezTo>
                      <a:pt x="183" y="547"/>
                      <a:pt x="2037" y="3678"/>
                      <a:pt x="6353" y="4681"/>
                    </a:cubicBezTo>
                    <a:cubicBezTo>
                      <a:pt x="7113" y="4833"/>
                      <a:pt x="7842" y="4893"/>
                      <a:pt x="8572" y="4893"/>
                    </a:cubicBezTo>
                    <a:cubicBezTo>
                      <a:pt x="12098" y="4893"/>
                      <a:pt x="15137" y="3222"/>
                      <a:pt x="15289" y="3161"/>
                    </a:cubicBezTo>
                    <a:cubicBezTo>
                      <a:pt x="15441" y="3070"/>
                      <a:pt x="15472" y="2887"/>
                      <a:pt x="15411" y="2766"/>
                    </a:cubicBezTo>
                    <a:cubicBezTo>
                      <a:pt x="15354" y="2671"/>
                      <a:pt x="15261" y="2623"/>
                      <a:pt x="15170" y="2623"/>
                    </a:cubicBezTo>
                    <a:cubicBezTo>
                      <a:pt x="15115" y="2623"/>
                      <a:pt x="15061" y="2640"/>
                      <a:pt x="15016" y="2675"/>
                    </a:cubicBezTo>
                    <a:cubicBezTo>
                      <a:pt x="14990" y="2700"/>
                      <a:pt x="11979" y="4365"/>
                      <a:pt x="8588" y="4365"/>
                    </a:cubicBezTo>
                    <a:cubicBezTo>
                      <a:pt x="7902" y="4365"/>
                      <a:pt x="7200" y="4297"/>
                      <a:pt x="6505" y="4134"/>
                    </a:cubicBezTo>
                    <a:cubicBezTo>
                      <a:pt x="2371" y="3222"/>
                      <a:pt x="578" y="182"/>
                      <a:pt x="578" y="152"/>
                    </a:cubicBezTo>
                    <a:cubicBezTo>
                      <a:pt x="536" y="48"/>
                      <a:pt x="424" y="1"/>
                      <a:pt x="327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73"/>
              <p:cNvSpPr/>
              <p:nvPr/>
            </p:nvSpPr>
            <p:spPr>
              <a:xfrm>
                <a:off x="3421030" y="2837018"/>
                <a:ext cx="97148" cy="68373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4258" extrusionOk="0">
                    <a:moveTo>
                      <a:pt x="332" y="1"/>
                    </a:moveTo>
                    <a:cubicBezTo>
                      <a:pt x="271" y="1"/>
                      <a:pt x="206" y="23"/>
                      <a:pt x="153" y="63"/>
                    </a:cubicBezTo>
                    <a:cubicBezTo>
                      <a:pt x="1" y="124"/>
                      <a:pt x="1" y="306"/>
                      <a:pt x="62" y="427"/>
                    </a:cubicBezTo>
                    <a:cubicBezTo>
                      <a:pt x="183" y="579"/>
                      <a:pt x="2737" y="4045"/>
                      <a:pt x="5746" y="4257"/>
                    </a:cubicBezTo>
                    <a:cubicBezTo>
                      <a:pt x="5898" y="4257"/>
                      <a:pt x="5989" y="4166"/>
                      <a:pt x="6050" y="4045"/>
                    </a:cubicBezTo>
                    <a:cubicBezTo>
                      <a:pt x="6050" y="3893"/>
                      <a:pt x="5928" y="3741"/>
                      <a:pt x="5776" y="3741"/>
                    </a:cubicBezTo>
                    <a:cubicBezTo>
                      <a:pt x="3040" y="3497"/>
                      <a:pt x="578" y="154"/>
                      <a:pt x="518" y="124"/>
                    </a:cubicBezTo>
                    <a:cubicBezTo>
                      <a:pt x="483" y="38"/>
                      <a:pt x="411" y="1"/>
                      <a:pt x="332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73"/>
              <p:cNvSpPr/>
              <p:nvPr/>
            </p:nvSpPr>
            <p:spPr>
              <a:xfrm>
                <a:off x="3624077" y="2807199"/>
                <a:ext cx="148885" cy="46936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2923" extrusionOk="0">
                    <a:moveTo>
                      <a:pt x="6333" y="0"/>
                    </a:moveTo>
                    <a:cubicBezTo>
                      <a:pt x="2486" y="0"/>
                      <a:pt x="147" y="2442"/>
                      <a:pt x="122" y="2467"/>
                    </a:cubicBezTo>
                    <a:cubicBezTo>
                      <a:pt x="1" y="2588"/>
                      <a:pt x="1" y="2740"/>
                      <a:pt x="122" y="2862"/>
                    </a:cubicBezTo>
                    <a:cubicBezTo>
                      <a:pt x="153" y="2892"/>
                      <a:pt x="244" y="2923"/>
                      <a:pt x="304" y="2923"/>
                    </a:cubicBezTo>
                    <a:cubicBezTo>
                      <a:pt x="396" y="2923"/>
                      <a:pt x="456" y="2892"/>
                      <a:pt x="548" y="2862"/>
                    </a:cubicBezTo>
                    <a:cubicBezTo>
                      <a:pt x="573" y="2837"/>
                      <a:pt x="2747" y="540"/>
                      <a:pt x="6348" y="540"/>
                    </a:cubicBezTo>
                    <a:cubicBezTo>
                      <a:pt x="7135" y="540"/>
                      <a:pt x="7991" y="650"/>
                      <a:pt x="8906" y="917"/>
                    </a:cubicBezTo>
                    <a:cubicBezTo>
                      <a:pt x="8932" y="922"/>
                      <a:pt x="8957" y="924"/>
                      <a:pt x="8982" y="924"/>
                    </a:cubicBezTo>
                    <a:cubicBezTo>
                      <a:pt x="9106" y="924"/>
                      <a:pt x="9216" y="861"/>
                      <a:pt x="9241" y="734"/>
                    </a:cubicBezTo>
                    <a:cubicBezTo>
                      <a:pt x="9271" y="582"/>
                      <a:pt x="9210" y="430"/>
                      <a:pt x="9058" y="400"/>
                    </a:cubicBezTo>
                    <a:cubicBezTo>
                      <a:pt x="8084" y="117"/>
                      <a:pt x="7172" y="0"/>
                      <a:pt x="6333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73"/>
              <p:cNvSpPr/>
              <p:nvPr/>
            </p:nvSpPr>
            <p:spPr>
              <a:xfrm>
                <a:off x="3702662" y="2905102"/>
                <a:ext cx="218671" cy="77895"/>
              </a:xfrm>
              <a:custGeom>
                <a:avLst/>
                <a:gdLst/>
                <a:ahLst/>
                <a:cxnLst/>
                <a:rect l="l" t="t" r="r" b="b"/>
                <a:pathLst>
                  <a:path w="13618" h="4851" extrusionOk="0">
                    <a:moveTo>
                      <a:pt x="334" y="1"/>
                    </a:moveTo>
                    <a:cubicBezTo>
                      <a:pt x="271" y="1"/>
                      <a:pt x="206" y="25"/>
                      <a:pt x="152" y="78"/>
                    </a:cubicBezTo>
                    <a:cubicBezTo>
                      <a:pt x="61" y="139"/>
                      <a:pt x="0" y="321"/>
                      <a:pt x="122" y="443"/>
                    </a:cubicBezTo>
                    <a:cubicBezTo>
                      <a:pt x="274" y="625"/>
                      <a:pt x="3739" y="4850"/>
                      <a:pt x="7569" y="4850"/>
                    </a:cubicBezTo>
                    <a:cubicBezTo>
                      <a:pt x="7751" y="4850"/>
                      <a:pt x="7964" y="4820"/>
                      <a:pt x="8177" y="4820"/>
                    </a:cubicBezTo>
                    <a:cubicBezTo>
                      <a:pt x="12250" y="4334"/>
                      <a:pt x="13496" y="2206"/>
                      <a:pt x="13526" y="2115"/>
                    </a:cubicBezTo>
                    <a:cubicBezTo>
                      <a:pt x="13618" y="1963"/>
                      <a:pt x="13526" y="1811"/>
                      <a:pt x="13435" y="1750"/>
                    </a:cubicBezTo>
                    <a:cubicBezTo>
                      <a:pt x="13391" y="1723"/>
                      <a:pt x="13346" y="1712"/>
                      <a:pt x="13303" y="1712"/>
                    </a:cubicBezTo>
                    <a:cubicBezTo>
                      <a:pt x="13199" y="1712"/>
                      <a:pt x="13104" y="1777"/>
                      <a:pt x="13040" y="1841"/>
                    </a:cubicBezTo>
                    <a:cubicBezTo>
                      <a:pt x="13040" y="1841"/>
                      <a:pt x="11855" y="3786"/>
                      <a:pt x="8116" y="4242"/>
                    </a:cubicBezTo>
                    <a:cubicBezTo>
                      <a:pt x="7936" y="4264"/>
                      <a:pt x="7757" y="4274"/>
                      <a:pt x="7578" y="4274"/>
                    </a:cubicBezTo>
                    <a:cubicBezTo>
                      <a:pt x="3996" y="4274"/>
                      <a:pt x="576" y="137"/>
                      <a:pt x="547" y="109"/>
                    </a:cubicBezTo>
                    <a:cubicBezTo>
                      <a:pt x="496" y="40"/>
                      <a:pt x="416" y="1"/>
                      <a:pt x="334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73"/>
              <p:cNvSpPr/>
              <p:nvPr/>
            </p:nvSpPr>
            <p:spPr>
              <a:xfrm>
                <a:off x="3296584" y="2876086"/>
                <a:ext cx="85908" cy="60055"/>
              </a:xfrm>
              <a:custGeom>
                <a:avLst/>
                <a:gdLst/>
                <a:ahLst/>
                <a:cxnLst/>
                <a:rect l="l" t="t" r="r" b="b"/>
                <a:pathLst>
                  <a:path w="5350" h="3740" extrusionOk="0">
                    <a:moveTo>
                      <a:pt x="5076" y="1"/>
                    </a:moveTo>
                    <a:cubicBezTo>
                      <a:pt x="2553" y="1"/>
                      <a:pt x="182" y="3162"/>
                      <a:pt x="61" y="3314"/>
                    </a:cubicBezTo>
                    <a:cubicBezTo>
                      <a:pt x="0" y="3435"/>
                      <a:pt x="30" y="3618"/>
                      <a:pt x="152" y="3709"/>
                    </a:cubicBezTo>
                    <a:cubicBezTo>
                      <a:pt x="182" y="3739"/>
                      <a:pt x="274" y="3739"/>
                      <a:pt x="304" y="3739"/>
                    </a:cubicBezTo>
                    <a:cubicBezTo>
                      <a:pt x="365" y="3739"/>
                      <a:pt x="456" y="3709"/>
                      <a:pt x="517" y="3618"/>
                    </a:cubicBezTo>
                    <a:cubicBezTo>
                      <a:pt x="517" y="3587"/>
                      <a:pt x="2796" y="548"/>
                      <a:pt x="5076" y="548"/>
                    </a:cubicBezTo>
                    <a:cubicBezTo>
                      <a:pt x="5228" y="548"/>
                      <a:pt x="5350" y="426"/>
                      <a:pt x="5350" y="274"/>
                    </a:cubicBezTo>
                    <a:cubicBezTo>
                      <a:pt x="5350" y="122"/>
                      <a:pt x="5228" y="1"/>
                      <a:pt x="5076" y="1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73"/>
              <p:cNvSpPr/>
              <p:nvPr/>
            </p:nvSpPr>
            <p:spPr>
              <a:xfrm>
                <a:off x="3829564" y="3009331"/>
                <a:ext cx="126902" cy="306040"/>
              </a:xfrm>
              <a:custGeom>
                <a:avLst/>
                <a:gdLst/>
                <a:ahLst/>
                <a:cxnLst/>
                <a:rect l="l" t="t" r="r" b="b"/>
                <a:pathLst>
                  <a:path w="7903" h="19059" extrusionOk="0">
                    <a:moveTo>
                      <a:pt x="5684" y="1"/>
                    </a:moveTo>
                    <a:lnTo>
                      <a:pt x="0" y="1277"/>
                    </a:lnTo>
                    <a:cubicBezTo>
                      <a:pt x="0" y="1277"/>
                      <a:pt x="4408" y="18329"/>
                      <a:pt x="7599" y="19059"/>
                    </a:cubicBezTo>
                    <a:cubicBezTo>
                      <a:pt x="7599" y="19059"/>
                      <a:pt x="7903" y="6718"/>
                      <a:pt x="5684" y="1"/>
                    </a:cubicBez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73"/>
              <p:cNvSpPr/>
              <p:nvPr/>
            </p:nvSpPr>
            <p:spPr>
              <a:xfrm>
                <a:off x="3872021" y="3049362"/>
                <a:ext cx="57117" cy="177676"/>
              </a:xfrm>
              <a:custGeom>
                <a:avLst/>
                <a:gdLst/>
                <a:ahLst/>
                <a:cxnLst/>
                <a:rect l="l" t="t" r="r" b="b"/>
                <a:pathLst>
                  <a:path w="3557" h="11065" extrusionOk="0">
                    <a:moveTo>
                      <a:pt x="244" y="0"/>
                    </a:moveTo>
                    <a:cubicBezTo>
                      <a:pt x="92" y="0"/>
                      <a:pt x="1" y="152"/>
                      <a:pt x="31" y="304"/>
                    </a:cubicBezTo>
                    <a:cubicBezTo>
                      <a:pt x="61" y="608"/>
                      <a:pt x="1034" y="8207"/>
                      <a:pt x="3040" y="10942"/>
                    </a:cubicBezTo>
                    <a:cubicBezTo>
                      <a:pt x="3101" y="11034"/>
                      <a:pt x="3192" y="11064"/>
                      <a:pt x="3253" y="11064"/>
                    </a:cubicBezTo>
                    <a:cubicBezTo>
                      <a:pt x="3283" y="11064"/>
                      <a:pt x="3374" y="11064"/>
                      <a:pt x="3405" y="11034"/>
                    </a:cubicBezTo>
                    <a:cubicBezTo>
                      <a:pt x="3557" y="10942"/>
                      <a:pt x="3557" y="10760"/>
                      <a:pt x="3496" y="10638"/>
                    </a:cubicBezTo>
                    <a:cubicBezTo>
                      <a:pt x="1581" y="8024"/>
                      <a:pt x="548" y="304"/>
                      <a:pt x="548" y="243"/>
                    </a:cubicBezTo>
                    <a:cubicBezTo>
                      <a:pt x="548" y="91"/>
                      <a:pt x="396" y="0"/>
                      <a:pt x="244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73"/>
              <p:cNvSpPr/>
              <p:nvPr/>
            </p:nvSpPr>
            <p:spPr>
              <a:xfrm>
                <a:off x="3363447" y="2980540"/>
                <a:ext cx="65900" cy="244058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15199" extrusionOk="0">
                    <a:moveTo>
                      <a:pt x="1672" y="0"/>
                    </a:moveTo>
                    <a:cubicBezTo>
                      <a:pt x="1642" y="0"/>
                      <a:pt x="0" y="12645"/>
                      <a:pt x="1155" y="15198"/>
                    </a:cubicBezTo>
                    <a:cubicBezTo>
                      <a:pt x="1155" y="15198"/>
                      <a:pt x="4043" y="5046"/>
                      <a:pt x="4104" y="2341"/>
                    </a:cubicBezTo>
                    <a:lnTo>
                      <a:pt x="1672" y="0"/>
                    </a:lnTo>
                    <a:close/>
                  </a:path>
                </a:pathLst>
              </a:custGeom>
              <a:solidFill>
                <a:srgbClr val="6B39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73"/>
              <p:cNvSpPr/>
              <p:nvPr/>
            </p:nvSpPr>
            <p:spPr>
              <a:xfrm>
                <a:off x="3390777" y="3030816"/>
                <a:ext cx="14163" cy="81026"/>
              </a:xfrm>
              <a:custGeom>
                <a:avLst/>
                <a:gdLst/>
                <a:ahLst/>
                <a:cxnLst/>
                <a:rect l="l" t="t" r="r" b="b"/>
                <a:pathLst>
                  <a:path w="882" h="5046" extrusionOk="0">
                    <a:moveTo>
                      <a:pt x="608" y="0"/>
                    </a:moveTo>
                    <a:cubicBezTo>
                      <a:pt x="456" y="0"/>
                      <a:pt x="365" y="91"/>
                      <a:pt x="365" y="243"/>
                    </a:cubicBezTo>
                    <a:cubicBezTo>
                      <a:pt x="365" y="304"/>
                      <a:pt x="365" y="3374"/>
                      <a:pt x="61" y="4711"/>
                    </a:cubicBezTo>
                    <a:cubicBezTo>
                      <a:pt x="0" y="4863"/>
                      <a:pt x="92" y="5015"/>
                      <a:pt x="244" y="5046"/>
                    </a:cubicBezTo>
                    <a:lnTo>
                      <a:pt x="335" y="5046"/>
                    </a:lnTo>
                    <a:cubicBezTo>
                      <a:pt x="487" y="5046"/>
                      <a:pt x="578" y="4924"/>
                      <a:pt x="578" y="4803"/>
                    </a:cubicBezTo>
                    <a:cubicBezTo>
                      <a:pt x="882" y="3435"/>
                      <a:pt x="882" y="365"/>
                      <a:pt x="882" y="243"/>
                    </a:cubicBezTo>
                    <a:cubicBezTo>
                      <a:pt x="882" y="91"/>
                      <a:pt x="760" y="0"/>
                      <a:pt x="608" y="0"/>
                    </a:cubicBezTo>
                    <a:close/>
                  </a:path>
                </a:pathLst>
              </a:custGeom>
              <a:solidFill>
                <a:srgbClr val="2015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55" name="Google Shape;1655;p73"/>
          <p:cNvSpPr txBox="1"/>
          <p:nvPr/>
        </p:nvSpPr>
        <p:spPr>
          <a:xfrm>
            <a:off x="704125" y="1757525"/>
            <a:ext cx="4661100" cy="26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To make sure that our workshops fulfill its purpose, we kindly ask you to fill in our survey now.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We will ask you to fill it in again in two weeks from now.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Students who fill in </a:t>
            </a: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all 3 surveys</a:t>
            </a: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will have a chance to win one of the </a:t>
            </a:r>
            <a:r>
              <a:rPr lang="en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15 euro vouchers</a:t>
            </a:r>
            <a:r>
              <a:rPr lang="en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  <a:endParaRPr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6" name="Google Shape;1656;p73"/>
          <p:cNvSpPr txBox="1">
            <a:spLocks noGrp="1"/>
          </p:cNvSpPr>
          <p:nvPr>
            <p:ph type="title" idx="6"/>
          </p:nvPr>
        </p:nvSpPr>
        <p:spPr>
          <a:xfrm>
            <a:off x="423600" y="3877975"/>
            <a:ext cx="65859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Thank you!</a:t>
            </a:r>
            <a:endParaRPr sz="43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39"/>
          <p:cNvGrpSpPr/>
          <p:nvPr/>
        </p:nvGrpSpPr>
        <p:grpSpPr>
          <a:xfrm flipH="1">
            <a:off x="4689483" y="-7"/>
            <a:ext cx="2815088" cy="3317394"/>
            <a:chOff x="-920732" y="-745632"/>
            <a:chExt cx="2815088" cy="3317394"/>
          </a:xfrm>
        </p:grpSpPr>
        <p:grpSp>
          <p:nvGrpSpPr>
            <p:cNvPr id="344" name="Google Shape;344;p39"/>
            <p:cNvGrpSpPr/>
            <p:nvPr/>
          </p:nvGrpSpPr>
          <p:grpSpPr>
            <a:xfrm>
              <a:off x="-920732" y="-745632"/>
              <a:ext cx="2815088" cy="3317394"/>
              <a:chOff x="2914450" y="1411400"/>
              <a:chExt cx="1732575" cy="2041850"/>
            </a:xfrm>
          </p:grpSpPr>
          <p:sp>
            <p:nvSpPr>
              <p:cNvPr id="345" name="Google Shape;345;p39"/>
              <p:cNvSpPr/>
              <p:nvPr/>
            </p:nvSpPr>
            <p:spPr>
              <a:xfrm>
                <a:off x="3732850" y="2014000"/>
                <a:ext cx="914175" cy="904300"/>
              </a:xfrm>
              <a:custGeom>
                <a:avLst/>
                <a:gdLst/>
                <a:ahLst/>
                <a:cxnLst/>
                <a:rect l="l" t="t" r="r" b="b"/>
                <a:pathLst>
                  <a:path w="36567" h="36172" fill="none" extrusionOk="0">
                    <a:moveTo>
                      <a:pt x="10822" y="9362"/>
                    </a:moveTo>
                    <a:cubicBezTo>
                      <a:pt x="9059" y="16019"/>
                      <a:pt x="7965" y="30791"/>
                      <a:pt x="13709" y="34195"/>
                    </a:cubicBezTo>
                    <a:cubicBezTo>
                      <a:pt x="17022" y="36171"/>
                      <a:pt x="22950" y="35381"/>
                      <a:pt x="26567" y="25381"/>
                    </a:cubicBezTo>
                    <a:cubicBezTo>
                      <a:pt x="31673" y="11247"/>
                      <a:pt x="22615" y="7204"/>
                      <a:pt x="18421" y="9058"/>
                    </a:cubicBezTo>
                    <a:cubicBezTo>
                      <a:pt x="12433" y="11703"/>
                      <a:pt x="13071" y="24986"/>
                      <a:pt x="19120" y="26657"/>
                    </a:cubicBezTo>
                    <a:cubicBezTo>
                      <a:pt x="21764" y="27356"/>
                      <a:pt x="24621" y="25593"/>
                      <a:pt x="25837" y="23162"/>
                    </a:cubicBezTo>
                    <a:cubicBezTo>
                      <a:pt x="27691" y="19393"/>
                      <a:pt x="25807" y="14226"/>
                      <a:pt x="21916" y="12706"/>
                    </a:cubicBezTo>
                    <a:cubicBezTo>
                      <a:pt x="18056" y="11186"/>
                      <a:pt x="13041" y="13891"/>
                      <a:pt x="12311" y="17995"/>
                    </a:cubicBezTo>
                    <a:cubicBezTo>
                      <a:pt x="11612" y="22128"/>
                      <a:pt x="15655" y="26384"/>
                      <a:pt x="19788" y="25685"/>
                    </a:cubicBezTo>
                    <a:cubicBezTo>
                      <a:pt x="28877" y="24256"/>
                      <a:pt x="28451" y="7690"/>
                      <a:pt x="19059" y="6475"/>
                    </a:cubicBezTo>
                    <a:cubicBezTo>
                      <a:pt x="13527" y="5745"/>
                      <a:pt x="9332" y="11551"/>
                      <a:pt x="11764" y="16627"/>
                    </a:cubicBezTo>
                    <a:cubicBezTo>
                      <a:pt x="13709" y="20609"/>
                      <a:pt x="19667" y="21794"/>
                      <a:pt x="23102" y="18937"/>
                    </a:cubicBezTo>
                    <a:cubicBezTo>
                      <a:pt x="26506" y="16110"/>
                      <a:pt x="26627" y="10274"/>
                      <a:pt x="23466" y="7143"/>
                    </a:cubicBezTo>
                    <a:cubicBezTo>
                      <a:pt x="20336" y="4043"/>
                      <a:pt x="14652" y="4195"/>
                      <a:pt x="11460" y="7265"/>
                    </a:cubicBezTo>
                    <a:cubicBezTo>
                      <a:pt x="8268" y="10335"/>
                      <a:pt x="7934" y="15806"/>
                      <a:pt x="10487" y="19423"/>
                    </a:cubicBezTo>
                    <a:cubicBezTo>
                      <a:pt x="15016" y="25806"/>
                      <a:pt x="24743" y="24256"/>
                      <a:pt x="25898" y="18299"/>
                    </a:cubicBezTo>
                    <a:cubicBezTo>
                      <a:pt x="27114" y="12067"/>
                      <a:pt x="16141" y="3283"/>
                      <a:pt x="9758" y="7204"/>
                    </a:cubicBezTo>
                    <a:cubicBezTo>
                      <a:pt x="122" y="13071"/>
                      <a:pt x="12007" y="30548"/>
                      <a:pt x="24044" y="24286"/>
                    </a:cubicBezTo>
                    <a:cubicBezTo>
                      <a:pt x="28482" y="21976"/>
                      <a:pt x="30427" y="16536"/>
                      <a:pt x="28117" y="12098"/>
                    </a:cubicBezTo>
                    <a:cubicBezTo>
                      <a:pt x="24165" y="4529"/>
                      <a:pt x="12493" y="7295"/>
                      <a:pt x="12463" y="15928"/>
                    </a:cubicBezTo>
                    <a:cubicBezTo>
                      <a:pt x="12433" y="23831"/>
                      <a:pt x="22706" y="27052"/>
                      <a:pt x="25685" y="21551"/>
                    </a:cubicBezTo>
                    <a:cubicBezTo>
                      <a:pt x="27995" y="17235"/>
                      <a:pt x="22676" y="7812"/>
                      <a:pt x="16536" y="8177"/>
                    </a:cubicBezTo>
                    <a:cubicBezTo>
                      <a:pt x="7630" y="8754"/>
                      <a:pt x="7296" y="24408"/>
                      <a:pt x="18117" y="26718"/>
                    </a:cubicBezTo>
                    <a:cubicBezTo>
                      <a:pt x="22919" y="27752"/>
                      <a:pt x="28238" y="24925"/>
                      <a:pt x="30062" y="20365"/>
                    </a:cubicBezTo>
                    <a:cubicBezTo>
                      <a:pt x="31886" y="15806"/>
                      <a:pt x="30001" y="10122"/>
                      <a:pt x="25837" y="7539"/>
                    </a:cubicBezTo>
                    <a:cubicBezTo>
                      <a:pt x="20275" y="4104"/>
                      <a:pt x="14773" y="7812"/>
                      <a:pt x="15503" y="12128"/>
                    </a:cubicBezTo>
                    <a:cubicBezTo>
                      <a:pt x="16445" y="17873"/>
                      <a:pt x="27083" y="18633"/>
                      <a:pt x="30852" y="12615"/>
                    </a:cubicBezTo>
                    <a:cubicBezTo>
                      <a:pt x="32555" y="9879"/>
                      <a:pt x="32190" y="5836"/>
                      <a:pt x="29576" y="3891"/>
                    </a:cubicBezTo>
                    <a:cubicBezTo>
                      <a:pt x="26992" y="1946"/>
                      <a:pt x="22524" y="3131"/>
                      <a:pt x="21673" y="6232"/>
                    </a:cubicBezTo>
                    <a:cubicBezTo>
                      <a:pt x="22494" y="6505"/>
                      <a:pt x="23466" y="6232"/>
                      <a:pt x="24409" y="5776"/>
                    </a:cubicBezTo>
                    <a:cubicBezTo>
                      <a:pt x="25928" y="5016"/>
                      <a:pt x="25260" y="2736"/>
                      <a:pt x="23588" y="2979"/>
                    </a:cubicBezTo>
                    <a:cubicBezTo>
                      <a:pt x="18573" y="3587"/>
                      <a:pt x="14348" y="7508"/>
                      <a:pt x="13679" y="12827"/>
                    </a:cubicBezTo>
                    <a:cubicBezTo>
                      <a:pt x="12828" y="19362"/>
                      <a:pt x="18117" y="23223"/>
                      <a:pt x="22190" y="21399"/>
                    </a:cubicBezTo>
                    <a:cubicBezTo>
                      <a:pt x="26992" y="19271"/>
                      <a:pt x="26020" y="11520"/>
                      <a:pt x="19910" y="10608"/>
                    </a:cubicBezTo>
                    <a:cubicBezTo>
                      <a:pt x="15442" y="9970"/>
                      <a:pt x="11278" y="14499"/>
                      <a:pt x="11764" y="18937"/>
                    </a:cubicBezTo>
                    <a:cubicBezTo>
                      <a:pt x="12250" y="23375"/>
                      <a:pt x="16749" y="26840"/>
                      <a:pt x="21187" y="26718"/>
                    </a:cubicBezTo>
                    <a:cubicBezTo>
                      <a:pt x="30731" y="26505"/>
                      <a:pt x="34409" y="14408"/>
                      <a:pt x="27053" y="9058"/>
                    </a:cubicBezTo>
                    <a:cubicBezTo>
                      <a:pt x="20214" y="4073"/>
                      <a:pt x="10518" y="10244"/>
                      <a:pt x="12706" y="18451"/>
                    </a:cubicBezTo>
                    <a:cubicBezTo>
                      <a:pt x="14773" y="26141"/>
                      <a:pt x="25229" y="26718"/>
                      <a:pt x="27995" y="19758"/>
                    </a:cubicBezTo>
                    <a:cubicBezTo>
                      <a:pt x="30944" y="12402"/>
                      <a:pt x="21977" y="3800"/>
                      <a:pt x="11490" y="9089"/>
                    </a:cubicBezTo>
                    <a:cubicBezTo>
                      <a:pt x="1" y="14894"/>
                      <a:pt x="5229" y="27569"/>
                      <a:pt x="14074" y="28359"/>
                    </a:cubicBezTo>
                    <a:cubicBezTo>
                      <a:pt x="25442" y="29332"/>
                      <a:pt x="31369" y="13283"/>
                      <a:pt x="23132" y="8937"/>
                    </a:cubicBezTo>
                    <a:cubicBezTo>
                      <a:pt x="20244" y="7447"/>
                      <a:pt x="16475" y="8481"/>
                      <a:pt x="14348" y="10912"/>
                    </a:cubicBezTo>
                    <a:cubicBezTo>
                      <a:pt x="11095" y="14590"/>
                      <a:pt x="11734" y="20943"/>
                      <a:pt x="15503" y="24165"/>
                    </a:cubicBezTo>
                    <a:cubicBezTo>
                      <a:pt x="23466" y="31095"/>
                      <a:pt x="36567" y="22736"/>
                      <a:pt x="33284" y="10882"/>
                    </a:cubicBezTo>
                    <a:cubicBezTo>
                      <a:pt x="31552" y="4833"/>
                      <a:pt x="26202" y="1155"/>
                      <a:pt x="18785" y="4165"/>
                    </a:cubicBezTo>
                    <a:cubicBezTo>
                      <a:pt x="9211" y="8025"/>
                      <a:pt x="8664" y="17539"/>
                      <a:pt x="14044" y="20730"/>
                    </a:cubicBezTo>
                    <a:cubicBezTo>
                      <a:pt x="18846" y="23557"/>
                      <a:pt x="24378" y="18025"/>
                      <a:pt x="21977" y="15016"/>
                    </a:cubicBezTo>
                    <a:cubicBezTo>
                      <a:pt x="21035" y="13800"/>
                      <a:pt x="17418" y="13131"/>
                      <a:pt x="16293" y="19575"/>
                    </a:cubicBezTo>
                    <a:cubicBezTo>
                      <a:pt x="26931" y="7660"/>
                      <a:pt x="28664" y="10153"/>
                      <a:pt x="16293" y="19575"/>
                    </a:cubicBezTo>
                    <a:cubicBezTo>
                      <a:pt x="17053" y="18906"/>
                      <a:pt x="17722" y="17873"/>
                      <a:pt x="18390" y="16779"/>
                    </a:cubicBezTo>
                    <a:cubicBezTo>
                      <a:pt x="18937" y="15776"/>
                      <a:pt x="17509" y="14894"/>
                      <a:pt x="16901" y="15867"/>
                    </a:cubicBezTo>
                    <a:cubicBezTo>
                      <a:pt x="15746" y="17721"/>
                      <a:pt x="15199" y="19879"/>
                      <a:pt x="15411" y="22037"/>
                    </a:cubicBezTo>
                    <a:cubicBezTo>
                      <a:pt x="31096" y="13770"/>
                      <a:pt x="13831" y="0"/>
                      <a:pt x="10366" y="19271"/>
                    </a:cubicBezTo>
                    <a:cubicBezTo>
                      <a:pt x="10731" y="17083"/>
                      <a:pt x="10214" y="14742"/>
                      <a:pt x="9059" y="12827"/>
                    </a:cubicBezTo>
                    <a:cubicBezTo>
                      <a:pt x="6718" y="8785"/>
                      <a:pt x="366" y="10791"/>
                      <a:pt x="913" y="15441"/>
                    </a:cubicBezTo>
                    <a:cubicBezTo>
                      <a:pt x="1369" y="19210"/>
                      <a:pt x="5958" y="19758"/>
                      <a:pt x="8512" y="16809"/>
                    </a:cubicBezTo>
                    <a:cubicBezTo>
                      <a:pt x="10062" y="14985"/>
                      <a:pt x="10579" y="12463"/>
                      <a:pt x="11126" y="10153"/>
                    </a:cubicBezTo>
                    <a:cubicBezTo>
                      <a:pt x="10548" y="9788"/>
                      <a:pt x="10548" y="9788"/>
                      <a:pt x="9940" y="9393"/>
                    </a:cubicBezTo>
                    <a:cubicBezTo>
                      <a:pt x="6688" y="11976"/>
                      <a:pt x="4925" y="16353"/>
                      <a:pt x="5533" y="20487"/>
                    </a:cubicBezTo>
                    <a:cubicBezTo>
                      <a:pt x="9059" y="22037"/>
                      <a:pt x="13740" y="19119"/>
                      <a:pt x="13892" y="15259"/>
                    </a:cubicBezTo>
                    <a:cubicBezTo>
                      <a:pt x="16718" y="16353"/>
                      <a:pt x="20244" y="14408"/>
                      <a:pt x="21065" y="11490"/>
                    </a:cubicBezTo>
                    <a:cubicBezTo>
                      <a:pt x="21916" y="8572"/>
                      <a:pt x="20214" y="5228"/>
                      <a:pt x="17418" y="3921"/>
                    </a:cubicBezTo>
                    <a:cubicBezTo>
                      <a:pt x="12645" y="1642"/>
                      <a:pt x="6445" y="5289"/>
                      <a:pt x="6232" y="10305"/>
                    </a:cubicBezTo>
                    <a:cubicBezTo>
                      <a:pt x="5989" y="15472"/>
                      <a:pt x="12098" y="17387"/>
                      <a:pt x="14165" y="13739"/>
                    </a:cubicBezTo>
                    <a:cubicBezTo>
                      <a:pt x="15047" y="12128"/>
                      <a:pt x="14530" y="10092"/>
                      <a:pt x="12919" y="9241"/>
                    </a:cubicBezTo>
                    <a:cubicBezTo>
                      <a:pt x="10275" y="7903"/>
                      <a:pt x="7630" y="10912"/>
                      <a:pt x="7904" y="13648"/>
                    </a:cubicBezTo>
                    <a:cubicBezTo>
                      <a:pt x="8268" y="17569"/>
                      <a:pt x="14165" y="22706"/>
                      <a:pt x="17418" y="23192"/>
                    </a:cubicBezTo>
                    <a:cubicBezTo>
                      <a:pt x="19910" y="23557"/>
                      <a:pt x="22828" y="21855"/>
                      <a:pt x="22402" y="19119"/>
                    </a:cubicBezTo>
                    <a:cubicBezTo>
                      <a:pt x="22220" y="17843"/>
                      <a:pt x="21278" y="16779"/>
                      <a:pt x="20092" y="16262"/>
                    </a:cubicBezTo>
                    <a:cubicBezTo>
                      <a:pt x="15533" y="14347"/>
                      <a:pt x="10031" y="20183"/>
                      <a:pt x="10062" y="25016"/>
                    </a:cubicBezTo>
                    <a:cubicBezTo>
                      <a:pt x="10123" y="31156"/>
                      <a:pt x="17326" y="32584"/>
                      <a:pt x="19636" y="28025"/>
                    </a:cubicBezTo>
                    <a:cubicBezTo>
                      <a:pt x="22250" y="22888"/>
                      <a:pt x="15594" y="17995"/>
                      <a:pt x="12007" y="21520"/>
                    </a:cubicBezTo>
                    <a:cubicBezTo>
                      <a:pt x="10335" y="23162"/>
                      <a:pt x="10731" y="26505"/>
                      <a:pt x="12919" y="27356"/>
                    </a:cubicBezTo>
                    <a:cubicBezTo>
                      <a:pt x="14925" y="27660"/>
                      <a:pt x="16718" y="25229"/>
                      <a:pt x="15989" y="23344"/>
                    </a:cubicBezTo>
                    <a:cubicBezTo>
                      <a:pt x="15259" y="21429"/>
                      <a:pt x="12554" y="20730"/>
                      <a:pt x="10883" y="21855"/>
                    </a:cubicBezTo>
                    <a:cubicBezTo>
                      <a:pt x="9211" y="23010"/>
                      <a:pt x="8816" y="25533"/>
                      <a:pt x="9819" y="27296"/>
                    </a:cubicBezTo>
                    <a:cubicBezTo>
                      <a:pt x="11916" y="30761"/>
                      <a:pt x="17630" y="30214"/>
                      <a:pt x="19515" y="25502"/>
                    </a:cubicBez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9"/>
              <p:cNvSpPr/>
              <p:nvPr/>
            </p:nvSpPr>
            <p:spPr>
              <a:xfrm>
                <a:off x="2914450" y="1411400"/>
                <a:ext cx="1392900" cy="2041850"/>
              </a:xfrm>
              <a:custGeom>
                <a:avLst/>
                <a:gdLst/>
                <a:ahLst/>
                <a:cxnLst/>
                <a:rect l="l" t="t" r="r" b="b"/>
                <a:pathLst>
                  <a:path w="55716" h="81674" fill="none" extrusionOk="0">
                    <a:moveTo>
                      <a:pt x="55716" y="34956"/>
                    </a:moveTo>
                    <a:cubicBezTo>
                      <a:pt x="55138" y="11946"/>
                      <a:pt x="25016" y="1"/>
                      <a:pt x="7873" y="17113"/>
                    </a:cubicBezTo>
                    <a:cubicBezTo>
                      <a:pt x="3101" y="21916"/>
                      <a:pt x="487" y="29120"/>
                      <a:pt x="3618" y="34895"/>
                    </a:cubicBezTo>
                    <a:cubicBezTo>
                      <a:pt x="5958" y="39120"/>
                      <a:pt x="11034" y="42281"/>
                      <a:pt x="11308" y="46931"/>
                    </a:cubicBezTo>
                    <a:cubicBezTo>
                      <a:pt x="11490" y="50245"/>
                      <a:pt x="9089" y="53254"/>
                      <a:pt x="8603" y="56506"/>
                    </a:cubicBezTo>
                    <a:cubicBezTo>
                      <a:pt x="7721" y="62707"/>
                      <a:pt x="13679" y="68360"/>
                      <a:pt x="13132" y="74591"/>
                    </a:cubicBezTo>
                    <a:cubicBezTo>
                      <a:pt x="12858" y="77540"/>
                      <a:pt x="10730" y="80458"/>
                      <a:pt x="7539" y="81066"/>
                    </a:cubicBezTo>
                    <a:cubicBezTo>
                      <a:pt x="4347" y="81674"/>
                      <a:pt x="882" y="78087"/>
                      <a:pt x="1" y="74683"/>
                    </a:cubicBezTo>
                  </a:path>
                </a:pathLst>
              </a:custGeom>
              <a:noFill/>
              <a:ln w="987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" name="Google Shape;347;p39"/>
            <p:cNvGrpSpPr/>
            <p:nvPr/>
          </p:nvGrpSpPr>
          <p:grpSpPr>
            <a:xfrm>
              <a:off x="-598806" y="-485914"/>
              <a:ext cx="2374148" cy="2797947"/>
              <a:chOff x="2914450" y="1411400"/>
              <a:chExt cx="1732575" cy="2041850"/>
            </a:xfrm>
          </p:grpSpPr>
          <p:sp>
            <p:nvSpPr>
              <p:cNvPr id="348" name="Google Shape;348;p39"/>
              <p:cNvSpPr/>
              <p:nvPr/>
            </p:nvSpPr>
            <p:spPr>
              <a:xfrm>
                <a:off x="3732850" y="2014000"/>
                <a:ext cx="914175" cy="904300"/>
              </a:xfrm>
              <a:custGeom>
                <a:avLst/>
                <a:gdLst/>
                <a:ahLst/>
                <a:cxnLst/>
                <a:rect l="l" t="t" r="r" b="b"/>
                <a:pathLst>
                  <a:path w="36567" h="36172" fill="none" extrusionOk="0">
                    <a:moveTo>
                      <a:pt x="10822" y="9362"/>
                    </a:moveTo>
                    <a:cubicBezTo>
                      <a:pt x="9059" y="16019"/>
                      <a:pt x="7965" y="30791"/>
                      <a:pt x="13709" y="34195"/>
                    </a:cubicBezTo>
                    <a:cubicBezTo>
                      <a:pt x="17022" y="36171"/>
                      <a:pt x="22950" y="35381"/>
                      <a:pt x="26567" y="25381"/>
                    </a:cubicBezTo>
                    <a:cubicBezTo>
                      <a:pt x="31673" y="11247"/>
                      <a:pt x="22615" y="7204"/>
                      <a:pt x="18421" y="9058"/>
                    </a:cubicBezTo>
                    <a:cubicBezTo>
                      <a:pt x="12433" y="11703"/>
                      <a:pt x="13071" y="24986"/>
                      <a:pt x="19120" y="26657"/>
                    </a:cubicBezTo>
                    <a:cubicBezTo>
                      <a:pt x="21764" y="27356"/>
                      <a:pt x="24621" y="25593"/>
                      <a:pt x="25837" y="23162"/>
                    </a:cubicBezTo>
                    <a:cubicBezTo>
                      <a:pt x="27691" y="19393"/>
                      <a:pt x="25807" y="14226"/>
                      <a:pt x="21916" y="12706"/>
                    </a:cubicBezTo>
                    <a:cubicBezTo>
                      <a:pt x="18056" y="11186"/>
                      <a:pt x="13041" y="13891"/>
                      <a:pt x="12311" y="17995"/>
                    </a:cubicBezTo>
                    <a:cubicBezTo>
                      <a:pt x="11612" y="22128"/>
                      <a:pt x="15655" y="26384"/>
                      <a:pt x="19788" y="25685"/>
                    </a:cubicBezTo>
                    <a:cubicBezTo>
                      <a:pt x="28877" y="24256"/>
                      <a:pt x="28451" y="7690"/>
                      <a:pt x="19059" y="6475"/>
                    </a:cubicBezTo>
                    <a:cubicBezTo>
                      <a:pt x="13527" y="5745"/>
                      <a:pt x="9332" y="11551"/>
                      <a:pt x="11764" y="16627"/>
                    </a:cubicBezTo>
                    <a:cubicBezTo>
                      <a:pt x="13709" y="20609"/>
                      <a:pt x="19667" y="21794"/>
                      <a:pt x="23102" y="18937"/>
                    </a:cubicBezTo>
                    <a:cubicBezTo>
                      <a:pt x="26506" y="16110"/>
                      <a:pt x="26627" y="10274"/>
                      <a:pt x="23466" y="7143"/>
                    </a:cubicBezTo>
                    <a:cubicBezTo>
                      <a:pt x="20336" y="4043"/>
                      <a:pt x="14652" y="4195"/>
                      <a:pt x="11460" y="7265"/>
                    </a:cubicBezTo>
                    <a:cubicBezTo>
                      <a:pt x="8268" y="10335"/>
                      <a:pt x="7934" y="15806"/>
                      <a:pt x="10487" y="19423"/>
                    </a:cubicBezTo>
                    <a:cubicBezTo>
                      <a:pt x="15016" y="25806"/>
                      <a:pt x="24743" y="24256"/>
                      <a:pt x="25898" y="18299"/>
                    </a:cubicBezTo>
                    <a:cubicBezTo>
                      <a:pt x="27114" y="12067"/>
                      <a:pt x="16141" y="3283"/>
                      <a:pt x="9758" y="7204"/>
                    </a:cubicBezTo>
                    <a:cubicBezTo>
                      <a:pt x="122" y="13071"/>
                      <a:pt x="12007" y="30548"/>
                      <a:pt x="24044" y="24286"/>
                    </a:cubicBezTo>
                    <a:cubicBezTo>
                      <a:pt x="28482" y="21976"/>
                      <a:pt x="30427" y="16536"/>
                      <a:pt x="28117" y="12098"/>
                    </a:cubicBezTo>
                    <a:cubicBezTo>
                      <a:pt x="24165" y="4529"/>
                      <a:pt x="12493" y="7295"/>
                      <a:pt x="12463" y="15928"/>
                    </a:cubicBezTo>
                    <a:cubicBezTo>
                      <a:pt x="12433" y="23831"/>
                      <a:pt x="22706" y="27052"/>
                      <a:pt x="25685" y="21551"/>
                    </a:cubicBezTo>
                    <a:cubicBezTo>
                      <a:pt x="27995" y="17235"/>
                      <a:pt x="22676" y="7812"/>
                      <a:pt x="16536" y="8177"/>
                    </a:cubicBezTo>
                    <a:cubicBezTo>
                      <a:pt x="7630" y="8754"/>
                      <a:pt x="7296" y="24408"/>
                      <a:pt x="18117" y="26718"/>
                    </a:cubicBezTo>
                    <a:cubicBezTo>
                      <a:pt x="22919" y="27752"/>
                      <a:pt x="28238" y="24925"/>
                      <a:pt x="30062" y="20365"/>
                    </a:cubicBezTo>
                    <a:cubicBezTo>
                      <a:pt x="31886" y="15806"/>
                      <a:pt x="30001" y="10122"/>
                      <a:pt x="25837" y="7539"/>
                    </a:cubicBezTo>
                    <a:cubicBezTo>
                      <a:pt x="20275" y="4104"/>
                      <a:pt x="14773" y="7812"/>
                      <a:pt x="15503" y="12128"/>
                    </a:cubicBezTo>
                    <a:cubicBezTo>
                      <a:pt x="16445" y="17873"/>
                      <a:pt x="27083" y="18633"/>
                      <a:pt x="30852" y="12615"/>
                    </a:cubicBezTo>
                    <a:cubicBezTo>
                      <a:pt x="32555" y="9879"/>
                      <a:pt x="32190" y="5836"/>
                      <a:pt x="29576" y="3891"/>
                    </a:cubicBezTo>
                    <a:cubicBezTo>
                      <a:pt x="26992" y="1946"/>
                      <a:pt x="22524" y="3131"/>
                      <a:pt x="21673" y="6232"/>
                    </a:cubicBezTo>
                    <a:cubicBezTo>
                      <a:pt x="22494" y="6505"/>
                      <a:pt x="23466" y="6232"/>
                      <a:pt x="24409" y="5776"/>
                    </a:cubicBezTo>
                    <a:cubicBezTo>
                      <a:pt x="25928" y="5016"/>
                      <a:pt x="25260" y="2736"/>
                      <a:pt x="23588" y="2979"/>
                    </a:cubicBezTo>
                    <a:cubicBezTo>
                      <a:pt x="18573" y="3587"/>
                      <a:pt x="14348" y="7508"/>
                      <a:pt x="13679" y="12827"/>
                    </a:cubicBezTo>
                    <a:cubicBezTo>
                      <a:pt x="12828" y="19362"/>
                      <a:pt x="18117" y="23223"/>
                      <a:pt x="22190" y="21399"/>
                    </a:cubicBezTo>
                    <a:cubicBezTo>
                      <a:pt x="26992" y="19271"/>
                      <a:pt x="26020" y="11520"/>
                      <a:pt x="19910" y="10608"/>
                    </a:cubicBezTo>
                    <a:cubicBezTo>
                      <a:pt x="15442" y="9970"/>
                      <a:pt x="11278" y="14499"/>
                      <a:pt x="11764" y="18937"/>
                    </a:cubicBezTo>
                    <a:cubicBezTo>
                      <a:pt x="12250" y="23375"/>
                      <a:pt x="16749" y="26840"/>
                      <a:pt x="21187" y="26718"/>
                    </a:cubicBezTo>
                    <a:cubicBezTo>
                      <a:pt x="30731" y="26505"/>
                      <a:pt x="34409" y="14408"/>
                      <a:pt x="27053" y="9058"/>
                    </a:cubicBezTo>
                    <a:cubicBezTo>
                      <a:pt x="20214" y="4073"/>
                      <a:pt x="10518" y="10244"/>
                      <a:pt x="12706" y="18451"/>
                    </a:cubicBezTo>
                    <a:cubicBezTo>
                      <a:pt x="14773" y="26141"/>
                      <a:pt x="25229" y="26718"/>
                      <a:pt x="27995" y="19758"/>
                    </a:cubicBezTo>
                    <a:cubicBezTo>
                      <a:pt x="30944" y="12402"/>
                      <a:pt x="21977" y="3800"/>
                      <a:pt x="11490" y="9089"/>
                    </a:cubicBezTo>
                    <a:cubicBezTo>
                      <a:pt x="1" y="14894"/>
                      <a:pt x="5229" y="27569"/>
                      <a:pt x="14074" y="28359"/>
                    </a:cubicBezTo>
                    <a:cubicBezTo>
                      <a:pt x="25442" y="29332"/>
                      <a:pt x="31369" y="13283"/>
                      <a:pt x="23132" y="8937"/>
                    </a:cubicBezTo>
                    <a:cubicBezTo>
                      <a:pt x="20244" y="7447"/>
                      <a:pt x="16475" y="8481"/>
                      <a:pt x="14348" y="10912"/>
                    </a:cubicBezTo>
                    <a:cubicBezTo>
                      <a:pt x="11095" y="14590"/>
                      <a:pt x="11734" y="20943"/>
                      <a:pt x="15503" y="24165"/>
                    </a:cubicBezTo>
                    <a:cubicBezTo>
                      <a:pt x="23466" y="31095"/>
                      <a:pt x="36567" y="22736"/>
                      <a:pt x="33284" y="10882"/>
                    </a:cubicBezTo>
                    <a:cubicBezTo>
                      <a:pt x="31552" y="4833"/>
                      <a:pt x="26202" y="1155"/>
                      <a:pt x="18785" y="4165"/>
                    </a:cubicBezTo>
                    <a:cubicBezTo>
                      <a:pt x="9211" y="8025"/>
                      <a:pt x="8664" y="17539"/>
                      <a:pt x="14044" y="20730"/>
                    </a:cubicBezTo>
                    <a:cubicBezTo>
                      <a:pt x="18846" y="23557"/>
                      <a:pt x="24378" y="18025"/>
                      <a:pt x="21977" y="15016"/>
                    </a:cubicBezTo>
                    <a:cubicBezTo>
                      <a:pt x="21035" y="13800"/>
                      <a:pt x="17418" y="13131"/>
                      <a:pt x="16293" y="19575"/>
                    </a:cubicBezTo>
                    <a:cubicBezTo>
                      <a:pt x="26931" y="7660"/>
                      <a:pt x="28664" y="10153"/>
                      <a:pt x="16293" y="19575"/>
                    </a:cubicBezTo>
                    <a:cubicBezTo>
                      <a:pt x="17053" y="18906"/>
                      <a:pt x="17722" y="17873"/>
                      <a:pt x="18390" y="16779"/>
                    </a:cubicBezTo>
                    <a:cubicBezTo>
                      <a:pt x="18937" y="15776"/>
                      <a:pt x="17509" y="14894"/>
                      <a:pt x="16901" y="15867"/>
                    </a:cubicBezTo>
                    <a:cubicBezTo>
                      <a:pt x="15746" y="17721"/>
                      <a:pt x="15199" y="19879"/>
                      <a:pt x="15411" y="22037"/>
                    </a:cubicBezTo>
                    <a:cubicBezTo>
                      <a:pt x="31096" y="13770"/>
                      <a:pt x="13831" y="0"/>
                      <a:pt x="10366" y="19271"/>
                    </a:cubicBezTo>
                    <a:cubicBezTo>
                      <a:pt x="10731" y="17083"/>
                      <a:pt x="10214" y="14742"/>
                      <a:pt x="9059" y="12827"/>
                    </a:cubicBezTo>
                    <a:cubicBezTo>
                      <a:pt x="6718" y="8785"/>
                      <a:pt x="366" y="10791"/>
                      <a:pt x="913" y="15441"/>
                    </a:cubicBezTo>
                    <a:cubicBezTo>
                      <a:pt x="1369" y="19210"/>
                      <a:pt x="5958" y="19758"/>
                      <a:pt x="8512" y="16809"/>
                    </a:cubicBezTo>
                    <a:cubicBezTo>
                      <a:pt x="10062" y="14985"/>
                      <a:pt x="10579" y="12463"/>
                      <a:pt x="11126" y="10153"/>
                    </a:cubicBezTo>
                    <a:cubicBezTo>
                      <a:pt x="10548" y="9788"/>
                      <a:pt x="10548" y="9788"/>
                      <a:pt x="9940" y="9393"/>
                    </a:cubicBezTo>
                    <a:cubicBezTo>
                      <a:pt x="6688" y="11976"/>
                      <a:pt x="4925" y="16353"/>
                      <a:pt x="5533" y="20487"/>
                    </a:cubicBezTo>
                    <a:cubicBezTo>
                      <a:pt x="9059" y="22037"/>
                      <a:pt x="13740" y="19119"/>
                      <a:pt x="13892" y="15259"/>
                    </a:cubicBezTo>
                    <a:cubicBezTo>
                      <a:pt x="16718" y="16353"/>
                      <a:pt x="20244" y="14408"/>
                      <a:pt x="21065" y="11490"/>
                    </a:cubicBezTo>
                    <a:cubicBezTo>
                      <a:pt x="21916" y="8572"/>
                      <a:pt x="20214" y="5228"/>
                      <a:pt x="17418" y="3921"/>
                    </a:cubicBezTo>
                    <a:cubicBezTo>
                      <a:pt x="12645" y="1642"/>
                      <a:pt x="6445" y="5289"/>
                      <a:pt x="6232" y="10305"/>
                    </a:cubicBezTo>
                    <a:cubicBezTo>
                      <a:pt x="5989" y="15472"/>
                      <a:pt x="12098" y="17387"/>
                      <a:pt x="14165" y="13739"/>
                    </a:cubicBezTo>
                    <a:cubicBezTo>
                      <a:pt x="15047" y="12128"/>
                      <a:pt x="14530" y="10092"/>
                      <a:pt x="12919" y="9241"/>
                    </a:cubicBezTo>
                    <a:cubicBezTo>
                      <a:pt x="10275" y="7903"/>
                      <a:pt x="7630" y="10912"/>
                      <a:pt x="7904" y="13648"/>
                    </a:cubicBezTo>
                    <a:cubicBezTo>
                      <a:pt x="8268" y="17569"/>
                      <a:pt x="14165" y="22706"/>
                      <a:pt x="17418" y="23192"/>
                    </a:cubicBezTo>
                    <a:cubicBezTo>
                      <a:pt x="19910" y="23557"/>
                      <a:pt x="22828" y="21855"/>
                      <a:pt x="22402" y="19119"/>
                    </a:cubicBezTo>
                    <a:cubicBezTo>
                      <a:pt x="22220" y="17843"/>
                      <a:pt x="21278" y="16779"/>
                      <a:pt x="20092" y="16262"/>
                    </a:cubicBezTo>
                    <a:cubicBezTo>
                      <a:pt x="15533" y="14347"/>
                      <a:pt x="10031" y="20183"/>
                      <a:pt x="10062" y="25016"/>
                    </a:cubicBezTo>
                    <a:cubicBezTo>
                      <a:pt x="10123" y="31156"/>
                      <a:pt x="17326" y="32584"/>
                      <a:pt x="19636" y="28025"/>
                    </a:cubicBezTo>
                    <a:cubicBezTo>
                      <a:pt x="22250" y="22888"/>
                      <a:pt x="15594" y="17995"/>
                      <a:pt x="12007" y="21520"/>
                    </a:cubicBezTo>
                    <a:cubicBezTo>
                      <a:pt x="10335" y="23162"/>
                      <a:pt x="10731" y="26505"/>
                      <a:pt x="12919" y="27356"/>
                    </a:cubicBezTo>
                    <a:cubicBezTo>
                      <a:pt x="14925" y="27660"/>
                      <a:pt x="16718" y="25229"/>
                      <a:pt x="15989" y="23344"/>
                    </a:cubicBezTo>
                    <a:cubicBezTo>
                      <a:pt x="15259" y="21429"/>
                      <a:pt x="12554" y="20730"/>
                      <a:pt x="10883" y="21855"/>
                    </a:cubicBezTo>
                    <a:cubicBezTo>
                      <a:pt x="9211" y="23010"/>
                      <a:pt x="8816" y="25533"/>
                      <a:pt x="9819" y="27296"/>
                    </a:cubicBezTo>
                    <a:cubicBezTo>
                      <a:pt x="11916" y="30761"/>
                      <a:pt x="17630" y="30214"/>
                      <a:pt x="19515" y="25502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9"/>
              <p:cNvSpPr/>
              <p:nvPr/>
            </p:nvSpPr>
            <p:spPr>
              <a:xfrm>
                <a:off x="2914450" y="1411400"/>
                <a:ext cx="1392900" cy="2041850"/>
              </a:xfrm>
              <a:custGeom>
                <a:avLst/>
                <a:gdLst/>
                <a:ahLst/>
                <a:cxnLst/>
                <a:rect l="l" t="t" r="r" b="b"/>
                <a:pathLst>
                  <a:path w="55716" h="81674" fill="none" extrusionOk="0">
                    <a:moveTo>
                      <a:pt x="55716" y="34956"/>
                    </a:moveTo>
                    <a:cubicBezTo>
                      <a:pt x="55138" y="11946"/>
                      <a:pt x="25016" y="1"/>
                      <a:pt x="7873" y="17113"/>
                    </a:cubicBezTo>
                    <a:cubicBezTo>
                      <a:pt x="3101" y="21916"/>
                      <a:pt x="487" y="29120"/>
                      <a:pt x="3618" y="34895"/>
                    </a:cubicBezTo>
                    <a:cubicBezTo>
                      <a:pt x="5958" y="39120"/>
                      <a:pt x="11034" y="42281"/>
                      <a:pt x="11308" y="46931"/>
                    </a:cubicBezTo>
                    <a:cubicBezTo>
                      <a:pt x="11490" y="50245"/>
                      <a:pt x="9089" y="53254"/>
                      <a:pt x="8603" y="56506"/>
                    </a:cubicBezTo>
                    <a:cubicBezTo>
                      <a:pt x="7721" y="62707"/>
                      <a:pt x="13679" y="68360"/>
                      <a:pt x="13132" y="74591"/>
                    </a:cubicBezTo>
                    <a:cubicBezTo>
                      <a:pt x="12858" y="77540"/>
                      <a:pt x="10730" y="80458"/>
                      <a:pt x="7539" y="81066"/>
                    </a:cubicBezTo>
                    <a:cubicBezTo>
                      <a:pt x="4347" y="81674"/>
                      <a:pt x="882" y="78087"/>
                      <a:pt x="1" y="74683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0" name="Google Shape;350;p39"/>
          <p:cNvSpPr txBox="1">
            <a:spLocks noGrp="1"/>
          </p:cNvSpPr>
          <p:nvPr>
            <p:ph type="title"/>
          </p:nvPr>
        </p:nvSpPr>
        <p:spPr>
          <a:xfrm>
            <a:off x="489500" y="249050"/>
            <a:ext cx="5957400" cy="6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>
                <a:latin typeface="Yanone Kaffeesatz"/>
                <a:ea typeface="Yanone Kaffeesatz"/>
                <a:cs typeface="Yanone Kaffeesatz"/>
                <a:sym typeface="Yanone Kaffeesatz"/>
              </a:rPr>
              <a:t>What do we want to achieve?</a:t>
            </a:r>
            <a:endParaRPr sz="450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351" name="Google Shape;351;p39"/>
          <p:cNvSpPr txBox="1"/>
          <p:nvPr/>
        </p:nvSpPr>
        <p:spPr>
          <a:xfrm>
            <a:off x="441175" y="1301075"/>
            <a:ext cx="45003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AutoNum type="arabicPeriod"/>
            </a:pPr>
            <a:r>
              <a:rPr lang="en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Break the taboo around suicide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AutoNum type="arabicPeriod"/>
            </a:pPr>
            <a:r>
              <a:rPr lang="en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Debunk common suicide myths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AutoNum type="arabicPeriod"/>
            </a:pPr>
            <a:r>
              <a:rPr lang="en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Recognise suicidal symptoms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AutoNum type="arabicPeriod"/>
            </a:pPr>
            <a:r>
              <a:rPr lang="en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Understand suicidal thoughts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oppins"/>
              <a:buAutoNum type="arabicPeriod"/>
            </a:pPr>
            <a:r>
              <a:rPr lang="en" sz="16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Provide practical tools on how to help </a:t>
            </a:r>
            <a:endParaRPr sz="16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352" name="Google Shape;352;p39"/>
          <p:cNvGrpSpPr/>
          <p:nvPr/>
        </p:nvGrpSpPr>
        <p:grpSpPr>
          <a:xfrm>
            <a:off x="4343028" y="2374456"/>
            <a:ext cx="4801317" cy="2769033"/>
            <a:chOff x="4256863" y="1913558"/>
            <a:chExt cx="6052334" cy="3229947"/>
          </a:xfrm>
        </p:grpSpPr>
        <p:sp>
          <p:nvSpPr>
            <p:cNvPr id="353" name="Google Shape;353;p39"/>
            <p:cNvSpPr/>
            <p:nvPr/>
          </p:nvSpPr>
          <p:spPr>
            <a:xfrm>
              <a:off x="4256876" y="2110218"/>
              <a:ext cx="6052320" cy="3033286"/>
            </a:xfrm>
            <a:custGeom>
              <a:avLst/>
              <a:gdLst/>
              <a:ahLst/>
              <a:cxnLst/>
              <a:rect l="l" t="t" r="r" b="b"/>
              <a:pathLst>
                <a:path w="3095816" h="1543657" extrusionOk="0">
                  <a:moveTo>
                    <a:pt x="1569376" y="1364293"/>
                  </a:moveTo>
                  <a:cubicBezTo>
                    <a:pt x="1680126" y="1361742"/>
                    <a:pt x="1789987" y="1374243"/>
                    <a:pt x="1891662" y="1416552"/>
                  </a:cubicBezTo>
                  <a:cubicBezTo>
                    <a:pt x="1997029" y="1460398"/>
                    <a:pt x="2094357" y="1536050"/>
                    <a:pt x="2208452" y="1538875"/>
                  </a:cubicBezTo>
                  <a:cubicBezTo>
                    <a:pt x="2386340" y="1543275"/>
                    <a:pt x="2515620" y="1374116"/>
                    <a:pt x="2679758" y="1305415"/>
                  </a:cubicBezTo>
                  <a:cubicBezTo>
                    <a:pt x="2757814" y="1272748"/>
                    <a:pt x="2843842" y="1263219"/>
                    <a:pt x="2922632" y="1232375"/>
                  </a:cubicBezTo>
                  <a:cubicBezTo>
                    <a:pt x="2980128" y="1209864"/>
                    <a:pt x="3036360" y="1172315"/>
                    <a:pt x="3058858" y="1114814"/>
                  </a:cubicBezTo>
                  <a:cubicBezTo>
                    <a:pt x="3076754" y="1069065"/>
                    <a:pt x="3070677" y="1017520"/>
                    <a:pt x="3059098" y="969774"/>
                  </a:cubicBezTo>
                  <a:cubicBezTo>
                    <a:pt x="3022885" y="820527"/>
                    <a:pt x="2943527" y="680369"/>
                    <a:pt x="2828163" y="578160"/>
                  </a:cubicBezTo>
                  <a:cubicBezTo>
                    <a:pt x="2700666" y="465200"/>
                    <a:pt x="2531933" y="429268"/>
                    <a:pt x="2377612" y="368026"/>
                  </a:cubicBezTo>
                  <a:cubicBezTo>
                    <a:pt x="2226969" y="308247"/>
                    <a:pt x="2083799" y="229591"/>
                    <a:pt x="1952776" y="134173"/>
                  </a:cubicBezTo>
                  <a:cubicBezTo>
                    <a:pt x="1891281" y="89393"/>
                    <a:pt x="1830668" y="40031"/>
                    <a:pt x="1758055" y="17340"/>
                  </a:cubicBezTo>
                  <a:cubicBezTo>
                    <a:pt x="1707791" y="1634"/>
                    <a:pt x="1654350" y="-382"/>
                    <a:pt x="1601696" y="52"/>
                  </a:cubicBezTo>
                  <a:cubicBezTo>
                    <a:pt x="1542725" y="532"/>
                    <a:pt x="1483274" y="4011"/>
                    <a:pt x="1426340" y="19377"/>
                  </a:cubicBezTo>
                  <a:cubicBezTo>
                    <a:pt x="1259163" y="64491"/>
                    <a:pt x="1137850" y="202573"/>
                    <a:pt x="994994" y="292595"/>
                  </a:cubicBezTo>
                  <a:cubicBezTo>
                    <a:pt x="804886" y="412386"/>
                    <a:pt x="598679" y="481193"/>
                    <a:pt x="385566" y="547042"/>
                  </a:cubicBezTo>
                  <a:cubicBezTo>
                    <a:pt x="263331" y="584811"/>
                    <a:pt x="134465" y="626801"/>
                    <a:pt x="50626" y="723434"/>
                  </a:cubicBezTo>
                  <a:cubicBezTo>
                    <a:pt x="-812" y="782718"/>
                    <a:pt x="-19062" y="855906"/>
                    <a:pt x="24336" y="925461"/>
                  </a:cubicBezTo>
                  <a:cubicBezTo>
                    <a:pt x="67514" y="994662"/>
                    <a:pt x="140241" y="1039843"/>
                    <a:pt x="214096" y="1074467"/>
                  </a:cubicBezTo>
                  <a:cubicBezTo>
                    <a:pt x="285648" y="1108009"/>
                    <a:pt x="356578" y="1142853"/>
                    <a:pt x="427910" y="1176856"/>
                  </a:cubicBezTo>
                  <a:cubicBezTo>
                    <a:pt x="491101" y="1206979"/>
                    <a:pt x="547180" y="1227146"/>
                    <a:pt x="597009" y="1279366"/>
                  </a:cubicBezTo>
                  <a:cubicBezTo>
                    <a:pt x="632534" y="1316600"/>
                    <a:pt x="664340" y="1358042"/>
                    <a:pt x="705742" y="1388633"/>
                  </a:cubicBezTo>
                  <a:cubicBezTo>
                    <a:pt x="881252" y="1518307"/>
                    <a:pt x="1170717" y="1410522"/>
                    <a:pt x="1363482" y="1382977"/>
                  </a:cubicBezTo>
                  <a:cubicBezTo>
                    <a:pt x="1431281" y="1373288"/>
                    <a:pt x="1500502" y="1365875"/>
                    <a:pt x="1569376" y="1364286"/>
                  </a:cubicBezTo>
                  <a:close/>
                </a:path>
              </a:pathLst>
            </a:custGeom>
            <a:solidFill>
              <a:srgbClr val="E7ED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" name="Google Shape;354;p39"/>
            <p:cNvGrpSpPr/>
            <p:nvPr/>
          </p:nvGrpSpPr>
          <p:grpSpPr>
            <a:xfrm flipH="1">
              <a:off x="4256863" y="1913558"/>
              <a:ext cx="4572305" cy="2953002"/>
              <a:chOff x="3442320" y="4136040"/>
              <a:chExt cx="4138207" cy="2672642"/>
            </a:xfrm>
          </p:grpSpPr>
          <p:grpSp>
            <p:nvGrpSpPr>
              <p:cNvPr id="355" name="Google Shape;355;p39"/>
              <p:cNvGrpSpPr/>
              <p:nvPr/>
            </p:nvGrpSpPr>
            <p:grpSpPr>
              <a:xfrm>
                <a:off x="3442320" y="4136040"/>
                <a:ext cx="1765793" cy="2568274"/>
                <a:chOff x="3442320" y="4136040"/>
                <a:chExt cx="1765793" cy="2568274"/>
              </a:xfrm>
            </p:grpSpPr>
            <p:grpSp>
              <p:nvGrpSpPr>
                <p:cNvPr id="356" name="Google Shape;356;p39"/>
                <p:cNvGrpSpPr/>
                <p:nvPr/>
              </p:nvGrpSpPr>
              <p:grpSpPr>
                <a:xfrm>
                  <a:off x="3799800" y="4136040"/>
                  <a:ext cx="612683" cy="1822856"/>
                  <a:chOff x="3799800" y="4136040"/>
                  <a:chExt cx="612683" cy="1822856"/>
                </a:xfrm>
              </p:grpSpPr>
              <p:sp>
                <p:nvSpPr>
                  <p:cNvPr id="357" name="Google Shape;357;p39"/>
                  <p:cNvSpPr/>
                  <p:nvPr/>
                </p:nvSpPr>
                <p:spPr>
                  <a:xfrm>
                    <a:off x="3799800" y="4136040"/>
                    <a:ext cx="612683" cy="18228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187" h="1841269" extrusionOk="0">
                        <a:moveTo>
                          <a:pt x="0" y="1717547"/>
                        </a:moveTo>
                        <a:cubicBezTo>
                          <a:pt x="62203" y="1516087"/>
                          <a:pt x="16674" y="1303543"/>
                          <a:pt x="3553" y="1097669"/>
                        </a:cubicBezTo>
                        <a:cubicBezTo>
                          <a:pt x="514" y="1049977"/>
                          <a:pt x="-2511" y="1001851"/>
                          <a:pt x="4621" y="954593"/>
                        </a:cubicBezTo>
                        <a:cubicBezTo>
                          <a:pt x="25636" y="815416"/>
                          <a:pt x="132306" y="696820"/>
                          <a:pt x="136766" y="556134"/>
                        </a:cubicBezTo>
                        <a:cubicBezTo>
                          <a:pt x="138322" y="507173"/>
                          <a:pt x="127217" y="457358"/>
                          <a:pt x="138262" y="409632"/>
                        </a:cubicBezTo>
                        <a:cubicBezTo>
                          <a:pt x="153741" y="342742"/>
                          <a:pt x="207924" y="285367"/>
                          <a:pt x="255436" y="238389"/>
                        </a:cubicBezTo>
                        <a:cubicBezTo>
                          <a:pt x="307388" y="187024"/>
                          <a:pt x="369985" y="141162"/>
                          <a:pt x="424655" y="90752"/>
                        </a:cubicBezTo>
                        <a:cubicBezTo>
                          <a:pt x="450545" y="66879"/>
                          <a:pt x="478578" y="44682"/>
                          <a:pt x="509863" y="28269"/>
                        </a:cubicBezTo>
                        <a:cubicBezTo>
                          <a:pt x="530156" y="17618"/>
                          <a:pt x="592726" y="-19710"/>
                          <a:pt x="608579" y="13418"/>
                        </a:cubicBezTo>
                        <a:cubicBezTo>
                          <a:pt x="622676" y="42886"/>
                          <a:pt x="598336" y="87767"/>
                          <a:pt x="582596" y="111426"/>
                        </a:cubicBezTo>
                        <a:cubicBezTo>
                          <a:pt x="561254" y="143513"/>
                          <a:pt x="534310" y="173562"/>
                          <a:pt x="525515" y="211077"/>
                        </a:cubicBezTo>
                        <a:cubicBezTo>
                          <a:pt x="516961" y="247564"/>
                          <a:pt x="526697" y="287404"/>
                          <a:pt x="513075" y="322315"/>
                        </a:cubicBezTo>
                        <a:cubicBezTo>
                          <a:pt x="496033" y="365973"/>
                          <a:pt x="448394" y="388577"/>
                          <a:pt x="418465" y="424637"/>
                        </a:cubicBezTo>
                        <a:cubicBezTo>
                          <a:pt x="381037" y="469745"/>
                          <a:pt x="373972" y="533203"/>
                          <a:pt x="380583" y="591446"/>
                        </a:cubicBezTo>
                        <a:cubicBezTo>
                          <a:pt x="385471" y="634517"/>
                          <a:pt x="394939" y="678530"/>
                          <a:pt x="405811" y="720479"/>
                        </a:cubicBezTo>
                        <a:cubicBezTo>
                          <a:pt x="413310" y="749414"/>
                          <a:pt x="429891" y="773453"/>
                          <a:pt x="434625" y="803056"/>
                        </a:cubicBezTo>
                        <a:cubicBezTo>
                          <a:pt x="447286" y="882200"/>
                          <a:pt x="412322" y="964469"/>
                          <a:pt x="376335" y="1032849"/>
                        </a:cubicBezTo>
                        <a:cubicBezTo>
                          <a:pt x="336509" y="1108520"/>
                          <a:pt x="288297" y="1181822"/>
                          <a:pt x="270414" y="1265446"/>
                        </a:cubicBezTo>
                        <a:cubicBezTo>
                          <a:pt x="254554" y="1339596"/>
                          <a:pt x="263756" y="1416783"/>
                          <a:pt x="255128" y="1492115"/>
                        </a:cubicBezTo>
                        <a:cubicBezTo>
                          <a:pt x="242554" y="1601869"/>
                          <a:pt x="272297" y="1722515"/>
                          <a:pt x="223369" y="1821559"/>
                        </a:cubicBezTo>
                      </a:path>
                    </a:pathLst>
                  </a:custGeom>
                  <a:solidFill>
                    <a:srgbClr val="68AA8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39"/>
                  <p:cNvSpPr/>
                  <p:nvPr/>
                </p:nvSpPr>
                <p:spPr>
                  <a:xfrm>
                    <a:off x="3875400" y="4177490"/>
                    <a:ext cx="492138" cy="16563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109" h="1656377" extrusionOk="0">
                        <a:moveTo>
                          <a:pt x="3506" y="1656377"/>
                        </a:moveTo>
                        <a:cubicBezTo>
                          <a:pt x="-5102" y="1404915"/>
                          <a:pt x="2104" y="1186394"/>
                          <a:pt x="25536" y="988320"/>
                        </a:cubicBezTo>
                        <a:cubicBezTo>
                          <a:pt x="49095" y="789184"/>
                          <a:pt x="95698" y="607724"/>
                          <a:pt x="164051" y="448969"/>
                        </a:cubicBezTo>
                        <a:cubicBezTo>
                          <a:pt x="244023" y="263228"/>
                          <a:pt x="356055" y="107978"/>
                          <a:pt x="488040" y="0"/>
                        </a:cubicBezTo>
                        <a:lnTo>
                          <a:pt x="492007" y="4848"/>
                        </a:lnTo>
                        <a:cubicBezTo>
                          <a:pt x="360796" y="112192"/>
                          <a:pt x="249386" y="266621"/>
                          <a:pt x="169808" y="451446"/>
                        </a:cubicBezTo>
                        <a:cubicBezTo>
                          <a:pt x="101695" y="609641"/>
                          <a:pt x="55251" y="790520"/>
                          <a:pt x="31766" y="989048"/>
                        </a:cubicBezTo>
                        <a:cubicBezTo>
                          <a:pt x="8367" y="1186801"/>
                          <a:pt x="1175" y="1405015"/>
                          <a:pt x="9776" y="1656157"/>
                        </a:cubicBezTo>
                        <a:lnTo>
                          <a:pt x="3513" y="1656371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9" name="Google Shape;359;p39"/>
                <p:cNvGrpSpPr/>
                <p:nvPr/>
              </p:nvGrpSpPr>
              <p:grpSpPr>
                <a:xfrm>
                  <a:off x="3975480" y="4398120"/>
                  <a:ext cx="858448" cy="1528964"/>
                  <a:chOff x="3975480" y="4398120"/>
                  <a:chExt cx="858448" cy="1528964"/>
                </a:xfrm>
              </p:grpSpPr>
              <p:sp>
                <p:nvSpPr>
                  <p:cNvPr id="360" name="Google Shape;360;p39"/>
                  <p:cNvSpPr/>
                  <p:nvPr/>
                </p:nvSpPr>
                <p:spPr>
                  <a:xfrm>
                    <a:off x="3975480" y="4398120"/>
                    <a:ext cx="858448" cy="1528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1521" h="1576252" extrusionOk="0">
                        <a:moveTo>
                          <a:pt x="27904" y="1512630"/>
                        </a:moveTo>
                        <a:cubicBezTo>
                          <a:pt x="35590" y="1477773"/>
                          <a:pt x="34314" y="1440979"/>
                          <a:pt x="24231" y="1406735"/>
                        </a:cubicBezTo>
                        <a:cubicBezTo>
                          <a:pt x="17387" y="1383504"/>
                          <a:pt x="6568" y="1361387"/>
                          <a:pt x="2308" y="1337548"/>
                        </a:cubicBezTo>
                        <a:cubicBezTo>
                          <a:pt x="-10667" y="1264921"/>
                          <a:pt x="34755" y="1192835"/>
                          <a:pt x="46768" y="1122646"/>
                        </a:cubicBezTo>
                        <a:cubicBezTo>
                          <a:pt x="60104" y="1044737"/>
                          <a:pt x="53640" y="966074"/>
                          <a:pt x="50267" y="887538"/>
                        </a:cubicBezTo>
                        <a:cubicBezTo>
                          <a:pt x="47997" y="834663"/>
                          <a:pt x="57072" y="776314"/>
                          <a:pt x="93392" y="741950"/>
                        </a:cubicBezTo>
                        <a:cubicBezTo>
                          <a:pt x="100711" y="735025"/>
                          <a:pt x="109098" y="729102"/>
                          <a:pt x="114387" y="720194"/>
                        </a:cubicBezTo>
                        <a:cubicBezTo>
                          <a:pt x="122921" y="705824"/>
                          <a:pt x="121545" y="687220"/>
                          <a:pt x="121352" y="670018"/>
                        </a:cubicBezTo>
                        <a:cubicBezTo>
                          <a:pt x="120677" y="610747"/>
                          <a:pt x="141004" y="516578"/>
                          <a:pt x="207327" y="498241"/>
                        </a:cubicBezTo>
                        <a:cubicBezTo>
                          <a:pt x="229697" y="492057"/>
                          <a:pt x="253603" y="493873"/>
                          <a:pt x="276254" y="498929"/>
                        </a:cubicBezTo>
                        <a:cubicBezTo>
                          <a:pt x="301677" y="379451"/>
                          <a:pt x="321442" y="309796"/>
                          <a:pt x="400219" y="236929"/>
                        </a:cubicBezTo>
                        <a:cubicBezTo>
                          <a:pt x="436800" y="203093"/>
                          <a:pt x="498401" y="185170"/>
                          <a:pt x="540377" y="160189"/>
                        </a:cubicBezTo>
                        <a:cubicBezTo>
                          <a:pt x="580076" y="136557"/>
                          <a:pt x="620016" y="76263"/>
                          <a:pt x="659781" y="52744"/>
                        </a:cubicBezTo>
                        <a:cubicBezTo>
                          <a:pt x="699541" y="29232"/>
                          <a:pt x="850517" y="-48730"/>
                          <a:pt x="857134" y="45105"/>
                        </a:cubicBezTo>
                        <a:cubicBezTo>
                          <a:pt x="860854" y="97886"/>
                          <a:pt x="831151" y="145905"/>
                          <a:pt x="800421" y="186432"/>
                        </a:cubicBezTo>
                        <a:cubicBezTo>
                          <a:pt x="769690" y="226959"/>
                          <a:pt x="741797" y="251466"/>
                          <a:pt x="721784" y="297749"/>
                        </a:cubicBezTo>
                        <a:cubicBezTo>
                          <a:pt x="741804" y="326463"/>
                          <a:pt x="741804" y="377628"/>
                          <a:pt x="718913" y="415638"/>
                        </a:cubicBezTo>
                        <a:cubicBezTo>
                          <a:pt x="680202" y="479924"/>
                          <a:pt x="640243" y="534834"/>
                          <a:pt x="597372" y="593291"/>
                        </a:cubicBezTo>
                        <a:cubicBezTo>
                          <a:pt x="595549" y="595782"/>
                          <a:pt x="593699" y="598426"/>
                          <a:pt x="593131" y="601571"/>
                        </a:cubicBezTo>
                        <a:cubicBezTo>
                          <a:pt x="592163" y="606914"/>
                          <a:pt x="595068" y="612062"/>
                          <a:pt x="597632" y="616710"/>
                        </a:cubicBezTo>
                        <a:cubicBezTo>
                          <a:pt x="621638" y="660135"/>
                          <a:pt x="626186" y="715032"/>
                          <a:pt x="614073" y="764160"/>
                        </a:cubicBezTo>
                        <a:cubicBezTo>
                          <a:pt x="601959" y="813288"/>
                          <a:pt x="574173" y="856680"/>
                          <a:pt x="539249" y="889768"/>
                        </a:cubicBezTo>
                        <a:cubicBezTo>
                          <a:pt x="506121" y="921153"/>
                          <a:pt x="464839" y="946241"/>
                          <a:pt x="446990" y="990307"/>
                        </a:cubicBezTo>
                        <a:cubicBezTo>
                          <a:pt x="431297" y="1029045"/>
                          <a:pt x="437294" y="1074687"/>
                          <a:pt x="424826" y="1114840"/>
                        </a:cubicBezTo>
                        <a:cubicBezTo>
                          <a:pt x="401488" y="1189984"/>
                          <a:pt x="324688" y="1222497"/>
                          <a:pt x="264475" y="1265629"/>
                        </a:cubicBezTo>
                        <a:cubicBezTo>
                          <a:pt x="181151" y="1325307"/>
                          <a:pt x="119362" y="1420879"/>
                          <a:pt x="95148" y="1527522"/>
                        </a:cubicBezTo>
                      </a:path>
                    </a:pathLst>
                  </a:custGeom>
                  <a:solidFill>
                    <a:srgbClr val="478F6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1" name="Google Shape;361;p39"/>
                  <p:cNvSpPr/>
                  <p:nvPr/>
                </p:nvSpPr>
                <p:spPr>
                  <a:xfrm>
                    <a:off x="4045680" y="4420130"/>
                    <a:ext cx="731129" cy="145362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1129" h="1453622" extrusionOk="0">
                        <a:moveTo>
                          <a:pt x="6264" y="1453616"/>
                        </a:moveTo>
                        <a:lnTo>
                          <a:pt x="0" y="1453335"/>
                        </a:lnTo>
                        <a:cubicBezTo>
                          <a:pt x="11011" y="1209185"/>
                          <a:pt x="87752" y="929596"/>
                          <a:pt x="216077" y="666061"/>
                        </a:cubicBezTo>
                        <a:cubicBezTo>
                          <a:pt x="349851" y="391340"/>
                          <a:pt x="531385" y="154796"/>
                          <a:pt x="727242" y="0"/>
                        </a:cubicBezTo>
                        <a:lnTo>
                          <a:pt x="731129" y="4915"/>
                        </a:lnTo>
                        <a:cubicBezTo>
                          <a:pt x="341244" y="313064"/>
                          <a:pt x="29616" y="935873"/>
                          <a:pt x="6257" y="1453622"/>
                        </a:cubicBez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2" name="Google Shape;362;p39"/>
                  <p:cNvSpPr/>
                  <p:nvPr/>
                </p:nvSpPr>
                <p:spPr>
                  <a:xfrm>
                    <a:off x="4250160" y="4884890"/>
                    <a:ext cx="42510" cy="62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617" h="62757" extrusionOk="0">
                        <a:moveTo>
                          <a:pt x="42363" y="62751"/>
                        </a:moveTo>
                        <a:lnTo>
                          <a:pt x="36100" y="62690"/>
                        </a:lnTo>
                        <a:cubicBezTo>
                          <a:pt x="36333" y="39031"/>
                          <a:pt x="21489" y="15593"/>
                          <a:pt x="0" y="5690"/>
                        </a:cubicBezTo>
                        <a:lnTo>
                          <a:pt x="2624" y="0"/>
                        </a:lnTo>
                        <a:cubicBezTo>
                          <a:pt x="26277" y="10912"/>
                          <a:pt x="42617" y="36714"/>
                          <a:pt x="42363" y="62757"/>
                        </a:cubicBez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3" name="Google Shape;363;p39"/>
                  <p:cNvSpPr/>
                  <p:nvPr/>
                </p:nvSpPr>
                <p:spPr>
                  <a:xfrm>
                    <a:off x="4551840" y="4680410"/>
                    <a:ext cx="146382" cy="560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82" h="66576" extrusionOk="0">
                        <a:moveTo>
                          <a:pt x="4968" y="56277"/>
                        </a:moveTo>
                        <a:lnTo>
                          <a:pt x="0" y="52458"/>
                        </a:lnTo>
                        <a:cubicBezTo>
                          <a:pt x="32988" y="9534"/>
                          <a:pt x="94543" y="-10299"/>
                          <a:pt x="146382" y="5280"/>
                        </a:cubicBezTo>
                        <a:lnTo>
                          <a:pt x="144579" y="11283"/>
                        </a:lnTo>
                        <a:cubicBezTo>
                          <a:pt x="95137" y="-3588"/>
                          <a:pt x="36434" y="15336"/>
                          <a:pt x="4975" y="56271"/>
                        </a:cubicBez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4" name="Google Shape;364;p39"/>
                <p:cNvGrpSpPr/>
                <p:nvPr/>
              </p:nvGrpSpPr>
              <p:grpSpPr>
                <a:xfrm>
                  <a:off x="3442320" y="4955760"/>
                  <a:ext cx="494763" cy="963265"/>
                  <a:chOff x="3442320" y="4955760"/>
                  <a:chExt cx="494763" cy="963265"/>
                </a:xfrm>
              </p:grpSpPr>
              <p:sp>
                <p:nvSpPr>
                  <p:cNvPr id="365" name="Google Shape;365;p39"/>
                  <p:cNvSpPr/>
                  <p:nvPr/>
                </p:nvSpPr>
                <p:spPr>
                  <a:xfrm>
                    <a:off x="3442320" y="4955760"/>
                    <a:ext cx="494763" cy="9632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8754" h="968106" extrusionOk="0">
                        <a:moveTo>
                          <a:pt x="343729" y="962936"/>
                        </a:moveTo>
                        <a:cubicBezTo>
                          <a:pt x="346440" y="905515"/>
                          <a:pt x="324230" y="849863"/>
                          <a:pt x="288698" y="805456"/>
                        </a:cubicBezTo>
                        <a:cubicBezTo>
                          <a:pt x="270996" y="783333"/>
                          <a:pt x="250047" y="763807"/>
                          <a:pt x="226896" y="747487"/>
                        </a:cubicBezTo>
                        <a:cubicBezTo>
                          <a:pt x="202649" y="730385"/>
                          <a:pt x="174823" y="720162"/>
                          <a:pt x="150450" y="703468"/>
                        </a:cubicBezTo>
                        <a:cubicBezTo>
                          <a:pt x="104914" y="672282"/>
                          <a:pt x="52868" y="616344"/>
                          <a:pt x="70130" y="552231"/>
                        </a:cubicBezTo>
                        <a:cubicBezTo>
                          <a:pt x="73062" y="541353"/>
                          <a:pt x="77703" y="530535"/>
                          <a:pt x="85789" y="523290"/>
                        </a:cubicBezTo>
                        <a:cubicBezTo>
                          <a:pt x="93883" y="516038"/>
                          <a:pt x="105442" y="513113"/>
                          <a:pt x="111565" y="513113"/>
                        </a:cubicBezTo>
                        <a:cubicBezTo>
                          <a:pt x="61342" y="471945"/>
                          <a:pt x="42792" y="432139"/>
                          <a:pt x="41169" y="385709"/>
                        </a:cubicBezTo>
                        <a:cubicBezTo>
                          <a:pt x="39980" y="351673"/>
                          <a:pt x="59226" y="320661"/>
                          <a:pt x="65202" y="287139"/>
                        </a:cubicBezTo>
                        <a:cubicBezTo>
                          <a:pt x="81135" y="197839"/>
                          <a:pt x="2478" y="119456"/>
                          <a:pt x="34" y="28752"/>
                        </a:cubicBezTo>
                        <a:cubicBezTo>
                          <a:pt x="-146" y="22095"/>
                          <a:pt x="268" y="14889"/>
                          <a:pt x="4161" y="9681"/>
                        </a:cubicBezTo>
                        <a:cubicBezTo>
                          <a:pt x="8074" y="4446"/>
                          <a:pt x="14572" y="2476"/>
                          <a:pt x="20702" y="1407"/>
                        </a:cubicBezTo>
                        <a:cubicBezTo>
                          <a:pt x="58551" y="-5170"/>
                          <a:pt x="97095" y="12005"/>
                          <a:pt x="126270" y="38422"/>
                        </a:cubicBezTo>
                        <a:cubicBezTo>
                          <a:pt x="155451" y="64838"/>
                          <a:pt x="176766" y="99777"/>
                          <a:pt x="197120" y="134561"/>
                        </a:cubicBezTo>
                        <a:cubicBezTo>
                          <a:pt x="221961" y="177011"/>
                          <a:pt x="246001" y="220015"/>
                          <a:pt x="269219" y="263534"/>
                        </a:cubicBezTo>
                        <a:cubicBezTo>
                          <a:pt x="288658" y="299961"/>
                          <a:pt x="307643" y="337069"/>
                          <a:pt x="319322" y="377248"/>
                        </a:cubicBezTo>
                        <a:cubicBezTo>
                          <a:pt x="329819" y="413375"/>
                          <a:pt x="334193" y="451284"/>
                          <a:pt x="342881" y="487991"/>
                        </a:cubicBezTo>
                        <a:cubicBezTo>
                          <a:pt x="344390" y="494382"/>
                          <a:pt x="346153" y="500973"/>
                          <a:pt x="350220" y="505868"/>
                        </a:cubicBezTo>
                        <a:cubicBezTo>
                          <a:pt x="354433" y="510943"/>
                          <a:pt x="360570" y="513527"/>
                          <a:pt x="366273" y="516458"/>
                        </a:cubicBezTo>
                        <a:cubicBezTo>
                          <a:pt x="416937" y="542481"/>
                          <a:pt x="444315" y="611662"/>
                          <a:pt x="426953" y="669752"/>
                        </a:cubicBezTo>
                        <a:cubicBezTo>
                          <a:pt x="440549" y="660136"/>
                          <a:pt x="457978" y="661565"/>
                          <a:pt x="468275" y="675094"/>
                        </a:cubicBezTo>
                        <a:cubicBezTo>
                          <a:pt x="478665" y="688737"/>
                          <a:pt x="482685" y="706158"/>
                          <a:pt x="484789" y="723180"/>
                        </a:cubicBezTo>
                        <a:cubicBezTo>
                          <a:pt x="492535" y="785884"/>
                          <a:pt x="508608" y="899258"/>
                          <a:pt x="473557" y="951818"/>
                        </a:cubicBezTo>
                      </a:path>
                    </a:pathLst>
                  </a:custGeom>
                  <a:solidFill>
                    <a:srgbClr val="478F69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6" name="Google Shape;366;p39"/>
                  <p:cNvSpPr/>
                  <p:nvPr/>
                </p:nvSpPr>
                <p:spPr>
                  <a:xfrm>
                    <a:off x="3553200" y="5465520"/>
                    <a:ext cx="67632" cy="34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7632" h="34617" extrusionOk="0">
                        <a:moveTo>
                          <a:pt x="63899" y="34617"/>
                        </a:moveTo>
                        <a:cubicBezTo>
                          <a:pt x="44861" y="20501"/>
                          <a:pt x="22764" y="10658"/>
                          <a:pt x="0" y="6143"/>
                        </a:cubicBezTo>
                        <a:lnTo>
                          <a:pt x="1215" y="0"/>
                        </a:lnTo>
                        <a:cubicBezTo>
                          <a:pt x="24888" y="4688"/>
                          <a:pt x="47852" y="14918"/>
                          <a:pt x="67632" y="29582"/>
                        </a:cubicBezTo>
                        <a:lnTo>
                          <a:pt x="63899" y="34617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7" name="Google Shape;367;p39"/>
                  <p:cNvSpPr/>
                  <p:nvPr/>
                </p:nvSpPr>
                <p:spPr>
                  <a:xfrm>
                    <a:off x="3491640" y="5000090"/>
                    <a:ext cx="350666" cy="85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0666" h="856375" extrusionOk="0">
                        <a:moveTo>
                          <a:pt x="344436" y="856375"/>
                        </a:moveTo>
                        <a:cubicBezTo>
                          <a:pt x="310927" y="544206"/>
                          <a:pt x="188598" y="241459"/>
                          <a:pt x="0" y="3900"/>
                        </a:cubicBezTo>
                        <a:lnTo>
                          <a:pt x="4908" y="0"/>
                        </a:lnTo>
                        <a:cubicBezTo>
                          <a:pt x="194241" y="238481"/>
                          <a:pt x="317031" y="542376"/>
                          <a:pt x="350666" y="855708"/>
                        </a:cubicBezTo>
                        <a:lnTo>
                          <a:pt x="344436" y="856375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8" name="Google Shape;368;p39"/>
                  <p:cNvSpPr/>
                  <p:nvPr/>
                </p:nvSpPr>
                <p:spPr>
                  <a:xfrm>
                    <a:off x="3844440" y="5619240"/>
                    <a:ext cx="25904" cy="56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69" h="56393" extrusionOk="0">
                        <a:moveTo>
                          <a:pt x="6103" y="56393"/>
                        </a:moveTo>
                        <a:lnTo>
                          <a:pt x="0" y="54971"/>
                        </a:lnTo>
                        <a:cubicBezTo>
                          <a:pt x="1022" y="50584"/>
                          <a:pt x="1683" y="45970"/>
                          <a:pt x="2317" y="41509"/>
                        </a:cubicBezTo>
                        <a:cubicBezTo>
                          <a:pt x="3078" y="36180"/>
                          <a:pt x="3873" y="30671"/>
                          <a:pt x="5282" y="25315"/>
                        </a:cubicBezTo>
                        <a:cubicBezTo>
                          <a:pt x="7179" y="18110"/>
                          <a:pt x="12047" y="5242"/>
                          <a:pt x="23332" y="0"/>
                        </a:cubicBezTo>
                        <a:lnTo>
                          <a:pt x="25969" y="5683"/>
                        </a:lnTo>
                        <a:cubicBezTo>
                          <a:pt x="19425" y="8721"/>
                          <a:pt x="14090" y="16461"/>
                          <a:pt x="11339" y="26911"/>
                        </a:cubicBezTo>
                        <a:cubicBezTo>
                          <a:pt x="10017" y="31920"/>
                          <a:pt x="9255" y="37248"/>
                          <a:pt x="8521" y="42397"/>
                        </a:cubicBezTo>
                        <a:cubicBezTo>
                          <a:pt x="7860" y="46991"/>
                          <a:pt x="7185" y="51739"/>
                          <a:pt x="6103" y="56387"/>
                        </a:cubicBez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69" name="Google Shape;369;p39"/>
                <p:cNvGrpSpPr/>
                <p:nvPr/>
              </p:nvGrpSpPr>
              <p:grpSpPr>
                <a:xfrm>
                  <a:off x="4059000" y="4933800"/>
                  <a:ext cx="1149113" cy="929810"/>
                  <a:chOff x="4059000" y="4933800"/>
                  <a:chExt cx="1149113" cy="929810"/>
                </a:xfrm>
              </p:grpSpPr>
              <p:sp>
                <p:nvSpPr>
                  <p:cNvPr id="370" name="Google Shape;370;p39"/>
                  <p:cNvSpPr/>
                  <p:nvPr/>
                </p:nvSpPr>
                <p:spPr>
                  <a:xfrm>
                    <a:off x="4081680" y="4933800"/>
                    <a:ext cx="1126433" cy="92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40692" h="969369" extrusionOk="0">
                        <a:moveTo>
                          <a:pt x="114969" y="603921"/>
                        </a:moveTo>
                        <a:cubicBezTo>
                          <a:pt x="133246" y="586139"/>
                          <a:pt x="151242" y="568136"/>
                          <a:pt x="162521" y="545492"/>
                        </a:cubicBezTo>
                        <a:cubicBezTo>
                          <a:pt x="181759" y="506868"/>
                          <a:pt x="178661" y="460050"/>
                          <a:pt x="197919" y="421433"/>
                        </a:cubicBezTo>
                        <a:cubicBezTo>
                          <a:pt x="216063" y="385053"/>
                          <a:pt x="251996" y="360526"/>
                          <a:pt x="289564" y="344987"/>
                        </a:cubicBezTo>
                        <a:cubicBezTo>
                          <a:pt x="327133" y="329448"/>
                          <a:pt x="367326" y="321374"/>
                          <a:pt x="405796" y="308233"/>
                        </a:cubicBezTo>
                        <a:cubicBezTo>
                          <a:pt x="524225" y="267759"/>
                          <a:pt x="612051" y="172729"/>
                          <a:pt x="719655" y="112042"/>
                        </a:cubicBezTo>
                        <a:cubicBezTo>
                          <a:pt x="827921" y="50981"/>
                          <a:pt x="948934" y="12257"/>
                          <a:pt x="1072785" y="811"/>
                        </a:cubicBezTo>
                        <a:cubicBezTo>
                          <a:pt x="1084291" y="-250"/>
                          <a:pt x="1096338" y="-1012"/>
                          <a:pt x="1106975" y="3509"/>
                        </a:cubicBezTo>
                        <a:cubicBezTo>
                          <a:pt x="1139449" y="17312"/>
                          <a:pt x="1123169" y="70353"/>
                          <a:pt x="1108531" y="92843"/>
                        </a:cubicBezTo>
                        <a:cubicBezTo>
                          <a:pt x="1103730" y="100215"/>
                          <a:pt x="1097640" y="106666"/>
                          <a:pt x="1091243" y="112703"/>
                        </a:cubicBezTo>
                        <a:cubicBezTo>
                          <a:pt x="1072799" y="130118"/>
                          <a:pt x="1050135" y="146993"/>
                          <a:pt x="1026248" y="156135"/>
                        </a:cubicBezTo>
                        <a:cubicBezTo>
                          <a:pt x="1007063" y="163480"/>
                          <a:pt x="991885" y="165096"/>
                          <a:pt x="975465" y="179246"/>
                        </a:cubicBezTo>
                        <a:cubicBezTo>
                          <a:pt x="989408" y="188515"/>
                          <a:pt x="996246" y="205309"/>
                          <a:pt x="992826" y="221897"/>
                        </a:cubicBezTo>
                        <a:cubicBezTo>
                          <a:pt x="989468" y="238190"/>
                          <a:pt x="978122" y="251786"/>
                          <a:pt x="965268" y="262344"/>
                        </a:cubicBezTo>
                        <a:cubicBezTo>
                          <a:pt x="936974" y="285589"/>
                          <a:pt x="907205" y="285555"/>
                          <a:pt x="873556" y="294824"/>
                        </a:cubicBezTo>
                        <a:cubicBezTo>
                          <a:pt x="802131" y="314497"/>
                          <a:pt x="725325" y="344205"/>
                          <a:pt x="690954" y="409840"/>
                        </a:cubicBezTo>
                        <a:cubicBezTo>
                          <a:pt x="673739" y="442722"/>
                          <a:pt x="669232" y="481519"/>
                          <a:pt x="649305" y="512831"/>
                        </a:cubicBezTo>
                        <a:cubicBezTo>
                          <a:pt x="608291" y="577271"/>
                          <a:pt x="520953" y="587528"/>
                          <a:pt x="446851" y="606078"/>
                        </a:cubicBezTo>
                        <a:cubicBezTo>
                          <a:pt x="436641" y="608636"/>
                          <a:pt x="426076" y="611688"/>
                          <a:pt x="418330" y="618813"/>
                        </a:cubicBezTo>
                        <a:cubicBezTo>
                          <a:pt x="407586" y="628696"/>
                          <a:pt x="404528" y="644094"/>
                          <a:pt x="400060" y="657991"/>
                        </a:cubicBezTo>
                        <a:cubicBezTo>
                          <a:pt x="384902" y="705189"/>
                          <a:pt x="346358" y="744240"/>
                          <a:pt x="299361" y="760013"/>
                        </a:cubicBezTo>
                        <a:cubicBezTo>
                          <a:pt x="268463" y="770383"/>
                          <a:pt x="233966" y="771452"/>
                          <a:pt x="206353" y="788760"/>
                        </a:cubicBezTo>
                        <a:cubicBezTo>
                          <a:pt x="184497" y="802463"/>
                          <a:pt x="169720" y="824666"/>
                          <a:pt x="153139" y="844439"/>
                        </a:cubicBezTo>
                        <a:cubicBezTo>
                          <a:pt x="131216" y="870589"/>
                          <a:pt x="34282" y="968357"/>
                          <a:pt x="5381" y="908752"/>
                        </a:cubicBezTo>
                        <a:cubicBezTo>
                          <a:pt x="-1243" y="895096"/>
                          <a:pt x="-335" y="879150"/>
                          <a:pt x="787" y="864011"/>
                        </a:cubicBezTo>
                        <a:cubicBezTo>
                          <a:pt x="3104" y="832686"/>
                          <a:pt x="5749" y="801241"/>
                          <a:pt x="13141" y="770710"/>
                        </a:cubicBezTo>
                        <a:cubicBezTo>
                          <a:pt x="26236" y="716648"/>
                          <a:pt x="54322" y="666458"/>
                          <a:pt x="92639" y="626125"/>
                        </a:cubicBezTo>
                        <a:cubicBezTo>
                          <a:pt x="99824" y="618559"/>
                          <a:pt x="107417" y="611260"/>
                          <a:pt x="114962" y="603928"/>
                        </a:cubicBezTo>
                        <a:close/>
                      </a:path>
                    </a:pathLst>
                  </a:custGeom>
                  <a:solidFill>
                    <a:srgbClr val="68AA8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1" name="Google Shape;371;p39"/>
                  <p:cNvSpPr/>
                  <p:nvPr/>
                </p:nvSpPr>
                <p:spPr>
                  <a:xfrm>
                    <a:off x="4059000" y="4960130"/>
                    <a:ext cx="1086709" cy="903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86709" h="903480" extrusionOk="0">
                        <a:moveTo>
                          <a:pt x="5002" y="903473"/>
                        </a:moveTo>
                        <a:lnTo>
                          <a:pt x="0" y="899700"/>
                        </a:lnTo>
                        <a:cubicBezTo>
                          <a:pt x="165206" y="680785"/>
                          <a:pt x="326747" y="504053"/>
                          <a:pt x="493843" y="359394"/>
                        </a:cubicBezTo>
                        <a:lnTo>
                          <a:pt x="507439" y="347615"/>
                        </a:lnTo>
                        <a:cubicBezTo>
                          <a:pt x="677460" y="200325"/>
                          <a:pt x="838052" y="61201"/>
                          <a:pt x="1085207" y="0"/>
                        </a:cubicBezTo>
                        <a:lnTo>
                          <a:pt x="1086709" y="6083"/>
                        </a:lnTo>
                        <a:cubicBezTo>
                          <a:pt x="841017" y="66924"/>
                          <a:pt x="680979" y="205566"/>
                          <a:pt x="511539" y="352356"/>
                        </a:cubicBezTo>
                        <a:lnTo>
                          <a:pt x="497936" y="364135"/>
                        </a:lnTo>
                        <a:cubicBezTo>
                          <a:pt x="331174" y="508501"/>
                          <a:pt x="169934" y="684919"/>
                          <a:pt x="4995" y="903480"/>
                        </a:cubicBez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2" name="Google Shape;372;p39"/>
                  <p:cNvSpPr/>
                  <p:nvPr/>
                </p:nvSpPr>
                <p:spPr>
                  <a:xfrm>
                    <a:off x="4959720" y="5090450"/>
                    <a:ext cx="102176" cy="1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176" h="22043" extrusionOk="0">
                        <a:moveTo>
                          <a:pt x="99591" y="18095"/>
                        </a:moveTo>
                        <a:cubicBezTo>
                          <a:pt x="69208" y="4353"/>
                          <a:pt x="33629" y="2490"/>
                          <a:pt x="1977" y="13000"/>
                        </a:cubicBezTo>
                        <a:lnTo>
                          <a:pt x="0" y="7050"/>
                        </a:lnTo>
                        <a:cubicBezTo>
                          <a:pt x="33128" y="-3948"/>
                          <a:pt x="70370" y="-2011"/>
                          <a:pt x="102176" y="12386"/>
                        </a:cubicBezTo>
                        <a:lnTo>
                          <a:pt x="99591" y="18095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73" name="Google Shape;373;p39"/>
                <p:cNvGrpSpPr/>
                <p:nvPr/>
              </p:nvGrpSpPr>
              <p:grpSpPr>
                <a:xfrm>
                  <a:off x="3659400" y="5789378"/>
                  <a:ext cx="616940" cy="914936"/>
                  <a:chOff x="3659400" y="5789378"/>
                  <a:chExt cx="616940" cy="914936"/>
                </a:xfrm>
              </p:grpSpPr>
              <p:sp>
                <p:nvSpPr>
                  <p:cNvPr id="374" name="Google Shape;374;p39"/>
                  <p:cNvSpPr/>
                  <p:nvPr/>
                </p:nvSpPr>
                <p:spPr>
                  <a:xfrm>
                    <a:off x="3659400" y="5840640"/>
                    <a:ext cx="616940" cy="8636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6940" h="863674" extrusionOk="0">
                        <a:moveTo>
                          <a:pt x="616940" y="0"/>
                        </a:moveTo>
                        <a:lnTo>
                          <a:pt x="0" y="0"/>
                        </a:lnTo>
                        <a:lnTo>
                          <a:pt x="47224" y="863674"/>
                        </a:lnTo>
                        <a:lnTo>
                          <a:pt x="569715" y="863674"/>
                        </a:lnTo>
                        <a:lnTo>
                          <a:pt x="616940" y="0"/>
                        </a:lnTo>
                        <a:close/>
                      </a:path>
                    </a:pathLst>
                  </a:custGeom>
                  <a:solidFill>
                    <a:srgbClr val="F6F6F6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grpSp>
                <p:nvGrpSpPr>
                  <p:cNvPr id="375" name="Google Shape;375;p39"/>
                  <p:cNvGrpSpPr/>
                  <p:nvPr/>
                </p:nvGrpSpPr>
                <p:grpSpPr>
                  <a:xfrm>
                    <a:off x="3699554" y="5789378"/>
                    <a:ext cx="537085" cy="908314"/>
                    <a:chOff x="3699554" y="5789378"/>
                    <a:chExt cx="537085" cy="908314"/>
                  </a:xfrm>
                </p:grpSpPr>
                <p:sp>
                  <p:nvSpPr>
                    <p:cNvPr id="376" name="Google Shape;376;p39"/>
                    <p:cNvSpPr/>
                    <p:nvPr/>
                  </p:nvSpPr>
                  <p:spPr>
                    <a:xfrm rot="-146016">
                      <a:off x="3722490" y="5841543"/>
                      <a:ext cx="21949" cy="8562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29" h="966177" extrusionOk="0">
                          <a:moveTo>
                            <a:pt x="0" y="0"/>
                          </a:moveTo>
                          <a:lnTo>
                            <a:pt x="21929" y="0"/>
                          </a:lnTo>
                          <a:lnTo>
                            <a:pt x="21929" y="966177"/>
                          </a:lnTo>
                          <a:lnTo>
                            <a:pt x="0" y="966177"/>
                          </a:lnTo>
                          <a:close/>
                        </a:path>
                      </a:pathLst>
                    </a:custGeom>
                    <a:solidFill>
                      <a:srgbClr val="E7EDFB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377" name="Google Shape;377;p39"/>
                    <p:cNvSpPr/>
                    <p:nvPr/>
                  </p:nvSpPr>
                  <p:spPr>
                    <a:xfrm rot="-94514">
                      <a:off x="3799933" y="5841672"/>
                      <a:ext cx="21938" cy="8550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30" h="965602" extrusionOk="0">
                          <a:moveTo>
                            <a:pt x="0" y="0"/>
                          </a:moveTo>
                          <a:lnTo>
                            <a:pt x="21930" y="0"/>
                          </a:lnTo>
                          <a:lnTo>
                            <a:pt x="21930" y="965602"/>
                          </a:lnTo>
                          <a:lnTo>
                            <a:pt x="0" y="965602"/>
                          </a:lnTo>
                          <a:close/>
                        </a:path>
                      </a:pathLst>
                    </a:custGeom>
                    <a:solidFill>
                      <a:srgbClr val="E7EDFB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378" name="Google Shape;378;p39"/>
                    <p:cNvSpPr/>
                    <p:nvPr/>
                  </p:nvSpPr>
                  <p:spPr>
                    <a:xfrm rot="-60154">
                      <a:off x="3900637" y="5841990"/>
                      <a:ext cx="21939" cy="8545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36" h="965309" extrusionOk="0">
                          <a:moveTo>
                            <a:pt x="0" y="0"/>
                          </a:moveTo>
                          <a:lnTo>
                            <a:pt x="21936" y="0"/>
                          </a:lnTo>
                          <a:lnTo>
                            <a:pt x="21936" y="965309"/>
                          </a:lnTo>
                          <a:lnTo>
                            <a:pt x="0" y="965309"/>
                          </a:lnTo>
                          <a:close/>
                        </a:path>
                      </a:pathLst>
                    </a:custGeom>
                    <a:solidFill>
                      <a:srgbClr val="E7EDFB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379" name="Google Shape;379;p39"/>
                    <p:cNvSpPr/>
                    <p:nvPr/>
                  </p:nvSpPr>
                  <p:spPr>
                    <a:xfrm rot="-5215665">
                      <a:off x="3774579" y="6258256"/>
                      <a:ext cx="856297" cy="219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6177" h="21929" extrusionOk="0">
                          <a:moveTo>
                            <a:pt x="0" y="0"/>
                          </a:moveTo>
                          <a:lnTo>
                            <a:pt x="966177" y="0"/>
                          </a:lnTo>
                          <a:lnTo>
                            <a:pt x="966177" y="21929"/>
                          </a:lnTo>
                          <a:lnTo>
                            <a:pt x="0" y="21929"/>
                          </a:lnTo>
                          <a:close/>
                        </a:path>
                      </a:pathLst>
                    </a:custGeom>
                    <a:solidFill>
                      <a:srgbClr val="E7EDFB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380" name="Google Shape;380;p39"/>
                    <p:cNvSpPr/>
                    <p:nvPr/>
                  </p:nvSpPr>
                  <p:spPr>
                    <a:xfrm rot="-5283511">
                      <a:off x="3695679" y="6258757"/>
                      <a:ext cx="855049" cy="2193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5602" h="21929" extrusionOk="0">
                          <a:moveTo>
                            <a:pt x="0" y="0"/>
                          </a:moveTo>
                          <a:lnTo>
                            <a:pt x="965602" y="0"/>
                          </a:lnTo>
                          <a:lnTo>
                            <a:pt x="965602" y="21929"/>
                          </a:lnTo>
                          <a:lnTo>
                            <a:pt x="0" y="21929"/>
                          </a:lnTo>
                          <a:close/>
                        </a:path>
                      </a:pathLst>
                    </a:custGeom>
                    <a:solidFill>
                      <a:srgbClr val="E7EDFB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381" name="Google Shape;381;p39"/>
                    <p:cNvSpPr/>
                    <p:nvPr/>
                  </p:nvSpPr>
                  <p:spPr>
                    <a:xfrm rot="-5326673">
                      <a:off x="3573244" y="6231115"/>
                      <a:ext cx="905183" cy="219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5309" h="21936" extrusionOk="0">
                          <a:moveTo>
                            <a:pt x="0" y="0"/>
                          </a:moveTo>
                          <a:lnTo>
                            <a:pt x="965309" y="0"/>
                          </a:lnTo>
                          <a:lnTo>
                            <a:pt x="965309" y="21936"/>
                          </a:lnTo>
                          <a:lnTo>
                            <a:pt x="0" y="21936"/>
                          </a:lnTo>
                          <a:close/>
                        </a:path>
                      </a:pathLst>
                    </a:custGeom>
                    <a:solidFill>
                      <a:srgbClr val="E7EDFB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</p:grpSp>
            </p:grpSp>
          </p:grpSp>
          <p:grpSp>
            <p:nvGrpSpPr>
              <p:cNvPr id="382" name="Google Shape;382;p39"/>
              <p:cNvGrpSpPr/>
              <p:nvPr/>
            </p:nvGrpSpPr>
            <p:grpSpPr>
              <a:xfrm>
                <a:off x="3469680" y="4965120"/>
                <a:ext cx="2355832" cy="1843562"/>
                <a:chOff x="3469680" y="4965120"/>
                <a:chExt cx="2355832" cy="1843562"/>
              </a:xfrm>
            </p:grpSpPr>
            <p:grpSp>
              <p:nvGrpSpPr>
                <p:cNvPr id="383" name="Google Shape;383;p39"/>
                <p:cNvGrpSpPr/>
                <p:nvPr/>
              </p:nvGrpSpPr>
              <p:grpSpPr>
                <a:xfrm>
                  <a:off x="3469680" y="5491080"/>
                  <a:ext cx="2355832" cy="1216083"/>
                  <a:chOff x="3469680" y="5491080"/>
                  <a:chExt cx="2355832" cy="1216083"/>
                </a:xfrm>
              </p:grpSpPr>
              <p:sp>
                <p:nvSpPr>
                  <p:cNvPr id="384" name="Google Shape;384;p39"/>
                  <p:cNvSpPr/>
                  <p:nvPr/>
                </p:nvSpPr>
                <p:spPr>
                  <a:xfrm>
                    <a:off x="3958208" y="6528090"/>
                    <a:ext cx="70198" cy="1239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23" h="140005" extrusionOk="0">
                        <a:moveTo>
                          <a:pt x="70023" y="0"/>
                        </a:moveTo>
                        <a:lnTo>
                          <a:pt x="24394" y="0"/>
                        </a:lnTo>
                        <a:lnTo>
                          <a:pt x="0" y="140005"/>
                        </a:lnTo>
                        <a:lnTo>
                          <a:pt x="30430" y="140005"/>
                        </a:lnTo>
                        <a:lnTo>
                          <a:pt x="70023" y="0"/>
                        </a:lnTo>
                        <a:close/>
                      </a:path>
                    </a:pathLst>
                  </a:custGeom>
                  <a:solidFill>
                    <a:srgbClr val="E7EDFB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385" name="Google Shape;385;p39"/>
                  <p:cNvSpPr/>
                  <p:nvPr/>
                </p:nvSpPr>
                <p:spPr>
                  <a:xfrm>
                    <a:off x="4407174" y="6564240"/>
                    <a:ext cx="58008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63" h="140005" extrusionOk="0">
                        <a:moveTo>
                          <a:pt x="57863" y="0"/>
                        </a:moveTo>
                        <a:lnTo>
                          <a:pt x="12234" y="0"/>
                        </a:lnTo>
                        <a:lnTo>
                          <a:pt x="0" y="140005"/>
                        </a:lnTo>
                        <a:lnTo>
                          <a:pt x="30430" y="140005"/>
                        </a:lnTo>
                        <a:lnTo>
                          <a:pt x="57863" y="0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386" name="Google Shape;386;p39"/>
                  <p:cNvSpPr/>
                  <p:nvPr/>
                </p:nvSpPr>
                <p:spPr>
                  <a:xfrm>
                    <a:off x="5700960" y="6564240"/>
                    <a:ext cx="70197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22" h="140005" extrusionOk="0">
                        <a:moveTo>
                          <a:pt x="0" y="0"/>
                        </a:moveTo>
                        <a:lnTo>
                          <a:pt x="45629" y="0"/>
                        </a:lnTo>
                        <a:lnTo>
                          <a:pt x="70022" y="140005"/>
                        </a:lnTo>
                        <a:lnTo>
                          <a:pt x="39592" y="1400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387" name="Google Shape;387;p39"/>
                  <p:cNvSpPr/>
                  <p:nvPr/>
                </p:nvSpPr>
                <p:spPr>
                  <a:xfrm>
                    <a:off x="5261760" y="6564240"/>
                    <a:ext cx="58007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62" h="140005" extrusionOk="0">
                        <a:moveTo>
                          <a:pt x="0" y="0"/>
                        </a:moveTo>
                        <a:lnTo>
                          <a:pt x="45629" y="0"/>
                        </a:lnTo>
                        <a:lnTo>
                          <a:pt x="57862" y="140005"/>
                        </a:lnTo>
                        <a:lnTo>
                          <a:pt x="27432" y="1400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388" name="Google Shape;388;p39"/>
                  <p:cNvSpPr/>
                  <p:nvPr/>
                </p:nvSpPr>
                <p:spPr>
                  <a:xfrm>
                    <a:off x="4023000" y="5494320"/>
                    <a:ext cx="1420668" cy="786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0668" h="786099" extrusionOk="0">
                        <a:moveTo>
                          <a:pt x="62524" y="0"/>
                        </a:moveTo>
                        <a:lnTo>
                          <a:pt x="1358145" y="0"/>
                        </a:lnTo>
                        <a:cubicBezTo>
                          <a:pt x="1392655" y="0"/>
                          <a:pt x="1420668" y="28013"/>
                          <a:pt x="1420668" y="62523"/>
                        </a:cubicBezTo>
                        <a:lnTo>
                          <a:pt x="1420668" y="786099"/>
                        </a:lnTo>
                        <a:lnTo>
                          <a:pt x="0" y="786099"/>
                        </a:lnTo>
                        <a:lnTo>
                          <a:pt x="0" y="62523"/>
                        </a:lnTo>
                        <a:cubicBezTo>
                          <a:pt x="0" y="28013"/>
                          <a:pt x="28013" y="0"/>
                          <a:pt x="62524" y="0"/>
                        </a:cubicBez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389" name="Google Shape;389;p39"/>
                  <p:cNvGrpSpPr/>
                  <p:nvPr/>
                </p:nvGrpSpPr>
                <p:grpSpPr>
                  <a:xfrm>
                    <a:off x="5223960" y="5989320"/>
                    <a:ext cx="601552" cy="613454"/>
                    <a:chOff x="5223960" y="5989320"/>
                    <a:chExt cx="601552" cy="613454"/>
                  </a:xfrm>
                </p:grpSpPr>
                <p:sp>
                  <p:nvSpPr>
                    <p:cNvPr id="390" name="Google Shape;390;p39"/>
                    <p:cNvSpPr/>
                    <p:nvPr/>
                  </p:nvSpPr>
                  <p:spPr>
                    <a:xfrm>
                      <a:off x="5370120" y="5992560"/>
                      <a:ext cx="455392" cy="6071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5392" h="607183" extrusionOk="0">
                          <a:moveTo>
                            <a:pt x="37242" y="0"/>
                          </a:moveTo>
                          <a:lnTo>
                            <a:pt x="374472" y="0"/>
                          </a:lnTo>
                          <a:cubicBezTo>
                            <a:pt x="419133" y="0"/>
                            <a:pt x="455392" y="36260"/>
                            <a:pt x="455392" y="80921"/>
                          </a:cubicBezTo>
                          <a:lnTo>
                            <a:pt x="455392" y="569949"/>
                          </a:lnTo>
                          <a:cubicBezTo>
                            <a:pt x="455392" y="590496"/>
                            <a:pt x="438712" y="607183"/>
                            <a:pt x="418158" y="607183"/>
                          </a:cubicBezTo>
                          <a:lnTo>
                            <a:pt x="37235" y="607183"/>
                          </a:lnTo>
                          <a:cubicBezTo>
                            <a:pt x="16688" y="607183"/>
                            <a:pt x="0" y="590503"/>
                            <a:pt x="0" y="569949"/>
                          </a:cubicBezTo>
                          <a:lnTo>
                            <a:pt x="0" y="37235"/>
                          </a:lnTo>
                          <a:cubicBezTo>
                            <a:pt x="0" y="16688"/>
                            <a:pt x="16681" y="0"/>
                            <a:pt x="37235" y="0"/>
                          </a:cubicBezTo>
                          <a:close/>
                        </a:path>
                      </a:pathLst>
                    </a:custGeom>
                    <a:solidFill>
                      <a:srgbClr val="FED18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1" name="Google Shape;391;p39"/>
                    <p:cNvSpPr/>
                    <p:nvPr/>
                  </p:nvSpPr>
                  <p:spPr>
                    <a:xfrm>
                      <a:off x="5226840" y="5992560"/>
                      <a:ext cx="455393" cy="6071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5393" h="607183" extrusionOk="0">
                          <a:moveTo>
                            <a:pt x="37242" y="0"/>
                          </a:moveTo>
                          <a:lnTo>
                            <a:pt x="374472" y="0"/>
                          </a:lnTo>
                          <a:cubicBezTo>
                            <a:pt x="419133" y="0"/>
                            <a:pt x="455393" y="36260"/>
                            <a:pt x="455393" y="80921"/>
                          </a:cubicBezTo>
                          <a:lnTo>
                            <a:pt x="455393" y="569949"/>
                          </a:lnTo>
                          <a:cubicBezTo>
                            <a:pt x="455393" y="590496"/>
                            <a:pt x="438712" y="607183"/>
                            <a:pt x="418158" y="607183"/>
                          </a:cubicBezTo>
                          <a:lnTo>
                            <a:pt x="37235" y="607183"/>
                          </a:lnTo>
                          <a:cubicBezTo>
                            <a:pt x="16688" y="607183"/>
                            <a:pt x="0" y="590503"/>
                            <a:pt x="0" y="569949"/>
                          </a:cubicBezTo>
                          <a:lnTo>
                            <a:pt x="0" y="37235"/>
                          </a:lnTo>
                          <a:cubicBezTo>
                            <a:pt x="0" y="16688"/>
                            <a:pt x="16681" y="0"/>
                            <a:pt x="37235" y="0"/>
                          </a:cubicBezTo>
                          <a:close/>
                        </a:path>
                      </a:pathLst>
                    </a:custGeom>
                    <a:solidFill>
                      <a:srgbClr val="FED18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392" name="Google Shape;392;p39"/>
                    <p:cNvSpPr/>
                    <p:nvPr/>
                  </p:nvSpPr>
                  <p:spPr>
                    <a:xfrm>
                      <a:off x="5223960" y="5989320"/>
                      <a:ext cx="461656" cy="6134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1656" h="613454" extrusionOk="0">
                          <a:moveTo>
                            <a:pt x="421276" y="613447"/>
                          </a:moveTo>
                          <a:lnTo>
                            <a:pt x="421276" y="607183"/>
                          </a:lnTo>
                          <a:cubicBezTo>
                            <a:pt x="440081" y="607183"/>
                            <a:pt x="455379" y="591885"/>
                            <a:pt x="455379" y="573080"/>
                          </a:cubicBezTo>
                          <a:lnTo>
                            <a:pt x="455379" y="84052"/>
                          </a:lnTo>
                          <a:cubicBezTo>
                            <a:pt x="455379" y="41161"/>
                            <a:pt x="420482" y="6264"/>
                            <a:pt x="377591" y="6264"/>
                          </a:cubicBezTo>
                          <a:lnTo>
                            <a:pt x="40360" y="6264"/>
                          </a:lnTo>
                          <a:cubicBezTo>
                            <a:pt x="21562" y="6264"/>
                            <a:pt x="6264" y="21562"/>
                            <a:pt x="6264" y="40367"/>
                          </a:cubicBezTo>
                          <a:lnTo>
                            <a:pt x="6264" y="573080"/>
                          </a:lnTo>
                          <a:lnTo>
                            <a:pt x="0" y="573080"/>
                          </a:lnTo>
                          <a:lnTo>
                            <a:pt x="0" y="40367"/>
                          </a:lnTo>
                          <a:cubicBezTo>
                            <a:pt x="0" y="18110"/>
                            <a:pt x="18103" y="0"/>
                            <a:pt x="40367" y="0"/>
                          </a:cubicBezTo>
                          <a:lnTo>
                            <a:pt x="377597" y="0"/>
                          </a:lnTo>
                          <a:cubicBezTo>
                            <a:pt x="423947" y="0"/>
                            <a:pt x="461656" y="37709"/>
                            <a:pt x="461656" y="84059"/>
                          </a:cubicBezTo>
                          <a:lnTo>
                            <a:pt x="461656" y="573087"/>
                          </a:lnTo>
                          <a:cubicBezTo>
                            <a:pt x="461656" y="595344"/>
                            <a:pt x="443547" y="613454"/>
                            <a:pt x="421290" y="613454"/>
                          </a:cubicBez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393" name="Google Shape;393;p39"/>
                  <p:cNvSpPr/>
                  <p:nvPr/>
                </p:nvSpPr>
                <p:spPr>
                  <a:xfrm>
                    <a:off x="4121280" y="5491080"/>
                    <a:ext cx="63799" cy="748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799" h="748210" extrusionOk="0">
                        <a:moveTo>
                          <a:pt x="63792" y="748203"/>
                        </a:moveTo>
                        <a:lnTo>
                          <a:pt x="57528" y="748203"/>
                        </a:lnTo>
                        <a:lnTo>
                          <a:pt x="57528" y="63792"/>
                        </a:lnTo>
                        <a:cubicBezTo>
                          <a:pt x="57528" y="32073"/>
                          <a:pt x="31719" y="6264"/>
                          <a:pt x="0" y="6264"/>
                        </a:cubicBezTo>
                        <a:lnTo>
                          <a:pt x="0" y="0"/>
                        </a:lnTo>
                        <a:cubicBezTo>
                          <a:pt x="35178" y="0"/>
                          <a:pt x="63799" y="28620"/>
                          <a:pt x="63799" y="63798"/>
                        </a:cubicBezTo>
                        <a:lnTo>
                          <a:pt x="63799" y="748210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4" name="Google Shape;394;p39"/>
                  <p:cNvSpPr/>
                  <p:nvPr/>
                </p:nvSpPr>
                <p:spPr>
                  <a:xfrm>
                    <a:off x="4121280" y="6280200"/>
                    <a:ext cx="1445022" cy="29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45022" h="294694" extrusionOk="0">
                        <a:moveTo>
                          <a:pt x="0" y="7"/>
                        </a:moveTo>
                        <a:lnTo>
                          <a:pt x="1411974" y="7"/>
                        </a:lnTo>
                        <a:cubicBezTo>
                          <a:pt x="1430217" y="7"/>
                          <a:pt x="1445022" y="14818"/>
                          <a:pt x="1445022" y="33055"/>
                        </a:cubicBezTo>
                        <a:lnTo>
                          <a:pt x="1445022" y="261646"/>
                        </a:lnTo>
                        <a:cubicBezTo>
                          <a:pt x="1445022" y="279889"/>
                          <a:pt x="1430210" y="294694"/>
                          <a:pt x="1411974" y="294694"/>
                        </a:cubicBezTo>
                        <a:lnTo>
                          <a:pt x="0" y="29469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5" name="Google Shape;395;p39"/>
                  <p:cNvSpPr/>
                  <p:nvPr/>
                </p:nvSpPr>
                <p:spPr>
                  <a:xfrm>
                    <a:off x="4118040" y="6276960"/>
                    <a:ext cx="1451292" cy="300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51292" h="300964" extrusionOk="0">
                        <a:moveTo>
                          <a:pt x="1415106" y="300958"/>
                        </a:moveTo>
                        <a:lnTo>
                          <a:pt x="3132" y="300958"/>
                        </a:lnTo>
                        <a:cubicBezTo>
                          <a:pt x="1402" y="300958"/>
                          <a:pt x="0" y="299555"/>
                          <a:pt x="0" y="297825"/>
                        </a:cubicBezTo>
                        <a:lnTo>
                          <a:pt x="0" y="3132"/>
                        </a:lnTo>
                        <a:cubicBezTo>
                          <a:pt x="0" y="1402"/>
                          <a:pt x="1402" y="0"/>
                          <a:pt x="3132" y="0"/>
                        </a:cubicBezTo>
                        <a:lnTo>
                          <a:pt x="1415106" y="0"/>
                        </a:lnTo>
                        <a:cubicBezTo>
                          <a:pt x="1435058" y="0"/>
                          <a:pt x="1451292" y="16234"/>
                          <a:pt x="1451292" y="36187"/>
                        </a:cubicBezTo>
                        <a:lnTo>
                          <a:pt x="1451292" y="264778"/>
                        </a:lnTo>
                        <a:cubicBezTo>
                          <a:pt x="1451292" y="284730"/>
                          <a:pt x="1435058" y="300964"/>
                          <a:pt x="1415106" y="300964"/>
                        </a:cubicBezTo>
                        <a:close/>
                        <a:moveTo>
                          <a:pt x="6264" y="294694"/>
                        </a:moveTo>
                        <a:lnTo>
                          <a:pt x="1415106" y="294694"/>
                        </a:lnTo>
                        <a:cubicBezTo>
                          <a:pt x="1431606" y="294694"/>
                          <a:pt x="1445028" y="281272"/>
                          <a:pt x="1445028" y="264778"/>
                        </a:cubicBezTo>
                        <a:lnTo>
                          <a:pt x="1445028" y="36187"/>
                        </a:lnTo>
                        <a:cubicBezTo>
                          <a:pt x="1445028" y="19692"/>
                          <a:pt x="1431606" y="6271"/>
                          <a:pt x="1415106" y="6271"/>
                        </a:cubicBezTo>
                        <a:lnTo>
                          <a:pt x="6264" y="6271"/>
                        </a:lnTo>
                        <a:lnTo>
                          <a:pt x="6264" y="294694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6" name="Google Shape;396;p39"/>
                  <p:cNvSpPr/>
                  <p:nvPr/>
                </p:nvSpPr>
                <p:spPr>
                  <a:xfrm>
                    <a:off x="3469680" y="6701040"/>
                    <a:ext cx="2355673" cy="6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673" h="6264" extrusionOk="0">
                        <a:moveTo>
                          <a:pt x="0" y="0"/>
                        </a:moveTo>
                        <a:lnTo>
                          <a:pt x="2355673" y="0"/>
                        </a:lnTo>
                        <a:lnTo>
                          <a:pt x="2355673" y="6264"/>
                        </a:lnTo>
                        <a:lnTo>
                          <a:pt x="0" y="6264"/>
                        </a:lnTo>
                        <a:close/>
                      </a:path>
                    </a:pathLst>
                  </a:custGeom>
                  <a:solidFill>
                    <a:srgbClr val="5E69B9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</p:grpSp>
            <p:grpSp>
              <p:nvGrpSpPr>
                <p:cNvPr id="397" name="Google Shape;397;p39"/>
                <p:cNvGrpSpPr/>
                <p:nvPr/>
              </p:nvGrpSpPr>
              <p:grpSpPr>
                <a:xfrm>
                  <a:off x="4191480" y="4965120"/>
                  <a:ext cx="1551832" cy="1843562"/>
                  <a:chOff x="4191480" y="4965120"/>
                  <a:chExt cx="1551832" cy="1843562"/>
                </a:xfrm>
              </p:grpSpPr>
              <p:grpSp>
                <p:nvGrpSpPr>
                  <p:cNvPr id="398" name="Google Shape;398;p39"/>
                  <p:cNvGrpSpPr/>
                  <p:nvPr/>
                </p:nvGrpSpPr>
                <p:grpSpPr>
                  <a:xfrm>
                    <a:off x="4395600" y="5897880"/>
                    <a:ext cx="1347712" cy="910802"/>
                    <a:chOff x="4395600" y="5897880"/>
                    <a:chExt cx="1347712" cy="910802"/>
                  </a:xfrm>
                </p:grpSpPr>
                <p:grpSp>
                  <p:nvGrpSpPr>
                    <p:cNvPr id="399" name="Google Shape;399;p39"/>
                    <p:cNvGrpSpPr/>
                    <p:nvPr/>
                  </p:nvGrpSpPr>
                  <p:grpSpPr>
                    <a:xfrm>
                      <a:off x="5279760" y="6311160"/>
                      <a:ext cx="463552" cy="235928"/>
                      <a:chOff x="5279760" y="6311160"/>
                      <a:chExt cx="463552" cy="235928"/>
                    </a:xfrm>
                  </p:grpSpPr>
                  <p:sp>
                    <p:nvSpPr>
                      <p:cNvPr id="400" name="Google Shape;400;p39"/>
                      <p:cNvSpPr/>
                      <p:nvPr/>
                    </p:nvSpPr>
                    <p:spPr>
                      <a:xfrm>
                        <a:off x="5279760" y="6311160"/>
                        <a:ext cx="262606" cy="1833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8042" h="204879" extrusionOk="0">
                            <a:moveTo>
                              <a:pt x="0" y="125167"/>
                            </a:moveTo>
                            <a:cubicBezTo>
                              <a:pt x="17823" y="145113"/>
                              <a:pt x="30130" y="154722"/>
                              <a:pt x="42116" y="178896"/>
                            </a:cubicBezTo>
                            <a:cubicBezTo>
                              <a:pt x="54997" y="204879"/>
                              <a:pt x="308042" y="105495"/>
                              <a:pt x="255295" y="48627"/>
                            </a:cubicBezTo>
                            <a:cubicBezTo>
                              <a:pt x="236471" y="38644"/>
                              <a:pt x="216117" y="14912"/>
                              <a:pt x="201233" y="0"/>
                            </a:cubicBezTo>
                          </a:path>
                        </a:pathLst>
                      </a:custGeom>
                      <a:solidFill>
                        <a:srgbClr val="F79C7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1" name="Google Shape;401;p39"/>
                      <p:cNvSpPr/>
                      <p:nvPr/>
                    </p:nvSpPr>
                    <p:spPr>
                      <a:xfrm>
                        <a:off x="5316120" y="6352920"/>
                        <a:ext cx="427192" cy="19416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7192" h="194168" extrusionOk="0">
                            <a:moveTo>
                              <a:pt x="7" y="133607"/>
                            </a:moveTo>
                            <a:cubicBezTo>
                              <a:pt x="1863" y="136967"/>
                              <a:pt x="3706" y="140412"/>
                              <a:pt x="5522" y="144085"/>
                            </a:cubicBezTo>
                            <a:cubicBezTo>
                              <a:pt x="18404" y="170068"/>
                              <a:pt x="26517" y="185320"/>
                              <a:pt x="35732" y="194168"/>
                            </a:cubicBezTo>
                            <a:lnTo>
                              <a:pt x="427192" y="57776"/>
                            </a:lnTo>
                            <a:cubicBezTo>
                              <a:pt x="410993" y="15599"/>
                              <a:pt x="373577" y="16995"/>
                              <a:pt x="335274" y="13810"/>
                            </a:cubicBezTo>
                            <a:cubicBezTo>
                              <a:pt x="298293" y="10731"/>
                              <a:pt x="249633" y="15259"/>
                              <a:pt x="216932" y="0"/>
                            </a:cubicBezTo>
                            <a:cubicBezTo>
                              <a:pt x="208959" y="5570"/>
                              <a:pt x="200057" y="12454"/>
                              <a:pt x="192331" y="18230"/>
                            </a:cubicBezTo>
                            <a:cubicBezTo>
                              <a:pt x="175523" y="30804"/>
                              <a:pt x="182141" y="45809"/>
                              <a:pt x="182141" y="45809"/>
                            </a:cubicBezTo>
                            <a:lnTo>
                              <a:pt x="13" y="133581"/>
                            </a:lnTo>
                            <a:cubicBezTo>
                              <a:pt x="13" y="133581"/>
                              <a:pt x="0" y="133601"/>
                              <a:pt x="0" y="133601"/>
                            </a:cubicBezTo>
                            <a:close/>
                          </a:path>
                        </a:pathLst>
                      </a:custGeom>
                      <a:solidFill>
                        <a:srgbClr val="CE494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2" name="Google Shape;402;p39"/>
                      <p:cNvSpPr/>
                      <p:nvPr/>
                    </p:nvSpPr>
                    <p:spPr>
                      <a:xfrm rot="-1146859">
                        <a:off x="5325106" y="6454402"/>
                        <a:ext cx="416808" cy="61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6749" h="6264" extrusionOk="0">
                            <a:moveTo>
                              <a:pt x="0" y="0"/>
                            </a:moveTo>
                            <a:lnTo>
                              <a:pt x="416749" y="0"/>
                            </a:lnTo>
                            <a:lnTo>
                              <a:pt x="416749" y="6264"/>
                            </a:lnTo>
                            <a:lnTo>
                              <a:pt x="0" y="6264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en-NL"/>
                      </a:p>
                    </p:txBody>
                  </p:sp>
                </p:grpSp>
                <p:sp>
                  <p:nvSpPr>
                    <p:cNvPr id="403" name="Google Shape;403;p39"/>
                    <p:cNvSpPr/>
                    <p:nvPr/>
                  </p:nvSpPr>
                  <p:spPr>
                    <a:xfrm>
                      <a:off x="4528080" y="5897880"/>
                      <a:ext cx="967492" cy="57844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7492" h="588752" extrusionOk="0">
                          <a:moveTo>
                            <a:pt x="0" y="104339"/>
                          </a:moveTo>
                          <a:cubicBezTo>
                            <a:pt x="0" y="104339"/>
                            <a:pt x="345525" y="29556"/>
                            <a:pt x="400729" y="11339"/>
                          </a:cubicBezTo>
                          <a:cubicBezTo>
                            <a:pt x="455934" y="-6878"/>
                            <a:pt x="528046" y="-10136"/>
                            <a:pt x="609087" y="55652"/>
                          </a:cubicBezTo>
                          <a:cubicBezTo>
                            <a:pt x="690127" y="121441"/>
                            <a:pt x="967492" y="422171"/>
                            <a:pt x="967492" y="422171"/>
                          </a:cubicBezTo>
                          <a:lnTo>
                            <a:pt x="774907" y="578616"/>
                          </a:lnTo>
                          <a:lnTo>
                            <a:pt x="384362" y="251663"/>
                          </a:lnTo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04" name="Google Shape;404;p39"/>
                    <p:cNvSpPr/>
                    <p:nvPr/>
                  </p:nvSpPr>
                  <p:spPr>
                    <a:xfrm rot="-2334366">
                      <a:off x="5217192" y="6349414"/>
                      <a:ext cx="261292" cy="61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1519" h="6264" extrusionOk="0">
                          <a:moveTo>
                            <a:pt x="0" y="0"/>
                          </a:moveTo>
                          <a:lnTo>
                            <a:pt x="261519" y="0"/>
                          </a:lnTo>
                          <a:lnTo>
                            <a:pt x="261519" y="6264"/>
                          </a:lnTo>
                          <a:lnTo>
                            <a:pt x="0" y="6264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grpSp>
                  <p:nvGrpSpPr>
                    <p:cNvPr id="405" name="Google Shape;405;p39"/>
                    <p:cNvGrpSpPr/>
                    <p:nvPr/>
                  </p:nvGrpSpPr>
                  <p:grpSpPr>
                    <a:xfrm>
                      <a:off x="5157000" y="6581160"/>
                      <a:ext cx="473550" cy="224553"/>
                      <a:chOff x="5157000" y="6581160"/>
                      <a:chExt cx="473550" cy="224553"/>
                    </a:xfrm>
                  </p:grpSpPr>
                  <p:sp>
                    <p:nvSpPr>
                      <p:cNvPr id="406" name="Google Shape;406;p39"/>
                      <p:cNvSpPr/>
                      <p:nvPr/>
                    </p:nvSpPr>
                    <p:spPr>
                      <a:xfrm>
                        <a:off x="5157000" y="6581160"/>
                        <a:ext cx="273112" cy="17011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4827" h="191677" extrusionOk="0">
                            <a:moveTo>
                              <a:pt x="0" y="105868"/>
                            </a:moveTo>
                            <a:cubicBezTo>
                              <a:pt x="15926" y="127771"/>
                              <a:pt x="27378" y="138656"/>
                              <a:pt x="36921" y="164231"/>
                            </a:cubicBezTo>
                            <a:cubicBezTo>
                              <a:pt x="47178" y="191677"/>
                              <a:pt x="314827" y="117020"/>
                              <a:pt x="267455" y="54417"/>
                            </a:cubicBezTo>
                            <a:cubicBezTo>
                              <a:pt x="249425" y="42470"/>
                              <a:pt x="231342" y="16521"/>
                              <a:pt x="217853" y="0"/>
                            </a:cubicBezTo>
                          </a:path>
                        </a:pathLst>
                      </a:custGeom>
                      <a:solidFill>
                        <a:srgbClr val="F79C7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7" name="Google Shape;407;p39"/>
                      <p:cNvSpPr/>
                      <p:nvPr/>
                    </p:nvSpPr>
                    <p:spPr>
                      <a:xfrm>
                        <a:off x="5188680" y="6628320"/>
                        <a:ext cx="441870" cy="1773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1870" h="177393" extrusionOk="0">
                            <a:moveTo>
                              <a:pt x="0" y="112820"/>
                            </a:moveTo>
                            <a:cubicBezTo>
                              <a:pt x="1522" y="116359"/>
                              <a:pt x="3012" y="120032"/>
                              <a:pt x="4467" y="123905"/>
                            </a:cubicBezTo>
                            <a:cubicBezTo>
                              <a:pt x="14724" y="151350"/>
                              <a:pt x="21302" y="167577"/>
                              <a:pt x="29702" y="177393"/>
                            </a:cubicBezTo>
                            <a:lnTo>
                              <a:pt x="441870" y="79298"/>
                            </a:lnTo>
                            <a:cubicBezTo>
                              <a:pt x="430004" y="35205"/>
                              <a:pt x="391867" y="32854"/>
                              <a:pt x="353337" y="25796"/>
                            </a:cubicBezTo>
                            <a:cubicBezTo>
                              <a:pt x="316136" y="18985"/>
                              <a:pt x="266246" y="18658"/>
                              <a:pt x="234708" y="0"/>
                            </a:cubicBezTo>
                            <a:cubicBezTo>
                              <a:pt x="226007" y="4808"/>
                              <a:pt x="216224" y="10851"/>
                              <a:pt x="207757" y="15893"/>
                            </a:cubicBezTo>
                            <a:cubicBezTo>
                              <a:pt x="189333" y="26871"/>
                              <a:pt x="194421" y="42651"/>
                              <a:pt x="194421" y="42651"/>
                            </a:cubicBezTo>
                            <a:lnTo>
                              <a:pt x="20" y="112753"/>
                            </a:lnTo>
                            <a:cubicBezTo>
                              <a:pt x="20" y="112753"/>
                              <a:pt x="7" y="112820"/>
                              <a:pt x="7" y="112820"/>
                            </a:cubicBezTo>
                            <a:close/>
                          </a:path>
                        </a:pathLst>
                      </a:custGeom>
                      <a:solidFill>
                        <a:srgbClr val="CE4940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08" name="Google Shape;408;p39"/>
                      <p:cNvSpPr/>
                      <p:nvPr/>
                    </p:nvSpPr>
                    <p:spPr>
                      <a:xfrm rot="-798371">
                        <a:off x="5199495" y="6730636"/>
                        <a:ext cx="425651" cy="61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5937" h="6271" extrusionOk="0">
                            <a:moveTo>
                              <a:pt x="0" y="0"/>
                            </a:moveTo>
                            <a:lnTo>
                              <a:pt x="425937" y="0"/>
                            </a:lnTo>
                            <a:lnTo>
                              <a:pt x="425937" y="6271"/>
                            </a:lnTo>
                            <a:lnTo>
                              <a:pt x="0" y="6271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en-NL"/>
                      </a:p>
                    </p:txBody>
                  </p:sp>
                </p:grpSp>
                <p:sp>
                  <p:nvSpPr>
                    <p:cNvPr id="409" name="Google Shape;409;p39"/>
                    <p:cNvSpPr/>
                    <p:nvPr/>
                  </p:nvSpPr>
                  <p:spPr>
                    <a:xfrm>
                      <a:off x="4495320" y="6030360"/>
                      <a:ext cx="935854" cy="7027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7700" h="702754" extrusionOk="0">
                          <a:moveTo>
                            <a:pt x="10977" y="27278"/>
                          </a:moveTo>
                          <a:cubicBezTo>
                            <a:pt x="-12896" y="117835"/>
                            <a:pt x="-3494" y="256711"/>
                            <a:pt x="96518" y="256711"/>
                          </a:cubicBezTo>
                          <a:lnTo>
                            <a:pt x="424867" y="256711"/>
                          </a:lnTo>
                          <a:lnTo>
                            <a:pt x="632290" y="702754"/>
                          </a:lnTo>
                          <a:lnTo>
                            <a:pt x="934804" y="554837"/>
                          </a:lnTo>
                          <a:cubicBezTo>
                            <a:pt x="934804" y="554837"/>
                            <a:pt x="793317" y="294834"/>
                            <a:pt x="755741" y="233092"/>
                          </a:cubicBezTo>
                          <a:cubicBezTo>
                            <a:pt x="718165" y="171350"/>
                            <a:pt x="658353" y="74990"/>
                            <a:pt x="606334" y="59899"/>
                          </a:cubicBezTo>
                          <a:cubicBezTo>
                            <a:pt x="554315" y="44807"/>
                            <a:pt x="462089" y="24607"/>
                            <a:pt x="462089" y="24607"/>
                          </a:cubicBezTo>
                          <a:lnTo>
                            <a:pt x="218212" y="0"/>
                          </a:lnTo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0" name="Google Shape;410;p39"/>
                    <p:cNvSpPr/>
                    <p:nvPr/>
                  </p:nvSpPr>
                  <p:spPr>
                    <a:xfrm>
                      <a:off x="4395600" y="5953320"/>
                      <a:ext cx="635704" cy="33360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35704" h="333605" extrusionOk="0">
                          <a:moveTo>
                            <a:pt x="0" y="125447"/>
                          </a:moveTo>
                          <a:cubicBezTo>
                            <a:pt x="0" y="125447"/>
                            <a:pt x="16607" y="241419"/>
                            <a:pt x="46036" y="276484"/>
                          </a:cubicBezTo>
                          <a:cubicBezTo>
                            <a:pt x="75465" y="311548"/>
                            <a:pt x="113314" y="333605"/>
                            <a:pt x="180872" y="333605"/>
                          </a:cubicBezTo>
                          <a:cubicBezTo>
                            <a:pt x="248431" y="333605"/>
                            <a:pt x="316049" y="306800"/>
                            <a:pt x="347094" y="292663"/>
                          </a:cubicBezTo>
                          <a:cubicBezTo>
                            <a:pt x="378138" y="278527"/>
                            <a:pt x="635704" y="148372"/>
                            <a:pt x="635704" y="148372"/>
                          </a:cubicBezTo>
                          <a:lnTo>
                            <a:pt x="451419" y="0"/>
                          </a:lnTo>
                          <a:lnTo>
                            <a:pt x="202916" y="28727"/>
                          </a:lnTo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1" name="Google Shape;411;p39"/>
                    <p:cNvSpPr/>
                    <p:nvPr/>
                  </p:nvSpPr>
                  <p:spPr>
                    <a:xfrm>
                      <a:off x="4576680" y="6076440"/>
                      <a:ext cx="776971" cy="3658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76971" h="365845" extrusionOk="0">
                          <a:moveTo>
                            <a:pt x="771482" y="365845"/>
                          </a:moveTo>
                          <a:cubicBezTo>
                            <a:pt x="770353" y="363801"/>
                            <a:pt x="658288" y="160579"/>
                            <a:pt x="609394" y="83271"/>
                          </a:cubicBezTo>
                          <a:cubicBezTo>
                            <a:pt x="564587" y="12440"/>
                            <a:pt x="515178" y="6751"/>
                            <a:pt x="508808" y="6310"/>
                          </a:cubicBezTo>
                          <a:cubicBezTo>
                            <a:pt x="492020" y="14544"/>
                            <a:pt x="197520" y="158869"/>
                            <a:pt x="167517" y="172532"/>
                          </a:cubicBezTo>
                          <a:cubicBezTo>
                            <a:pt x="133714" y="187924"/>
                            <a:pt x="67011" y="213753"/>
                            <a:pt x="0" y="213753"/>
                          </a:cubicBezTo>
                          <a:lnTo>
                            <a:pt x="0" y="207490"/>
                          </a:lnTo>
                          <a:cubicBezTo>
                            <a:pt x="65829" y="207490"/>
                            <a:pt x="131584" y="182014"/>
                            <a:pt x="164926" y="166829"/>
                          </a:cubicBezTo>
                          <a:cubicBezTo>
                            <a:pt x="195570" y="152873"/>
                            <a:pt x="503673" y="1850"/>
                            <a:pt x="506777" y="327"/>
                          </a:cubicBezTo>
                          <a:lnTo>
                            <a:pt x="507439" y="0"/>
                          </a:lnTo>
                          <a:lnTo>
                            <a:pt x="508173" y="0"/>
                          </a:lnTo>
                          <a:cubicBezTo>
                            <a:pt x="510470" y="20"/>
                            <a:pt x="564954" y="1302"/>
                            <a:pt x="614689" y="79925"/>
                          </a:cubicBezTo>
                          <a:cubicBezTo>
                            <a:pt x="663690" y="157387"/>
                            <a:pt x="775842" y="360776"/>
                            <a:pt x="776971" y="362820"/>
                          </a:cubicBezTo>
                          <a:lnTo>
                            <a:pt x="771482" y="365845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2" name="Google Shape;412;p39"/>
                    <p:cNvSpPr/>
                    <p:nvPr/>
                  </p:nvSpPr>
                  <p:spPr>
                    <a:xfrm>
                      <a:off x="4921200" y="6281280"/>
                      <a:ext cx="48227" cy="194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27" h="19592" extrusionOk="0">
                          <a:moveTo>
                            <a:pt x="45175" y="19592"/>
                          </a:moveTo>
                          <a:cubicBezTo>
                            <a:pt x="31025" y="11719"/>
                            <a:pt x="15827" y="7232"/>
                            <a:pt x="0" y="6257"/>
                          </a:cubicBezTo>
                          <a:lnTo>
                            <a:pt x="388" y="0"/>
                          </a:lnTo>
                          <a:cubicBezTo>
                            <a:pt x="17149" y="1035"/>
                            <a:pt x="33242" y="5783"/>
                            <a:pt x="48227" y="14110"/>
                          </a:cubicBezTo>
                          <a:lnTo>
                            <a:pt x="45182" y="19586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3" name="Google Shape;413;p39"/>
                    <p:cNvSpPr/>
                    <p:nvPr/>
                  </p:nvSpPr>
                  <p:spPr>
                    <a:xfrm>
                      <a:off x="4510440" y="6068520"/>
                      <a:ext cx="35275" cy="10957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930" h="109574" extrusionOk="0">
                          <a:moveTo>
                            <a:pt x="5229" y="109574"/>
                          </a:moveTo>
                          <a:lnTo>
                            <a:pt x="0" y="106122"/>
                          </a:lnTo>
                          <a:cubicBezTo>
                            <a:pt x="21409" y="73708"/>
                            <a:pt x="31566" y="36206"/>
                            <a:pt x="28608" y="521"/>
                          </a:cubicBezTo>
                          <a:lnTo>
                            <a:pt x="34851" y="0"/>
                          </a:lnTo>
                          <a:cubicBezTo>
                            <a:pt x="37930" y="37081"/>
                            <a:pt x="27412" y="75999"/>
                            <a:pt x="5229" y="109574"/>
                          </a:cubicBez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4" name="Google Shape;414;p39"/>
                    <p:cNvSpPr/>
                    <p:nvPr/>
                  </p:nvSpPr>
                  <p:spPr>
                    <a:xfrm>
                      <a:off x="5083560" y="6068160"/>
                      <a:ext cx="73504" cy="143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3321" h="17229" extrusionOk="0">
                          <a:moveTo>
                            <a:pt x="2110" y="14438"/>
                          </a:moveTo>
                          <a:lnTo>
                            <a:pt x="0" y="8541"/>
                          </a:lnTo>
                          <a:cubicBezTo>
                            <a:pt x="5376" y="6618"/>
                            <a:pt x="34170" y="-2791"/>
                            <a:pt x="73321" y="815"/>
                          </a:cubicBezTo>
                          <a:lnTo>
                            <a:pt x="72747" y="7059"/>
                          </a:lnTo>
                          <a:cubicBezTo>
                            <a:pt x="34871" y="3560"/>
                            <a:pt x="7265" y="12595"/>
                            <a:pt x="2117" y="14438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5" name="Google Shape;415;p39"/>
                    <p:cNvSpPr/>
                    <p:nvPr/>
                  </p:nvSpPr>
                  <p:spPr>
                    <a:xfrm rot="-1605439">
                      <a:off x="5076082" y="6583515"/>
                      <a:ext cx="331298" cy="611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1454" h="6270" extrusionOk="0">
                          <a:moveTo>
                            <a:pt x="0" y="0"/>
                          </a:moveTo>
                          <a:lnTo>
                            <a:pt x="331454" y="0"/>
                          </a:lnTo>
                          <a:lnTo>
                            <a:pt x="331454" y="6270"/>
                          </a:lnTo>
                          <a:lnTo>
                            <a:pt x="0" y="6270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416" name="Google Shape;416;p39"/>
                    <p:cNvSpPr/>
                    <p:nvPr/>
                  </p:nvSpPr>
                  <p:spPr>
                    <a:xfrm>
                      <a:off x="5145480" y="6174720"/>
                      <a:ext cx="8989" cy="13483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462" h="135177" extrusionOk="0">
                          <a:moveTo>
                            <a:pt x="6257" y="135177"/>
                          </a:moveTo>
                          <a:lnTo>
                            <a:pt x="0" y="134829"/>
                          </a:lnTo>
                          <a:cubicBezTo>
                            <a:pt x="2511" y="90175"/>
                            <a:pt x="3192" y="44867"/>
                            <a:pt x="2037" y="160"/>
                          </a:cubicBezTo>
                          <a:lnTo>
                            <a:pt x="8300" y="0"/>
                          </a:lnTo>
                          <a:cubicBezTo>
                            <a:pt x="9462" y="44874"/>
                            <a:pt x="8775" y="90356"/>
                            <a:pt x="6250" y="135177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17" name="Google Shape;417;p39"/>
                    <p:cNvSpPr/>
                    <p:nvPr/>
                  </p:nvSpPr>
                  <p:spPr>
                    <a:xfrm rot="-4724778">
                      <a:off x="5064184" y="6232011"/>
                      <a:ext cx="85595" cy="6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5662" h="6264" extrusionOk="0">
                          <a:moveTo>
                            <a:pt x="0" y="0"/>
                          </a:moveTo>
                          <a:lnTo>
                            <a:pt x="85662" y="0"/>
                          </a:lnTo>
                          <a:lnTo>
                            <a:pt x="85662" y="6264"/>
                          </a:lnTo>
                          <a:lnTo>
                            <a:pt x="0" y="6264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418" name="Google Shape;418;p39"/>
                    <p:cNvSpPr/>
                    <p:nvPr/>
                  </p:nvSpPr>
                  <p:spPr>
                    <a:xfrm>
                      <a:off x="5084640" y="6802560"/>
                      <a:ext cx="534957" cy="61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4957" h="6263" extrusionOk="0">
                          <a:moveTo>
                            <a:pt x="0" y="0"/>
                          </a:moveTo>
                          <a:lnTo>
                            <a:pt x="534957" y="0"/>
                          </a:lnTo>
                          <a:lnTo>
                            <a:pt x="534957" y="6263"/>
                          </a:lnTo>
                          <a:lnTo>
                            <a:pt x="0" y="6263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</p:grpSp>
              <p:grpSp>
                <p:nvGrpSpPr>
                  <p:cNvPr id="419" name="Google Shape;419;p39"/>
                  <p:cNvGrpSpPr/>
                  <p:nvPr/>
                </p:nvGrpSpPr>
                <p:grpSpPr>
                  <a:xfrm>
                    <a:off x="4191480" y="5199120"/>
                    <a:ext cx="1191712" cy="935483"/>
                    <a:chOff x="4191480" y="5199120"/>
                    <a:chExt cx="1191712" cy="935483"/>
                  </a:xfrm>
                </p:grpSpPr>
                <p:grpSp>
                  <p:nvGrpSpPr>
                    <p:cNvPr id="420" name="Google Shape;420;p39"/>
                    <p:cNvGrpSpPr/>
                    <p:nvPr/>
                  </p:nvGrpSpPr>
                  <p:grpSpPr>
                    <a:xfrm>
                      <a:off x="5185440" y="5641560"/>
                      <a:ext cx="197752" cy="260842"/>
                      <a:chOff x="5185440" y="5641560"/>
                      <a:chExt cx="197752" cy="260842"/>
                    </a:xfrm>
                  </p:grpSpPr>
                  <p:sp>
                    <p:nvSpPr>
                      <p:cNvPr id="421" name="Google Shape;421;p39"/>
                      <p:cNvSpPr/>
                      <p:nvPr/>
                    </p:nvSpPr>
                    <p:spPr>
                      <a:xfrm>
                        <a:off x="5185440" y="5641560"/>
                        <a:ext cx="197752" cy="26084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98248" h="262153" extrusionOk="0">
                            <a:moveTo>
                              <a:pt x="0" y="63639"/>
                            </a:moveTo>
                            <a:cubicBezTo>
                              <a:pt x="11165" y="89234"/>
                              <a:pt x="34731" y="156111"/>
                              <a:pt x="55185" y="174234"/>
                            </a:cubicBezTo>
                            <a:cubicBezTo>
                              <a:pt x="64166" y="182194"/>
                              <a:pt x="74210" y="188805"/>
                              <a:pt x="83832" y="195937"/>
                            </a:cubicBezTo>
                            <a:cubicBezTo>
                              <a:pt x="88640" y="199503"/>
                              <a:pt x="93368" y="203189"/>
                              <a:pt x="97782" y="207236"/>
                            </a:cubicBezTo>
                            <a:cubicBezTo>
                              <a:pt x="104967" y="213813"/>
                              <a:pt x="115685" y="213172"/>
                              <a:pt x="114623" y="201206"/>
                            </a:cubicBezTo>
                            <a:cubicBezTo>
                              <a:pt x="113227" y="185460"/>
                              <a:pt x="97474" y="169754"/>
                              <a:pt x="97474" y="169754"/>
                            </a:cubicBezTo>
                            <a:cubicBezTo>
                              <a:pt x="97474" y="169754"/>
                              <a:pt x="119123" y="190682"/>
                              <a:pt x="122222" y="196819"/>
                            </a:cubicBezTo>
                            <a:cubicBezTo>
                              <a:pt x="128813" y="209860"/>
                              <a:pt x="128706" y="220591"/>
                              <a:pt x="132860" y="234541"/>
                            </a:cubicBezTo>
                            <a:cubicBezTo>
                              <a:pt x="137000" y="248457"/>
                              <a:pt x="147671" y="261472"/>
                              <a:pt x="154028" y="260531"/>
                            </a:cubicBezTo>
                            <a:cubicBezTo>
                              <a:pt x="160385" y="259589"/>
                              <a:pt x="159504" y="255369"/>
                              <a:pt x="160285" y="252284"/>
                            </a:cubicBezTo>
                            <a:cubicBezTo>
                              <a:pt x="163043" y="258968"/>
                              <a:pt x="169060" y="262153"/>
                              <a:pt x="174068" y="259916"/>
                            </a:cubicBezTo>
                            <a:cubicBezTo>
                              <a:pt x="179083" y="257679"/>
                              <a:pt x="176953" y="249366"/>
                              <a:pt x="179931" y="243409"/>
                            </a:cubicBezTo>
                            <a:cubicBezTo>
                              <a:pt x="181239" y="240784"/>
                              <a:pt x="183437" y="238775"/>
                              <a:pt x="184926" y="236257"/>
                            </a:cubicBezTo>
                            <a:cubicBezTo>
                              <a:pt x="186415" y="233746"/>
                              <a:pt x="187149" y="230828"/>
                              <a:pt x="187871" y="227963"/>
                            </a:cubicBezTo>
                            <a:cubicBezTo>
                              <a:pt x="192017" y="211369"/>
                              <a:pt x="196177" y="194682"/>
                              <a:pt x="197533" y="177580"/>
                            </a:cubicBezTo>
                            <a:cubicBezTo>
                              <a:pt x="198248" y="168605"/>
                              <a:pt x="198174" y="159584"/>
                              <a:pt x="198107" y="150576"/>
                            </a:cubicBezTo>
                            <a:cubicBezTo>
                              <a:pt x="198067" y="145173"/>
                              <a:pt x="198021" y="139738"/>
                              <a:pt x="197112" y="134422"/>
                            </a:cubicBezTo>
                            <a:cubicBezTo>
                              <a:pt x="196071" y="128319"/>
                              <a:pt x="193900" y="122489"/>
                              <a:pt x="191343" y="116907"/>
                            </a:cubicBezTo>
                            <a:cubicBezTo>
                              <a:pt x="174175" y="79525"/>
                              <a:pt x="124466" y="32848"/>
                              <a:pt x="100359" y="0"/>
                            </a:cubicBezTo>
                          </a:path>
                        </a:pathLst>
                      </a:custGeom>
                      <a:solidFill>
                        <a:srgbClr val="F79C7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2" name="Google Shape;422;p39"/>
                      <p:cNvSpPr/>
                      <p:nvPr/>
                    </p:nvSpPr>
                    <p:spPr>
                      <a:xfrm>
                        <a:off x="5251320" y="5789160"/>
                        <a:ext cx="32765" cy="2376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847" h="23940" extrusionOk="0">
                            <a:moveTo>
                              <a:pt x="30043" y="23940"/>
                            </a:moveTo>
                            <a:cubicBezTo>
                              <a:pt x="20407" y="16795"/>
                              <a:pt x="10297" y="10110"/>
                              <a:pt x="0" y="4053"/>
                            </a:cubicBezTo>
                            <a:lnTo>
                              <a:pt x="2384" y="0"/>
                            </a:lnTo>
                            <a:cubicBezTo>
                              <a:pt x="12828" y="6144"/>
                              <a:pt x="23078" y="12928"/>
                              <a:pt x="32847" y="20167"/>
                            </a:cubicBezTo>
                            <a:lnTo>
                              <a:pt x="30050" y="23940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3" name="Google Shape;423;p39"/>
                      <p:cNvSpPr/>
                      <p:nvPr/>
                    </p:nvSpPr>
                    <p:spPr>
                      <a:xfrm>
                        <a:off x="5324400" y="5796720"/>
                        <a:ext cx="23767" cy="9760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3886" h="97608" extrusionOk="0">
                            <a:moveTo>
                              <a:pt x="19212" y="97601"/>
                            </a:moveTo>
                            <a:cubicBezTo>
                              <a:pt x="18437" y="90583"/>
                              <a:pt x="17896" y="83438"/>
                              <a:pt x="17375" y="76533"/>
                            </a:cubicBezTo>
                            <a:cubicBezTo>
                              <a:pt x="16674" y="67271"/>
                              <a:pt x="15946" y="57695"/>
                              <a:pt x="14658" y="48373"/>
                            </a:cubicBezTo>
                            <a:cubicBezTo>
                              <a:pt x="11993" y="29141"/>
                              <a:pt x="7332" y="14550"/>
                              <a:pt x="0" y="2437"/>
                            </a:cubicBezTo>
                            <a:lnTo>
                              <a:pt x="4020" y="0"/>
                            </a:lnTo>
                            <a:cubicBezTo>
                              <a:pt x="11593" y="12507"/>
                              <a:pt x="16594" y="28120"/>
                              <a:pt x="19312" y="47725"/>
                            </a:cubicBezTo>
                            <a:cubicBezTo>
                              <a:pt x="20627" y="57188"/>
                              <a:pt x="21355" y="66844"/>
                              <a:pt x="22063" y="76179"/>
                            </a:cubicBezTo>
                            <a:cubicBezTo>
                              <a:pt x="22584" y="83051"/>
                              <a:pt x="23118" y="90149"/>
                              <a:pt x="23886" y="97094"/>
                            </a:cubicBezTo>
                            <a:lnTo>
                              <a:pt x="19218" y="97608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4" name="Google Shape;424;p39"/>
                      <p:cNvSpPr/>
                      <p:nvPr/>
                    </p:nvSpPr>
                    <p:spPr>
                      <a:xfrm>
                        <a:off x="5352840" y="5789160"/>
                        <a:ext cx="13308" cy="940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3409" h="94016" extrusionOk="0">
                            <a:moveTo>
                              <a:pt x="8708" y="94016"/>
                            </a:moveTo>
                            <a:cubicBezTo>
                              <a:pt x="8588" y="89081"/>
                              <a:pt x="8514" y="84139"/>
                              <a:pt x="8447" y="79184"/>
                            </a:cubicBezTo>
                            <a:cubicBezTo>
                              <a:pt x="8067" y="53188"/>
                              <a:pt x="7680" y="26304"/>
                              <a:pt x="0" y="1382"/>
                            </a:cubicBezTo>
                            <a:lnTo>
                              <a:pt x="4494" y="0"/>
                            </a:lnTo>
                            <a:cubicBezTo>
                              <a:pt x="12367" y="25569"/>
                              <a:pt x="12761" y="52794"/>
                              <a:pt x="13149" y="79118"/>
                            </a:cubicBezTo>
                            <a:cubicBezTo>
                              <a:pt x="13222" y="84052"/>
                              <a:pt x="13295" y="88987"/>
                              <a:pt x="13409" y="93902"/>
                            </a:cubicBezTo>
                            <a:lnTo>
                              <a:pt x="8708" y="94016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25" name="Google Shape;425;p39"/>
                      <p:cNvSpPr/>
                      <p:nvPr/>
                    </p:nvSpPr>
                    <p:spPr>
                      <a:xfrm>
                        <a:off x="5370120" y="5783760"/>
                        <a:ext cx="7926" cy="8856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734" h="88566" extrusionOk="0">
                            <a:moveTo>
                              <a:pt x="6330" y="88559"/>
                            </a:moveTo>
                            <a:lnTo>
                              <a:pt x="1649" y="88179"/>
                            </a:lnTo>
                            <a:cubicBezTo>
                              <a:pt x="4026" y="59051"/>
                              <a:pt x="3472" y="29569"/>
                              <a:pt x="0" y="554"/>
                            </a:cubicBezTo>
                            <a:lnTo>
                              <a:pt x="4668" y="0"/>
                            </a:lnTo>
                            <a:cubicBezTo>
                              <a:pt x="8174" y="29328"/>
                              <a:pt x="8734" y="59124"/>
                              <a:pt x="6324" y="88566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26" name="Google Shape;426;p39"/>
                    <p:cNvSpPr/>
                    <p:nvPr/>
                  </p:nvSpPr>
                  <p:spPr>
                    <a:xfrm>
                      <a:off x="4614480" y="5313960"/>
                      <a:ext cx="707309" cy="457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7309" h="460000" extrusionOk="0">
                          <a:moveTo>
                            <a:pt x="169520" y="250500"/>
                          </a:moveTo>
                          <a:cubicBezTo>
                            <a:pt x="169520" y="250500"/>
                            <a:pt x="290340" y="274453"/>
                            <a:pt x="353658" y="286546"/>
                          </a:cubicBezTo>
                          <a:lnTo>
                            <a:pt x="541495" y="457742"/>
                          </a:lnTo>
                          <a:lnTo>
                            <a:pt x="707309" y="365804"/>
                          </a:lnTo>
                          <a:cubicBezTo>
                            <a:pt x="667096" y="313484"/>
                            <a:pt x="621153" y="265879"/>
                            <a:pt x="574937" y="218781"/>
                          </a:cubicBezTo>
                          <a:cubicBezTo>
                            <a:pt x="511712" y="154354"/>
                            <a:pt x="479726" y="122508"/>
                            <a:pt x="396568" y="87410"/>
                          </a:cubicBezTo>
                          <a:cubicBezTo>
                            <a:pt x="334159" y="61067"/>
                            <a:pt x="210020" y="9902"/>
                            <a:pt x="142696" y="2403"/>
                          </a:cubicBezTo>
                          <a:cubicBezTo>
                            <a:pt x="100900" y="-2258"/>
                            <a:pt x="47639" y="1061"/>
                            <a:pt x="0" y="2403"/>
                          </a:cubicBezTo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7" name="Google Shape;427;p39"/>
                    <p:cNvSpPr/>
                    <p:nvPr/>
                  </p:nvSpPr>
                  <p:spPr>
                    <a:xfrm rot="-1790023">
                      <a:off x="5107346" y="5691265"/>
                      <a:ext cx="199195" cy="61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9189" h="6263" extrusionOk="0">
                          <a:moveTo>
                            <a:pt x="0" y="0"/>
                          </a:moveTo>
                          <a:lnTo>
                            <a:pt x="199189" y="0"/>
                          </a:lnTo>
                          <a:lnTo>
                            <a:pt x="199189" y="6263"/>
                          </a:lnTo>
                          <a:lnTo>
                            <a:pt x="0" y="6263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428" name="Google Shape;428;p39"/>
                    <p:cNvSpPr/>
                    <p:nvPr/>
                  </p:nvSpPr>
                  <p:spPr>
                    <a:xfrm>
                      <a:off x="4323600" y="5325840"/>
                      <a:ext cx="584579" cy="70857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4579" h="708571" extrusionOk="0">
                          <a:moveTo>
                            <a:pt x="7" y="100106"/>
                          </a:moveTo>
                          <a:cubicBezTo>
                            <a:pt x="3546" y="97454"/>
                            <a:pt x="79578" y="4554"/>
                            <a:pt x="79578" y="4554"/>
                          </a:cubicBezTo>
                          <a:lnTo>
                            <a:pt x="350653" y="0"/>
                          </a:lnTo>
                          <a:lnTo>
                            <a:pt x="584579" y="568199"/>
                          </a:lnTo>
                          <a:lnTo>
                            <a:pt x="139904" y="708571"/>
                          </a:lnTo>
                          <a:lnTo>
                            <a:pt x="0" y="100099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29" name="Google Shape;429;p39"/>
                    <p:cNvSpPr/>
                    <p:nvPr/>
                  </p:nvSpPr>
                  <p:spPr>
                    <a:xfrm>
                      <a:off x="4413240" y="5361840"/>
                      <a:ext cx="220030" cy="3530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0030" h="35125" extrusionOk="0">
                          <a:moveTo>
                            <a:pt x="120332" y="35125"/>
                          </a:moveTo>
                          <a:cubicBezTo>
                            <a:pt x="75992" y="35125"/>
                            <a:pt x="33576" y="24834"/>
                            <a:pt x="0" y="5429"/>
                          </a:cubicBezTo>
                          <a:lnTo>
                            <a:pt x="3139" y="0"/>
                          </a:lnTo>
                          <a:cubicBezTo>
                            <a:pt x="45328" y="24387"/>
                            <a:pt x="102002" y="33956"/>
                            <a:pt x="158602" y="26257"/>
                          </a:cubicBezTo>
                          <a:cubicBezTo>
                            <a:pt x="179811" y="23372"/>
                            <a:pt x="198294" y="16795"/>
                            <a:pt x="216771" y="5556"/>
                          </a:cubicBezTo>
                          <a:lnTo>
                            <a:pt x="220030" y="10912"/>
                          </a:lnTo>
                          <a:cubicBezTo>
                            <a:pt x="200799" y="22611"/>
                            <a:pt x="181547" y="29462"/>
                            <a:pt x="159450" y="32467"/>
                          </a:cubicBezTo>
                          <a:cubicBezTo>
                            <a:pt x="146369" y="34243"/>
                            <a:pt x="133267" y="35118"/>
                            <a:pt x="120339" y="35118"/>
                          </a:cubicBez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0" name="Google Shape;430;p39"/>
                    <p:cNvSpPr/>
                    <p:nvPr/>
                  </p:nvSpPr>
                  <p:spPr>
                    <a:xfrm>
                      <a:off x="4614480" y="5316480"/>
                      <a:ext cx="360255" cy="641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0255" h="653052" extrusionOk="0">
                          <a:moveTo>
                            <a:pt x="40133" y="109661"/>
                          </a:moveTo>
                          <a:cubicBezTo>
                            <a:pt x="40133" y="109661"/>
                            <a:pt x="103204" y="314513"/>
                            <a:pt x="121140" y="382866"/>
                          </a:cubicBezTo>
                          <a:cubicBezTo>
                            <a:pt x="149093" y="489369"/>
                            <a:pt x="194281" y="628251"/>
                            <a:pt x="210428" y="639543"/>
                          </a:cubicBezTo>
                          <a:cubicBezTo>
                            <a:pt x="229746" y="653052"/>
                            <a:pt x="360255" y="584286"/>
                            <a:pt x="360255" y="584286"/>
                          </a:cubicBezTo>
                          <a:cubicBezTo>
                            <a:pt x="360255" y="584286"/>
                            <a:pt x="289799" y="470070"/>
                            <a:pt x="255515" y="374492"/>
                          </a:cubicBezTo>
                          <a:cubicBezTo>
                            <a:pt x="221225" y="278914"/>
                            <a:pt x="213192" y="245359"/>
                            <a:pt x="194288" y="196217"/>
                          </a:cubicBezTo>
                          <a:cubicBezTo>
                            <a:pt x="153100" y="89161"/>
                            <a:pt x="85795" y="8040"/>
                            <a:pt x="85795" y="8040"/>
                          </a:cubicBezTo>
                          <a:lnTo>
                            <a:pt x="0" y="0"/>
                          </a:lnTo>
                          <a:lnTo>
                            <a:pt x="40146" y="109674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1" name="Google Shape;431;p39"/>
                    <p:cNvSpPr/>
                    <p:nvPr/>
                  </p:nvSpPr>
                  <p:spPr>
                    <a:xfrm>
                      <a:off x="4662360" y="5392800"/>
                      <a:ext cx="200799" cy="5676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0799" h="567612" extrusionOk="0">
                          <a:moveTo>
                            <a:pt x="197393" y="567612"/>
                          </a:moveTo>
                          <a:cubicBezTo>
                            <a:pt x="176845" y="554330"/>
                            <a:pt x="122770" y="396595"/>
                            <a:pt x="93254" y="292637"/>
                          </a:cubicBezTo>
                          <a:cubicBezTo>
                            <a:pt x="72847" y="220785"/>
                            <a:pt x="728" y="4161"/>
                            <a:pt x="0" y="1983"/>
                          </a:cubicBezTo>
                          <a:lnTo>
                            <a:pt x="5950" y="0"/>
                          </a:lnTo>
                          <a:cubicBezTo>
                            <a:pt x="6678" y="2184"/>
                            <a:pt x="78844" y="218935"/>
                            <a:pt x="99284" y="290928"/>
                          </a:cubicBezTo>
                          <a:cubicBezTo>
                            <a:pt x="132386" y="407500"/>
                            <a:pt x="183937" y="551458"/>
                            <a:pt x="200799" y="562349"/>
                          </a:cubicBezTo>
                          <a:lnTo>
                            <a:pt x="197393" y="567612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2" name="Google Shape;432;p39"/>
                    <p:cNvSpPr/>
                    <p:nvPr/>
                  </p:nvSpPr>
                  <p:spPr>
                    <a:xfrm>
                      <a:off x="4573080" y="5279040"/>
                      <a:ext cx="92776" cy="14702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892" h="147023" extrusionOk="0">
                          <a:moveTo>
                            <a:pt x="91825" y="87798"/>
                          </a:moveTo>
                          <a:cubicBezTo>
                            <a:pt x="87758" y="61161"/>
                            <a:pt x="34397" y="15172"/>
                            <a:pt x="13282" y="0"/>
                          </a:cubicBezTo>
                          <a:lnTo>
                            <a:pt x="0" y="39999"/>
                          </a:lnTo>
                          <a:cubicBezTo>
                            <a:pt x="39752" y="70343"/>
                            <a:pt x="63004" y="100513"/>
                            <a:pt x="81394" y="147023"/>
                          </a:cubicBezTo>
                          <a:cubicBezTo>
                            <a:pt x="87758" y="132225"/>
                            <a:pt x="95892" y="114436"/>
                            <a:pt x="91825" y="87798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33" name="Google Shape;433;p39"/>
                    <p:cNvSpPr/>
                    <p:nvPr/>
                  </p:nvSpPr>
                  <p:spPr>
                    <a:xfrm>
                      <a:off x="4584600" y="5276520"/>
                      <a:ext cx="84493" cy="1508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558" h="150809" extrusionOk="0">
                          <a:moveTo>
                            <a:pt x="72814" y="150809"/>
                          </a:moveTo>
                          <a:lnTo>
                            <a:pt x="67057" y="148332"/>
                          </a:lnTo>
                          <a:lnTo>
                            <a:pt x="67619" y="147036"/>
                          </a:lnTo>
                          <a:cubicBezTo>
                            <a:pt x="73929" y="132392"/>
                            <a:pt x="81087" y="115798"/>
                            <a:pt x="77275" y="90817"/>
                          </a:cubicBezTo>
                          <a:cubicBezTo>
                            <a:pt x="73615" y="66850"/>
                            <a:pt x="25142" y="23158"/>
                            <a:pt x="0" y="5088"/>
                          </a:cubicBezTo>
                          <a:lnTo>
                            <a:pt x="3660" y="0"/>
                          </a:lnTo>
                          <a:cubicBezTo>
                            <a:pt x="18384" y="10584"/>
                            <a:pt x="78891" y="59852"/>
                            <a:pt x="83471" y="89869"/>
                          </a:cubicBezTo>
                          <a:cubicBezTo>
                            <a:pt x="87558" y="116626"/>
                            <a:pt x="79698" y="134863"/>
                            <a:pt x="73381" y="149514"/>
                          </a:cubicBezTo>
                          <a:lnTo>
                            <a:pt x="72827" y="150809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34" name="Google Shape;434;p39"/>
                    <p:cNvGrpSpPr/>
                    <p:nvPr/>
                  </p:nvGrpSpPr>
                  <p:grpSpPr>
                    <a:xfrm>
                      <a:off x="4584960" y="5621040"/>
                      <a:ext cx="659964" cy="361154"/>
                      <a:chOff x="4584960" y="5621040"/>
                      <a:chExt cx="659964" cy="361154"/>
                    </a:xfrm>
                  </p:grpSpPr>
                  <p:sp>
                    <p:nvSpPr>
                      <p:cNvPr id="435" name="Google Shape;435;p39"/>
                      <p:cNvSpPr/>
                      <p:nvPr/>
                    </p:nvSpPr>
                    <p:spPr>
                      <a:xfrm>
                        <a:off x="4808880" y="5621040"/>
                        <a:ext cx="436044" cy="3239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40448" h="326439" extrusionOk="0">
                            <a:moveTo>
                              <a:pt x="423901" y="222"/>
                            </a:moveTo>
                            <a:lnTo>
                              <a:pt x="128573" y="62892"/>
                            </a:lnTo>
                            <a:cubicBezTo>
                              <a:pt x="118136" y="65109"/>
                              <a:pt x="109368" y="72134"/>
                              <a:pt x="104941" y="81844"/>
                            </a:cubicBezTo>
                            <a:lnTo>
                              <a:pt x="895" y="309847"/>
                            </a:lnTo>
                            <a:cubicBezTo>
                              <a:pt x="-2410" y="317086"/>
                              <a:pt x="3941" y="325005"/>
                              <a:pt x="11726" y="323349"/>
                            </a:cubicBezTo>
                            <a:lnTo>
                              <a:pt x="307055" y="260679"/>
                            </a:lnTo>
                            <a:cubicBezTo>
                              <a:pt x="317492" y="258462"/>
                              <a:pt x="326259" y="251437"/>
                              <a:pt x="330687" y="241728"/>
                            </a:cubicBezTo>
                            <a:lnTo>
                              <a:pt x="434732" y="13724"/>
                            </a:lnTo>
                            <a:cubicBezTo>
                              <a:pt x="438038" y="6486"/>
                              <a:pt x="431687" y="-1434"/>
                              <a:pt x="423901" y="222"/>
                            </a:cubicBez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6" name="Google Shape;436;p39"/>
                      <p:cNvSpPr/>
                      <p:nvPr/>
                    </p:nvSpPr>
                    <p:spPr>
                      <a:xfrm>
                        <a:off x="5124600" y="5658840"/>
                        <a:ext cx="85424" cy="6439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8066" h="66042" extrusionOk="0">
                            <a:moveTo>
                              <a:pt x="78912" y="121"/>
                            </a:moveTo>
                            <a:lnTo>
                              <a:pt x="25851" y="11379"/>
                            </a:lnTo>
                            <a:cubicBezTo>
                              <a:pt x="22646" y="12061"/>
                              <a:pt x="19961" y="14217"/>
                              <a:pt x="18599" y="17196"/>
                            </a:cubicBezTo>
                            <a:lnTo>
                              <a:pt x="496" y="56875"/>
                            </a:lnTo>
                            <a:cubicBezTo>
                              <a:pt x="-1334" y="60881"/>
                              <a:pt x="2179" y="65255"/>
                              <a:pt x="6485" y="64347"/>
                            </a:cubicBezTo>
                            <a:lnTo>
                              <a:pt x="59547" y="53089"/>
                            </a:lnTo>
                            <a:cubicBezTo>
                              <a:pt x="62752" y="52407"/>
                              <a:pt x="65436" y="50250"/>
                              <a:pt x="66799" y="47272"/>
                            </a:cubicBezTo>
                            <a:lnTo>
                              <a:pt x="84902" y="7593"/>
                            </a:lnTo>
                            <a:cubicBezTo>
                              <a:pt x="86732" y="3587"/>
                              <a:pt x="83219" y="-787"/>
                              <a:pt x="78912" y="121"/>
                            </a:cubicBezTo>
                            <a:close/>
                          </a:path>
                        </a:pathLst>
                      </a:custGeom>
                      <a:solidFill>
                        <a:srgbClr val="5E69B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7" name="Google Shape;437;p39"/>
                      <p:cNvSpPr/>
                      <p:nvPr/>
                    </p:nvSpPr>
                    <p:spPr>
                      <a:xfrm>
                        <a:off x="4822560" y="5633640"/>
                        <a:ext cx="417523" cy="30885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7523" h="308857" extrusionOk="0">
                            <a:moveTo>
                              <a:pt x="4280" y="308857"/>
                            </a:moveTo>
                            <a:lnTo>
                              <a:pt x="0" y="306907"/>
                            </a:lnTo>
                            <a:lnTo>
                              <a:pt x="102944" y="81314"/>
                            </a:lnTo>
                            <a:cubicBezTo>
                              <a:pt x="107611" y="71084"/>
                              <a:pt x="116973" y="63578"/>
                              <a:pt x="127978" y="61241"/>
                            </a:cubicBezTo>
                            <a:lnTo>
                              <a:pt x="416548" y="0"/>
                            </a:lnTo>
                            <a:lnTo>
                              <a:pt x="417523" y="4594"/>
                            </a:lnTo>
                            <a:lnTo>
                              <a:pt x="128953" y="65835"/>
                            </a:lnTo>
                            <a:cubicBezTo>
                              <a:pt x="119397" y="67865"/>
                              <a:pt x="111277" y="74376"/>
                              <a:pt x="107224" y="83264"/>
                            </a:cubicBezTo>
                            <a:lnTo>
                              <a:pt x="4280" y="308857"/>
                            </a:lnTo>
                            <a:close/>
                          </a:path>
                        </a:pathLst>
                      </a:custGeom>
                      <a:solidFill>
                        <a:srgbClr val="5E69B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8" name="Google Shape;438;p39"/>
                      <p:cNvSpPr/>
                      <p:nvPr/>
                    </p:nvSpPr>
                    <p:spPr>
                      <a:xfrm>
                        <a:off x="4584960" y="5819400"/>
                        <a:ext cx="389802" cy="1627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0779" h="165273" extrusionOk="0">
                            <a:moveTo>
                              <a:pt x="85395" y="6718"/>
                            </a:moveTo>
                            <a:cubicBezTo>
                              <a:pt x="89548" y="7159"/>
                              <a:pt x="161033" y="18717"/>
                              <a:pt x="165106" y="18177"/>
                            </a:cubicBezTo>
                            <a:cubicBezTo>
                              <a:pt x="177326" y="16534"/>
                              <a:pt x="189186" y="11232"/>
                              <a:pt x="200792" y="6978"/>
                            </a:cubicBezTo>
                            <a:cubicBezTo>
                              <a:pt x="216264" y="1309"/>
                              <a:pt x="275829" y="0"/>
                              <a:pt x="275829" y="0"/>
                            </a:cubicBezTo>
                            <a:lnTo>
                              <a:pt x="265506" y="22290"/>
                            </a:lnTo>
                            <a:cubicBezTo>
                              <a:pt x="265506" y="22290"/>
                              <a:pt x="288811" y="31252"/>
                              <a:pt x="302981" y="31071"/>
                            </a:cubicBezTo>
                            <a:cubicBezTo>
                              <a:pt x="315608" y="30904"/>
                              <a:pt x="326901" y="30377"/>
                              <a:pt x="339428" y="28848"/>
                            </a:cubicBezTo>
                            <a:cubicBezTo>
                              <a:pt x="350352" y="27512"/>
                              <a:pt x="357718" y="27592"/>
                              <a:pt x="366099" y="34624"/>
                            </a:cubicBezTo>
                            <a:cubicBezTo>
                              <a:pt x="367567" y="35859"/>
                              <a:pt x="369497" y="37502"/>
                              <a:pt x="370299" y="39933"/>
                            </a:cubicBezTo>
                            <a:cubicBezTo>
                              <a:pt x="375981" y="41141"/>
                              <a:pt x="376703" y="40480"/>
                              <a:pt x="380522" y="42109"/>
                            </a:cubicBezTo>
                            <a:cubicBezTo>
                              <a:pt x="385898" y="44406"/>
                              <a:pt x="386866" y="46864"/>
                              <a:pt x="384409" y="51872"/>
                            </a:cubicBezTo>
                            <a:cubicBezTo>
                              <a:pt x="388001" y="53348"/>
                              <a:pt x="390779" y="59605"/>
                              <a:pt x="389464" y="63064"/>
                            </a:cubicBezTo>
                            <a:cubicBezTo>
                              <a:pt x="388155" y="66523"/>
                              <a:pt x="385157" y="69081"/>
                              <a:pt x="382372" y="71605"/>
                            </a:cubicBezTo>
                            <a:cubicBezTo>
                              <a:pt x="379587" y="74129"/>
                              <a:pt x="376783" y="76974"/>
                              <a:pt x="376062" y="80600"/>
                            </a:cubicBezTo>
                            <a:cubicBezTo>
                              <a:pt x="375728" y="82289"/>
                              <a:pt x="375868" y="84072"/>
                              <a:pt x="375300" y="85695"/>
                            </a:cubicBezTo>
                            <a:cubicBezTo>
                              <a:pt x="374639" y="87591"/>
                              <a:pt x="373097" y="89060"/>
                              <a:pt x="371574" y="90429"/>
                            </a:cubicBezTo>
                            <a:cubicBezTo>
                              <a:pt x="322413" y="134496"/>
                              <a:pt x="296497" y="149687"/>
                              <a:pt x="229967" y="154769"/>
                            </a:cubicBezTo>
                            <a:cubicBezTo>
                              <a:pt x="207977" y="156445"/>
                              <a:pt x="86182" y="165273"/>
                              <a:pt x="0" y="162161"/>
                            </a:cubicBezTo>
                          </a:path>
                        </a:pathLst>
                      </a:custGeom>
                      <a:solidFill>
                        <a:srgbClr val="F79C7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39" name="Google Shape;439;p39"/>
                      <p:cNvSpPr/>
                      <p:nvPr/>
                    </p:nvSpPr>
                    <p:spPr>
                      <a:xfrm>
                        <a:off x="4824360" y="5833080"/>
                        <a:ext cx="27012" cy="972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6945" h="9649" extrusionOk="0">
                            <a:moveTo>
                              <a:pt x="26330" y="9649"/>
                            </a:moveTo>
                            <a:cubicBezTo>
                              <a:pt x="18991" y="8674"/>
                              <a:pt x="7179" y="6391"/>
                              <a:pt x="0" y="4554"/>
                            </a:cubicBezTo>
                            <a:lnTo>
                              <a:pt x="1169" y="0"/>
                            </a:lnTo>
                            <a:cubicBezTo>
                              <a:pt x="8074" y="1770"/>
                              <a:pt x="19880" y="4060"/>
                              <a:pt x="26945" y="4995"/>
                            </a:cubicBezTo>
                            <a:lnTo>
                              <a:pt x="26324" y="9649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0" name="Google Shape;440;p39"/>
                      <p:cNvSpPr/>
                      <p:nvPr/>
                    </p:nvSpPr>
                    <p:spPr>
                      <a:xfrm>
                        <a:off x="4861080" y="5857200"/>
                        <a:ext cx="94586" cy="248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4823" h="24841" extrusionOk="0">
                            <a:moveTo>
                              <a:pt x="307" y="24834"/>
                            </a:moveTo>
                            <a:lnTo>
                              <a:pt x="0" y="20146"/>
                            </a:lnTo>
                            <a:cubicBezTo>
                              <a:pt x="4113" y="19879"/>
                              <a:pt x="8360" y="19699"/>
                              <a:pt x="12687" y="19519"/>
                            </a:cubicBezTo>
                            <a:cubicBezTo>
                              <a:pt x="26357" y="18944"/>
                              <a:pt x="40487" y="18344"/>
                              <a:pt x="53228" y="14905"/>
                            </a:cubicBezTo>
                            <a:cubicBezTo>
                              <a:pt x="61856" y="12567"/>
                              <a:pt x="68773" y="9736"/>
                              <a:pt x="76787" y="6451"/>
                            </a:cubicBezTo>
                            <a:cubicBezTo>
                              <a:pt x="81795" y="4401"/>
                              <a:pt x="86970" y="2277"/>
                              <a:pt x="93214" y="0"/>
                            </a:cubicBezTo>
                            <a:lnTo>
                              <a:pt x="94823" y="4421"/>
                            </a:lnTo>
                            <a:cubicBezTo>
                              <a:pt x="88666" y="6664"/>
                              <a:pt x="83531" y="8768"/>
                              <a:pt x="78563" y="10798"/>
                            </a:cubicBezTo>
                            <a:cubicBezTo>
                              <a:pt x="70403" y="14143"/>
                              <a:pt x="63358" y="17028"/>
                              <a:pt x="54450" y="19439"/>
                            </a:cubicBezTo>
                            <a:cubicBezTo>
                              <a:pt x="41201" y="23025"/>
                              <a:pt x="26804" y="23632"/>
                              <a:pt x="12874" y="24220"/>
                            </a:cubicBezTo>
                            <a:cubicBezTo>
                              <a:pt x="8587" y="24400"/>
                              <a:pt x="4374" y="24580"/>
                              <a:pt x="293" y="24841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1" name="Google Shape;441;p39"/>
                      <p:cNvSpPr/>
                      <p:nvPr/>
                    </p:nvSpPr>
                    <p:spPr>
                      <a:xfrm>
                        <a:off x="4878360" y="5869080"/>
                        <a:ext cx="92213" cy="4647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2213" h="46357" extrusionOk="0">
                            <a:moveTo>
                              <a:pt x="1289" y="46357"/>
                            </a:moveTo>
                            <a:lnTo>
                              <a:pt x="0" y="41836"/>
                            </a:lnTo>
                            <a:cubicBezTo>
                              <a:pt x="434" y="41716"/>
                              <a:pt x="43425" y="29409"/>
                              <a:pt x="52754" y="23479"/>
                            </a:cubicBezTo>
                            <a:lnTo>
                              <a:pt x="89688" y="0"/>
                            </a:lnTo>
                            <a:lnTo>
                              <a:pt x="92213" y="3967"/>
                            </a:lnTo>
                            <a:lnTo>
                              <a:pt x="55278" y="27445"/>
                            </a:lnTo>
                            <a:cubicBezTo>
                              <a:pt x="45375" y="33736"/>
                              <a:pt x="3085" y="45842"/>
                              <a:pt x="1289" y="46357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42" name="Google Shape;442;p39"/>
                      <p:cNvSpPr/>
                      <p:nvPr/>
                    </p:nvSpPr>
                    <p:spPr>
                      <a:xfrm>
                        <a:off x="4879080" y="5891760"/>
                        <a:ext cx="87222" cy="550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7004" h="54944" extrusionOk="0">
                            <a:moveTo>
                              <a:pt x="1810" y="54944"/>
                            </a:moveTo>
                            <a:lnTo>
                              <a:pt x="0" y="50604"/>
                            </a:lnTo>
                            <a:cubicBezTo>
                              <a:pt x="340" y="50463"/>
                              <a:pt x="34383" y="36220"/>
                              <a:pt x="48320" y="27358"/>
                            </a:cubicBezTo>
                            <a:cubicBezTo>
                              <a:pt x="67071" y="15432"/>
                              <a:pt x="83651" y="147"/>
                              <a:pt x="83812" y="0"/>
                            </a:cubicBezTo>
                            <a:lnTo>
                              <a:pt x="87004" y="3452"/>
                            </a:lnTo>
                            <a:cubicBezTo>
                              <a:pt x="86837" y="3606"/>
                              <a:pt x="69956" y="19171"/>
                              <a:pt x="50837" y="31325"/>
                            </a:cubicBezTo>
                            <a:cubicBezTo>
                              <a:pt x="36554" y="40407"/>
                              <a:pt x="3219" y="54356"/>
                              <a:pt x="1803" y="54944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grpSp>
                    <p:nvGrpSpPr>
                      <p:cNvPr id="443" name="Google Shape;443;p39"/>
                      <p:cNvGrpSpPr/>
                      <p:nvPr/>
                    </p:nvGrpSpPr>
                    <p:grpSpPr>
                      <a:xfrm>
                        <a:off x="5172120" y="5667480"/>
                        <a:ext cx="29139" cy="20883"/>
                        <a:chOff x="5172120" y="5667480"/>
                        <a:chExt cx="29139" cy="20883"/>
                      </a:xfrm>
                    </p:grpSpPr>
                    <p:sp>
                      <p:nvSpPr>
                        <p:cNvPr id="444" name="Google Shape;444;p39"/>
                        <p:cNvSpPr/>
                        <p:nvPr/>
                      </p:nvSpPr>
                      <p:spPr>
                        <a:xfrm>
                          <a:off x="5172120" y="5667480"/>
                          <a:ext cx="29139" cy="2088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2467" h="20728" extrusionOk="0">
                              <a:moveTo>
                                <a:pt x="28465" y="10364"/>
                              </a:moveTo>
                              <a:cubicBezTo>
                                <a:pt x="26155" y="16087"/>
                                <a:pt x="18041" y="20728"/>
                                <a:pt x="10355" y="20728"/>
                              </a:cubicBezTo>
                              <a:cubicBezTo>
                                <a:pt x="2669" y="20728"/>
                                <a:pt x="-1692" y="16087"/>
                                <a:pt x="619" y="10364"/>
                              </a:cubicBezTo>
                              <a:cubicBezTo>
                                <a:pt x="2929" y="4641"/>
                                <a:pt x="11043" y="0"/>
                                <a:pt x="18729" y="0"/>
                              </a:cubicBezTo>
                              <a:cubicBezTo>
                                <a:pt x="26415" y="0"/>
                                <a:pt x="30775" y="4641"/>
                                <a:pt x="28465" y="1036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0674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45" name="Google Shape;445;p39"/>
                        <p:cNvSpPr/>
                        <p:nvPr/>
                      </p:nvSpPr>
                      <p:spPr>
                        <a:xfrm>
                          <a:off x="5173920" y="5669640"/>
                          <a:ext cx="15846" cy="1834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87" h="18204" extrusionOk="0">
                              <a:moveTo>
                                <a:pt x="10108" y="18204"/>
                              </a:moveTo>
                              <a:cubicBezTo>
                                <a:pt x="5914" y="18204"/>
                                <a:pt x="2582" y="16748"/>
                                <a:pt x="979" y="14210"/>
                              </a:cubicBezTo>
                              <a:cubicBezTo>
                                <a:pt x="-229" y="12307"/>
                                <a:pt x="-323" y="9957"/>
                                <a:pt x="719" y="7766"/>
                              </a:cubicBezTo>
                              <a:cubicBezTo>
                                <a:pt x="2809" y="3339"/>
                                <a:pt x="9273" y="0"/>
                                <a:pt x="15764" y="0"/>
                              </a:cubicBezTo>
                              <a:lnTo>
                                <a:pt x="15764" y="6264"/>
                              </a:lnTo>
                              <a:cubicBezTo>
                                <a:pt x="11523" y="6264"/>
                                <a:pt x="7316" y="8467"/>
                                <a:pt x="6388" y="10438"/>
                              </a:cubicBezTo>
                              <a:cubicBezTo>
                                <a:pt x="6282" y="10671"/>
                                <a:pt x="6268" y="10805"/>
                                <a:pt x="6268" y="10831"/>
                              </a:cubicBezTo>
                              <a:cubicBezTo>
                                <a:pt x="6355" y="11072"/>
                                <a:pt x="7490" y="11933"/>
                                <a:pt x="10114" y="11933"/>
                              </a:cubicBezTo>
                              <a:lnTo>
                                <a:pt x="10114" y="181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6F6F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grpSp>
                    <p:nvGrpSpPr>
                      <p:cNvPr id="446" name="Google Shape;446;p39"/>
                      <p:cNvGrpSpPr/>
                      <p:nvPr/>
                    </p:nvGrpSpPr>
                    <p:grpSpPr>
                      <a:xfrm>
                        <a:off x="5135214" y="5689881"/>
                        <a:ext cx="34921" cy="28279"/>
                        <a:chOff x="5135214" y="5689881"/>
                        <a:chExt cx="34921" cy="28279"/>
                      </a:xfrm>
                    </p:grpSpPr>
                    <p:sp>
                      <p:nvSpPr>
                        <p:cNvPr id="447" name="Google Shape;447;p39"/>
                        <p:cNvSpPr/>
                        <p:nvPr/>
                      </p:nvSpPr>
                      <p:spPr>
                        <a:xfrm rot="-1198254">
                          <a:off x="5137561" y="5694471"/>
                          <a:ext cx="30227" cy="1909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0143" h="19152" extrusionOk="0">
                              <a:moveTo>
                                <a:pt x="30143" y="9576"/>
                              </a:moveTo>
                              <a:cubicBezTo>
                                <a:pt x="30143" y="14865"/>
                                <a:pt x="23396" y="19152"/>
                                <a:pt x="15072" y="19152"/>
                              </a:cubicBezTo>
                              <a:cubicBezTo>
                                <a:pt x="6748" y="19152"/>
                                <a:pt x="0" y="14865"/>
                                <a:pt x="0" y="9576"/>
                              </a:cubicBezTo>
                              <a:cubicBezTo>
                                <a:pt x="0" y="4287"/>
                                <a:pt x="6748" y="0"/>
                                <a:pt x="15072" y="0"/>
                              </a:cubicBezTo>
                              <a:cubicBezTo>
                                <a:pt x="23396" y="0"/>
                                <a:pt x="30143" y="4287"/>
                                <a:pt x="30143" y="95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06743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  <p:sp>
                      <p:nvSpPr>
                        <p:cNvPr id="448" name="Google Shape;448;p39"/>
                        <p:cNvSpPr/>
                        <p:nvPr/>
                      </p:nvSpPr>
                      <p:spPr>
                        <a:xfrm>
                          <a:off x="5140080" y="5696280"/>
                          <a:ext cx="15846" cy="1834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87" h="18204" extrusionOk="0">
                              <a:moveTo>
                                <a:pt x="10108" y="18204"/>
                              </a:moveTo>
                              <a:cubicBezTo>
                                <a:pt x="5914" y="18204"/>
                                <a:pt x="2582" y="16748"/>
                                <a:pt x="979" y="14210"/>
                              </a:cubicBezTo>
                              <a:cubicBezTo>
                                <a:pt x="-229" y="12307"/>
                                <a:pt x="-323" y="9957"/>
                                <a:pt x="719" y="7766"/>
                              </a:cubicBezTo>
                              <a:cubicBezTo>
                                <a:pt x="2809" y="3339"/>
                                <a:pt x="9273" y="0"/>
                                <a:pt x="15764" y="0"/>
                              </a:cubicBezTo>
                              <a:lnTo>
                                <a:pt x="15764" y="6264"/>
                              </a:lnTo>
                              <a:cubicBezTo>
                                <a:pt x="11523" y="6264"/>
                                <a:pt x="7316" y="8467"/>
                                <a:pt x="6388" y="10437"/>
                              </a:cubicBezTo>
                              <a:cubicBezTo>
                                <a:pt x="6282" y="10671"/>
                                <a:pt x="6268" y="10804"/>
                                <a:pt x="6268" y="10831"/>
                              </a:cubicBezTo>
                              <a:cubicBezTo>
                                <a:pt x="6355" y="11072"/>
                                <a:pt x="7490" y="11933"/>
                                <a:pt x="10114" y="11933"/>
                              </a:cubicBezTo>
                              <a:lnTo>
                                <a:pt x="10114" y="1819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6F6F6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91425" tIns="91425" rIns="91425" bIns="91425" anchor="ctr" anchorCtr="0">
                          <a:noAutofit/>
                        </a:bodyPr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/>
                        </a:p>
                      </p:txBody>
                    </p:sp>
                  </p:grpSp>
                  <p:sp>
                    <p:nvSpPr>
                      <p:cNvPr id="449" name="Google Shape;449;p39"/>
                      <p:cNvSpPr/>
                      <p:nvPr/>
                    </p:nvSpPr>
                    <p:spPr>
                      <a:xfrm>
                        <a:off x="5023440" y="5759280"/>
                        <a:ext cx="63297" cy="471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087" h="47018" extrusionOk="0">
                            <a:moveTo>
                              <a:pt x="23486" y="47018"/>
                            </a:moveTo>
                            <a:cubicBezTo>
                              <a:pt x="14084" y="47018"/>
                              <a:pt x="6478" y="43732"/>
                              <a:pt x="2618" y="38010"/>
                            </a:cubicBezTo>
                            <a:cubicBezTo>
                              <a:pt x="-407" y="33522"/>
                              <a:pt x="-827" y="27953"/>
                              <a:pt x="1443" y="22337"/>
                            </a:cubicBezTo>
                            <a:cubicBezTo>
                              <a:pt x="6498" y="9810"/>
                              <a:pt x="23419" y="0"/>
                              <a:pt x="39947" y="0"/>
                            </a:cubicBezTo>
                            <a:cubicBezTo>
                              <a:pt x="49349" y="0"/>
                              <a:pt x="56955" y="3285"/>
                              <a:pt x="60814" y="9008"/>
                            </a:cubicBezTo>
                            <a:cubicBezTo>
                              <a:pt x="63839" y="13496"/>
                              <a:pt x="64260" y="19065"/>
                              <a:pt x="61990" y="24688"/>
                            </a:cubicBezTo>
                            <a:lnTo>
                              <a:pt x="61990" y="24688"/>
                            </a:lnTo>
                            <a:cubicBezTo>
                              <a:pt x="56928" y="37208"/>
                              <a:pt x="40013" y="47018"/>
                              <a:pt x="23486" y="47018"/>
                            </a:cubicBezTo>
                            <a:close/>
                            <a:moveTo>
                              <a:pt x="39947" y="6271"/>
                            </a:moveTo>
                            <a:cubicBezTo>
                              <a:pt x="26257" y="6271"/>
                              <a:pt x="11286" y="14704"/>
                              <a:pt x="7253" y="24688"/>
                            </a:cubicBezTo>
                            <a:cubicBezTo>
                              <a:pt x="5770" y="28367"/>
                              <a:pt x="5964" y="31759"/>
                              <a:pt x="7814" y="34504"/>
                            </a:cubicBezTo>
                            <a:cubicBezTo>
                              <a:pt x="10451" y="38417"/>
                              <a:pt x="16314" y="40754"/>
                              <a:pt x="23486" y="40754"/>
                            </a:cubicBezTo>
                            <a:cubicBezTo>
                              <a:pt x="37176" y="40754"/>
                              <a:pt x="52147" y="32320"/>
                              <a:pt x="56180" y="22337"/>
                            </a:cubicBezTo>
                            <a:lnTo>
                              <a:pt x="56180" y="22337"/>
                            </a:lnTo>
                            <a:cubicBezTo>
                              <a:pt x="57663" y="18658"/>
                              <a:pt x="57469" y="15265"/>
                              <a:pt x="55619" y="12514"/>
                            </a:cubicBezTo>
                            <a:cubicBezTo>
                              <a:pt x="52982" y="8601"/>
                              <a:pt x="47119" y="6271"/>
                              <a:pt x="39947" y="6271"/>
                            </a:cubicBezTo>
                            <a:close/>
                          </a:path>
                        </a:pathLst>
                      </a:custGeom>
                      <a:solidFill>
                        <a:srgbClr val="5E69B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50" name="Google Shape;450;p39"/>
                    <p:cNvSpPr/>
                    <p:nvPr/>
                  </p:nvSpPr>
                  <p:spPr>
                    <a:xfrm>
                      <a:off x="4403160" y="5199120"/>
                      <a:ext cx="201927" cy="17187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7" h="177647" extrusionOk="0">
                          <a:moveTo>
                            <a:pt x="22384" y="0"/>
                          </a:moveTo>
                          <a:lnTo>
                            <a:pt x="0" y="131377"/>
                          </a:lnTo>
                          <a:cubicBezTo>
                            <a:pt x="0" y="131377"/>
                            <a:pt x="42484" y="161587"/>
                            <a:pt x="111772" y="170468"/>
                          </a:cubicBezTo>
                          <a:cubicBezTo>
                            <a:pt x="167757" y="177647"/>
                            <a:pt x="192278" y="156124"/>
                            <a:pt x="192278" y="156124"/>
                          </a:cubicBezTo>
                          <a:lnTo>
                            <a:pt x="201927" y="70169"/>
                          </a:lnTo>
                        </a:path>
                      </a:pathLst>
                    </a:custGeom>
                    <a:solidFill>
                      <a:srgbClr val="F79C7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1" name="Google Shape;451;p39"/>
                    <p:cNvSpPr/>
                    <p:nvPr/>
                  </p:nvSpPr>
                  <p:spPr>
                    <a:xfrm>
                      <a:off x="4243320" y="5353920"/>
                      <a:ext cx="371004" cy="7806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1561" h="780683" extrusionOk="0">
                          <a:moveTo>
                            <a:pt x="121654" y="0"/>
                          </a:moveTo>
                          <a:lnTo>
                            <a:pt x="0" y="107057"/>
                          </a:lnTo>
                          <a:lnTo>
                            <a:pt x="152565" y="780683"/>
                          </a:lnTo>
                          <a:cubicBezTo>
                            <a:pt x="152565" y="780683"/>
                            <a:pt x="343294" y="733552"/>
                            <a:pt x="367427" y="681673"/>
                          </a:cubicBezTo>
                          <a:cubicBezTo>
                            <a:pt x="391561" y="629794"/>
                            <a:pt x="280390" y="107057"/>
                            <a:pt x="280390" y="107057"/>
                          </a:cubicBezTo>
                          <a:lnTo>
                            <a:pt x="121661" y="0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2" name="Google Shape;452;p39"/>
                    <p:cNvSpPr/>
                    <p:nvPr/>
                  </p:nvSpPr>
                  <p:spPr>
                    <a:xfrm>
                      <a:off x="4484880" y="5444640"/>
                      <a:ext cx="103681" cy="614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935" h="614175" extrusionOk="0">
                          <a:moveTo>
                            <a:pt x="102964" y="614175"/>
                          </a:moveTo>
                          <a:lnTo>
                            <a:pt x="96780" y="613140"/>
                          </a:lnTo>
                          <a:cubicBezTo>
                            <a:pt x="107558" y="548900"/>
                            <a:pt x="1075" y="6678"/>
                            <a:pt x="0" y="1208"/>
                          </a:cubicBezTo>
                          <a:lnTo>
                            <a:pt x="6150" y="0"/>
                          </a:lnTo>
                          <a:cubicBezTo>
                            <a:pt x="10557" y="22377"/>
                            <a:pt x="113935" y="548820"/>
                            <a:pt x="102964" y="614175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3" name="Google Shape;453;p39"/>
                    <p:cNvSpPr/>
                    <p:nvPr/>
                  </p:nvSpPr>
                  <p:spPr>
                    <a:xfrm>
                      <a:off x="4191480" y="5353920"/>
                      <a:ext cx="543268" cy="6455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8630" h="645533" extrusionOk="0">
                          <a:moveTo>
                            <a:pt x="211677" y="216919"/>
                          </a:moveTo>
                          <a:cubicBezTo>
                            <a:pt x="211677" y="216919"/>
                            <a:pt x="263382" y="423620"/>
                            <a:pt x="266133" y="428334"/>
                          </a:cubicBezTo>
                          <a:lnTo>
                            <a:pt x="544000" y="478224"/>
                          </a:lnTo>
                          <a:lnTo>
                            <a:pt x="496548" y="645533"/>
                          </a:lnTo>
                          <a:lnTo>
                            <a:pt x="162462" y="645533"/>
                          </a:lnTo>
                          <a:cubicBezTo>
                            <a:pt x="105682" y="645533"/>
                            <a:pt x="65796" y="538423"/>
                            <a:pt x="25583" y="387507"/>
                          </a:cubicBezTo>
                          <a:cubicBezTo>
                            <a:pt x="-14630" y="236584"/>
                            <a:pt x="-1829" y="137333"/>
                            <a:pt x="25583" y="99017"/>
                          </a:cubicBezTo>
                          <a:cubicBezTo>
                            <a:pt x="52267" y="61722"/>
                            <a:pt x="173300" y="0"/>
                            <a:pt x="173300" y="0"/>
                          </a:cubicBezTo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4" name="Google Shape;454;p39"/>
                    <p:cNvSpPr/>
                    <p:nvPr/>
                  </p:nvSpPr>
                  <p:spPr>
                    <a:xfrm>
                      <a:off x="4253400" y="5451120"/>
                      <a:ext cx="336663" cy="35793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6663" h="357938" extrusionOk="0">
                          <a:moveTo>
                            <a:pt x="335555" y="357938"/>
                          </a:moveTo>
                          <a:lnTo>
                            <a:pt x="203656" y="334259"/>
                          </a:lnTo>
                          <a:cubicBezTo>
                            <a:pt x="202755" y="334099"/>
                            <a:pt x="201967" y="333544"/>
                            <a:pt x="201507" y="332757"/>
                          </a:cubicBezTo>
                          <a:cubicBezTo>
                            <a:pt x="199783" y="329805"/>
                            <a:pt x="188738" y="286654"/>
                            <a:pt x="164645" y="191049"/>
                          </a:cubicBezTo>
                          <a:cubicBezTo>
                            <a:pt x="156525" y="158842"/>
                            <a:pt x="149500" y="130970"/>
                            <a:pt x="146823" y="120940"/>
                          </a:cubicBezTo>
                          <a:cubicBezTo>
                            <a:pt x="137667" y="104613"/>
                            <a:pt x="120319" y="88680"/>
                            <a:pt x="103538" y="73268"/>
                          </a:cubicBezTo>
                          <a:cubicBezTo>
                            <a:pt x="97381" y="67612"/>
                            <a:pt x="91564" y="62270"/>
                            <a:pt x="86283" y="57021"/>
                          </a:cubicBezTo>
                          <a:cubicBezTo>
                            <a:pt x="57295" y="28227"/>
                            <a:pt x="31492" y="13002"/>
                            <a:pt x="0" y="6117"/>
                          </a:cubicBezTo>
                          <a:lnTo>
                            <a:pt x="1336" y="0"/>
                          </a:lnTo>
                          <a:cubicBezTo>
                            <a:pt x="34083" y="7159"/>
                            <a:pt x="60800" y="22884"/>
                            <a:pt x="90696" y="52580"/>
                          </a:cubicBezTo>
                          <a:cubicBezTo>
                            <a:pt x="95892" y="57742"/>
                            <a:pt x="101668" y="63044"/>
                            <a:pt x="107778" y="68653"/>
                          </a:cubicBezTo>
                          <a:cubicBezTo>
                            <a:pt x="125040" y="84506"/>
                            <a:pt x="142890" y="100900"/>
                            <a:pt x="152492" y="118235"/>
                          </a:cubicBezTo>
                          <a:cubicBezTo>
                            <a:pt x="152612" y="118456"/>
                            <a:pt x="152713" y="118696"/>
                            <a:pt x="152779" y="118943"/>
                          </a:cubicBezTo>
                          <a:cubicBezTo>
                            <a:pt x="155390" y="128673"/>
                            <a:pt x="162495" y="156866"/>
                            <a:pt x="170722" y="189513"/>
                          </a:cubicBezTo>
                          <a:cubicBezTo>
                            <a:pt x="184385" y="243723"/>
                            <a:pt x="202835" y="316930"/>
                            <a:pt x="206515" y="328403"/>
                          </a:cubicBezTo>
                          <a:lnTo>
                            <a:pt x="336663" y="351768"/>
                          </a:lnTo>
                          <a:lnTo>
                            <a:pt x="335555" y="357938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5" name="Google Shape;455;p39"/>
                    <p:cNvSpPr/>
                    <p:nvPr/>
                  </p:nvSpPr>
                  <p:spPr>
                    <a:xfrm>
                      <a:off x="4365720" y="5996160"/>
                      <a:ext cx="248224" cy="899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8224" h="8901" extrusionOk="0">
                          <a:moveTo>
                            <a:pt x="0" y="8901"/>
                          </a:moveTo>
                          <a:lnTo>
                            <a:pt x="0" y="2638"/>
                          </a:lnTo>
                          <a:cubicBezTo>
                            <a:pt x="74570" y="2638"/>
                            <a:pt x="246400" y="26"/>
                            <a:pt x="248123" y="0"/>
                          </a:cubicBezTo>
                          <a:lnTo>
                            <a:pt x="248224" y="6264"/>
                          </a:lnTo>
                          <a:cubicBezTo>
                            <a:pt x="246494" y="6291"/>
                            <a:pt x="74616" y="8901"/>
                            <a:pt x="0" y="8901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6" name="Google Shape;456;p39"/>
                    <p:cNvSpPr/>
                    <p:nvPr/>
                  </p:nvSpPr>
                  <p:spPr>
                    <a:xfrm rot="-4568230">
                      <a:off x="4573726" y="5907856"/>
                      <a:ext cx="181677" cy="611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81373" h="6264" extrusionOk="0">
                          <a:moveTo>
                            <a:pt x="0" y="0"/>
                          </a:moveTo>
                          <a:lnTo>
                            <a:pt x="181373" y="0"/>
                          </a:lnTo>
                          <a:lnTo>
                            <a:pt x="181373" y="6264"/>
                          </a:lnTo>
                          <a:lnTo>
                            <a:pt x="0" y="6264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457" name="Google Shape;457;p39"/>
                    <p:cNvSpPr/>
                    <p:nvPr/>
                  </p:nvSpPr>
                  <p:spPr>
                    <a:xfrm>
                      <a:off x="4365000" y="5309640"/>
                      <a:ext cx="158729" cy="1513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8729" h="151317" extrusionOk="0">
                          <a:moveTo>
                            <a:pt x="158729" y="151317"/>
                          </a:moveTo>
                          <a:cubicBezTo>
                            <a:pt x="156973" y="133541"/>
                            <a:pt x="148305" y="110196"/>
                            <a:pt x="140078" y="98409"/>
                          </a:cubicBezTo>
                          <a:cubicBezTo>
                            <a:pt x="133641" y="89194"/>
                            <a:pt x="123838" y="82256"/>
                            <a:pt x="114456" y="75264"/>
                          </a:cubicBezTo>
                          <a:cubicBezTo>
                            <a:pt x="81855" y="50984"/>
                            <a:pt x="57281" y="29556"/>
                            <a:pt x="30911" y="0"/>
                          </a:cubicBezTo>
                          <a:lnTo>
                            <a:pt x="0" y="44260"/>
                          </a:lnTo>
                          <a:cubicBezTo>
                            <a:pt x="0" y="44260"/>
                            <a:pt x="77602" y="139250"/>
                            <a:pt x="158729" y="151317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8" name="Google Shape;458;p39"/>
                    <p:cNvSpPr/>
                    <p:nvPr/>
                  </p:nvSpPr>
                  <p:spPr>
                    <a:xfrm>
                      <a:off x="4362480" y="5352120"/>
                      <a:ext cx="161788" cy="11197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61788" h="111972" extrusionOk="0">
                          <a:moveTo>
                            <a:pt x="160786" y="111972"/>
                          </a:moveTo>
                          <a:cubicBezTo>
                            <a:pt x="67178" y="96753"/>
                            <a:pt x="661" y="4568"/>
                            <a:pt x="0" y="3633"/>
                          </a:cubicBezTo>
                          <a:lnTo>
                            <a:pt x="5109" y="0"/>
                          </a:lnTo>
                          <a:cubicBezTo>
                            <a:pt x="5756" y="908"/>
                            <a:pt x="70797" y="90991"/>
                            <a:pt x="161788" y="105782"/>
                          </a:cubicBezTo>
                          <a:lnTo>
                            <a:pt x="160786" y="111972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59" name="Google Shape;459;p39"/>
                    <p:cNvSpPr/>
                    <p:nvPr/>
                  </p:nvSpPr>
                  <p:spPr>
                    <a:xfrm>
                      <a:off x="4416120" y="5779080"/>
                      <a:ext cx="41431" cy="93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328" h="9963" extrusionOk="0">
                          <a:moveTo>
                            <a:pt x="1315" y="9297"/>
                          </a:moveTo>
                          <a:lnTo>
                            <a:pt x="0" y="3174"/>
                          </a:lnTo>
                          <a:cubicBezTo>
                            <a:pt x="13575" y="249"/>
                            <a:pt x="27492" y="-659"/>
                            <a:pt x="41328" y="469"/>
                          </a:cubicBezTo>
                          <a:lnTo>
                            <a:pt x="40821" y="6720"/>
                          </a:lnTo>
                          <a:cubicBezTo>
                            <a:pt x="27585" y="5638"/>
                            <a:pt x="14303" y="6513"/>
                            <a:pt x="1322" y="9304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39"/>
                    <p:cNvSpPr/>
                    <p:nvPr/>
                  </p:nvSpPr>
                  <p:spPr>
                    <a:xfrm>
                      <a:off x="4757400" y="5362200"/>
                      <a:ext cx="74589" cy="21903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4403" h="219035" extrusionOk="0">
                          <a:moveTo>
                            <a:pt x="68453" y="219029"/>
                          </a:moveTo>
                          <a:cubicBezTo>
                            <a:pt x="66183" y="212077"/>
                            <a:pt x="63825" y="205072"/>
                            <a:pt x="61448" y="198014"/>
                          </a:cubicBezTo>
                          <a:cubicBezTo>
                            <a:pt x="51592" y="168739"/>
                            <a:pt x="41402" y="138462"/>
                            <a:pt x="36320" y="108319"/>
                          </a:cubicBezTo>
                          <a:cubicBezTo>
                            <a:pt x="30423" y="73348"/>
                            <a:pt x="17709" y="43719"/>
                            <a:pt x="4240" y="12347"/>
                          </a:cubicBezTo>
                          <a:lnTo>
                            <a:pt x="0" y="2458"/>
                          </a:lnTo>
                          <a:lnTo>
                            <a:pt x="5763" y="0"/>
                          </a:lnTo>
                          <a:lnTo>
                            <a:pt x="9997" y="9883"/>
                          </a:lnTo>
                          <a:cubicBezTo>
                            <a:pt x="23612" y="41609"/>
                            <a:pt x="36480" y="71578"/>
                            <a:pt x="42497" y="107291"/>
                          </a:cubicBezTo>
                          <a:cubicBezTo>
                            <a:pt x="47492" y="136940"/>
                            <a:pt x="57602" y="166976"/>
                            <a:pt x="67385" y="196024"/>
                          </a:cubicBezTo>
                          <a:cubicBezTo>
                            <a:pt x="69769" y="203096"/>
                            <a:pt x="72133" y="210128"/>
                            <a:pt x="74403" y="217092"/>
                          </a:cubicBezTo>
                          <a:lnTo>
                            <a:pt x="68446" y="219035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1" name="Google Shape;461;p39"/>
                    <p:cNvSpPr/>
                    <p:nvPr/>
                  </p:nvSpPr>
                  <p:spPr>
                    <a:xfrm>
                      <a:off x="4978800" y="5545080"/>
                      <a:ext cx="46447" cy="3849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563" h="38591" extrusionOk="0">
                          <a:moveTo>
                            <a:pt x="4815" y="38591"/>
                          </a:moveTo>
                          <a:lnTo>
                            <a:pt x="0" y="34584"/>
                          </a:lnTo>
                          <a:cubicBezTo>
                            <a:pt x="11939" y="20254"/>
                            <a:pt x="27072" y="8294"/>
                            <a:pt x="43779" y="0"/>
                          </a:cubicBezTo>
                          <a:lnTo>
                            <a:pt x="46563" y="5609"/>
                          </a:lnTo>
                          <a:cubicBezTo>
                            <a:pt x="30637" y="13516"/>
                            <a:pt x="16200" y="24921"/>
                            <a:pt x="4815" y="38591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2" name="Google Shape;462;p39"/>
                    <p:cNvSpPr/>
                    <p:nvPr/>
                  </p:nvSpPr>
                  <p:spPr>
                    <a:xfrm>
                      <a:off x="4975200" y="5501160"/>
                      <a:ext cx="59024" cy="460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9024" h="46190" extrusionOk="0">
                          <a:moveTo>
                            <a:pt x="4594" y="46190"/>
                          </a:moveTo>
                          <a:lnTo>
                            <a:pt x="0" y="41929"/>
                          </a:lnTo>
                          <a:cubicBezTo>
                            <a:pt x="16093" y="24567"/>
                            <a:pt x="35018" y="10464"/>
                            <a:pt x="56253" y="0"/>
                          </a:cubicBezTo>
                          <a:lnTo>
                            <a:pt x="59024" y="5622"/>
                          </a:lnTo>
                          <a:cubicBezTo>
                            <a:pt x="38477" y="15739"/>
                            <a:pt x="20167" y="29395"/>
                            <a:pt x="4594" y="46190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63" name="Google Shape;463;p39"/>
                  <p:cNvGrpSpPr/>
                  <p:nvPr/>
                </p:nvGrpSpPr>
                <p:grpSpPr>
                  <a:xfrm>
                    <a:off x="4341600" y="4965120"/>
                    <a:ext cx="329670" cy="342377"/>
                    <a:chOff x="4341600" y="4965120"/>
                    <a:chExt cx="329670" cy="342377"/>
                  </a:xfrm>
                </p:grpSpPr>
                <p:sp>
                  <p:nvSpPr>
                    <p:cNvPr id="464" name="Google Shape;464;p39"/>
                    <p:cNvSpPr/>
                    <p:nvPr/>
                  </p:nvSpPr>
                  <p:spPr>
                    <a:xfrm>
                      <a:off x="4386607" y="5007243"/>
                      <a:ext cx="284663" cy="30025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9081" h="295816" extrusionOk="0">
                          <a:moveTo>
                            <a:pt x="90329" y="252612"/>
                          </a:moveTo>
                          <a:cubicBezTo>
                            <a:pt x="53094" y="231337"/>
                            <a:pt x="18357" y="196426"/>
                            <a:pt x="5242" y="154357"/>
                          </a:cubicBezTo>
                          <a:cubicBezTo>
                            <a:pt x="-11726" y="99934"/>
                            <a:pt x="13776" y="42665"/>
                            <a:pt x="63311" y="16816"/>
                          </a:cubicBezTo>
                          <a:cubicBezTo>
                            <a:pt x="100579" y="-2629"/>
                            <a:pt x="141367" y="-6970"/>
                            <a:pt x="178635" y="13177"/>
                          </a:cubicBezTo>
                          <a:cubicBezTo>
                            <a:pt x="206394" y="28182"/>
                            <a:pt x="221279" y="57664"/>
                            <a:pt x="232097" y="85810"/>
                          </a:cubicBezTo>
                          <a:cubicBezTo>
                            <a:pt x="240738" y="108301"/>
                            <a:pt x="250300" y="152815"/>
                            <a:pt x="256998" y="176781"/>
                          </a:cubicBezTo>
                          <a:cubicBezTo>
                            <a:pt x="267355" y="213835"/>
                            <a:pt x="266821" y="238322"/>
                            <a:pt x="231629" y="261487"/>
                          </a:cubicBezTo>
                          <a:cubicBezTo>
                            <a:pt x="190067" y="288846"/>
                            <a:pt x="135604" y="278482"/>
                            <a:pt x="90329" y="252612"/>
                          </a:cubicBezTo>
                          <a:close/>
                        </a:path>
                      </a:pathLst>
                    </a:custGeom>
                    <a:solidFill>
                      <a:srgbClr val="F79C7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" name="Google Shape;465;p39"/>
                    <p:cNvSpPr/>
                    <p:nvPr/>
                  </p:nvSpPr>
                  <p:spPr>
                    <a:xfrm>
                      <a:off x="4527720" y="5137560"/>
                      <a:ext cx="16933" cy="23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52" h="25101" extrusionOk="0">
                          <a:moveTo>
                            <a:pt x="16423" y="9187"/>
                          </a:moveTo>
                          <a:cubicBezTo>
                            <a:pt x="18206" y="15410"/>
                            <a:pt x="16116" y="21494"/>
                            <a:pt x="11755" y="22776"/>
                          </a:cubicBezTo>
                          <a:cubicBezTo>
                            <a:pt x="7395" y="24058"/>
                            <a:pt x="2413" y="20052"/>
                            <a:pt x="637" y="13828"/>
                          </a:cubicBezTo>
                          <a:cubicBezTo>
                            <a:pt x="-1146" y="7604"/>
                            <a:pt x="944" y="1521"/>
                            <a:pt x="5304" y="239"/>
                          </a:cubicBezTo>
                          <a:cubicBezTo>
                            <a:pt x="9665" y="-1043"/>
                            <a:pt x="14647" y="2963"/>
                            <a:pt x="16423" y="9187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" name="Google Shape;466;p39"/>
                    <p:cNvSpPr/>
                    <p:nvPr/>
                  </p:nvSpPr>
                  <p:spPr>
                    <a:xfrm>
                      <a:off x="4608360" y="5121360"/>
                      <a:ext cx="16933" cy="230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352" h="25101" extrusionOk="0">
                          <a:moveTo>
                            <a:pt x="16423" y="9187"/>
                          </a:moveTo>
                          <a:cubicBezTo>
                            <a:pt x="18206" y="15411"/>
                            <a:pt x="16116" y="21494"/>
                            <a:pt x="11755" y="22776"/>
                          </a:cubicBezTo>
                          <a:cubicBezTo>
                            <a:pt x="7394" y="24058"/>
                            <a:pt x="2413" y="20052"/>
                            <a:pt x="637" y="13828"/>
                          </a:cubicBezTo>
                          <a:cubicBezTo>
                            <a:pt x="-1146" y="7604"/>
                            <a:pt x="944" y="1521"/>
                            <a:pt x="5304" y="239"/>
                          </a:cubicBezTo>
                          <a:cubicBezTo>
                            <a:pt x="9665" y="-1043"/>
                            <a:pt x="14646" y="2963"/>
                            <a:pt x="16423" y="9187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7" name="Google Shape;467;p39"/>
                    <p:cNvSpPr/>
                    <p:nvPr/>
                  </p:nvSpPr>
                  <p:spPr>
                    <a:xfrm>
                      <a:off x="4490280" y="5102280"/>
                      <a:ext cx="45774" cy="277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889" h="27592" extrusionOk="0">
                          <a:moveTo>
                            <a:pt x="5048" y="27592"/>
                          </a:moveTo>
                          <a:lnTo>
                            <a:pt x="0" y="23886"/>
                          </a:lnTo>
                          <a:cubicBezTo>
                            <a:pt x="10551" y="9529"/>
                            <a:pt x="28086" y="374"/>
                            <a:pt x="45756" y="0"/>
                          </a:cubicBezTo>
                          <a:lnTo>
                            <a:pt x="45889" y="6264"/>
                          </a:lnTo>
                          <a:cubicBezTo>
                            <a:pt x="30123" y="6597"/>
                            <a:pt x="14471" y="14771"/>
                            <a:pt x="5048" y="27592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8" name="Google Shape;468;p39"/>
                    <p:cNvSpPr/>
                    <p:nvPr/>
                  </p:nvSpPr>
                  <p:spPr>
                    <a:xfrm>
                      <a:off x="4586040" y="5090760"/>
                      <a:ext cx="32763" cy="11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928" h="12735" extrusionOk="0">
                          <a:moveTo>
                            <a:pt x="29101" y="11061"/>
                          </a:moveTo>
                          <a:cubicBezTo>
                            <a:pt x="22831" y="6232"/>
                            <a:pt x="14190" y="5110"/>
                            <a:pt x="1075" y="7401"/>
                          </a:cubicBezTo>
                          <a:lnTo>
                            <a:pt x="0" y="1224"/>
                          </a:lnTo>
                          <a:cubicBezTo>
                            <a:pt x="9302" y="-398"/>
                            <a:pt x="22845" y="-1674"/>
                            <a:pt x="32928" y="6099"/>
                          </a:cubicBezTo>
                          <a:lnTo>
                            <a:pt x="29101" y="11061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9" name="Google Shape;469;p39"/>
                    <p:cNvSpPr/>
                    <p:nvPr/>
                  </p:nvSpPr>
                  <p:spPr>
                    <a:xfrm>
                      <a:off x="4444920" y="5207400"/>
                      <a:ext cx="205239" cy="9250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753" h="93441" extrusionOk="0">
                          <a:moveTo>
                            <a:pt x="5068" y="25736"/>
                          </a:moveTo>
                          <a:cubicBezTo>
                            <a:pt x="31452" y="53522"/>
                            <a:pt x="83364" y="62463"/>
                            <a:pt x="119163" y="60974"/>
                          </a:cubicBezTo>
                          <a:cubicBezTo>
                            <a:pt x="127550" y="60627"/>
                            <a:pt x="149160" y="51144"/>
                            <a:pt x="151570" y="41929"/>
                          </a:cubicBezTo>
                          <a:cubicBezTo>
                            <a:pt x="152051" y="40086"/>
                            <a:pt x="152205" y="38016"/>
                            <a:pt x="153333" y="36594"/>
                          </a:cubicBezTo>
                          <a:cubicBezTo>
                            <a:pt x="154221" y="35466"/>
                            <a:pt x="155557" y="34971"/>
                            <a:pt x="156826" y="34517"/>
                          </a:cubicBezTo>
                          <a:cubicBezTo>
                            <a:pt x="164138" y="31920"/>
                            <a:pt x="176291" y="27319"/>
                            <a:pt x="180431" y="29248"/>
                          </a:cubicBezTo>
                          <a:cubicBezTo>
                            <a:pt x="184571" y="31178"/>
                            <a:pt x="184364" y="37522"/>
                            <a:pt x="190749" y="36954"/>
                          </a:cubicBezTo>
                          <a:cubicBezTo>
                            <a:pt x="194508" y="36621"/>
                            <a:pt x="203523" y="23806"/>
                            <a:pt x="203750" y="0"/>
                          </a:cubicBezTo>
                          <a:cubicBezTo>
                            <a:pt x="205646" y="11973"/>
                            <a:pt x="205753" y="22310"/>
                            <a:pt x="203937" y="32594"/>
                          </a:cubicBezTo>
                          <a:cubicBezTo>
                            <a:pt x="199890" y="55525"/>
                            <a:pt x="183697" y="73922"/>
                            <a:pt x="164939" y="83118"/>
                          </a:cubicBezTo>
                          <a:cubicBezTo>
                            <a:pt x="146182" y="92313"/>
                            <a:pt x="125133" y="93441"/>
                            <a:pt x="104786" y="91678"/>
                          </a:cubicBezTo>
                          <a:cubicBezTo>
                            <a:pt x="90363" y="90429"/>
                            <a:pt x="75959" y="87772"/>
                            <a:pt x="62290" y="82356"/>
                          </a:cubicBezTo>
                          <a:cubicBezTo>
                            <a:pt x="38330" y="72860"/>
                            <a:pt x="17308" y="55078"/>
                            <a:pt x="0" y="33836"/>
                          </a:cubicBezTo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0" name="Google Shape;470;p39"/>
                    <p:cNvSpPr/>
                    <p:nvPr/>
                  </p:nvSpPr>
                  <p:spPr>
                    <a:xfrm>
                      <a:off x="4570920" y="5192280"/>
                      <a:ext cx="48273" cy="338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7128" h="50584" extrusionOk="0">
                          <a:moveTo>
                            <a:pt x="0" y="8928"/>
                          </a:moveTo>
                          <a:cubicBezTo>
                            <a:pt x="6844" y="36394"/>
                            <a:pt x="57128" y="50584"/>
                            <a:pt x="46918" y="0"/>
                          </a:cubicBezTo>
                          <a:lnTo>
                            <a:pt x="0" y="8928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71" name="Google Shape;471;p39"/>
                    <p:cNvGrpSpPr/>
                    <p:nvPr/>
                  </p:nvGrpSpPr>
                  <p:grpSpPr>
                    <a:xfrm>
                      <a:off x="4341600" y="4965120"/>
                      <a:ext cx="297724" cy="293094"/>
                      <a:chOff x="4341600" y="4965120"/>
                      <a:chExt cx="297724" cy="293094"/>
                    </a:xfrm>
                  </p:grpSpPr>
                  <p:sp>
                    <p:nvSpPr>
                      <p:cNvPr id="472" name="Google Shape;472;p39"/>
                      <p:cNvSpPr/>
                      <p:nvPr/>
                    </p:nvSpPr>
                    <p:spPr>
                      <a:xfrm>
                        <a:off x="4341600" y="4965120"/>
                        <a:ext cx="297724" cy="2930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5358" h="294567" extrusionOk="0">
                            <a:moveTo>
                              <a:pt x="296421" y="69202"/>
                            </a:moveTo>
                            <a:cubicBezTo>
                              <a:pt x="292174" y="48507"/>
                              <a:pt x="278010" y="30611"/>
                              <a:pt x="260235" y="19179"/>
                            </a:cubicBezTo>
                            <a:cubicBezTo>
                              <a:pt x="242331" y="7666"/>
                              <a:pt x="221043" y="2251"/>
                              <a:pt x="199821" y="662"/>
                            </a:cubicBezTo>
                            <a:cubicBezTo>
                              <a:pt x="174733" y="-1215"/>
                              <a:pt x="141211" y="708"/>
                              <a:pt x="117418" y="8895"/>
                            </a:cubicBezTo>
                            <a:cubicBezTo>
                              <a:pt x="101051" y="14531"/>
                              <a:pt x="83643" y="19800"/>
                              <a:pt x="54154" y="49282"/>
                            </a:cubicBezTo>
                            <a:cubicBezTo>
                              <a:pt x="39309" y="47245"/>
                              <a:pt x="24912" y="58864"/>
                              <a:pt x="17540" y="68894"/>
                            </a:cubicBezTo>
                            <a:cubicBezTo>
                              <a:pt x="10174" y="78924"/>
                              <a:pt x="6234" y="91064"/>
                              <a:pt x="3677" y="103245"/>
                            </a:cubicBezTo>
                            <a:cubicBezTo>
                              <a:pt x="-4730" y="143284"/>
                              <a:pt x="1206" y="186609"/>
                              <a:pt x="22241" y="221700"/>
                            </a:cubicBezTo>
                            <a:cubicBezTo>
                              <a:pt x="27056" y="229740"/>
                              <a:pt x="32605" y="237306"/>
                              <a:pt x="38148" y="244859"/>
                            </a:cubicBezTo>
                            <a:cubicBezTo>
                              <a:pt x="49740" y="260665"/>
                              <a:pt x="59930" y="277085"/>
                              <a:pt x="72544" y="292264"/>
                            </a:cubicBezTo>
                            <a:cubicBezTo>
                              <a:pt x="72978" y="292784"/>
                              <a:pt x="73506" y="293352"/>
                              <a:pt x="74173" y="293332"/>
                            </a:cubicBezTo>
                            <a:cubicBezTo>
                              <a:pt x="74835" y="293319"/>
                              <a:pt x="75335" y="292744"/>
                              <a:pt x="75736" y="292217"/>
                            </a:cubicBezTo>
                            <a:cubicBezTo>
                              <a:pt x="84651" y="280410"/>
                              <a:pt x="92317" y="261172"/>
                              <a:pt x="90941" y="246074"/>
                            </a:cubicBezTo>
                            <a:cubicBezTo>
                              <a:pt x="90300" y="239049"/>
                              <a:pt x="88390" y="234281"/>
                              <a:pt x="89585" y="226849"/>
                            </a:cubicBezTo>
                            <a:cubicBezTo>
                              <a:pt x="90955" y="218328"/>
                              <a:pt x="93699" y="210088"/>
                              <a:pt x="95749" y="201720"/>
                            </a:cubicBezTo>
                            <a:cubicBezTo>
                              <a:pt x="100511" y="182302"/>
                              <a:pt x="101893" y="162068"/>
                              <a:pt x="99823" y="142182"/>
                            </a:cubicBezTo>
                            <a:cubicBezTo>
                              <a:pt x="118474" y="139564"/>
                              <a:pt x="137024" y="136239"/>
                              <a:pt x="155421" y="132219"/>
                            </a:cubicBezTo>
                            <a:cubicBezTo>
                              <a:pt x="161591" y="130870"/>
                              <a:pt x="168042" y="129294"/>
                              <a:pt x="172730" y="125061"/>
                            </a:cubicBezTo>
                            <a:cubicBezTo>
                              <a:pt x="177424" y="120827"/>
                              <a:pt x="179561" y="113067"/>
                              <a:pt x="175655" y="108099"/>
                            </a:cubicBezTo>
                            <a:cubicBezTo>
                              <a:pt x="195995" y="114223"/>
                              <a:pt x="218111" y="114303"/>
                              <a:pt x="238492" y="108340"/>
                            </a:cubicBezTo>
                            <a:cubicBezTo>
                              <a:pt x="244528" y="106570"/>
                              <a:pt x="251740" y="101649"/>
                              <a:pt x="249490" y="95772"/>
                            </a:cubicBezTo>
                            <a:cubicBezTo>
                              <a:pt x="262532" y="100700"/>
                              <a:pt x="267286" y="105442"/>
                              <a:pt x="275126" y="123464"/>
                            </a:cubicBezTo>
                            <a:cubicBezTo>
                              <a:pt x="291987" y="110476"/>
                              <a:pt x="300628" y="90510"/>
                              <a:pt x="296494" y="69636"/>
                            </a:cubicBezTo>
                            <a:cubicBezTo>
                              <a:pt x="296468" y="69495"/>
                              <a:pt x="296434" y="69348"/>
                              <a:pt x="296408" y="69208"/>
                            </a:cubicBez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3" name="Google Shape;473;p39"/>
                      <p:cNvSpPr/>
                      <p:nvPr/>
                    </p:nvSpPr>
                    <p:spPr>
                      <a:xfrm>
                        <a:off x="4395240" y="5081040"/>
                        <a:ext cx="52209" cy="2770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2079" h="27773" extrusionOk="0">
                            <a:moveTo>
                              <a:pt x="49883" y="27773"/>
                            </a:moveTo>
                            <a:cubicBezTo>
                              <a:pt x="44527" y="27773"/>
                              <a:pt x="39038" y="27632"/>
                              <a:pt x="33596" y="26337"/>
                            </a:cubicBezTo>
                            <a:cubicBezTo>
                              <a:pt x="19859" y="23072"/>
                              <a:pt x="8848" y="12821"/>
                              <a:pt x="0" y="4581"/>
                            </a:cubicBezTo>
                            <a:lnTo>
                              <a:pt x="4267" y="0"/>
                            </a:lnTo>
                            <a:cubicBezTo>
                              <a:pt x="13008" y="8134"/>
                              <a:pt x="22911" y="17355"/>
                              <a:pt x="35038" y="20240"/>
                            </a:cubicBezTo>
                            <a:cubicBezTo>
                              <a:pt x="40500" y="21542"/>
                              <a:pt x="46377" y="21522"/>
                              <a:pt x="52060" y="21495"/>
                            </a:cubicBezTo>
                            <a:lnTo>
                              <a:pt x="52079" y="27759"/>
                            </a:lnTo>
                            <a:cubicBezTo>
                              <a:pt x="51345" y="27759"/>
                              <a:pt x="50611" y="27759"/>
                              <a:pt x="49876" y="27759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4" name="Google Shape;474;p39"/>
                      <p:cNvSpPr/>
                      <p:nvPr/>
                    </p:nvSpPr>
                    <p:spPr>
                      <a:xfrm>
                        <a:off x="4464000" y="5050440"/>
                        <a:ext cx="54310" cy="262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4310" h="26450" extrusionOk="0">
                            <a:moveTo>
                              <a:pt x="53902" y="26450"/>
                            </a:moveTo>
                            <a:cubicBezTo>
                              <a:pt x="44193" y="25829"/>
                              <a:pt x="35165" y="22517"/>
                              <a:pt x="26423" y="19325"/>
                            </a:cubicBezTo>
                            <a:cubicBezTo>
                              <a:pt x="17816" y="16173"/>
                              <a:pt x="7098" y="12247"/>
                              <a:pt x="0" y="4127"/>
                            </a:cubicBezTo>
                            <a:lnTo>
                              <a:pt x="4714" y="0"/>
                            </a:lnTo>
                            <a:cubicBezTo>
                              <a:pt x="10758" y="6911"/>
                              <a:pt x="20227" y="10377"/>
                              <a:pt x="28580" y="13435"/>
                            </a:cubicBezTo>
                            <a:cubicBezTo>
                              <a:pt x="36901" y="16481"/>
                              <a:pt x="45502" y="19626"/>
                              <a:pt x="54310" y="20193"/>
                            </a:cubicBezTo>
                            <a:lnTo>
                              <a:pt x="53909" y="26450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5" name="Google Shape;475;p39"/>
                      <p:cNvSpPr/>
                      <p:nvPr/>
                    </p:nvSpPr>
                    <p:spPr>
                      <a:xfrm>
                        <a:off x="4563360" y="5044680"/>
                        <a:ext cx="30616" cy="176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464" h="17783" extrusionOk="0">
                            <a:moveTo>
                              <a:pt x="26037" y="17783"/>
                            </a:moveTo>
                            <a:cubicBezTo>
                              <a:pt x="19172" y="10938"/>
                              <a:pt x="9683" y="6738"/>
                              <a:pt x="0" y="6264"/>
                            </a:cubicBezTo>
                            <a:lnTo>
                              <a:pt x="314" y="0"/>
                            </a:lnTo>
                            <a:cubicBezTo>
                              <a:pt x="11526" y="554"/>
                              <a:pt x="22511" y="5422"/>
                              <a:pt x="30464" y="13342"/>
                            </a:cubicBezTo>
                            <a:lnTo>
                              <a:pt x="26037" y="17776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6" name="Google Shape;476;p39"/>
                      <p:cNvSpPr/>
                      <p:nvPr/>
                    </p:nvSpPr>
                    <p:spPr>
                      <a:xfrm>
                        <a:off x="4535280" y="5007960"/>
                        <a:ext cx="81755" cy="417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755" h="43492" extrusionOk="0">
                            <a:moveTo>
                              <a:pt x="76727" y="41658"/>
                            </a:moveTo>
                            <a:cubicBezTo>
                              <a:pt x="59358" y="18373"/>
                              <a:pt x="29348" y="4517"/>
                              <a:pt x="407" y="6440"/>
                            </a:cubicBezTo>
                            <a:lnTo>
                              <a:pt x="0" y="183"/>
                            </a:lnTo>
                            <a:cubicBezTo>
                              <a:pt x="31084" y="-1834"/>
                              <a:pt x="63144" y="12964"/>
                              <a:pt x="81755" y="37912"/>
                            </a:cubicBezTo>
                            <a:lnTo>
                              <a:pt x="76733" y="41658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7" name="Google Shape;477;p39"/>
                      <p:cNvSpPr/>
                      <p:nvPr/>
                    </p:nvSpPr>
                    <p:spPr>
                      <a:xfrm>
                        <a:off x="4492440" y="4984920"/>
                        <a:ext cx="116566" cy="2411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6566" h="24928" extrusionOk="0">
                            <a:moveTo>
                              <a:pt x="112606" y="24250"/>
                            </a:moveTo>
                            <a:cubicBezTo>
                              <a:pt x="95732" y="10521"/>
                              <a:pt x="74283" y="6948"/>
                              <a:pt x="59258" y="6374"/>
                            </a:cubicBezTo>
                            <a:cubicBezTo>
                              <a:pt x="39786" y="5639"/>
                              <a:pt x="20113" y="9132"/>
                              <a:pt x="1102" y="12524"/>
                            </a:cubicBezTo>
                            <a:lnTo>
                              <a:pt x="0" y="6354"/>
                            </a:lnTo>
                            <a:cubicBezTo>
                              <a:pt x="19339" y="2902"/>
                              <a:pt x="39372" y="-678"/>
                              <a:pt x="59498" y="110"/>
                            </a:cubicBezTo>
                            <a:cubicBezTo>
                              <a:pt x="75478" y="724"/>
                              <a:pt x="98349" y="4571"/>
                              <a:pt x="116566" y="19389"/>
                            </a:cubicBezTo>
                            <a:lnTo>
                              <a:pt x="112613" y="24250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8" name="Google Shape;478;p39"/>
                      <p:cNvSpPr/>
                      <p:nvPr/>
                    </p:nvSpPr>
                    <p:spPr>
                      <a:xfrm>
                        <a:off x="4366080" y="5127840"/>
                        <a:ext cx="48608" cy="6723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8487" h="67405" extrusionOk="0">
                            <a:moveTo>
                              <a:pt x="47518" y="67398"/>
                            </a:moveTo>
                            <a:cubicBezTo>
                              <a:pt x="39806" y="67398"/>
                              <a:pt x="33709" y="61435"/>
                              <a:pt x="29736" y="56861"/>
                            </a:cubicBezTo>
                            <a:cubicBezTo>
                              <a:pt x="15966" y="41001"/>
                              <a:pt x="5683" y="21923"/>
                              <a:pt x="0" y="1696"/>
                            </a:cubicBezTo>
                            <a:lnTo>
                              <a:pt x="6037" y="0"/>
                            </a:lnTo>
                            <a:cubicBezTo>
                              <a:pt x="11465" y="19346"/>
                              <a:pt x="21302" y="37589"/>
                              <a:pt x="34470" y="52754"/>
                            </a:cubicBezTo>
                            <a:cubicBezTo>
                              <a:pt x="37729" y="56507"/>
                              <a:pt x="42697" y="61488"/>
                              <a:pt x="48086" y="61114"/>
                            </a:cubicBezTo>
                            <a:lnTo>
                              <a:pt x="48487" y="67371"/>
                            </a:lnTo>
                            <a:cubicBezTo>
                              <a:pt x="48159" y="67391"/>
                              <a:pt x="47839" y="67405"/>
                              <a:pt x="47518" y="67405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79" name="Google Shape;479;p39"/>
                      <p:cNvSpPr/>
                      <p:nvPr/>
                    </p:nvSpPr>
                    <p:spPr>
                      <a:xfrm>
                        <a:off x="4402440" y="5121000"/>
                        <a:ext cx="29543" cy="5575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469" h="55752" extrusionOk="0">
                            <a:moveTo>
                              <a:pt x="25349" y="55752"/>
                            </a:moveTo>
                            <a:cubicBezTo>
                              <a:pt x="9476" y="41909"/>
                              <a:pt x="0" y="21068"/>
                              <a:pt x="0" y="0"/>
                            </a:cubicBezTo>
                            <a:lnTo>
                              <a:pt x="6264" y="0"/>
                            </a:lnTo>
                            <a:cubicBezTo>
                              <a:pt x="6264" y="19278"/>
                              <a:pt x="14938" y="38350"/>
                              <a:pt x="29469" y="51024"/>
                            </a:cubicBezTo>
                            <a:lnTo>
                              <a:pt x="25349" y="55752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 w="9525" cap="flat" cmpd="sng">
                        <a:solidFill>
                          <a:srgbClr val="5E69B9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480" name="Google Shape;480;p39"/>
                    <p:cNvSpPr/>
                    <p:nvPr/>
                  </p:nvSpPr>
                  <p:spPr>
                    <a:xfrm>
                      <a:off x="4574880" y="5120280"/>
                      <a:ext cx="28777" cy="687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515" h="68780" extrusionOk="0">
                          <a:moveTo>
                            <a:pt x="547" y="68780"/>
                          </a:moveTo>
                          <a:lnTo>
                            <a:pt x="0" y="64113"/>
                          </a:lnTo>
                          <a:cubicBezTo>
                            <a:pt x="1208" y="63973"/>
                            <a:pt x="2564" y="63859"/>
                            <a:pt x="4006" y="63732"/>
                          </a:cubicBezTo>
                          <a:cubicBezTo>
                            <a:pt x="10711" y="63158"/>
                            <a:pt x="19886" y="62376"/>
                            <a:pt x="22998" y="57629"/>
                          </a:cubicBezTo>
                          <a:cubicBezTo>
                            <a:pt x="24534" y="55292"/>
                            <a:pt x="24574" y="51912"/>
                            <a:pt x="23125" y="47586"/>
                          </a:cubicBezTo>
                          <a:cubicBezTo>
                            <a:pt x="21141" y="41669"/>
                            <a:pt x="18337" y="35606"/>
                            <a:pt x="14043" y="27913"/>
                          </a:cubicBezTo>
                          <a:cubicBezTo>
                            <a:pt x="9355" y="19526"/>
                            <a:pt x="5035" y="10758"/>
                            <a:pt x="1195" y="1863"/>
                          </a:cubicBezTo>
                          <a:lnTo>
                            <a:pt x="5509" y="0"/>
                          </a:lnTo>
                          <a:cubicBezTo>
                            <a:pt x="9289" y="8755"/>
                            <a:pt x="13536" y="17369"/>
                            <a:pt x="18143" y="25623"/>
                          </a:cubicBezTo>
                          <a:cubicBezTo>
                            <a:pt x="22584" y="33569"/>
                            <a:pt x="25495" y="39886"/>
                            <a:pt x="27579" y="46090"/>
                          </a:cubicBezTo>
                          <a:cubicBezTo>
                            <a:pt x="29515" y="51859"/>
                            <a:pt x="29295" y="56607"/>
                            <a:pt x="26924" y="60206"/>
                          </a:cubicBezTo>
                          <a:cubicBezTo>
                            <a:pt x="22557" y="66857"/>
                            <a:pt x="12060" y="67752"/>
                            <a:pt x="4401" y="68413"/>
                          </a:cubicBezTo>
                          <a:cubicBezTo>
                            <a:pt x="3012" y="68533"/>
                            <a:pt x="1703" y="68640"/>
                            <a:pt x="541" y="68780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481" name="Google Shape;481;p39"/>
                    <p:cNvGrpSpPr/>
                    <p:nvPr/>
                  </p:nvGrpSpPr>
                  <p:grpSpPr>
                    <a:xfrm>
                      <a:off x="4432097" y="5090400"/>
                      <a:ext cx="226284" cy="105744"/>
                      <a:chOff x="4432097" y="5090400"/>
                      <a:chExt cx="226284" cy="105744"/>
                    </a:xfrm>
                  </p:grpSpPr>
                  <p:sp>
                    <p:nvSpPr>
                      <p:cNvPr id="482" name="Google Shape;482;p39"/>
                      <p:cNvSpPr/>
                      <p:nvPr/>
                    </p:nvSpPr>
                    <p:spPr>
                      <a:xfrm>
                        <a:off x="4494960" y="5113800"/>
                        <a:ext cx="82351" cy="8234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2557" h="82550" extrusionOk="0">
                            <a:moveTo>
                              <a:pt x="41275" y="82550"/>
                            </a:moveTo>
                            <a:cubicBezTo>
                              <a:pt x="18517" y="82550"/>
                              <a:pt x="0" y="64033"/>
                              <a:pt x="0" y="41275"/>
                            </a:cubicBezTo>
                            <a:cubicBezTo>
                              <a:pt x="0" y="18517"/>
                              <a:pt x="18517" y="0"/>
                              <a:pt x="41275" y="0"/>
                            </a:cubicBezTo>
                            <a:cubicBezTo>
                              <a:pt x="64033" y="0"/>
                              <a:pt x="82557" y="18517"/>
                              <a:pt x="82557" y="41275"/>
                            </a:cubicBezTo>
                            <a:cubicBezTo>
                              <a:pt x="82557" y="64033"/>
                              <a:pt x="64039" y="82550"/>
                              <a:pt x="41275" y="82550"/>
                            </a:cubicBezTo>
                            <a:close/>
                            <a:moveTo>
                              <a:pt x="41275" y="6264"/>
                            </a:moveTo>
                            <a:cubicBezTo>
                              <a:pt x="21970" y="6264"/>
                              <a:pt x="6264" y="21970"/>
                              <a:pt x="6264" y="41275"/>
                            </a:cubicBezTo>
                            <a:cubicBezTo>
                              <a:pt x="6264" y="60580"/>
                              <a:pt x="21970" y="76286"/>
                              <a:pt x="41275" y="76286"/>
                            </a:cubicBezTo>
                            <a:cubicBezTo>
                              <a:pt x="60580" y="76286"/>
                              <a:pt x="76286" y="60580"/>
                              <a:pt x="76286" y="41275"/>
                            </a:cubicBezTo>
                            <a:cubicBezTo>
                              <a:pt x="76286" y="21970"/>
                              <a:pt x="60580" y="6264"/>
                              <a:pt x="41275" y="6264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3" name="Google Shape;483;p39"/>
                      <p:cNvSpPr/>
                      <p:nvPr/>
                    </p:nvSpPr>
                    <p:spPr>
                      <a:xfrm>
                        <a:off x="4595040" y="5090400"/>
                        <a:ext cx="63342" cy="7874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8293" h="80352" extrusionOk="0">
                            <a:moveTo>
                              <a:pt x="35772" y="78994"/>
                            </a:moveTo>
                            <a:cubicBezTo>
                              <a:pt x="29656" y="78994"/>
                              <a:pt x="23452" y="76743"/>
                              <a:pt x="17789" y="72389"/>
                            </a:cubicBezTo>
                            <a:cubicBezTo>
                              <a:pt x="10337" y="66660"/>
                              <a:pt x="4681" y="57905"/>
                              <a:pt x="1863" y="47749"/>
                            </a:cubicBezTo>
                            <a:cubicBezTo>
                              <a:pt x="-4033" y="26467"/>
                              <a:pt x="4534" y="5446"/>
                              <a:pt x="20955" y="891"/>
                            </a:cubicBezTo>
                            <a:cubicBezTo>
                              <a:pt x="29075" y="-1352"/>
                              <a:pt x="37796" y="671"/>
                              <a:pt x="45522" y="6607"/>
                            </a:cubicBezTo>
                            <a:cubicBezTo>
                              <a:pt x="52975" y="12337"/>
                              <a:pt x="58630" y="21091"/>
                              <a:pt x="61442" y="31248"/>
                            </a:cubicBezTo>
                            <a:cubicBezTo>
                              <a:pt x="64260" y="41405"/>
                              <a:pt x="63913" y="51815"/>
                              <a:pt x="60474" y="60563"/>
                            </a:cubicBezTo>
                            <a:cubicBezTo>
                              <a:pt x="56908" y="69625"/>
                              <a:pt x="50477" y="75855"/>
                              <a:pt x="42350" y="78106"/>
                            </a:cubicBezTo>
                            <a:cubicBezTo>
                              <a:pt x="40187" y="78706"/>
                              <a:pt x="37990" y="79000"/>
                              <a:pt x="35772" y="79000"/>
                            </a:cubicBezTo>
                            <a:close/>
                            <a:moveTo>
                              <a:pt x="27506" y="6267"/>
                            </a:moveTo>
                            <a:cubicBezTo>
                              <a:pt x="25856" y="6267"/>
                              <a:pt x="24227" y="6487"/>
                              <a:pt x="22631" y="6928"/>
                            </a:cubicBezTo>
                            <a:cubicBezTo>
                              <a:pt x="9536" y="10554"/>
                              <a:pt x="2925" y="28116"/>
                              <a:pt x="7907" y="46073"/>
                            </a:cubicBezTo>
                            <a:cubicBezTo>
                              <a:pt x="10364" y="54927"/>
                              <a:pt x="15225" y="62506"/>
                              <a:pt x="21609" y="67415"/>
                            </a:cubicBezTo>
                            <a:cubicBezTo>
                              <a:pt x="27726" y="72129"/>
                              <a:pt x="34504" y="73772"/>
                              <a:pt x="40681" y="72056"/>
                            </a:cubicBezTo>
                            <a:cubicBezTo>
                              <a:pt x="46858" y="70346"/>
                              <a:pt x="51819" y="65445"/>
                              <a:pt x="54637" y="58266"/>
                            </a:cubicBezTo>
                            <a:cubicBezTo>
                              <a:pt x="57582" y="50774"/>
                              <a:pt x="57856" y="41765"/>
                              <a:pt x="55398" y="32911"/>
                            </a:cubicBezTo>
                            <a:lnTo>
                              <a:pt x="55398" y="32911"/>
                            </a:lnTo>
                            <a:cubicBezTo>
                              <a:pt x="52948" y="24056"/>
                              <a:pt x="48080" y="16477"/>
                              <a:pt x="41696" y="11569"/>
                            </a:cubicBezTo>
                            <a:cubicBezTo>
                              <a:pt x="37155" y="8077"/>
                              <a:pt x="32253" y="6267"/>
                              <a:pt x="27499" y="6267"/>
                            </a:cubicBez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4" name="Google Shape;484;p39"/>
                      <p:cNvSpPr/>
                      <p:nvPr/>
                    </p:nvSpPr>
                    <p:spPr>
                      <a:xfrm rot="-900295">
                        <a:off x="4567679" y="5127479"/>
                        <a:ext cx="30956" cy="611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0825" h="6264" extrusionOk="0">
                            <a:moveTo>
                              <a:pt x="0" y="0"/>
                            </a:moveTo>
                            <a:lnTo>
                              <a:pt x="30825" y="0"/>
                            </a:lnTo>
                            <a:lnTo>
                              <a:pt x="30825" y="6264"/>
                            </a:lnTo>
                            <a:lnTo>
                              <a:pt x="0" y="6264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en-NL"/>
                      </a:p>
                    </p:txBody>
                  </p:sp>
                  <p:sp>
                    <p:nvSpPr>
                      <p:cNvPr id="485" name="Google Shape;485;p39"/>
                      <p:cNvSpPr/>
                      <p:nvPr/>
                    </p:nvSpPr>
                    <p:spPr>
                      <a:xfrm rot="-754528">
                        <a:off x="4431972" y="5158837"/>
                        <a:ext cx="66588" cy="611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6657" h="6264" extrusionOk="0">
                            <a:moveTo>
                              <a:pt x="0" y="0"/>
                            </a:moveTo>
                            <a:lnTo>
                              <a:pt x="66657" y="0"/>
                            </a:lnTo>
                            <a:lnTo>
                              <a:pt x="66657" y="6264"/>
                            </a:lnTo>
                            <a:lnTo>
                              <a:pt x="0" y="6264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en-NL"/>
                      </a:p>
                    </p:txBody>
                  </p:sp>
                </p:grpSp>
                <p:grpSp>
                  <p:nvGrpSpPr>
                    <p:cNvPr id="486" name="Google Shape;486;p39"/>
                    <p:cNvGrpSpPr/>
                    <p:nvPr/>
                  </p:nvGrpSpPr>
                  <p:grpSpPr>
                    <a:xfrm>
                      <a:off x="4404960" y="5162040"/>
                      <a:ext cx="68038" cy="90700"/>
                      <a:chOff x="4404960" y="5162040"/>
                      <a:chExt cx="68038" cy="90700"/>
                    </a:xfrm>
                  </p:grpSpPr>
                  <p:sp>
                    <p:nvSpPr>
                      <p:cNvPr id="487" name="Google Shape;487;p39"/>
                      <p:cNvSpPr/>
                      <p:nvPr/>
                    </p:nvSpPr>
                    <p:spPr>
                      <a:xfrm>
                        <a:off x="4404960" y="5165640"/>
                        <a:ext cx="65502" cy="8198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76387" h="83658" extrusionOk="0">
                            <a:moveTo>
                              <a:pt x="21813" y="550"/>
                            </a:moveTo>
                            <a:cubicBezTo>
                              <a:pt x="3863" y="4063"/>
                              <a:pt x="-2735" y="29404"/>
                              <a:pt x="1012" y="44924"/>
                            </a:cubicBezTo>
                            <a:cubicBezTo>
                              <a:pt x="3356" y="54633"/>
                              <a:pt x="9713" y="63514"/>
                              <a:pt x="16564" y="70492"/>
                            </a:cubicBezTo>
                            <a:cubicBezTo>
                              <a:pt x="24991" y="79073"/>
                              <a:pt x="32911" y="82325"/>
                              <a:pt x="44971" y="82192"/>
                            </a:cubicBezTo>
                            <a:cubicBezTo>
                              <a:pt x="48430" y="82152"/>
                              <a:pt x="51976" y="82072"/>
                              <a:pt x="55215" y="80809"/>
                            </a:cubicBezTo>
                            <a:cubicBezTo>
                              <a:pt x="73652" y="73624"/>
                              <a:pt x="62333" y="41171"/>
                              <a:pt x="58433" y="29011"/>
                            </a:cubicBezTo>
                            <a:cubicBezTo>
                              <a:pt x="56196" y="22026"/>
                              <a:pt x="55208" y="15121"/>
                              <a:pt x="50594" y="9465"/>
                            </a:cubicBezTo>
                            <a:cubicBezTo>
                              <a:pt x="44196" y="1612"/>
                              <a:pt x="31422" y="-1333"/>
                              <a:pt x="21806" y="550"/>
                            </a:cubicBezTo>
                            <a:close/>
                          </a:path>
                        </a:pathLst>
                      </a:custGeom>
                      <a:solidFill>
                        <a:srgbClr val="F79C7C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8" name="Google Shape;488;p39"/>
                      <p:cNvSpPr/>
                      <p:nvPr/>
                    </p:nvSpPr>
                    <p:spPr>
                      <a:xfrm>
                        <a:off x="4422960" y="5191560"/>
                        <a:ext cx="37448" cy="273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7355" h="27505" extrusionOk="0">
                            <a:moveTo>
                              <a:pt x="33949" y="27505"/>
                            </a:moveTo>
                            <a:cubicBezTo>
                              <a:pt x="29535" y="24647"/>
                              <a:pt x="25789" y="21936"/>
                              <a:pt x="22163" y="19319"/>
                            </a:cubicBezTo>
                            <a:cubicBezTo>
                              <a:pt x="15091" y="14210"/>
                              <a:pt x="8988" y="9796"/>
                              <a:pt x="0" y="5703"/>
                            </a:cubicBezTo>
                            <a:lnTo>
                              <a:pt x="2597" y="0"/>
                            </a:lnTo>
                            <a:cubicBezTo>
                              <a:pt x="12153" y="4354"/>
                              <a:pt x="18798" y="9155"/>
                              <a:pt x="25836" y="14244"/>
                            </a:cubicBezTo>
                            <a:cubicBezTo>
                              <a:pt x="29395" y="16814"/>
                              <a:pt x="33075" y="19479"/>
                              <a:pt x="37355" y="22250"/>
                            </a:cubicBezTo>
                            <a:lnTo>
                              <a:pt x="33949" y="27505"/>
                            </a:lnTo>
                            <a:close/>
                          </a:path>
                        </a:pathLst>
                      </a:custGeom>
                      <a:solidFill>
                        <a:srgbClr val="E06743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89" name="Google Shape;489;p39"/>
                      <p:cNvSpPr/>
                      <p:nvPr/>
                    </p:nvSpPr>
                    <p:spPr>
                      <a:xfrm>
                        <a:off x="4419720" y="5162040"/>
                        <a:ext cx="41810" cy="194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602" h="20347" extrusionOk="0">
                            <a:moveTo>
                              <a:pt x="35819" y="19458"/>
                            </a:moveTo>
                            <a:cubicBezTo>
                              <a:pt x="33803" y="14663"/>
                              <a:pt x="28935" y="10557"/>
                              <a:pt x="22457" y="8180"/>
                            </a:cubicBezTo>
                            <a:cubicBezTo>
                              <a:pt x="15472" y="5615"/>
                              <a:pt x="7953" y="5649"/>
                              <a:pt x="2845" y="8246"/>
                            </a:cubicBezTo>
                            <a:lnTo>
                              <a:pt x="0" y="2664"/>
                            </a:lnTo>
                            <a:cubicBezTo>
                              <a:pt x="6711" y="-755"/>
                              <a:pt x="15906" y="-889"/>
                              <a:pt x="24614" y="2296"/>
                            </a:cubicBezTo>
                            <a:cubicBezTo>
                              <a:pt x="32727" y="5268"/>
                              <a:pt x="38918" y="10637"/>
                              <a:pt x="41602" y="17034"/>
                            </a:cubicBezTo>
                            <a:lnTo>
                              <a:pt x="35826" y="19458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490" name="Google Shape;490;p39"/>
                      <p:cNvSpPr/>
                      <p:nvPr/>
                    </p:nvSpPr>
                    <p:spPr>
                      <a:xfrm>
                        <a:off x="4425120" y="5235120"/>
                        <a:ext cx="47878" cy="1762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7759" h="17489" extrusionOk="0">
                            <a:moveTo>
                              <a:pt x="23292" y="17489"/>
                            </a:moveTo>
                            <a:cubicBezTo>
                              <a:pt x="19632" y="17489"/>
                              <a:pt x="15847" y="16861"/>
                              <a:pt x="12133" y="15599"/>
                            </a:cubicBezTo>
                            <a:cubicBezTo>
                              <a:pt x="7726" y="14103"/>
                              <a:pt x="3640" y="11867"/>
                              <a:pt x="0" y="8948"/>
                            </a:cubicBezTo>
                            <a:lnTo>
                              <a:pt x="3920" y="4060"/>
                            </a:lnTo>
                            <a:cubicBezTo>
                              <a:pt x="6992" y="6518"/>
                              <a:pt x="10431" y="8407"/>
                              <a:pt x="14144" y="9663"/>
                            </a:cubicBezTo>
                            <a:cubicBezTo>
                              <a:pt x="19719" y="11553"/>
                              <a:pt x="25416" y="11733"/>
                              <a:pt x="30203" y="10177"/>
                            </a:cubicBezTo>
                            <a:cubicBezTo>
                              <a:pt x="35312" y="8514"/>
                              <a:pt x="39686" y="4801"/>
                              <a:pt x="42210" y="0"/>
                            </a:cubicBezTo>
                            <a:lnTo>
                              <a:pt x="47759" y="2912"/>
                            </a:lnTo>
                            <a:cubicBezTo>
                              <a:pt x="44480" y="9148"/>
                              <a:pt x="38791" y="13970"/>
                              <a:pt x="32140" y="16133"/>
                            </a:cubicBezTo>
                            <a:cubicBezTo>
                              <a:pt x="29369" y="17035"/>
                              <a:pt x="26370" y="17483"/>
                              <a:pt x="23292" y="17483"/>
                            </a:cubicBez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</p:grpSp>
            <p:grpSp>
              <p:nvGrpSpPr>
                <p:cNvPr id="491" name="Google Shape;491;p39"/>
                <p:cNvGrpSpPr/>
                <p:nvPr/>
              </p:nvGrpSpPr>
              <p:grpSpPr>
                <a:xfrm>
                  <a:off x="3942000" y="5989320"/>
                  <a:ext cx="601636" cy="613454"/>
                  <a:chOff x="3942000" y="5989320"/>
                  <a:chExt cx="601636" cy="613454"/>
                </a:xfrm>
              </p:grpSpPr>
              <p:sp>
                <p:nvSpPr>
                  <p:cNvPr id="492" name="Google Shape;492;p39"/>
                  <p:cNvSpPr/>
                  <p:nvPr/>
                </p:nvSpPr>
                <p:spPr>
                  <a:xfrm>
                    <a:off x="4085280" y="5992560"/>
                    <a:ext cx="455392" cy="6071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392" h="607183" extrusionOk="0">
                        <a:moveTo>
                          <a:pt x="37241" y="0"/>
                        </a:moveTo>
                        <a:lnTo>
                          <a:pt x="374472" y="0"/>
                        </a:lnTo>
                        <a:cubicBezTo>
                          <a:pt x="419133" y="0"/>
                          <a:pt x="455392" y="36260"/>
                          <a:pt x="455392" y="80921"/>
                        </a:cubicBezTo>
                        <a:lnTo>
                          <a:pt x="455392" y="569949"/>
                        </a:lnTo>
                        <a:cubicBezTo>
                          <a:pt x="455392" y="590496"/>
                          <a:pt x="438712" y="607183"/>
                          <a:pt x="418158" y="607183"/>
                        </a:cubicBezTo>
                        <a:lnTo>
                          <a:pt x="37235" y="607183"/>
                        </a:lnTo>
                        <a:cubicBezTo>
                          <a:pt x="16687" y="607183"/>
                          <a:pt x="0" y="590503"/>
                          <a:pt x="0" y="569949"/>
                        </a:cubicBezTo>
                        <a:lnTo>
                          <a:pt x="0" y="37235"/>
                        </a:lnTo>
                        <a:cubicBezTo>
                          <a:pt x="0" y="16688"/>
                          <a:pt x="16681" y="0"/>
                          <a:pt x="37235" y="0"/>
                        </a:cubicBez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3" name="Google Shape;493;p39"/>
                  <p:cNvSpPr/>
                  <p:nvPr/>
                </p:nvSpPr>
                <p:spPr>
                  <a:xfrm>
                    <a:off x="3942000" y="5992560"/>
                    <a:ext cx="455392" cy="6071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392" h="607183" extrusionOk="0">
                        <a:moveTo>
                          <a:pt x="37241" y="0"/>
                        </a:moveTo>
                        <a:lnTo>
                          <a:pt x="374472" y="0"/>
                        </a:lnTo>
                        <a:cubicBezTo>
                          <a:pt x="419133" y="0"/>
                          <a:pt x="455392" y="36260"/>
                          <a:pt x="455392" y="80921"/>
                        </a:cubicBezTo>
                        <a:lnTo>
                          <a:pt x="455392" y="569949"/>
                        </a:lnTo>
                        <a:cubicBezTo>
                          <a:pt x="455392" y="590496"/>
                          <a:pt x="438712" y="607183"/>
                          <a:pt x="418158" y="607183"/>
                        </a:cubicBezTo>
                        <a:lnTo>
                          <a:pt x="37235" y="607183"/>
                        </a:lnTo>
                        <a:cubicBezTo>
                          <a:pt x="16687" y="607183"/>
                          <a:pt x="0" y="590503"/>
                          <a:pt x="0" y="569949"/>
                        </a:cubicBezTo>
                        <a:lnTo>
                          <a:pt x="0" y="37235"/>
                        </a:lnTo>
                        <a:cubicBezTo>
                          <a:pt x="0" y="16688"/>
                          <a:pt x="16681" y="0"/>
                          <a:pt x="37235" y="0"/>
                        </a:cubicBez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4" name="Google Shape;494;p39"/>
                  <p:cNvSpPr/>
                  <p:nvPr/>
                </p:nvSpPr>
                <p:spPr>
                  <a:xfrm>
                    <a:off x="4023720" y="5989320"/>
                    <a:ext cx="376990" cy="6134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990" h="613454" extrusionOk="0">
                        <a:moveTo>
                          <a:pt x="336630" y="613447"/>
                        </a:moveTo>
                        <a:lnTo>
                          <a:pt x="336630" y="607183"/>
                        </a:lnTo>
                        <a:cubicBezTo>
                          <a:pt x="355434" y="607183"/>
                          <a:pt x="370726" y="591885"/>
                          <a:pt x="370726" y="573080"/>
                        </a:cubicBezTo>
                        <a:lnTo>
                          <a:pt x="370726" y="84052"/>
                        </a:lnTo>
                        <a:cubicBezTo>
                          <a:pt x="370726" y="41161"/>
                          <a:pt x="335828" y="6264"/>
                          <a:pt x="292938" y="6264"/>
                        </a:cubicBezTo>
                        <a:lnTo>
                          <a:pt x="0" y="6264"/>
                        </a:lnTo>
                        <a:lnTo>
                          <a:pt x="0" y="0"/>
                        </a:lnTo>
                        <a:lnTo>
                          <a:pt x="292938" y="0"/>
                        </a:lnTo>
                        <a:cubicBezTo>
                          <a:pt x="339288" y="0"/>
                          <a:pt x="376990" y="37709"/>
                          <a:pt x="376990" y="84059"/>
                        </a:cubicBezTo>
                        <a:lnTo>
                          <a:pt x="376990" y="573087"/>
                        </a:lnTo>
                        <a:cubicBezTo>
                          <a:pt x="376990" y="595344"/>
                          <a:pt x="358880" y="613454"/>
                          <a:pt x="336623" y="613454"/>
                        </a:cubicBez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5" name="Google Shape;495;p39"/>
                  <p:cNvSpPr/>
                  <p:nvPr/>
                </p:nvSpPr>
                <p:spPr>
                  <a:xfrm>
                    <a:off x="4166640" y="5989320"/>
                    <a:ext cx="376996" cy="585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6996" h="585047" extrusionOk="0">
                        <a:moveTo>
                          <a:pt x="376996" y="585040"/>
                        </a:moveTo>
                        <a:lnTo>
                          <a:pt x="370733" y="585040"/>
                        </a:lnTo>
                        <a:lnTo>
                          <a:pt x="370733" y="84052"/>
                        </a:lnTo>
                        <a:cubicBezTo>
                          <a:pt x="370733" y="41161"/>
                          <a:pt x="335835" y="6264"/>
                          <a:pt x="292944" y="6264"/>
                        </a:cubicBezTo>
                        <a:lnTo>
                          <a:pt x="0" y="6264"/>
                        </a:lnTo>
                        <a:lnTo>
                          <a:pt x="0" y="0"/>
                        </a:lnTo>
                        <a:lnTo>
                          <a:pt x="292944" y="0"/>
                        </a:lnTo>
                        <a:cubicBezTo>
                          <a:pt x="339294" y="0"/>
                          <a:pt x="376996" y="37709"/>
                          <a:pt x="376996" y="84059"/>
                        </a:cubicBezTo>
                        <a:lnTo>
                          <a:pt x="376996" y="585047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96" name="Google Shape;496;p39"/>
              <p:cNvGrpSpPr/>
              <p:nvPr/>
            </p:nvGrpSpPr>
            <p:grpSpPr>
              <a:xfrm>
                <a:off x="5891760" y="5023440"/>
                <a:ext cx="1688767" cy="1785242"/>
                <a:chOff x="5891760" y="5023440"/>
                <a:chExt cx="1688767" cy="1785242"/>
              </a:xfrm>
            </p:grpSpPr>
            <p:grpSp>
              <p:nvGrpSpPr>
                <p:cNvPr id="497" name="Google Shape;497;p39"/>
                <p:cNvGrpSpPr/>
                <p:nvPr/>
              </p:nvGrpSpPr>
              <p:grpSpPr>
                <a:xfrm>
                  <a:off x="6008774" y="5491080"/>
                  <a:ext cx="1571753" cy="1216083"/>
                  <a:chOff x="6008774" y="5491080"/>
                  <a:chExt cx="1571753" cy="1216083"/>
                </a:xfrm>
              </p:grpSpPr>
              <p:sp>
                <p:nvSpPr>
                  <p:cNvPr id="498" name="Google Shape;498;p39"/>
                  <p:cNvSpPr/>
                  <p:nvPr/>
                </p:nvSpPr>
                <p:spPr>
                  <a:xfrm>
                    <a:off x="7278480" y="6564240"/>
                    <a:ext cx="69807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82" h="140005" extrusionOk="0">
                        <a:moveTo>
                          <a:pt x="0" y="0"/>
                        </a:moveTo>
                        <a:lnTo>
                          <a:pt x="45609" y="0"/>
                        </a:lnTo>
                        <a:lnTo>
                          <a:pt x="69982" y="140005"/>
                        </a:lnTo>
                        <a:lnTo>
                          <a:pt x="39599" y="1400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499" name="Google Shape;499;p39"/>
                  <p:cNvSpPr/>
                  <p:nvPr/>
                </p:nvSpPr>
                <p:spPr>
                  <a:xfrm>
                    <a:off x="6839280" y="6564240"/>
                    <a:ext cx="57974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29" h="140005" extrusionOk="0">
                        <a:moveTo>
                          <a:pt x="0" y="0"/>
                        </a:moveTo>
                        <a:lnTo>
                          <a:pt x="45609" y="0"/>
                        </a:lnTo>
                        <a:lnTo>
                          <a:pt x="57829" y="140005"/>
                        </a:lnTo>
                        <a:lnTo>
                          <a:pt x="27446" y="14000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3A3A5A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500" name="Google Shape;500;p39"/>
                  <p:cNvSpPr/>
                  <p:nvPr/>
                </p:nvSpPr>
                <p:spPr>
                  <a:xfrm>
                    <a:off x="6063120" y="6564240"/>
                    <a:ext cx="70197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0022" h="140005" extrusionOk="0">
                        <a:moveTo>
                          <a:pt x="70022" y="0"/>
                        </a:moveTo>
                        <a:lnTo>
                          <a:pt x="24394" y="0"/>
                        </a:lnTo>
                        <a:lnTo>
                          <a:pt x="0" y="140005"/>
                        </a:lnTo>
                        <a:lnTo>
                          <a:pt x="30430" y="140005"/>
                        </a:lnTo>
                        <a:lnTo>
                          <a:pt x="70022" y="0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501" name="Google Shape;501;p39"/>
                  <p:cNvSpPr/>
                  <p:nvPr/>
                </p:nvSpPr>
                <p:spPr>
                  <a:xfrm>
                    <a:off x="6464520" y="6564240"/>
                    <a:ext cx="58001" cy="1400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856" h="140005" extrusionOk="0">
                        <a:moveTo>
                          <a:pt x="57856" y="0"/>
                        </a:moveTo>
                        <a:lnTo>
                          <a:pt x="12227" y="0"/>
                        </a:lnTo>
                        <a:lnTo>
                          <a:pt x="0" y="140005"/>
                        </a:lnTo>
                        <a:lnTo>
                          <a:pt x="30424" y="140005"/>
                        </a:lnTo>
                        <a:lnTo>
                          <a:pt x="57856" y="0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  <p:sp>
                <p:nvSpPr>
                  <p:cNvPr id="502" name="Google Shape;502;p39"/>
                  <p:cNvSpPr/>
                  <p:nvPr/>
                </p:nvSpPr>
                <p:spPr>
                  <a:xfrm rot="10800000">
                    <a:off x="6390564" y="5494101"/>
                    <a:ext cx="892956" cy="7860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2956" h="786099" extrusionOk="0">
                        <a:moveTo>
                          <a:pt x="0" y="0"/>
                        </a:moveTo>
                        <a:lnTo>
                          <a:pt x="892956" y="0"/>
                        </a:lnTo>
                        <a:lnTo>
                          <a:pt x="892956" y="723576"/>
                        </a:lnTo>
                        <a:cubicBezTo>
                          <a:pt x="892956" y="758086"/>
                          <a:pt x="864976" y="786099"/>
                          <a:pt x="830452" y="786099"/>
                        </a:cubicBezTo>
                        <a:lnTo>
                          <a:pt x="62524" y="786099"/>
                        </a:lnTo>
                        <a:cubicBezTo>
                          <a:pt x="28013" y="786099"/>
                          <a:pt x="0" y="758086"/>
                          <a:pt x="0" y="723576"/>
                        </a:cubicBez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03" name="Google Shape;503;p39"/>
                  <p:cNvGrpSpPr/>
                  <p:nvPr/>
                </p:nvGrpSpPr>
                <p:grpSpPr>
                  <a:xfrm>
                    <a:off x="6008774" y="5989320"/>
                    <a:ext cx="601676" cy="613454"/>
                    <a:chOff x="6008774" y="5989320"/>
                    <a:chExt cx="601676" cy="613454"/>
                  </a:xfrm>
                </p:grpSpPr>
                <p:sp>
                  <p:nvSpPr>
                    <p:cNvPr id="504" name="Google Shape;504;p39"/>
                    <p:cNvSpPr/>
                    <p:nvPr/>
                  </p:nvSpPr>
                  <p:spPr>
                    <a:xfrm rot="10800000">
                      <a:off x="6008774" y="5992697"/>
                      <a:ext cx="455386" cy="6071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5386" h="607183" extrusionOk="0">
                          <a:moveTo>
                            <a:pt x="37228" y="0"/>
                          </a:moveTo>
                          <a:lnTo>
                            <a:pt x="418151" y="0"/>
                          </a:lnTo>
                          <a:cubicBezTo>
                            <a:pt x="438698" y="0"/>
                            <a:pt x="455386" y="16681"/>
                            <a:pt x="455386" y="37235"/>
                          </a:cubicBezTo>
                          <a:lnTo>
                            <a:pt x="455386" y="526263"/>
                          </a:lnTo>
                          <a:cubicBezTo>
                            <a:pt x="455386" y="570924"/>
                            <a:pt x="419126" y="607183"/>
                            <a:pt x="374465" y="607183"/>
                          </a:cubicBezTo>
                          <a:lnTo>
                            <a:pt x="37235" y="607183"/>
                          </a:lnTo>
                          <a:cubicBezTo>
                            <a:pt x="16687" y="607183"/>
                            <a:pt x="0" y="590503"/>
                            <a:pt x="0" y="569949"/>
                          </a:cubicBezTo>
                          <a:lnTo>
                            <a:pt x="0" y="37235"/>
                          </a:lnTo>
                          <a:cubicBezTo>
                            <a:pt x="0" y="16688"/>
                            <a:pt x="16681" y="0"/>
                            <a:pt x="37235" y="0"/>
                          </a:cubicBezTo>
                          <a:close/>
                        </a:path>
                      </a:pathLst>
                    </a:custGeom>
                    <a:solidFill>
                      <a:srgbClr val="FED18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5" name="Google Shape;505;p39"/>
                    <p:cNvSpPr/>
                    <p:nvPr/>
                  </p:nvSpPr>
                  <p:spPr>
                    <a:xfrm rot="10800000">
                      <a:off x="6152054" y="5992697"/>
                      <a:ext cx="455386" cy="6071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55386" h="607183" extrusionOk="0">
                          <a:moveTo>
                            <a:pt x="37228" y="0"/>
                          </a:moveTo>
                          <a:lnTo>
                            <a:pt x="418151" y="0"/>
                          </a:lnTo>
                          <a:cubicBezTo>
                            <a:pt x="438698" y="0"/>
                            <a:pt x="455386" y="16681"/>
                            <a:pt x="455386" y="37235"/>
                          </a:cubicBezTo>
                          <a:lnTo>
                            <a:pt x="455386" y="526263"/>
                          </a:lnTo>
                          <a:cubicBezTo>
                            <a:pt x="455386" y="570924"/>
                            <a:pt x="419126" y="607183"/>
                            <a:pt x="374465" y="607183"/>
                          </a:cubicBezTo>
                          <a:lnTo>
                            <a:pt x="37235" y="607183"/>
                          </a:lnTo>
                          <a:cubicBezTo>
                            <a:pt x="16687" y="607183"/>
                            <a:pt x="0" y="590503"/>
                            <a:pt x="0" y="569949"/>
                          </a:cubicBezTo>
                          <a:lnTo>
                            <a:pt x="0" y="37235"/>
                          </a:lnTo>
                          <a:cubicBezTo>
                            <a:pt x="0" y="16688"/>
                            <a:pt x="16681" y="0"/>
                            <a:pt x="37235" y="0"/>
                          </a:cubicBez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06" name="Google Shape;506;p39"/>
                    <p:cNvSpPr/>
                    <p:nvPr/>
                  </p:nvSpPr>
                  <p:spPr>
                    <a:xfrm>
                      <a:off x="6148800" y="5989320"/>
                      <a:ext cx="461650" cy="61345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1650" h="613454" extrusionOk="0">
                          <a:moveTo>
                            <a:pt x="40367" y="613454"/>
                          </a:moveTo>
                          <a:cubicBezTo>
                            <a:pt x="18110" y="613454"/>
                            <a:pt x="0" y="595344"/>
                            <a:pt x="0" y="573087"/>
                          </a:cubicBezTo>
                          <a:lnTo>
                            <a:pt x="0" y="84059"/>
                          </a:lnTo>
                          <a:cubicBezTo>
                            <a:pt x="0" y="37709"/>
                            <a:pt x="37709" y="0"/>
                            <a:pt x="84052" y="0"/>
                          </a:cubicBezTo>
                          <a:lnTo>
                            <a:pt x="421283" y="0"/>
                          </a:lnTo>
                          <a:cubicBezTo>
                            <a:pt x="443540" y="0"/>
                            <a:pt x="461650" y="18110"/>
                            <a:pt x="461650" y="40367"/>
                          </a:cubicBezTo>
                          <a:lnTo>
                            <a:pt x="461650" y="573080"/>
                          </a:lnTo>
                          <a:lnTo>
                            <a:pt x="455386" y="573080"/>
                          </a:lnTo>
                          <a:lnTo>
                            <a:pt x="455386" y="40367"/>
                          </a:lnTo>
                          <a:cubicBezTo>
                            <a:pt x="455386" y="21562"/>
                            <a:pt x="440087" y="6264"/>
                            <a:pt x="421283" y="6264"/>
                          </a:cubicBezTo>
                          <a:lnTo>
                            <a:pt x="84052" y="6264"/>
                          </a:lnTo>
                          <a:cubicBezTo>
                            <a:pt x="41161" y="6264"/>
                            <a:pt x="6264" y="41161"/>
                            <a:pt x="6264" y="84052"/>
                          </a:cubicBezTo>
                          <a:lnTo>
                            <a:pt x="6264" y="573080"/>
                          </a:lnTo>
                          <a:cubicBezTo>
                            <a:pt x="6264" y="591885"/>
                            <a:pt x="21562" y="607183"/>
                            <a:pt x="40360" y="607183"/>
                          </a:cubicBezTo>
                          <a:lnTo>
                            <a:pt x="40360" y="613447"/>
                          </a:ln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507" name="Google Shape;507;p39"/>
                  <p:cNvSpPr/>
                  <p:nvPr/>
                </p:nvSpPr>
                <p:spPr>
                  <a:xfrm>
                    <a:off x="7121520" y="5491080"/>
                    <a:ext cx="63679" cy="7482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39" h="748210" extrusionOk="0">
                        <a:moveTo>
                          <a:pt x="6277" y="748210"/>
                        </a:moveTo>
                        <a:lnTo>
                          <a:pt x="0" y="748210"/>
                        </a:lnTo>
                        <a:lnTo>
                          <a:pt x="0" y="63799"/>
                        </a:lnTo>
                        <a:cubicBezTo>
                          <a:pt x="0" y="28621"/>
                          <a:pt x="28648" y="0"/>
                          <a:pt x="63839" y="0"/>
                        </a:cubicBezTo>
                        <a:lnTo>
                          <a:pt x="63839" y="6264"/>
                        </a:lnTo>
                        <a:cubicBezTo>
                          <a:pt x="32120" y="6264"/>
                          <a:pt x="6277" y="32073"/>
                          <a:pt x="6277" y="63792"/>
                        </a:cubicBezTo>
                        <a:lnTo>
                          <a:pt x="6277" y="748203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8" name="Google Shape;508;p39"/>
                  <p:cNvSpPr/>
                  <p:nvPr/>
                </p:nvSpPr>
                <p:spPr>
                  <a:xfrm rot="10800000">
                    <a:off x="6267938" y="6279986"/>
                    <a:ext cx="917302" cy="2946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7302" h="294694" extrusionOk="0">
                        <a:moveTo>
                          <a:pt x="0" y="7"/>
                        </a:moveTo>
                        <a:lnTo>
                          <a:pt x="884315" y="7"/>
                        </a:lnTo>
                        <a:cubicBezTo>
                          <a:pt x="902545" y="7"/>
                          <a:pt x="917302" y="14818"/>
                          <a:pt x="917302" y="33055"/>
                        </a:cubicBezTo>
                        <a:lnTo>
                          <a:pt x="917302" y="261646"/>
                        </a:lnTo>
                        <a:cubicBezTo>
                          <a:pt x="917302" y="279889"/>
                          <a:pt x="902545" y="294694"/>
                          <a:pt x="884315" y="294694"/>
                        </a:cubicBezTo>
                        <a:lnTo>
                          <a:pt x="0" y="294694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9" name="Google Shape;509;p39"/>
                  <p:cNvSpPr/>
                  <p:nvPr/>
                </p:nvSpPr>
                <p:spPr>
                  <a:xfrm>
                    <a:off x="6264720" y="6276960"/>
                    <a:ext cx="923573" cy="30096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3573" h="300964" extrusionOk="0">
                        <a:moveTo>
                          <a:pt x="920501" y="300964"/>
                        </a:moveTo>
                        <a:lnTo>
                          <a:pt x="36187" y="300964"/>
                        </a:lnTo>
                        <a:cubicBezTo>
                          <a:pt x="16233" y="300964"/>
                          <a:pt x="0" y="284730"/>
                          <a:pt x="0" y="264778"/>
                        </a:cubicBezTo>
                        <a:lnTo>
                          <a:pt x="0" y="36187"/>
                        </a:lnTo>
                        <a:cubicBezTo>
                          <a:pt x="0" y="16233"/>
                          <a:pt x="16233" y="0"/>
                          <a:pt x="36187" y="0"/>
                        </a:cubicBezTo>
                        <a:lnTo>
                          <a:pt x="920501" y="0"/>
                        </a:lnTo>
                        <a:cubicBezTo>
                          <a:pt x="922237" y="0"/>
                          <a:pt x="923573" y="1402"/>
                          <a:pt x="923573" y="3132"/>
                        </a:cubicBezTo>
                        <a:lnTo>
                          <a:pt x="923573" y="297825"/>
                        </a:lnTo>
                        <a:cubicBezTo>
                          <a:pt x="923573" y="299555"/>
                          <a:pt x="922237" y="300957"/>
                          <a:pt x="920501" y="300957"/>
                        </a:cubicBezTo>
                        <a:close/>
                        <a:moveTo>
                          <a:pt x="36187" y="6270"/>
                        </a:moveTo>
                        <a:cubicBezTo>
                          <a:pt x="19692" y="6270"/>
                          <a:pt x="6270" y="19692"/>
                          <a:pt x="6270" y="36187"/>
                        </a:cubicBezTo>
                        <a:lnTo>
                          <a:pt x="6270" y="264778"/>
                        </a:lnTo>
                        <a:cubicBezTo>
                          <a:pt x="6270" y="281271"/>
                          <a:pt x="19692" y="294694"/>
                          <a:pt x="36187" y="294694"/>
                        </a:cubicBezTo>
                        <a:lnTo>
                          <a:pt x="917363" y="294694"/>
                        </a:lnTo>
                        <a:lnTo>
                          <a:pt x="917363" y="6270"/>
                        </a:lnTo>
                        <a:lnTo>
                          <a:pt x="36187" y="6270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0" name="Google Shape;510;p39"/>
                  <p:cNvSpPr/>
                  <p:nvPr/>
                </p:nvSpPr>
                <p:spPr>
                  <a:xfrm>
                    <a:off x="6042960" y="6701040"/>
                    <a:ext cx="1537567" cy="61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7567" h="6264" extrusionOk="0">
                        <a:moveTo>
                          <a:pt x="0" y="0"/>
                        </a:moveTo>
                        <a:lnTo>
                          <a:pt x="1537567" y="0"/>
                        </a:lnTo>
                        <a:lnTo>
                          <a:pt x="1537567" y="6264"/>
                        </a:lnTo>
                        <a:lnTo>
                          <a:pt x="0" y="6264"/>
                        </a:lnTo>
                        <a:close/>
                      </a:path>
                    </a:pathLst>
                  </a:custGeom>
                  <a:solidFill>
                    <a:srgbClr val="5E69B9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</p:grpSp>
            <p:grpSp>
              <p:nvGrpSpPr>
                <p:cNvPr id="511" name="Google Shape;511;p39"/>
                <p:cNvGrpSpPr/>
                <p:nvPr/>
              </p:nvGrpSpPr>
              <p:grpSpPr>
                <a:xfrm>
                  <a:off x="5891760" y="5023440"/>
                  <a:ext cx="1214039" cy="1785242"/>
                  <a:chOff x="5891760" y="5023440"/>
                  <a:chExt cx="1214039" cy="1785242"/>
                </a:xfrm>
              </p:grpSpPr>
              <p:grpSp>
                <p:nvGrpSpPr>
                  <p:cNvPr id="512" name="Google Shape;512;p39"/>
                  <p:cNvGrpSpPr/>
                  <p:nvPr/>
                </p:nvGrpSpPr>
                <p:grpSpPr>
                  <a:xfrm>
                    <a:off x="6558120" y="5023440"/>
                    <a:ext cx="547679" cy="509339"/>
                    <a:chOff x="6558120" y="5023440"/>
                    <a:chExt cx="547679" cy="509339"/>
                  </a:xfrm>
                </p:grpSpPr>
                <p:sp>
                  <p:nvSpPr>
                    <p:cNvPr id="513" name="Google Shape;513;p39"/>
                    <p:cNvSpPr/>
                    <p:nvPr/>
                  </p:nvSpPr>
                  <p:spPr>
                    <a:xfrm>
                      <a:off x="6940797" y="5094355"/>
                      <a:ext cx="165003" cy="114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3687" h="119791" extrusionOk="0">
                          <a:moveTo>
                            <a:pt x="136591" y="44106"/>
                          </a:moveTo>
                          <a:cubicBezTo>
                            <a:pt x="132652" y="33422"/>
                            <a:pt x="126175" y="23826"/>
                            <a:pt x="117894" y="17469"/>
                          </a:cubicBezTo>
                          <a:cubicBezTo>
                            <a:pt x="91183" y="-3125"/>
                            <a:pt x="48713" y="-5302"/>
                            <a:pt x="19131" y="9836"/>
                          </a:cubicBezTo>
                          <a:cubicBezTo>
                            <a:pt x="-28548" y="34196"/>
                            <a:pt x="24539" y="91004"/>
                            <a:pt x="52386" y="105274"/>
                          </a:cubicBezTo>
                          <a:cubicBezTo>
                            <a:pt x="63404" y="110890"/>
                            <a:pt x="75490" y="114369"/>
                            <a:pt x="87778" y="114436"/>
                          </a:cubicBezTo>
                          <a:cubicBezTo>
                            <a:pt x="98529" y="114489"/>
                            <a:pt x="109280" y="111905"/>
                            <a:pt x="118828" y="106970"/>
                          </a:cubicBezTo>
                          <a:cubicBezTo>
                            <a:pt x="141867" y="95077"/>
                            <a:pt x="145139" y="67057"/>
                            <a:pt x="136658" y="44099"/>
                          </a:cubicBezTo>
                          <a:close/>
                        </a:path>
                      </a:pathLst>
                    </a:custGeom>
                    <a:solidFill>
                      <a:srgbClr val="5B3E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4" name="Google Shape;514;p39"/>
                    <p:cNvSpPr/>
                    <p:nvPr/>
                  </p:nvSpPr>
                  <p:spPr>
                    <a:xfrm>
                      <a:off x="6951240" y="5125320"/>
                      <a:ext cx="124110" cy="5117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279" h="51051" extrusionOk="0">
                          <a:moveTo>
                            <a:pt x="73188" y="51038"/>
                          </a:moveTo>
                          <a:cubicBezTo>
                            <a:pt x="45875" y="51038"/>
                            <a:pt x="18497" y="39498"/>
                            <a:pt x="0" y="19352"/>
                          </a:cubicBezTo>
                          <a:lnTo>
                            <a:pt x="4608" y="15112"/>
                          </a:lnTo>
                          <a:cubicBezTo>
                            <a:pt x="25775" y="38163"/>
                            <a:pt x="59298" y="49175"/>
                            <a:pt x="90015" y="43158"/>
                          </a:cubicBezTo>
                          <a:cubicBezTo>
                            <a:pt x="94957" y="42190"/>
                            <a:pt x="98696" y="41001"/>
                            <a:pt x="101835" y="39419"/>
                          </a:cubicBezTo>
                          <a:cubicBezTo>
                            <a:pt x="114656" y="32961"/>
                            <a:pt x="121200" y="15619"/>
                            <a:pt x="115924" y="2311"/>
                          </a:cubicBezTo>
                          <a:lnTo>
                            <a:pt x="121734" y="0"/>
                          </a:lnTo>
                          <a:cubicBezTo>
                            <a:pt x="128279" y="16427"/>
                            <a:pt x="120466" y="37041"/>
                            <a:pt x="104706" y="45014"/>
                          </a:cubicBezTo>
                          <a:cubicBezTo>
                            <a:pt x="101033" y="46871"/>
                            <a:pt x="96693" y="48233"/>
                            <a:pt x="91217" y="49315"/>
                          </a:cubicBezTo>
                          <a:cubicBezTo>
                            <a:pt x="85274" y="50483"/>
                            <a:pt x="79197" y="51051"/>
                            <a:pt x="73188" y="51051"/>
                          </a:cubicBez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5" name="Google Shape;515;p39"/>
                    <p:cNvSpPr/>
                    <p:nvPr/>
                  </p:nvSpPr>
                  <p:spPr>
                    <a:xfrm>
                      <a:off x="6942240" y="5104440"/>
                      <a:ext cx="100767" cy="349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0767" h="35031" extrusionOk="0">
                          <a:moveTo>
                            <a:pt x="55959" y="35031"/>
                          </a:moveTo>
                          <a:cubicBezTo>
                            <a:pt x="54624" y="35031"/>
                            <a:pt x="53288" y="35005"/>
                            <a:pt x="51886" y="34951"/>
                          </a:cubicBezTo>
                          <a:cubicBezTo>
                            <a:pt x="35325" y="34290"/>
                            <a:pt x="16895" y="30704"/>
                            <a:pt x="0" y="24841"/>
                          </a:cubicBezTo>
                          <a:lnTo>
                            <a:pt x="2070" y="18925"/>
                          </a:lnTo>
                          <a:cubicBezTo>
                            <a:pt x="18364" y="24587"/>
                            <a:pt x="36193" y="28053"/>
                            <a:pt x="52153" y="28688"/>
                          </a:cubicBezTo>
                          <a:cubicBezTo>
                            <a:pt x="68046" y="29329"/>
                            <a:pt x="79665" y="26130"/>
                            <a:pt x="86544" y="19205"/>
                          </a:cubicBezTo>
                          <a:cubicBezTo>
                            <a:pt x="91552" y="14137"/>
                            <a:pt x="94423" y="7132"/>
                            <a:pt x="94556" y="0"/>
                          </a:cubicBezTo>
                          <a:lnTo>
                            <a:pt x="100767" y="67"/>
                          </a:lnTo>
                          <a:cubicBezTo>
                            <a:pt x="100700" y="8815"/>
                            <a:pt x="97094" y="17395"/>
                            <a:pt x="90950" y="23612"/>
                          </a:cubicBezTo>
                          <a:cubicBezTo>
                            <a:pt x="83471" y="31198"/>
                            <a:pt x="71718" y="35031"/>
                            <a:pt x="55959" y="35031"/>
                          </a:cubicBez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6" name="Google Shape;516;p39"/>
                    <p:cNvSpPr/>
                    <p:nvPr/>
                  </p:nvSpPr>
                  <p:spPr>
                    <a:xfrm>
                      <a:off x="6949080" y="5094000"/>
                      <a:ext cx="62340" cy="287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970" h="28848" extrusionOk="0">
                          <a:moveTo>
                            <a:pt x="22904" y="28848"/>
                          </a:moveTo>
                          <a:lnTo>
                            <a:pt x="22437" y="28848"/>
                          </a:lnTo>
                          <a:cubicBezTo>
                            <a:pt x="14557" y="28801"/>
                            <a:pt x="6611" y="26724"/>
                            <a:pt x="0" y="23005"/>
                          </a:cubicBezTo>
                          <a:lnTo>
                            <a:pt x="3138" y="17549"/>
                          </a:lnTo>
                          <a:cubicBezTo>
                            <a:pt x="8748" y="20754"/>
                            <a:pt x="15626" y="22537"/>
                            <a:pt x="22504" y="22577"/>
                          </a:cubicBezTo>
                          <a:cubicBezTo>
                            <a:pt x="30050" y="22651"/>
                            <a:pt x="43872" y="21495"/>
                            <a:pt x="52687" y="13469"/>
                          </a:cubicBezTo>
                          <a:cubicBezTo>
                            <a:pt x="54623" y="11686"/>
                            <a:pt x="55759" y="10137"/>
                            <a:pt x="56026" y="8721"/>
                          </a:cubicBezTo>
                          <a:cubicBezTo>
                            <a:pt x="56226" y="7646"/>
                            <a:pt x="55825" y="6257"/>
                            <a:pt x="54556" y="5676"/>
                          </a:cubicBezTo>
                          <a:lnTo>
                            <a:pt x="57228" y="0"/>
                          </a:lnTo>
                          <a:cubicBezTo>
                            <a:pt x="60967" y="1750"/>
                            <a:pt x="62970" y="5836"/>
                            <a:pt x="62169" y="9950"/>
                          </a:cubicBezTo>
                          <a:cubicBezTo>
                            <a:pt x="61635" y="12721"/>
                            <a:pt x="59899" y="15379"/>
                            <a:pt x="56961" y="18097"/>
                          </a:cubicBezTo>
                          <a:cubicBezTo>
                            <a:pt x="46744" y="27399"/>
                            <a:pt x="31385" y="28841"/>
                            <a:pt x="22904" y="28841"/>
                          </a:cubicBez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7" name="Google Shape;517;p39"/>
                    <p:cNvSpPr/>
                    <p:nvPr/>
                  </p:nvSpPr>
                  <p:spPr>
                    <a:xfrm>
                      <a:off x="6558120" y="5174280"/>
                      <a:ext cx="292301" cy="358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9796" h="358499" extrusionOk="0">
                          <a:moveTo>
                            <a:pt x="138351" y="0"/>
                          </a:moveTo>
                          <a:cubicBezTo>
                            <a:pt x="125376" y="23058"/>
                            <a:pt x="111494" y="47085"/>
                            <a:pt x="89030" y="61061"/>
                          </a:cubicBezTo>
                          <a:cubicBezTo>
                            <a:pt x="80603" y="66303"/>
                            <a:pt x="70873" y="70236"/>
                            <a:pt x="64957" y="78203"/>
                          </a:cubicBezTo>
                          <a:cubicBezTo>
                            <a:pt x="52750" y="94650"/>
                            <a:pt x="62820" y="117862"/>
                            <a:pt x="60716" y="138235"/>
                          </a:cubicBezTo>
                          <a:cubicBezTo>
                            <a:pt x="57858" y="165928"/>
                            <a:pt x="33117" y="185313"/>
                            <a:pt x="17919" y="208638"/>
                          </a:cubicBezTo>
                          <a:cubicBezTo>
                            <a:pt x="6974" y="225433"/>
                            <a:pt x="724" y="245252"/>
                            <a:pt x="56" y="265285"/>
                          </a:cubicBezTo>
                          <a:cubicBezTo>
                            <a:pt x="-345" y="277338"/>
                            <a:pt x="1338" y="289746"/>
                            <a:pt x="7114" y="300336"/>
                          </a:cubicBezTo>
                          <a:cubicBezTo>
                            <a:pt x="20470" y="324804"/>
                            <a:pt x="51408" y="333297"/>
                            <a:pt x="79234" y="334920"/>
                          </a:cubicBezTo>
                          <a:cubicBezTo>
                            <a:pt x="118458" y="337211"/>
                            <a:pt x="158678" y="330740"/>
                            <a:pt x="196607" y="340997"/>
                          </a:cubicBezTo>
                          <a:cubicBezTo>
                            <a:pt x="216888" y="346479"/>
                            <a:pt x="236106" y="356669"/>
                            <a:pt x="257047" y="358206"/>
                          </a:cubicBezTo>
                          <a:cubicBezTo>
                            <a:pt x="261121" y="358499"/>
                            <a:pt x="265261" y="358452"/>
                            <a:pt x="269067" y="357110"/>
                          </a:cubicBezTo>
                          <a:cubicBezTo>
                            <a:pt x="273742" y="355481"/>
                            <a:pt x="277548" y="352069"/>
                            <a:pt x="280619" y="348249"/>
                          </a:cubicBezTo>
                          <a:cubicBezTo>
                            <a:pt x="299451" y="324924"/>
                            <a:pt x="292439" y="290333"/>
                            <a:pt x="280419" y="262861"/>
                          </a:cubicBezTo>
                          <a:cubicBezTo>
                            <a:pt x="253308" y="200712"/>
                            <a:pt x="205122" y="145214"/>
                            <a:pt x="200194" y="77581"/>
                          </a:cubicBezTo>
                        </a:path>
                      </a:pathLst>
                    </a:custGeom>
                    <a:solidFill>
                      <a:srgbClr val="5B3E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18" name="Google Shape;518;p39"/>
                    <p:cNvSpPr/>
                    <p:nvPr/>
                  </p:nvSpPr>
                  <p:spPr>
                    <a:xfrm>
                      <a:off x="6675840" y="5255640"/>
                      <a:ext cx="267355" cy="2701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67355" h="270180" extrusionOk="0">
                          <a:moveTo>
                            <a:pt x="42670" y="41889"/>
                          </a:moveTo>
                          <a:lnTo>
                            <a:pt x="40968" y="114749"/>
                          </a:lnTo>
                          <a:lnTo>
                            <a:pt x="0" y="126636"/>
                          </a:lnTo>
                          <a:lnTo>
                            <a:pt x="54977" y="270180"/>
                          </a:lnTo>
                          <a:lnTo>
                            <a:pt x="267355" y="118643"/>
                          </a:lnTo>
                          <a:lnTo>
                            <a:pt x="211329" y="95892"/>
                          </a:lnTo>
                          <a:lnTo>
                            <a:pt x="199777" y="0"/>
                          </a:lnTo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519" name="Google Shape;519;p39"/>
                    <p:cNvSpPr/>
                    <p:nvPr/>
                  </p:nvSpPr>
                  <p:spPr>
                    <a:xfrm>
                      <a:off x="6676565" y="5043604"/>
                      <a:ext cx="223547" cy="3007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30461" h="300002" extrusionOk="0">
                          <a:moveTo>
                            <a:pt x="1652" y="180965"/>
                          </a:moveTo>
                          <a:cubicBezTo>
                            <a:pt x="-1907" y="204397"/>
                            <a:pt x="-305" y="240223"/>
                            <a:pt x="12316" y="257565"/>
                          </a:cubicBezTo>
                          <a:cubicBezTo>
                            <a:pt x="42379" y="298873"/>
                            <a:pt x="98645" y="284376"/>
                            <a:pt x="136201" y="262379"/>
                          </a:cubicBezTo>
                          <a:cubicBezTo>
                            <a:pt x="157302" y="250066"/>
                            <a:pt x="175332" y="231755"/>
                            <a:pt x="189222" y="210427"/>
                          </a:cubicBezTo>
                          <a:cubicBezTo>
                            <a:pt x="204848" y="186387"/>
                            <a:pt x="214130" y="157894"/>
                            <a:pt x="220140" y="129219"/>
                          </a:cubicBezTo>
                          <a:cubicBezTo>
                            <a:pt x="228554" y="88806"/>
                            <a:pt x="222610" y="43571"/>
                            <a:pt x="188955" y="19772"/>
                          </a:cubicBezTo>
                          <a:cubicBezTo>
                            <a:pt x="172528" y="8180"/>
                            <a:pt x="153029" y="3411"/>
                            <a:pt x="133930" y="1188"/>
                          </a:cubicBezTo>
                          <a:cubicBezTo>
                            <a:pt x="113971" y="-1129"/>
                            <a:pt x="93377" y="-421"/>
                            <a:pt x="74205" y="6597"/>
                          </a:cubicBezTo>
                          <a:cubicBezTo>
                            <a:pt x="51194" y="15011"/>
                            <a:pt x="32369" y="26583"/>
                            <a:pt x="23735" y="51003"/>
                          </a:cubicBezTo>
                          <a:cubicBezTo>
                            <a:pt x="8149" y="95083"/>
                            <a:pt x="7856" y="140131"/>
                            <a:pt x="1652" y="180965"/>
                          </a:cubicBez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0" name="Google Shape;520;p39"/>
                    <p:cNvSpPr/>
                    <p:nvPr/>
                  </p:nvSpPr>
                  <p:spPr>
                    <a:xfrm>
                      <a:off x="6705002" y="5178600"/>
                      <a:ext cx="26620" cy="608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9496" h="60827" extrusionOk="0">
                          <a:moveTo>
                            <a:pt x="13485" y="60827"/>
                          </a:moveTo>
                          <a:cubicBezTo>
                            <a:pt x="9105" y="57982"/>
                            <a:pt x="3743" y="54016"/>
                            <a:pt x="1145" y="48560"/>
                          </a:cubicBezTo>
                          <a:cubicBezTo>
                            <a:pt x="-2675" y="40540"/>
                            <a:pt x="3890" y="33909"/>
                            <a:pt x="8678" y="29075"/>
                          </a:cubicBezTo>
                          <a:cubicBezTo>
                            <a:pt x="9465" y="28280"/>
                            <a:pt x="10227" y="27505"/>
                            <a:pt x="10921" y="26757"/>
                          </a:cubicBezTo>
                          <a:cubicBezTo>
                            <a:pt x="17539" y="19612"/>
                            <a:pt x="21519" y="10103"/>
                            <a:pt x="22126" y="0"/>
                          </a:cubicBezTo>
                          <a:lnTo>
                            <a:pt x="26821" y="280"/>
                          </a:lnTo>
                          <a:cubicBezTo>
                            <a:pt x="26146" y="11472"/>
                            <a:pt x="21726" y="22003"/>
                            <a:pt x="14374" y="29949"/>
                          </a:cubicBezTo>
                          <a:cubicBezTo>
                            <a:pt x="13646" y="30731"/>
                            <a:pt x="12845" y="31539"/>
                            <a:pt x="12023" y="32373"/>
                          </a:cubicBezTo>
                          <a:cubicBezTo>
                            <a:pt x="6734" y="37716"/>
                            <a:pt x="3162" y="41862"/>
                            <a:pt x="5392" y="46537"/>
                          </a:cubicBezTo>
                          <a:cubicBezTo>
                            <a:pt x="7482" y="50931"/>
                            <a:pt x="12190" y="54370"/>
                            <a:pt x="16050" y="56881"/>
                          </a:cubicBezTo>
                          <a:lnTo>
                            <a:pt x="13492" y="60820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1" name="Google Shape;521;p39"/>
                    <p:cNvSpPr/>
                    <p:nvPr/>
                  </p:nvSpPr>
                  <p:spPr>
                    <a:xfrm>
                      <a:off x="6717600" y="5307120"/>
                      <a:ext cx="92932" cy="248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2700" h="24728" extrusionOk="0">
                          <a:moveTo>
                            <a:pt x="22350" y="24728"/>
                          </a:moveTo>
                          <a:cubicBezTo>
                            <a:pt x="13736" y="24728"/>
                            <a:pt x="6070" y="24066"/>
                            <a:pt x="0" y="23278"/>
                          </a:cubicBezTo>
                          <a:lnTo>
                            <a:pt x="808" y="17068"/>
                          </a:lnTo>
                          <a:cubicBezTo>
                            <a:pt x="20761" y="19652"/>
                            <a:pt x="58757" y="20874"/>
                            <a:pt x="89161" y="0"/>
                          </a:cubicBezTo>
                          <a:lnTo>
                            <a:pt x="92700" y="5162"/>
                          </a:lnTo>
                          <a:cubicBezTo>
                            <a:pt x="69936" y="20801"/>
                            <a:pt x="43332" y="24728"/>
                            <a:pt x="22350" y="24728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2" name="Google Shape;522;p39"/>
                    <p:cNvSpPr/>
                    <p:nvPr/>
                  </p:nvSpPr>
                  <p:spPr>
                    <a:xfrm>
                      <a:off x="6757202" y="5180760"/>
                      <a:ext cx="15118" cy="208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82" h="22577" extrusionOk="0">
                          <a:moveTo>
                            <a:pt x="368" y="8818"/>
                          </a:moveTo>
                          <a:cubicBezTo>
                            <a:pt x="-921" y="14541"/>
                            <a:pt x="1283" y="19930"/>
                            <a:pt x="5290" y="20858"/>
                          </a:cubicBezTo>
                          <a:cubicBezTo>
                            <a:pt x="9296" y="21786"/>
                            <a:pt x="13583" y="17900"/>
                            <a:pt x="14872" y="12177"/>
                          </a:cubicBezTo>
                          <a:cubicBezTo>
                            <a:pt x="16161" y="6454"/>
                            <a:pt x="13957" y="1065"/>
                            <a:pt x="9951" y="137"/>
                          </a:cubicBezTo>
                          <a:cubicBezTo>
                            <a:pt x="5944" y="-791"/>
                            <a:pt x="1657" y="3095"/>
                            <a:pt x="368" y="8818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3" name="Google Shape;523;p39"/>
                    <p:cNvSpPr/>
                    <p:nvPr/>
                  </p:nvSpPr>
                  <p:spPr>
                    <a:xfrm>
                      <a:off x="6695282" y="5171400"/>
                      <a:ext cx="15118" cy="2088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7082" h="22577" extrusionOk="0">
                          <a:moveTo>
                            <a:pt x="368" y="8818"/>
                          </a:moveTo>
                          <a:cubicBezTo>
                            <a:pt x="-921" y="14541"/>
                            <a:pt x="1283" y="19930"/>
                            <a:pt x="5290" y="20858"/>
                          </a:cubicBezTo>
                          <a:cubicBezTo>
                            <a:pt x="9296" y="21786"/>
                            <a:pt x="13583" y="17899"/>
                            <a:pt x="14872" y="12177"/>
                          </a:cubicBezTo>
                          <a:cubicBezTo>
                            <a:pt x="16161" y="6454"/>
                            <a:pt x="13957" y="1065"/>
                            <a:pt x="9951" y="137"/>
                          </a:cubicBezTo>
                          <a:cubicBezTo>
                            <a:pt x="5944" y="-791"/>
                            <a:pt x="1657" y="3095"/>
                            <a:pt x="368" y="8818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4" name="Google Shape;524;p39"/>
                    <p:cNvSpPr/>
                    <p:nvPr/>
                  </p:nvSpPr>
                  <p:spPr>
                    <a:xfrm>
                      <a:off x="6646680" y="5023440"/>
                      <a:ext cx="439608" cy="46912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1817" h="469128" extrusionOk="0">
                          <a:moveTo>
                            <a:pt x="262261" y="343110"/>
                          </a:moveTo>
                          <a:cubicBezTo>
                            <a:pt x="265800" y="345033"/>
                            <a:pt x="269406" y="346803"/>
                            <a:pt x="273079" y="348439"/>
                          </a:cubicBezTo>
                          <a:cubicBezTo>
                            <a:pt x="309539" y="364806"/>
                            <a:pt x="343529" y="379169"/>
                            <a:pt x="375448" y="403917"/>
                          </a:cubicBezTo>
                          <a:cubicBezTo>
                            <a:pt x="385999" y="412051"/>
                            <a:pt x="392744" y="421787"/>
                            <a:pt x="401424" y="431690"/>
                          </a:cubicBezTo>
                          <a:cubicBezTo>
                            <a:pt x="411174" y="442748"/>
                            <a:pt x="419721" y="455002"/>
                            <a:pt x="424463" y="469091"/>
                          </a:cubicBezTo>
                          <a:cubicBezTo>
                            <a:pt x="423727" y="466961"/>
                            <a:pt x="431207" y="455128"/>
                            <a:pt x="432208" y="452437"/>
                          </a:cubicBezTo>
                          <a:cubicBezTo>
                            <a:pt x="434612" y="446234"/>
                            <a:pt x="436482" y="439857"/>
                            <a:pt x="437885" y="433366"/>
                          </a:cubicBezTo>
                          <a:cubicBezTo>
                            <a:pt x="440756" y="420378"/>
                            <a:pt x="440622" y="408625"/>
                            <a:pt x="437618" y="395704"/>
                          </a:cubicBezTo>
                          <a:cubicBezTo>
                            <a:pt x="432743" y="375096"/>
                            <a:pt x="418786" y="356799"/>
                            <a:pt x="400289" y="346609"/>
                          </a:cubicBezTo>
                          <a:cubicBezTo>
                            <a:pt x="394413" y="343404"/>
                            <a:pt x="388136" y="340960"/>
                            <a:pt x="382727" y="337167"/>
                          </a:cubicBezTo>
                          <a:cubicBezTo>
                            <a:pt x="371975" y="329728"/>
                            <a:pt x="365098" y="317100"/>
                            <a:pt x="364563" y="304072"/>
                          </a:cubicBezTo>
                          <a:cubicBezTo>
                            <a:pt x="364029" y="290082"/>
                            <a:pt x="370439" y="276780"/>
                            <a:pt x="372109" y="262877"/>
                          </a:cubicBezTo>
                          <a:cubicBezTo>
                            <a:pt x="375782" y="232293"/>
                            <a:pt x="353612" y="215018"/>
                            <a:pt x="336383" y="193242"/>
                          </a:cubicBezTo>
                          <a:cubicBezTo>
                            <a:pt x="331175" y="186678"/>
                            <a:pt x="326099" y="179927"/>
                            <a:pt x="322561" y="172354"/>
                          </a:cubicBezTo>
                          <a:cubicBezTo>
                            <a:pt x="318620" y="164034"/>
                            <a:pt x="316618" y="154959"/>
                            <a:pt x="314547" y="146011"/>
                          </a:cubicBezTo>
                          <a:cubicBezTo>
                            <a:pt x="306868" y="113444"/>
                            <a:pt x="296785" y="80790"/>
                            <a:pt x="277953" y="53151"/>
                          </a:cubicBezTo>
                          <a:cubicBezTo>
                            <a:pt x="266401" y="36276"/>
                            <a:pt x="251309" y="21485"/>
                            <a:pt x="233480" y="11435"/>
                          </a:cubicBezTo>
                          <a:cubicBezTo>
                            <a:pt x="214315" y="657"/>
                            <a:pt x="197087" y="90"/>
                            <a:pt x="175785" y="3"/>
                          </a:cubicBezTo>
                          <a:cubicBezTo>
                            <a:pt x="165701" y="-37"/>
                            <a:pt x="155618" y="337"/>
                            <a:pt x="145588" y="1672"/>
                          </a:cubicBezTo>
                          <a:cubicBezTo>
                            <a:pt x="123525" y="4610"/>
                            <a:pt x="102163" y="12203"/>
                            <a:pt x="82845" y="23255"/>
                          </a:cubicBezTo>
                          <a:cubicBezTo>
                            <a:pt x="73763" y="28450"/>
                            <a:pt x="65803" y="31722"/>
                            <a:pt x="55760" y="34360"/>
                          </a:cubicBezTo>
                          <a:cubicBezTo>
                            <a:pt x="49069" y="36116"/>
                            <a:pt x="41436" y="38740"/>
                            <a:pt x="35820" y="42794"/>
                          </a:cubicBezTo>
                          <a:cubicBezTo>
                            <a:pt x="33496" y="44470"/>
                            <a:pt x="31379" y="46567"/>
                            <a:pt x="30258" y="49204"/>
                          </a:cubicBezTo>
                          <a:cubicBezTo>
                            <a:pt x="28100" y="54300"/>
                            <a:pt x="30057" y="60276"/>
                            <a:pt x="28595" y="65611"/>
                          </a:cubicBezTo>
                          <a:cubicBezTo>
                            <a:pt x="26365" y="73738"/>
                            <a:pt x="17403" y="77605"/>
                            <a:pt x="11046" y="83134"/>
                          </a:cubicBezTo>
                          <a:cubicBezTo>
                            <a:pt x="3320" y="89851"/>
                            <a:pt x="-1061" y="100409"/>
                            <a:pt x="221" y="110566"/>
                          </a:cubicBezTo>
                          <a:cubicBezTo>
                            <a:pt x="1503" y="120722"/>
                            <a:pt x="8675" y="130058"/>
                            <a:pt x="18351" y="133383"/>
                          </a:cubicBezTo>
                          <a:cubicBezTo>
                            <a:pt x="28027" y="136709"/>
                            <a:pt x="39746" y="133530"/>
                            <a:pt x="45984" y="125417"/>
                          </a:cubicBezTo>
                          <a:cubicBezTo>
                            <a:pt x="51760" y="117904"/>
                            <a:pt x="53436" y="106526"/>
                            <a:pt x="62050" y="102566"/>
                          </a:cubicBezTo>
                          <a:cubicBezTo>
                            <a:pt x="65155" y="101143"/>
                            <a:pt x="68668" y="100990"/>
                            <a:pt x="72006" y="100296"/>
                          </a:cubicBezTo>
                          <a:cubicBezTo>
                            <a:pt x="80260" y="98579"/>
                            <a:pt x="87706" y="93284"/>
                            <a:pt x="92026" y="86052"/>
                          </a:cubicBezTo>
                          <a:cubicBezTo>
                            <a:pt x="94924" y="81197"/>
                            <a:pt x="96460" y="75581"/>
                            <a:pt x="99739" y="70973"/>
                          </a:cubicBezTo>
                          <a:cubicBezTo>
                            <a:pt x="106283" y="61785"/>
                            <a:pt x="118203" y="58513"/>
                            <a:pt x="129168" y="55862"/>
                          </a:cubicBezTo>
                          <a:cubicBezTo>
                            <a:pt x="130209" y="77364"/>
                            <a:pt x="131906" y="100596"/>
                            <a:pt x="145889" y="116969"/>
                          </a:cubicBezTo>
                          <a:cubicBezTo>
                            <a:pt x="154483" y="127066"/>
                            <a:pt x="167037" y="133464"/>
                            <a:pt x="174783" y="144275"/>
                          </a:cubicBezTo>
                          <a:cubicBezTo>
                            <a:pt x="181995" y="154432"/>
                            <a:pt x="184332" y="167600"/>
                            <a:pt x="192212" y="177276"/>
                          </a:cubicBezTo>
                          <a:cubicBezTo>
                            <a:pt x="196953" y="183092"/>
                            <a:pt x="203430" y="187312"/>
                            <a:pt x="208038" y="193242"/>
                          </a:cubicBezTo>
                          <a:cubicBezTo>
                            <a:pt x="219123" y="207619"/>
                            <a:pt x="214916" y="227452"/>
                            <a:pt x="214783" y="244220"/>
                          </a:cubicBezTo>
                          <a:cubicBezTo>
                            <a:pt x="214649" y="263665"/>
                            <a:pt x="215450" y="283405"/>
                            <a:pt x="222395" y="301795"/>
                          </a:cubicBezTo>
                          <a:cubicBezTo>
                            <a:pt x="229540" y="320753"/>
                            <a:pt x="244899" y="333728"/>
                            <a:pt x="262261" y="343103"/>
                          </a:cubicBezTo>
                          <a:close/>
                        </a:path>
                      </a:pathLst>
                    </a:custGeom>
                    <a:solidFill>
                      <a:srgbClr val="5B3E3E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5" name="Google Shape;525;p39"/>
                    <p:cNvSpPr/>
                    <p:nvPr/>
                  </p:nvSpPr>
                  <p:spPr>
                    <a:xfrm>
                      <a:off x="6705720" y="5250240"/>
                      <a:ext cx="49012" cy="2193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135" h="22210" extrusionOk="0">
                          <a:moveTo>
                            <a:pt x="49135" y="668"/>
                          </a:moveTo>
                          <a:lnTo>
                            <a:pt x="0" y="0"/>
                          </a:lnTo>
                          <a:cubicBezTo>
                            <a:pt x="0" y="0"/>
                            <a:pt x="1062" y="22210"/>
                            <a:pt x="21809" y="21809"/>
                          </a:cubicBezTo>
                          <a:cubicBezTo>
                            <a:pt x="40393" y="21456"/>
                            <a:pt x="49135" y="668"/>
                            <a:pt x="49135" y="668"/>
                          </a:cubicBez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6" name="Google Shape;526;p39"/>
                    <p:cNvSpPr/>
                    <p:nvPr/>
                  </p:nvSpPr>
                  <p:spPr>
                    <a:xfrm>
                      <a:off x="6756482" y="5146200"/>
                      <a:ext cx="39252" cy="216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9252" h="24020" extrusionOk="0">
                          <a:moveTo>
                            <a:pt x="33435" y="21608"/>
                          </a:moveTo>
                          <a:cubicBezTo>
                            <a:pt x="29008" y="10610"/>
                            <a:pt x="12147" y="4246"/>
                            <a:pt x="1436" y="6790"/>
                          </a:cubicBezTo>
                          <a:lnTo>
                            <a:pt x="0" y="686"/>
                          </a:lnTo>
                          <a:cubicBezTo>
                            <a:pt x="13142" y="-2412"/>
                            <a:pt x="33583" y="5187"/>
                            <a:pt x="39252" y="19264"/>
                          </a:cubicBezTo>
                          <a:lnTo>
                            <a:pt x="33435" y="21608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7" name="Google Shape;527;p39"/>
                    <p:cNvSpPr/>
                    <p:nvPr/>
                  </p:nvSpPr>
                  <p:spPr>
                    <a:xfrm>
                      <a:off x="6685202" y="5139360"/>
                      <a:ext cx="40635" cy="107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534" h="12734" extrusionOk="0">
                          <a:moveTo>
                            <a:pt x="2885" y="10935"/>
                          </a:moveTo>
                          <a:lnTo>
                            <a:pt x="0" y="5373"/>
                          </a:lnTo>
                          <a:cubicBezTo>
                            <a:pt x="13382" y="-1552"/>
                            <a:pt x="28534" y="-1799"/>
                            <a:pt x="40534" y="4725"/>
                          </a:cubicBezTo>
                          <a:lnTo>
                            <a:pt x="37542" y="10234"/>
                          </a:lnTo>
                          <a:cubicBezTo>
                            <a:pt x="27372" y="4705"/>
                            <a:pt x="14417" y="4972"/>
                            <a:pt x="2885" y="10935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8" name="Google Shape;528;p39"/>
                    <p:cNvSpPr/>
                    <p:nvPr/>
                  </p:nvSpPr>
                  <p:spPr>
                    <a:xfrm>
                      <a:off x="6848280" y="5166000"/>
                      <a:ext cx="114703" cy="5789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4990" h="57896" extrusionOk="0">
                          <a:moveTo>
                            <a:pt x="27111" y="57889"/>
                          </a:moveTo>
                          <a:cubicBezTo>
                            <a:pt x="17763" y="57889"/>
                            <a:pt x="8614" y="56413"/>
                            <a:pt x="0" y="53435"/>
                          </a:cubicBezTo>
                          <a:lnTo>
                            <a:pt x="2003" y="47512"/>
                          </a:lnTo>
                          <a:cubicBezTo>
                            <a:pt x="21369" y="54216"/>
                            <a:pt x="43939" y="52680"/>
                            <a:pt x="63772" y="43318"/>
                          </a:cubicBezTo>
                          <a:cubicBezTo>
                            <a:pt x="82203" y="34670"/>
                            <a:pt x="98429" y="19285"/>
                            <a:pt x="109581" y="0"/>
                          </a:cubicBezTo>
                          <a:lnTo>
                            <a:pt x="114990" y="3132"/>
                          </a:lnTo>
                          <a:cubicBezTo>
                            <a:pt x="103237" y="23512"/>
                            <a:pt x="86009" y="39799"/>
                            <a:pt x="66510" y="48994"/>
                          </a:cubicBezTo>
                          <a:cubicBezTo>
                            <a:pt x="53889" y="54897"/>
                            <a:pt x="40333" y="57896"/>
                            <a:pt x="27111" y="57896"/>
                          </a:cubicBez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29" name="Google Shape;529;p39"/>
                    <p:cNvSpPr/>
                    <p:nvPr/>
                  </p:nvSpPr>
                  <p:spPr>
                    <a:xfrm>
                      <a:off x="6809040" y="5072400"/>
                      <a:ext cx="144105" cy="789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4105" h="78730" extrusionOk="0">
                          <a:moveTo>
                            <a:pt x="99965" y="78730"/>
                          </a:moveTo>
                          <a:cubicBezTo>
                            <a:pt x="91484" y="78730"/>
                            <a:pt x="82670" y="77862"/>
                            <a:pt x="73789" y="76132"/>
                          </a:cubicBezTo>
                          <a:cubicBezTo>
                            <a:pt x="66109" y="74643"/>
                            <a:pt x="55091" y="71738"/>
                            <a:pt x="47678" y="63705"/>
                          </a:cubicBezTo>
                          <a:cubicBezTo>
                            <a:pt x="44674" y="60413"/>
                            <a:pt x="42537" y="56593"/>
                            <a:pt x="40467" y="52894"/>
                          </a:cubicBezTo>
                          <a:cubicBezTo>
                            <a:pt x="38530" y="49335"/>
                            <a:pt x="36661" y="45976"/>
                            <a:pt x="34123" y="43225"/>
                          </a:cubicBezTo>
                          <a:cubicBezTo>
                            <a:pt x="31786" y="40721"/>
                            <a:pt x="28914" y="38731"/>
                            <a:pt x="25910" y="36621"/>
                          </a:cubicBezTo>
                          <a:cubicBezTo>
                            <a:pt x="24440" y="35632"/>
                            <a:pt x="23038" y="34644"/>
                            <a:pt x="21636" y="33596"/>
                          </a:cubicBezTo>
                          <a:cubicBezTo>
                            <a:pt x="11218" y="25656"/>
                            <a:pt x="3539" y="14330"/>
                            <a:pt x="0" y="1696"/>
                          </a:cubicBezTo>
                          <a:lnTo>
                            <a:pt x="6010" y="0"/>
                          </a:lnTo>
                          <a:cubicBezTo>
                            <a:pt x="9215" y="11325"/>
                            <a:pt x="16093" y="21482"/>
                            <a:pt x="25442" y="28607"/>
                          </a:cubicBezTo>
                          <a:cubicBezTo>
                            <a:pt x="26778" y="29596"/>
                            <a:pt x="28113" y="30537"/>
                            <a:pt x="29448" y="31472"/>
                          </a:cubicBezTo>
                          <a:cubicBezTo>
                            <a:pt x="32654" y="33682"/>
                            <a:pt x="35926" y="35959"/>
                            <a:pt x="38731" y="38971"/>
                          </a:cubicBezTo>
                          <a:cubicBezTo>
                            <a:pt x="41736" y="42276"/>
                            <a:pt x="43873" y="46130"/>
                            <a:pt x="45943" y="49849"/>
                          </a:cubicBezTo>
                          <a:cubicBezTo>
                            <a:pt x="47946" y="53388"/>
                            <a:pt x="49749" y="56727"/>
                            <a:pt x="52286" y="59472"/>
                          </a:cubicBezTo>
                          <a:cubicBezTo>
                            <a:pt x="58430" y="66143"/>
                            <a:pt x="68179" y="68667"/>
                            <a:pt x="74990" y="69982"/>
                          </a:cubicBezTo>
                          <a:cubicBezTo>
                            <a:pt x="86743" y="72266"/>
                            <a:pt x="98162" y="72974"/>
                            <a:pt x="109047" y="72106"/>
                          </a:cubicBezTo>
                          <a:cubicBezTo>
                            <a:pt x="124071" y="70904"/>
                            <a:pt x="134355" y="67445"/>
                            <a:pt x="139497" y="61829"/>
                          </a:cubicBezTo>
                          <a:lnTo>
                            <a:pt x="144105" y="66076"/>
                          </a:lnTo>
                          <a:cubicBezTo>
                            <a:pt x="137761" y="72981"/>
                            <a:pt x="126476" y="76994"/>
                            <a:pt x="109514" y="78349"/>
                          </a:cubicBezTo>
                          <a:cubicBezTo>
                            <a:pt x="106376" y="78603"/>
                            <a:pt x="103170" y="78723"/>
                            <a:pt x="99965" y="78723"/>
                          </a:cubicBez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0" name="Google Shape;530;p39"/>
                    <p:cNvSpPr/>
                    <p:nvPr/>
                  </p:nvSpPr>
                  <p:spPr>
                    <a:xfrm>
                      <a:off x="6817680" y="5042160"/>
                      <a:ext cx="125341" cy="7531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1" h="75124" extrusionOk="0">
                          <a:moveTo>
                            <a:pt x="124406" y="75124"/>
                          </a:moveTo>
                          <a:cubicBezTo>
                            <a:pt x="97962" y="71271"/>
                            <a:pt x="81802" y="62597"/>
                            <a:pt x="64907" y="43132"/>
                          </a:cubicBezTo>
                          <a:cubicBezTo>
                            <a:pt x="50350" y="26410"/>
                            <a:pt x="27245" y="6444"/>
                            <a:pt x="0" y="6264"/>
                          </a:cubicBezTo>
                          <a:lnTo>
                            <a:pt x="67" y="0"/>
                          </a:lnTo>
                          <a:cubicBezTo>
                            <a:pt x="29649" y="201"/>
                            <a:pt x="54223" y="21329"/>
                            <a:pt x="69582" y="39025"/>
                          </a:cubicBezTo>
                          <a:cubicBezTo>
                            <a:pt x="85475" y="57208"/>
                            <a:pt x="100566" y="65315"/>
                            <a:pt x="125341" y="68927"/>
                          </a:cubicBezTo>
                          <a:lnTo>
                            <a:pt x="124406" y="75124"/>
                          </a:ln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1" name="Google Shape;531;p39"/>
                    <p:cNvSpPr/>
                    <p:nvPr/>
                  </p:nvSpPr>
                  <p:spPr>
                    <a:xfrm>
                      <a:off x="6944040" y="5232240"/>
                      <a:ext cx="69811" cy="16168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0516" h="161681" extrusionOk="0">
                          <a:moveTo>
                            <a:pt x="64500" y="161681"/>
                          </a:moveTo>
                          <a:cubicBezTo>
                            <a:pt x="59758" y="153961"/>
                            <a:pt x="54015" y="146930"/>
                            <a:pt x="47337" y="140800"/>
                          </a:cubicBezTo>
                          <a:cubicBezTo>
                            <a:pt x="42997" y="136766"/>
                            <a:pt x="38122" y="133040"/>
                            <a:pt x="33448" y="129434"/>
                          </a:cubicBezTo>
                          <a:cubicBezTo>
                            <a:pt x="27905" y="125220"/>
                            <a:pt x="22229" y="120860"/>
                            <a:pt x="17154" y="115892"/>
                          </a:cubicBezTo>
                          <a:cubicBezTo>
                            <a:pt x="5402" y="104473"/>
                            <a:pt x="-675" y="91438"/>
                            <a:pt x="60" y="79191"/>
                          </a:cubicBezTo>
                          <a:cubicBezTo>
                            <a:pt x="460" y="71585"/>
                            <a:pt x="3398" y="64667"/>
                            <a:pt x="6270" y="57976"/>
                          </a:cubicBezTo>
                          <a:cubicBezTo>
                            <a:pt x="7739" y="54557"/>
                            <a:pt x="9208" y="51018"/>
                            <a:pt x="10343" y="47519"/>
                          </a:cubicBezTo>
                          <a:cubicBezTo>
                            <a:pt x="15018" y="32474"/>
                            <a:pt x="13014" y="15619"/>
                            <a:pt x="11211" y="755"/>
                          </a:cubicBezTo>
                          <a:lnTo>
                            <a:pt x="17422" y="0"/>
                          </a:lnTo>
                          <a:cubicBezTo>
                            <a:pt x="19291" y="15492"/>
                            <a:pt x="21428" y="33062"/>
                            <a:pt x="16286" y="49388"/>
                          </a:cubicBezTo>
                          <a:cubicBezTo>
                            <a:pt x="15084" y="53182"/>
                            <a:pt x="13548" y="56861"/>
                            <a:pt x="12013" y="60427"/>
                          </a:cubicBezTo>
                          <a:cubicBezTo>
                            <a:pt x="9275" y="66911"/>
                            <a:pt x="6670" y="73034"/>
                            <a:pt x="6270" y="79552"/>
                          </a:cubicBezTo>
                          <a:cubicBezTo>
                            <a:pt x="5469" y="93588"/>
                            <a:pt x="15485" y="105528"/>
                            <a:pt x="21495" y="111397"/>
                          </a:cubicBezTo>
                          <a:cubicBezTo>
                            <a:pt x="26369" y="116112"/>
                            <a:pt x="31912" y="120352"/>
                            <a:pt x="37254" y="124459"/>
                          </a:cubicBezTo>
                          <a:cubicBezTo>
                            <a:pt x="42063" y="128152"/>
                            <a:pt x="47004" y="131965"/>
                            <a:pt x="51611" y="136192"/>
                          </a:cubicBezTo>
                          <a:cubicBezTo>
                            <a:pt x="58690" y="142723"/>
                            <a:pt x="64833" y="150202"/>
                            <a:pt x="69841" y="158415"/>
                          </a:cubicBezTo>
                          <a:lnTo>
                            <a:pt x="64500" y="161681"/>
                          </a:ln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2" name="Google Shape;532;p39"/>
                    <p:cNvSpPr/>
                    <p:nvPr/>
                  </p:nvSpPr>
                  <p:spPr>
                    <a:xfrm>
                      <a:off x="6899040" y="5235480"/>
                      <a:ext cx="25196" cy="1212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776" h="121220" extrusionOk="0">
                          <a:moveTo>
                            <a:pt x="20677" y="121220"/>
                          </a:moveTo>
                          <a:cubicBezTo>
                            <a:pt x="10594" y="110082"/>
                            <a:pt x="3849" y="96406"/>
                            <a:pt x="1111" y="81662"/>
                          </a:cubicBezTo>
                          <a:cubicBezTo>
                            <a:pt x="-425" y="73395"/>
                            <a:pt x="-358" y="66243"/>
                            <a:pt x="1245" y="59779"/>
                          </a:cubicBezTo>
                          <a:cubicBezTo>
                            <a:pt x="2313" y="55345"/>
                            <a:pt x="4183" y="51231"/>
                            <a:pt x="5919" y="47258"/>
                          </a:cubicBezTo>
                          <a:cubicBezTo>
                            <a:pt x="6854" y="45188"/>
                            <a:pt x="7789" y="43118"/>
                            <a:pt x="8590" y="41015"/>
                          </a:cubicBezTo>
                          <a:cubicBezTo>
                            <a:pt x="13465" y="28534"/>
                            <a:pt x="14133" y="14571"/>
                            <a:pt x="10527" y="1689"/>
                          </a:cubicBezTo>
                          <a:lnTo>
                            <a:pt x="16537" y="0"/>
                          </a:lnTo>
                          <a:cubicBezTo>
                            <a:pt x="20544" y="14177"/>
                            <a:pt x="19742" y="29542"/>
                            <a:pt x="14467" y="43271"/>
                          </a:cubicBezTo>
                          <a:cubicBezTo>
                            <a:pt x="13599" y="45482"/>
                            <a:pt x="12664" y="47659"/>
                            <a:pt x="11662" y="49822"/>
                          </a:cubicBezTo>
                          <a:cubicBezTo>
                            <a:pt x="9926" y="53715"/>
                            <a:pt x="8256" y="57395"/>
                            <a:pt x="7321" y="61275"/>
                          </a:cubicBezTo>
                          <a:cubicBezTo>
                            <a:pt x="5919" y="66850"/>
                            <a:pt x="5919" y="73141"/>
                            <a:pt x="7321" y="80513"/>
                          </a:cubicBezTo>
                          <a:cubicBezTo>
                            <a:pt x="9859" y="94115"/>
                            <a:pt x="16069" y="106736"/>
                            <a:pt x="25351" y="117013"/>
                          </a:cubicBezTo>
                          <a:lnTo>
                            <a:pt x="20677" y="121214"/>
                          </a:ln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33" name="Google Shape;533;p39"/>
                    <p:cNvSpPr/>
                    <p:nvPr/>
                  </p:nvSpPr>
                  <p:spPr>
                    <a:xfrm>
                      <a:off x="6631560" y="5270040"/>
                      <a:ext cx="40336" cy="17418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4447" h="174188" extrusionOk="0">
                          <a:moveTo>
                            <a:pt x="7599" y="174181"/>
                          </a:moveTo>
                          <a:cubicBezTo>
                            <a:pt x="-2144" y="158121"/>
                            <a:pt x="-2552" y="137133"/>
                            <a:pt x="6570" y="120713"/>
                          </a:cubicBezTo>
                          <a:cubicBezTo>
                            <a:pt x="9649" y="115170"/>
                            <a:pt x="13662" y="110282"/>
                            <a:pt x="17548" y="105554"/>
                          </a:cubicBezTo>
                          <a:cubicBezTo>
                            <a:pt x="21769" y="100419"/>
                            <a:pt x="25755" y="95564"/>
                            <a:pt x="28614" y="89982"/>
                          </a:cubicBezTo>
                          <a:cubicBezTo>
                            <a:pt x="34376" y="78683"/>
                            <a:pt x="35465" y="64019"/>
                            <a:pt x="31852" y="46397"/>
                          </a:cubicBezTo>
                          <a:cubicBezTo>
                            <a:pt x="30383" y="39225"/>
                            <a:pt x="28300" y="32006"/>
                            <a:pt x="26283" y="25028"/>
                          </a:cubicBezTo>
                          <a:cubicBezTo>
                            <a:pt x="24052" y="17288"/>
                            <a:pt x="21742" y="9282"/>
                            <a:pt x="20206" y="1169"/>
                          </a:cubicBezTo>
                          <a:lnTo>
                            <a:pt x="26363" y="0"/>
                          </a:lnTo>
                          <a:cubicBezTo>
                            <a:pt x="27845" y="7833"/>
                            <a:pt x="30116" y="15686"/>
                            <a:pt x="32306" y="23292"/>
                          </a:cubicBezTo>
                          <a:cubicBezTo>
                            <a:pt x="34356" y="30390"/>
                            <a:pt x="36473" y="37729"/>
                            <a:pt x="37989" y="45141"/>
                          </a:cubicBezTo>
                          <a:cubicBezTo>
                            <a:pt x="41895" y="64193"/>
                            <a:pt x="40620" y="80239"/>
                            <a:pt x="34196" y="92833"/>
                          </a:cubicBezTo>
                          <a:cubicBezTo>
                            <a:pt x="31037" y="99024"/>
                            <a:pt x="26643" y="104373"/>
                            <a:pt x="22396" y="109541"/>
                          </a:cubicBezTo>
                          <a:cubicBezTo>
                            <a:pt x="18517" y="114262"/>
                            <a:pt x="14858" y="118716"/>
                            <a:pt x="12053" y="123758"/>
                          </a:cubicBezTo>
                          <a:cubicBezTo>
                            <a:pt x="3999" y="138248"/>
                            <a:pt x="4360" y="156759"/>
                            <a:pt x="12954" y="170936"/>
                          </a:cubicBezTo>
                          <a:lnTo>
                            <a:pt x="7599" y="174188"/>
                          </a:lnTo>
                          <a:close/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34" name="Google Shape;534;p39"/>
                    <p:cNvGrpSpPr/>
                    <p:nvPr/>
                  </p:nvGrpSpPr>
                  <p:grpSpPr>
                    <a:xfrm>
                      <a:off x="6814080" y="5199480"/>
                      <a:ext cx="76584" cy="134643"/>
                      <a:chOff x="6814080" y="5199480"/>
                      <a:chExt cx="76584" cy="134643"/>
                    </a:xfrm>
                  </p:grpSpPr>
                  <p:sp>
                    <p:nvSpPr>
                      <p:cNvPr id="535" name="Google Shape;535;p39"/>
                      <p:cNvSpPr/>
                      <p:nvPr/>
                    </p:nvSpPr>
                    <p:spPr>
                      <a:xfrm>
                        <a:off x="6817320" y="5201640"/>
                        <a:ext cx="73344" cy="8467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1268" h="89134" extrusionOk="0">
                            <a:moveTo>
                              <a:pt x="29483" y="3245"/>
                            </a:moveTo>
                            <a:cubicBezTo>
                              <a:pt x="42038" y="-3894"/>
                              <a:pt x="53924" y="2403"/>
                              <a:pt x="61203" y="6363"/>
                            </a:cubicBezTo>
                            <a:cubicBezTo>
                              <a:pt x="77764" y="15391"/>
                              <a:pt x="74959" y="38937"/>
                              <a:pt x="68281" y="53868"/>
                            </a:cubicBezTo>
                            <a:cubicBezTo>
                              <a:pt x="60802" y="70476"/>
                              <a:pt x="44375" y="83804"/>
                              <a:pt x="26011" y="84659"/>
                            </a:cubicBezTo>
                            <a:cubicBezTo>
                              <a:pt x="13457" y="85240"/>
                              <a:pt x="-3504" y="73681"/>
                              <a:pt x="636" y="51357"/>
                            </a:cubicBezTo>
                          </a:path>
                        </a:pathLst>
                      </a:custGeom>
                      <a:solidFill>
                        <a:srgbClr val="8C614D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36" name="Google Shape;536;p39"/>
                      <p:cNvSpPr/>
                      <p:nvPr/>
                    </p:nvSpPr>
                    <p:spPr>
                      <a:xfrm>
                        <a:off x="6831362" y="5232960"/>
                        <a:ext cx="41402" cy="1690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1402" h="17035" extrusionOk="0">
                            <a:moveTo>
                              <a:pt x="1669" y="17035"/>
                            </a:moveTo>
                            <a:lnTo>
                              <a:pt x="0" y="10991"/>
                            </a:lnTo>
                            <a:cubicBezTo>
                              <a:pt x="5008" y="9602"/>
                              <a:pt x="9415" y="8140"/>
                              <a:pt x="13622" y="6731"/>
                            </a:cubicBezTo>
                            <a:cubicBezTo>
                              <a:pt x="22036" y="3940"/>
                              <a:pt x="29983" y="1302"/>
                              <a:pt x="40601" y="0"/>
                            </a:cubicBezTo>
                            <a:lnTo>
                              <a:pt x="41402" y="6217"/>
                            </a:lnTo>
                            <a:cubicBezTo>
                              <a:pt x="31385" y="7446"/>
                              <a:pt x="24106" y="9870"/>
                              <a:pt x="15626" y="12681"/>
                            </a:cubicBezTo>
                            <a:cubicBezTo>
                              <a:pt x="11285" y="14117"/>
                              <a:pt x="6811" y="15606"/>
                              <a:pt x="1669" y="17035"/>
                            </a:cubicBez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37" name="Google Shape;537;p39"/>
                      <p:cNvSpPr/>
                      <p:nvPr/>
                    </p:nvSpPr>
                    <p:spPr>
                      <a:xfrm>
                        <a:off x="6814080" y="5257800"/>
                        <a:ext cx="38559" cy="3132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463" h="31325" extrusionOk="0">
                            <a:moveTo>
                              <a:pt x="30584" y="31325"/>
                            </a:moveTo>
                            <a:cubicBezTo>
                              <a:pt x="18497" y="31325"/>
                              <a:pt x="7679" y="24741"/>
                              <a:pt x="3272" y="13970"/>
                            </a:cubicBezTo>
                            <a:cubicBezTo>
                              <a:pt x="1669" y="10090"/>
                              <a:pt x="935" y="6097"/>
                              <a:pt x="200" y="2230"/>
                            </a:cubicBezTo>
                            <a:lnTo>
                              <a:pt x="0" y="1169"/>
                            </a:lnTo>
                            <a:lnTo>
                              <a:pt x="6143" y="0"/>
                            </a:lnTo>
                            <a:lnTo>
                              <a:pt x="6343" y="1075"/>
                            </a:lnTo>
                            <a:cubicBezTo>
                              <a:pt x="7078" y="4795"/>
                              <a:pt x="7746" y="8307"/>
                              <a:pt x="9082" y="11586"/>
                            </a:cubicBezTo>
                            <a:cubicBezTo>
                              <a:pt x="13822" y="23165"/>
                              <a:pt x="26777" y="26744"/>
                              <a:pt x="37061" y="24293"/>
                            </a:cubicBezTo>
                            <a:lnTo>
                              <a:pt x="38463" y="30390"/>
                            </a:lnTo>
                            <a:cubicBezTo>
                              <a:pt x="35859" y="31018"/>
                              <a:pt x="33188" y="31325"/>
                              <a:pt x="30584" y="31325"/>
                            </a:cubicBez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38" name="Google Shape;538;p39"/>
                      <p:cNvSpPr/>
                      <p:nvPr/>
                    </p:nvSpPr>
                    <p:spPr>
                      <a:xfrm>
                        <a:off x="6840002" y="5199480"/>
                        <a:ext cx="31330" cy="899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252" h="10163" extrusionOk="0">
                            <a:moveTo>
                              <a:pt x="2538" y="9111"/>
                            </a:moveTo>
                            <a:lnTo>
                              <a:pt x="0" y="3362"/>
                            </a:lnTo>
                            <a:cubicBezTo>
                              <a:pt x="8681" y="-405"/>
                              <a:pt x="20634" y="-1052"/>
                              <a:pt x="31252" y="1652"/>
                            </a:cubicBezTo>
                            <a:lnTo>
                              <a:pt x="29649" y="7722"/>
                            </a:lnTo>
                            <a:cubicBezTo>
                              <a:pt x="20501" y="5378"/>
                              <a:pt x="9883" y="5926"/>
                              <a:pt x="2538" y="9111"/>
                            </a:cubicBez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39" name="Google Shape;539;p39"/>
                      <p:cNvSpPr/>
                      <p:nvPr/>
                    </p:nvSpPr>
                    <p:spPr>
                      <a:xfrm>
                        <a:off x="6818400" y="5283000"/>
                        <a:ext cx="42509" cy="5112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42938" h="51251" extrusionOk="0">
                            <a:moveTo>
                              <a:pt x="39474" y="51126"/>
                            </a:moveTo>
                            <a:cubicBezTo>
                              <a:pt x="39407" y="51126"/>
                              <a:pt x="39341" y="51126"/>
                              <a:pt x="39207" y="51112"/>
                            </a:cubicBezTo>
                            <a:lnTo>
                              <a:pt x="2880" y="47887"/>
                            </a:lnTo>
                            <a:cubicBezTo>
                              <a:pt x="1812" y="47794"/>
                              <a:pt x="877" y="47166"/>
                              <a:pt x="343" y="46231"/>
                            </a:cubicBezTo>
                            <a:cubicBezTo>
                              <a:pt x="-125" y="45289"/>
                              <a:pt x="-125" y="44161"/>
                              <a:pt x="410" y="43233"/>
                            </a:cubicBezTo>
                            <a:lnTo>
                              <a:pt x="23715" y="1597"/>
                            </a:lnTo>
                            <a:cubicBezTo>
                              <a:pt x="24383" y="496"/>
                              <a:pt x="25585" y="-125"/>
                              <a:pt x="26853" y="21"/>
                            </a:cubicBezTo>
                            <a:cubicBezTo>
                              <a:pt x="28122" y="168"/>
                              <a:pt x="29124" y="1050"/>
                              <a:pt x="29458" y="2258"/>
                            </a:cubicBezTo>
                            <a:lnTo>
                              <a:pt x="42479" y="47112"/>
                            </a:lnTo>
                            <a:cubicBezTo>
                              <a:pt x="42813" y="48101"/>
                              <a:pt x="42546" y="49176"/>
                              <a:pt x="41945" y="49977"/>
                            </a:cubicBezTo>
                            <a:cubicBezTo>
                              <a:pt x="41277" y="50705"/>
                              <a:pt x="40409" y="51119"/>
                              <a:pt x="39474" y="51119"/>
                            </a:cubicBezTo>
                            <a:close/>
                            <a:moveTo>
                              <a:pt x="8222" y="42078"/>
                            </a:moveTo>
                            <a:lnTo>
                              <a:pt x="35200" y="44468"/>
                            </a:lnTo>
                            <a:lnTo>
                              <a:pt x="25585" y="11200"/>
                            </a:lnTo>
                            <a:lnTo>
                              <a:pt x="8222" y="42078"/>
                            </a:lnTo>
                            <a:close/>
                          </a:path>
                        </a:pathLst>
                      </a:custGeom>
                      <a:solidFill>
                        <a:srgbClr val="FED18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0" name="Google Shape;540;p39"/>
                      <p:cNvSpPr/>
                      <p:nvPr/>
                    </p:nvSpPr>
                    <p:spPr>
                      <a:xfrm>
                        <a:off x="6834600" y="5275080"/>
                        <a:ext cx="21269" cy="2162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4307" h="24648" extrusionOk="0">
                            <a:moveTo>
                              <a:pt x="20513" y="15174"/>
                            </a:moveTo>
                            <a:cubicBezTo>
                              <a:pt x="18110" y="20656"/>
                              <a:pt x="11832" y="23160"/>
                              <a:pt x="6424" y="20763"/>
                            </a:cubicBezTo>
                            <a:cubicBezTo>
                              <a:pt x="1015" y="18365"/>
                              <a:pt x="-1456" y="11982"/>
                              <a:pt x="881" y="6499"/>
                            </a:cubicBezTo>
                            <a:cubicBezTo>
                              <a:pt x="3285" y="1017"/>
                              <a:pt x="9562" y="-1488"/>
                              <a:pt x="14971" y="910"/>
                            </a:cubicBezTo>
                            <a:cubicBezTo>
                              <a:pt x="20380" y="3307"/>
                              <a:pt x="22851" y="9691"/>
                              <a:pt x="20513" y="15174"/>
                            </a:cubicBezTo>
                            <a:close/>
                          </a:path>
                        </a:pathLst>
                      </a:custGeom>
                      <a:solidFill>
                        <a:srgbClr val="FED18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</p:grpSp>
              <p:grpSp>
                <p:nvGrpSpPr>
                  <p:cNvPr id="541" name="Google Shape;541;p39"/>
                  <p:cNvGrpSpPr/>
                  <p:nvPr/>
                </p:nvGrpSpPr>
                <p:grpSpPr>
                  <a:xfrm>
                    <a:off x="5891760" y="5267520"/>
                    <a:ext cx="1196547" cy="1541162"/>
                    <a:chOff x="5891760" y="5267520"/>
                    <a:chExt cx="1196547" cy="1541162"/>
                  </a:xfrm>
                </p:grpSpPr>
                <p:sp>
                  <p:nvSpPr>
                    <p:cNvPr id="542" name="Google Shape;542;p39"/>
                    <p:cNvSpPr/>
                    <p:nvPr/>
                  </p:nvSpPr>
                  <p:spPr>
                    <a:xfrm>
                      <a:off x="6420960" y="5372280"/>
                      <a:ext cx="284550" cy="4029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4550" h="402980" extrusionOk="0">
                          <a:moveTo>
                            <a:pt x="284550" y="0"/>
                          </a:moveTo>
                          <a:cubicBezTo>
                            <a:pt x="239556" y="5603"/>
                            <a:pt x="196725" y="23405"/>
                            <a:pt x="161974" y="52540"/>
                          </a:cubicBezTo>
                          <a:cubicBezTo>
                            <a:pt x="127230" y="81675"/>
                            <a:pt x="89568" y="129194"/>
                            <a:pt x="60994" y="164405"/>
                          </a:cubicBezTo>
                          <a:cubicBezTo>
                            <a:pt x="36280" y="194855"/>
                            <a:pt x="0" y="222742"/>
                            <a:pt x="0" y="222742"/>
                          </a:cubicBezTo>
                          <a:lnTo>
                            <a:pt x="188919" y="402980"/>
                          </a:lnTo>
                          <a:lnTo>
                            <a:pt x="273886" y="234862"/>
                          </a:lnTo>
                        </a:path>
                      </a:pathLst>
                    </a:custGeom>
                    <a:solidFill>
                      <a:srgbClr val="F6F6F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43" name="Google Shape;543;p39"/>
                    <p:cNvSpPr/>
                    <p:nvPr/>
                  </p:nvSpPr>
                  <p:spPr>
                    <a:xfrm>
                      <a:off x="6186240" y="5429520"/>
                      <a:ext cx="401230" cy="4176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1230" h="437323" extrusionOk="0">
                          <a:moveTo>
                            <a:pt x="120940" y="0"/>
                          </a:moveTo>
                          <a:lnTo>
                            <a:pt x="263435" y="193199"/>
                          </a:lnTo>
                          <a:lnTo>
                            <a:pt x="401230" y="324656"/>
                          </a:lnTo>
                          <a:cubicBezTo>
                            <a:pt x="401230" y="324656"/>
                            <a:pt x="320082" y="390712"/>
                            <a:pt x="286153" y="406438"/>
                          </a:cubicBezTo>
                          <a:cubicBezTo>
                            <a:pt x="252217" y="422164"/>
                            <a:pt x="170862" y="437323"/>
                            <a:pt x="117695" y="329124"/>
                          </a:cubicBezTo>
                          <a:cubicBezTo>
                            <a:pt x="75325" y="242908"/>
                            <a:pt x="0" y="75658"/>
                            <a:pt x="0" y="75658"/>
                          </a:cubicBezTo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44" name="Google Shape;544;p39"/>
                    <p:cNvGrpSpPr/>
                    <p:nvPr/>
                  </p:nvGrpSpPr>
                  <p:grpSpPr>
                    <a:xfrm>
                      <a:off x="5891760" y="6451920"/>
                      <a:ext cx="383612" cy="296076"/>
                      <a:chOff x="5891760" y="6451920"/>
                      <a:chExt cx="383612" cy="296076"/>
                    </a:xfrm>
                  </p:grpSpPr>
                  <p:sp>
                    <p:nvSpPr>
                      <p:cNvPr id="545" name="Google Shape;545;p39"/>
                      <p:cNvSpPr/>
                      <p:nvPr/>
                    </p:nvSpPr>
                    <p:spPr>
                      <a:xfrm>
                        <a:off x="5891760" y="6451920"/>
                        <a:ext cx="383612" cy="29607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1441" h="296076" extrusionOk="0">
                            <a:moveTo>
                              <a:pt x="377172" y="296009"/>
                            </a:moveTo>
                            <a:cubicBezTo>
                              <a:pt x="377172" y="296009"/>
                              <a:pt x="376404" y="221412"/>
                              <a:pt x="364210" y="176605"/>
                            </a:cubicBezTo>
                            <a:cubicBezTo>
                              <a:pt x="356578" y="147223"/>
                              <a:pt x="376604" y="66256"/>
                              <a:pt x="383863" y="12688"/>
                            </a:cubicBezTo>
                            <a:lnTo>
                              <a:pt x="211010" y="0"/>
                            </a:lnTo>
                            <a:cubicBezTo>
                              <a:pt x="211010" y="0"/>
                              <a:pt x="174530" y="99057"/>
                              <a:pt x="166630" y="118015"/>
                            </a:cubicBezTo>
                            <a:cubicBezTo>
                              <a:pt x="151392" y="154589"/>
                              <a:pt x="128173" y="183504"/>
                              <a:pt x="96268" y="203370"/>
                            </a:cubicBezTo>
                            <a:cubicBezTo>
                              <a:pt x="73169" y="217753"/>
                              <a:pt x="47981" y="228097"/>
                              <a:pt x="24883" y="242454"/>
                            </a:cubicBezTo>
                            <a:cubicBezTo>
                              <a:pt x="13037" y="249800"/>
                              <a:pt x="-7578" y="263289"/>
                              <a:pt x="2860" y="281919"/>
                            </a:cubicBezTo>
                            <a:cubicBezTo>
                              <a:pt x="60101" y="282988"/>
                              <a:pt x="150911" y="288931"/>
                              <a:pt x="231170" y="290533"/>
                            </a:cubicBezTo>
                            <a:cubicBezTo>
                              <a:pt x="237841" y="290667"/>
                              <a:pt x="258322" y="265025"/>
                              <a:pt x="258322" y="265025"/>
                            </a:cubicBezTo>
                            <a:lnTo>
                              <a:pt x="289781" y="245526"/>
                            </a:lnTo>
                            <a:lnTo>
                              <a:pt x="290154" y="292737"/>
                            </a:lnTo>
                            <a:lnTo>
                              <a:pt x="377172" y="296076"/>
                            </a:lnTo>
                            <a:close/>
                          </a:path>
                        </a:pathLst>
                      </a:custGeom>
                      <a:solidFill>
                        <a:srgbClr val="5E69B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6" name="Google Shape;546;p39"/>
                      <p:cNvSpPr/>
                      <p:nvPr/>
                    </p:nvSpPr>
                    <p:spPr>
                      <a:xfrm rot="-60004">
                        <a:off x="6181556" y="6703882"/>
                        <a:ext cx="85032" cy="611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4807" h="6270" extrusionOk="0">
                            <a:moveTo>
                              <a:pt x="0" y="0"/>
                            </a:moveTo>
                            <a:lnTo>
                              <a:pt x="84807" y="0"/>
                            </a:lnTo>
                            <a:lnTo>
                              <a:pt x="84807" y="6270"/>
                            </a:lnTo>
                            <a:lnTo>
                              <a:pt x="0" y="6270"/>
                            </a:lnTo>
                            <a:close/>
                          </a:path>
                        </a:pathLst>
                      </a:custGeom>
                      <a:solidFill>
                        <a:srgbClr val="E7EDFB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en-NL"/>
                      </a:p>
                    </p:txBody>
                  </p:sp>
                </p:grpSp>
                <p:grpSp>
                  <p:nvGrpSpPr>
                    <p:cNvPr id="547" name="Google Shape;547;p39"/>
                    <p:cNvGrpSpPr/>
                    <p:nvPr/>
                  </p:nvGrpSpPr>
                  <p:grpSpPr>
                    <a:xfrm>
                      <a:off x="6166080" y="6515640"/>
                      <a:ext cx="377918" cy="290306"/>
                      <a:chOff x="6166080" y="6515640"/>
                      <a:chExt cx="377918" cy="290306"/>
                    </a:xfrm>
                  </p:grpSpPr>
                  <p:sp>
                    <p:nvSpPr>
                      <p:cNvPr id="548" name="Google Shape;548;p39"/>
                      <p:cNvSpPr/>
                      <p:nvPr/>
                    </p:nvSpPr>
                    <p:spPr>
                      <a:xfrm>
                        <a:off x="6166080" y="6515640"/>
                        <a:ext cx="377918" cy="2903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85631" h="291034" extrusionOk="0">
                            <a:moveTo>
                              <a:pt x="377774" y="289565"/>
                            </a:moveTo>
                            <a:cubicBezTo>
                              <a:pt x="377774" y="289565"/>
                              <a:pt x="374408" y="215042"/>
                              <a:pt x="360652" y="170702"/>
                            </a:cubicBezTo>
                            <a:cubicBezTo>
                              <a:pt x="351998" y="141627"/>
                              <a:pt x="369193" y="59946"/>
                              <a:pt x="374582" y="6143"/>
                            </a:cubicBezTo>
                            <a:lnTo>
                              <a:pt x="201403" y="0"/>
                            </a:lnTo>
                            <a:cubicBezTo>
                              <a:pt x="201403" y="0"/>
                              <a:pt x="168401" y="100373"/>
                              <a:pt x="161169" y="119611"/>
                            </a:cubicBezTo>
                            <a:cubicBezTo>
                              <a:pt x="147220" y="156732"/>
                              <a:pt x="125023" y="186528"/>
                              <a:pt x="93831" y="207563"/>
                            </a:cubicBezTo>
                            <a:cubicBezTo>
                              <a:pt x="71247" y="222788"/>
                              <a:pt x="46440" y="234073"/>
                              <a:pt x="23856" y="249299"/>
                            </a:cubicBezTo>
                            <a:cubicBezTo>
                              <a:pt x="12270" y="257112"/>
                              <a:pt x="-7857" y="271402"/>
                              <a:pt x="3221" y="289565"/>
                            </a:cubicBezTo>
                            <a:cubicBezTo>
                              <a:pt x="60463" y="288497"/>
                              <a:pt x="151420" y="291034"/>
                              <a:pt x="231679" y="289565"/>
                            </a:cubicBezTo>
                            <a:cubicBezTo>
                              <a:pt x="238350" y="289431"/>
                              <a:pt x="257923" y="263055"/>
                              <a:pt x="257923" y="263055"/>
                            </a:cubicBezTo>
                            <a:lnTo>
                              <a:pt x="288680" y="242420"/>
                            </a:lnTo>
                            <a:lnTo>
                              <a:pt x="290696" y="289565"/>
                            </a:lnTo>
                            <a:lnTo>
                              <a:pt x="377774" y="289565"/>
                            </a:lnTo>
                            <a:close/>
                          </a:path>
                        </a:pathLst>
                      </a:custGeom>
                      <a:solidFill>
                        <a:srgbClr val="5E69B9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49" name="Google Shape;549;p39"/>
                      <p:cNvSpPr/>
                      <p:nvPr/>
                    </p:nvSpPr>
                    <p:spPr>
                      <a:xfrm>
                        <a:off x="6220440" y="6702120"/>
                        <a:ext cx="65181" cy="5007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5181" h="49949" extrusionOk="0">
                            <a:moveTo>
                              <a:pt x="2758" y="49949"/>
                            </a:moveTo>
                            <a:lnTo>
                              <a:pt x="0" y="44340"/>
                            </a:lnTo>
                            <a:cubicBezTo>
                              <a:pt x="24975" y="32053"/>
                              <a:pt x="44774" y="17562"/>
                              <a:pt x="60520" y="0"/>
                            </a:cubicBezTo>
                            <a:lnTo>
                              <a:pt x="65181" y="4207"/>
                            </a:lnTo>
                            <a:cubicBezTo>
                              <a:pt x="48887" y="22370"/>
                              <a:pt x="28467" y="37328"/>
                              <a:pt x="2758" y="49949"/>
                            </a:cubicBezTo>
                            <a:close/>
                          </a:path>
                        </a:pathLst>
                      </a:custGeom>
                      <a:solidFill>
                        <a:srgbClr val="E7EDFB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0" name="Google Shape;550;p39"/>
                      <p:cNvSpPr/>
                      <p:nvPr/>
                    </p:nvSpPr>
                    <p:spPr>
                      <a:xfrm rot="-188886">
                        <a:off x="6450836" y="6753595"/>
                        <a:ext cx="84948" cy="611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84820" h="6264" extrusionOk="0">
                            <a:moveTo>
                              <a:pt x="0" y="0"/>
                            </a:moveTo>
                            <a:lnTo>
                              <a:pt x="84820" y="0"/>
                            </a:lnTo>
                            <a:lnTo>
                              <a:pt x="84820" y="6264"/>
                            </a:lnTo>
                            <a:lnTo>
                              <a:pt x="0" y="6264"/>
                            </a:lnTo>
                            <a:close/>
                          </a:path>
                        </a:pathLst>
                      </a:custGeom>
                      <a:solidFill>
                        <a:srgbClr val="E7EDFB"/>
                      </a:solid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endParaRPr lang="en-NL"/>
                      </a:p>
                    </p:txBody>
                  </p:sp>
                </p:grpSp>
                <p:sp>
                  <p:nvSpPr>
                    <p:cNvPr id="551" name="Google Shape;551;p39"/>
                    <p:cNvSpPr/>
                    <p:nvPr/>
                  </p:nvSpPr>
                  <p:spPr>
                    <a:xfrm>
                      <a:off x="6609960" y="5361120"/>
                      <a:ext cx="424527" cy="48090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8815" h="480908" extrusionOk="0">
                          <a:moveTo>
                            <a:pt x="7919" y="106356"/>
                          </a:moveTo>
                          <a:cubicBezTo>
                            <a:pt x="2930" y="163176"/>
                            <a:pt x="-3947" y="225659"/>
                            <a:pt x="2837" y="282527"/>
                          </a:cubicBezTo>
                          <a:cubicBezTo>
                            <a:pt x="9288" y="336603"/>
                            <a:pt x="24346" y="391867"/>
                            <a:pt x="35851" y="445309"/>
                          </a:cubicBezTo>
                          <a:cubicBezTo>
                            <a:pt x="37334" y="452194"/>
                            <a:pt x="37107" y="460621"/>
                            <a:pt x="39872" y="467098"/>
                          </a:cubicBezTo>
                          <a:cubicBezTo>
                            <a:pt x="42636" y="473576"/>
                            <a:pt x="47925" y="479386"/>
                            <a:pt x="54796" y="480908"/>
                          </a:cubicBezTo>
                          <a:lnTo>
                            <a:pt x="379460" y="480908"/>
                          </a:lnTo>
                          <a:cubicBezTo>
                            <a:pt x="379460" y="480908"/>
                            <a:pt x="403833" y="466270"/>
                            <a:pt x="401429" y="449910"/>
                          </a:cubicBezTo>
                          <a:cubicBezTo>
                            <a:pt x="399092" y="433550"/>
                            <a:pt x="424868" y="55712"/>
                            <a:pt x="424868" y="55712"/>
                          </a:cubicBezTo>
                          <a:lnTo>
                            <a:pt x="306339" y="0"/>
                          </a:lnTo>
                          <a:cubicBezTo>
                            <a:pt x="306339" y="0"/>
                            <a:pt x="175369" y="91658"/>
                            <a:pt x="124411" y="160565"/>
                          </a:cubicBezTo>
                          <a:cubicBezTo>
                            <a:pt x="100198" y="81060"/>
                            <a:pt x="95624" y="11385"/>
                            <a:pt x="95624" y="11385"/>
                          </a:cubicBezTo>
                          <a:lnTo>
                            <a:pt x="9662" y="40874"/>
                          </a:lnTo>
                          <a:lnTo>
                            <a:pt x="7912" y="106356"/>
                          </a:lnTo>
                          <a:close/>
                        </a:path>
                      </a:pathLst>
                    </a:custGeom>
                    <a:solidFill>
                      <a:srgbClr val="F6F6F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52" name="Google Shape;552;p39"/>
                    <p:cNvSpPr/>
                    <p:nvPr/>
                  </p:nvSpPr>
                  <p:spPr>
                    <a:xfrm>
                      <a:off x="6055920" y="5869440"/>
                      <a:ext cx="1032387" cy="77982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50776" h="779829" extrusionOk="0">
                          <a:moveTo>
                            <a:pt x="620152" y="0"/>
                          </a:moveTo>
                          <a:cubicBezTo>
                            <a:pt x="620152" y="0"/>
                            <a:pt x="601968" y="18457"/>
                            <a:pt x="595190" y="30537"/>
                          </a:cubicBezTo>
                          <a:cubicBezTo>
                            <a:pt x="582596" y="52994"/>
                            <a:pt x="571758" y="70443"/>
                            <a:pt x="571758" y="70443"/>
                          </a:cubicBezTo>
                          <a:cubicBezTo>
                            <a:pt x="571758" y="70443"/>
                            <a:pt x="403119" y="49762"/>
                            <a:pt x="320156" y="52493"/>
                          </a:cubicBezTo>
                          <a:cubicBezTo>
                            <a:pt x="223042" y="55692"/>
                            <a:pt x="178061" y="120519"/>
                            <a:pt x="140412" y="195203"/>
                          </a:cubicBezTo>
                          <a:cubicBezTo>
                            <a:pt x="102763" y="269886"/>
                            <a:pt x="0" y="708037"/>
                            <a:pt x="0" y="708037"/>
                          </a:cubicBezTo>
                          <a:lnTo>
                            <a:pt x="621494" y="779829"/>
                          </a:lnTo>
                          <a:lnTo>
                            <a:pt x="710988" y="443059"/>
                          </a:lnTo>
                          <a:cubicBezTo>
                            <a:pt x="716918" y="423774"/>
                            <a:pt x="734734" y="410612"/>
                            <a:pt x="754888" y="410612"/>
                          </a:cubicBezTo>
                          <a:lnTo>
                            <a:pt x="918825" y="410612"/>
                          </a:lnTo>
                          <a:cubicBezTo>
                            <a:pt x="989007" y="410612"/>
                            <a:pt x="1050776" y="325511"/>
                            <a:pt x="1026069" y="218875"/>
                          </a:cubicBezTo>
                          <a:cubicBezTo>
                            <a:pt x="994484" y="82857"/>
                            <a:pt x="936655" y="0"/>
                            <a:pt x="936655" y="0"/>
                          </a:cubicBezTo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grpSp>
                  <p:nvGrpSpPr>
                    <p:cNvPr id="553" name="Google Shape;553;p39"/>
                    <p:cNvGrpSpPr/>
                    <p:nvPr/>
                  </p:nvGrpSpPr>
                  <p:grpSpPr>
                    <a:xfrm>
                      <a:off x="6015240" y="5267520"/>
                      <a:ext cx="316830" cy="265626"/>
                      <a:chOff x="6015240" y="5267520"/>
                      <a:chExt cx="316830" cy="265626"/>
                    </a:xfrm>
                  </p:grpSpPr>
                  <p:sp>
                    <p:nvSpPr>
                      <p:cNvPr id="554" name="Google Shape;554;p39"/>
                      <p:cNvSpPr/>
                      <p:nvPr/>
                    </p:nvSpPr>
                    <p:spPr>
                      <a:xfrm>
                        <a:off x="6015240" y="5267520"/>
                        <a:ext cx="316830" cy="26562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16830" h="265626" extrusionOk="0">
                            <a:moveTo>
                              <a:pt x="316643" y="207498"/>
                            </a:moveTo>
                            <a:cubicBezTo>
                              <a:pt x="316643" y="207498"/>
                              <a:pt x="280811" y="139613"/>
                              <a:pt x="266914" y="119145"/>
                            </a:cubicBezTo>
                            <a:cubicBezTo>
                              <a:pt x="253459" y="99333"/>
                              <a:pt x="247195" y="93129"/>
                              <a:pt x="229352" y="76889"/>
                            </a:cubicBezTo>
                            <a:cubicBezTo>
                              <a:pt x="209045" y="58405"/>
                              <a:pt x="176758" y="42332"/>
                              <a:pt x="154635" y="18459"/>
                            </a:cubicBezTo>
                            <a:cubicBezTo>
                              <a:pt x="147637" y="10907"/>
                              <a:pt x="140338" y="20102"/>
                              <a:pt x="143277" y="30112"/>
                            </a:cubicBezTo>
                            <a:cubicBezTo>
                              <a:pt x="146442" y="40903"/>
                              <a:pt x="152485" y="48529"/>
                              <a:pt x="158315" y="58365"/>
                            </a:cubicBezTo>
                            <a:cubicBezTo>
                              <a:pt x="138949" y="49817"/>
                              <a:pt x="120125" y="44155"/>
                              <a:pt x="104526" y="29798"/>
                            </a:cubicBezTo>
                            <a:cubicBezTo>
                              <a:pt x="97788" y="23594"/>
                              <a:pt x="91972" y="16476"/>
                              <a:pt x="84960" y="10566"/>
                            </a:cubicBezTo>
                            <a:cubicBezTo>
                              <a:pt x="77949" y="4656"/>
                              <a:pt x="69241" y="-112"/>
                              <a:pt x="60393" y="2"/>
                            </a:cubicBezTo>
                            <a:cubicBezTo>
                              <a:pt x="56974" y="42"/>
                              <a:pt x="53014" y="1518"/>
                              <a:pt x="52894" y="4796"/>
                            </a:cubicBezTo>
                            <a:cubicBezTo>
                              <a:pt x="52834" y="6466"/>
                              <a:pt x="53829" y="8082"/>
                              <a:pt x="54797" y="9565"/>
                            </a:cubicBezTo>
                            <a:cubicBezTo>
                              <a:pt x="64173" y="23881"/>
                              <a:pt x="73541" y="34259"/>
                              <a:pt x="85628" y="46672"/>
                            </a:cubicBezTo>
                            <a:cubicBezTo>
                              <a:pt x="74410" y="42759"/>
                              <a:pt x="54677" y="30312"/>
                              <a:pt x="48533" y="26038"/>
                            </a:cubicBezTo>
                            <a:cubicBezTo>
                              <a:pt x="42397" y="21764"/>
                              <a:pt x="33916" y="17905"/>
                              <a:pt x="23966" y="14853"/>
                            </a:cubicBezTo>
                            <a:cubicBezTo>
                              <a:pt x="20013" y="13638"/>
                              <a:pt x="10577" y="13471"/>
                              <a:pt x="8541" y="16629"/>
                            </a:cubicBezTo>
                            <a:cubicBezTo>
                              <a:pt x="6504" y="19788"/>
                              <a:pt x="6537" y="24389"/>
                              <a:pt x="9168" y="27581"/>
                            </a:cubicBezTo>
                            <a:cubicBezTo>
                              <a:pt x="3860" y="26993"/>
                              <a:pt x="-187" y="35367"/>
                              <a:pt x="3452" y="42412"/>
                            </a:cubicBezTo>
                            <a:cubicBezTo>
                              <a:pt x="5903" y="47153"/>
                              <a:pt x="20894" y="62412"/>
                              <a:pt x="27585" y="67273"/>
                            </a:cubicBezTo>
                            <a:cubicBezTo>
                              <a:pt x="22390" y="65150"/>
                              <a:pt x="17869" y="61343"/>
                              <a:pt x="12527" y="59741"/>
                            </a:cubicBezTo>
                            <a:cubicBezTo>
                              <a:pt x="7185" y="58138"/>
                              <a:pt x="240" y="60128"/>
                              <a:pt x="6" y="65343"/>
                            </a:cubicBezTo>
                            <a:cubicBezTo>
                              <a:pt x="-114" y="67941"/>
                              <a:pt x="1476" y="70458"/>
                              <a:pt x="3038" y="72749"/>
                            </a:cubicBezTo>
                            <a:cubicBezTo>
                              <a:pt x="26430" y="107032"/>
                              <a:pt x="66556" y="143793"/>
                              <a:pt x="101868" y="166771"/>
                            </a:cubicBezTo>
                            <a:cubicBezTo>
                              <a:pt x="128178" y="183886"/>
                              <a:pt x="156385" y="213942"/>
                              <a:pt x="161514" y="221788"/>
                            </a:cubicBezTo>
                            <a:cubicBezTo>
                              <a:pt x="166175" y="228920"/>
                              <a:pt x="187390" y="265514"/>
                              <a:pt x="187390" y="265514"/>
                            </a:cubicBezTo>
                          </a:path>
                        </a:pathLst>
                      </a:custGeom>
                      <a:solidFill>
                        <a:srgbClr val="8C614D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5" name="Google Shape;555;p39"/>
                      <p:cNvSpPr/>
                      <p:nvPr/>
                    </p:nvSpPr>
                    <p:spPr>
                      <a:xfrm>
                        <a:off x="6091920" y="5308200"/>
                        <a:ext cx="50384" cy="305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0510" h="30657" extrusionOk="0">
                            <a:moveTo>
                              <a:pt x="48460" y="30657"/>
                            </a:moveTo>
                            <a:cubicBezTo>
                              <a:pt x="47004" y="29956"/>
                              <a:pt x="12647" y="13282"/>
                              <a:pt x="0" y="3759"/>
                            </a:cubicBezTo>
                            <a:lnTo>
                              <a:pt x="2824" y="0"/>
                            </a:lnTo>
                            <a:cubicBezTo>
                              <a:pt x="15105" y="9249"/>
                              <a:pt x="50150" y="26257"/>
                              <a:pt x="50510" y="26430"/>
                            </a:cubicBezTo>
                            <a:lnTo>
                              <a:pt x="48460" y="30657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6" name="Google Shape;556;p39"/>
                      <p:cNvSpPr/>
                      <p:nvPr/>
                    </p:nvSpPr>
                    <p:spPr>
                      <a:xfrm>
                        <a:off x="6023160" y="5293080"/>
                        <a:ext cx="91117" cy="5617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117" h="56173" extrusionOk="0">
                            <a:moveTo>
                              <a:pt x="89207" y="56173"/>
                            </a:moveTo>
                            <a:cubicBezTo>
                              <a:pt x="88967" y="56066"/>
                              <a:pt x="64881" y="45335"/>
                              <a:pt x="49268" y="36447"/>
                            </a:cubicBezTo>
                            <a:cubicBezTo>
                              <a:pt x="35726" y="28741"/>
                              <a:pt x="1449" y="4868"/>
                              <a:pt x="0" y="3853"/>
                            </a:cubicBezTo>
                            <a:lnTo>
                              <a:pt x="2685" y="0"/>
                            </a:lnTo>
                            <a:cubicBezTo>
                              <a:pt x="3038" y="247"/>
                              <a:pt x="38237" y="24761"/>
                              <a:pt x="51592" y="32367"/>
                            </a:cubicBezTo>
                            <a:cubicBezTo>
                              <a:pt x="66998" y="41134"/>
                              <a:pt x="90877" y="51772"/>
                              <a:pt x="91117" y="51879"/>
                            </a:cubicBezTo>
                            <a:lnTo>
                              <a:pt x="89207" y="56173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7" name="Google Shape;557;p39"/>
                      <p:cNvSpPr/>
                      <p:nvPr/>
                    </p:nvSpPr>
                    <p:spPr>
                      <a:xfrm>
                        <a:off x="6041520" y="5333040"/>
                        <a:ext cx="165060" cy="84299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65060" h="84299" extrusionOk="0">
                            <a:moveTo>
                              <a:pt x="161761" y="84299"/>
                            </a:moveTo>
                            <a:cubicBezTo>
                              <a:pt x="143244" y="66063"/>
                              <a:pt x="119351" y="52373"/>
                              <a:pt x="94476" y="45756"/>
                            </a:cubicBezTo>
                            <a:cubicBezTo>
                              <a:pt x="89034" y="44307"/>
                              <a:pt x="83345" y="43064"/>
                              <a:pt x="77842" y="41862"/>
                            </a:cubicBezTo>
                            <a:cubicBezTo>
                              <a:pt x="62711" y="38557"/>
                              <a:pt x="47058" y="35138"/>
                              <a:pt x="33282" y="26951"/>
                            </a:cubicBezTo>
                            <a:cubicBezTo>
                              <a:pt x="22911" y="20774"/>
                              <a:pt x="12020" y="13168"/>
                              <a:pt x="0" y="3693"/>
                            </a:cubicBezTo>
                            <a:lnTo>
                              <a:pt x="2905" y="0"/>
                            </a:lnTo>
                            <a:cubicBezTo>
                              <a:pt x="14765" y="9342"/>
                              <a:pt x="25489" y="16841"/>
                              <a:pt x="35686" y="22904"/>
                            </a:cubicBezTo>
                            <a:cubicBezTo>
                              <a:pt x="48801" y="30704"/>
                              <a:pt x="64073" y="34043"/>
                              <a:pt x="78844" y="37268"/>
                            </a:cubicBezTo>
                            <a:cubicBezTo>
                              <a:pt x="84400" y="38477"/>
                              <a:pt x="90142" y="39732"/>
                              <a:pt x="95678" y="41208"/>
                            </a:cubicBezTo>
                            <a:cubicBezTo>
                              <a:pt x="121334" y="48026"/>
                              <a:pt x="145968" y="62142"/>
                              <a:pt x="165060" y="80947"/>
                            </a:cubicBezTo>
                            <a:lnTo>
                              <a:pt x="161761" y="84293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  <p:sp>
                    <p:nvSpPr>
                      <p:cNvPr id="558" name="Google Shape;558;p39"/>
                      <p:cNvSpPr/>
                      <p:nvPr/>
                    </p:nvSpPr>
                    <p:spPr>
                      <a:xfrm>
                        <a:off x="6172560" y="5324040"/>
                        <a:ext cx="38906" cy="22667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9004" h="22724" extrusionOk="0">
                            <a:moveTo>
                              <a:pt x="37055" y="22724"/>
                            </a:moveTo>
                            <a:cubicBezTo>
                              <a:pt x="24527" y="17022"/>
                              <a:pt x="12060" y="10758"/>
                              <a:pt x="0" y="4120"/>
                            </a:cubicBezTo>
                            <a:lnTo>
                              <a:pt x="2264" y="0"/>
                            </a:lnTo>
                            <a:cubicBezTo>
                              <a:pt x="14224" y="6584"/>
                              <a:pt x="26584" y="12788"/>
                              <a:pt x="39004" y="18444"/>
                            </a:cubicBezTo>
                            <a:lnTo>
                              <a:pt x="37061" y="22724"/>
                            </a:lnTo>
                            <a:close/>
                          </a:path>
                        </a:pathLst>
                      </a:custGeom>
                      <a:solidFill>
                        <a:srgbClr val="3A3A5A"/>
                      </a:solidFill>
                      <a:ln>
                        <a:noFill/>
                      </a:ln>
                    </p:spPr>
                    <p:txBody>
                      <a:bodyPr spcFirstLastPara="1" wrap="square" lIns="91425" tIns="91425" rIns="91425" bIns="91425" anchor="ctr" anchorCtr="0">
                        <a:noAutofit/>
                      </a:bodyPr>
                      <a:lstStyle/>
                      <a:p>
                        <a:pPr marL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/>
                      </a:p>
                    </p:txBody>
                  </p:sp>
                </p:grpSp>
                <p:sp>
                  <p:nvSpPr>
                    <p:cNvPr id="559" name="Google Shape;559;p39"/>
                    <p:cNvSpPr/>
                    <p:nvPr/>
                  </p:nvSpPr>
                  <p:spPr>
                    <a:xfrm>
                      <a:off x="6702480" y="5372280"/>
                      <a:ext cx="205687" cy="47198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5687" h="471986" extrusionOk="0">
                          <a:moveTo>
                            <a:pt x="200946" y="471980"/>
                          </a:moveTo>
                          <a:cubicBezTo>
                            <a:pt x="92613" y="344502"/>
                            <a:pt x="11867" y="155016"/>
                            <a:pt x="0" y="474"/>
                          </a:cubicBezTo>
                          <a:lnTo>
                            <a:pt x="6251" y="0"/>
                          </a:lnTo>
                          <a:cubicBezTo>
                            <a:pt x="18023" y="153327"/>
                            <a:pt x="98176" y="341378"/>
                            <a:pt x="205687" y="467927"/>
                          </a:cubicBezTo>
                          <a:lnTo>
                            <a:pt x="200946" y="471986"/>
                          </a:ln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0" name="Google Shape;560;p39"/>
                    <p:cNvSpPr/>
                    <p:nvPr/>
                  </p:nvSpPr>
                  <p:spPr>
                    <a:xfrm>
                      <a:off x="6597720" y="5484600"/>
                      <a:ext cx="32433" cy="25213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1849" h="252130" extrusionOk="0">
                          <a:moveTo>
                            <a:pt x="26553" y="252130"/>
                          </a:moveTo>
                          <a:cubicBezTo>
                            <a:pt x="25311" y="248324"/>
                            <a:pt x="24056" y="244537"/>
                            <a:pt x="22807" y="240758"/>
                          </a:cubicBezTo>
                          <a:cubicBezTo>
                            <a:pt x="6273" y="190755"/>
                            <a:pt x="-9346" y="143524"/>
                            <a:pt x="6767" y="90530"/>
                          </a:cubicBezTo>
                          <a:cubicBezTo>
                            <a:pt x="15815" y="60787"/>
                            <a:pt x="19629" y="29442"/>
                            <a:pt x="22406" y="0"/>
                          </a:cubicBezTo>
                          <a:lnTo>
                            <a:pt x="28643" y="588"/>
                          </a:lnTo>
                          <a:cubicBezTo>
                            <a:pt x="25839" y="30357"/>
                            <a:pt x="21972" y="62083"/>
                            <a:pt x="12764" y="92353"/>
                          </a:cubicBezTo>
                          <a:cubicBezTo>
                            <a:pt x="-2769" y="143443"/>
                            <a:pt x="12543" y="189754"/>
                            <a:pt x="28750" y="238788"/>
                          </a:cubicBezTo>
                          <a:cubicBezTo>
                            <a:pt x="29999" y="242574"/>
                            <a:pt x="31254" y="246367"/>
                            <a:pt x="32503" y="250180"/>
                          </a:cubicBezTo>
                          <a:lnTo>
                            <a:pt x="26546" y="252123"/>
                          </a:ln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1" name="Google Shape;561;p39"/>
                    <p:cNvSpPr/>
                    <p:nvPr/>
                  </p:nvSpPr>
                  <p:spPr>
                    <a:xfrm rot="-2011652">
                      <a:off x="6475379" y="5613803"/>
                      <a:ext cx="6124" cy="10445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4" h="104539" extrusionOk="0">
                          <a:moveTo>
                            <a:pt x="0" y="0"/>
                          </a:moveTo>
                          <a:lnTo>
                            <a:pt x="6264" y="0"/>
                          </a:lnTo>
                          <a:lnTo>
                            <a:pt x="6264" y="104539"/>
                          </a:lnTo>
                          <a:lnTo>
                            <a:pt x="0" y="104539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562" name="Google Shape;562;p39"/>
                    <p:cNvSpPr/>
                    <p:nvPr/>
                  </p:nvSpPr>
                  <p:spPr>
                    <a:xfrm>
                      <a:off x="6625800" y="5853240"/>
                      <a:ext cx="281973" cy="917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1973" h="91758" extrusionOk="0">
                          <a:moveTo>
                            <a:pt x="267" y="91758"/>
                          </a:moveTo>
                          <a:lnTo>
                            <a:pt x="0" y="85494"/>
                          </a:lnTo>
                          <a:cubicBezTo>
                            <a:pt x="13162" y="84927"/>
                            <a:pt x="26010" y="84800"/>
                            <a:pt x="38437" y="84686"/>
                          </a:cubicBezTo>
                          <a:cubicBezTo>
                            <a:pt x="75211" y="84326"/>
                            <a:pt x="109942" y="83992"/>
                            <a:pt x="147564" y="72593"/>
                          </a:cubicBezTo>
                          <a:cubicBezTo>
                            <a:pt x="196164" y="57862"/>
                            <a:pt x="241239" y="32760"/>
                            <a:pt x="277766" y="0"/>
                          </a:cubicBezTo>
                          <a:lnTo>
                            <a:pt x="281973" y="4668"/>
                          </a:lnTo>
                          <a:cubicBezTo>
                            <a:pt x="244711" y="38029"/>
                            <a:pt x="198835" y="63591"/>
                            <a:pt x="149380" y="78583"/>
                          </a:cubicBezTo>
                          <a:cubicBezTo>
                            <a:pt x="110903" y="90235"/>
                            <a:pt x="75732" y="90583"/>
                            <a:pt x="38497" y="90943"/>
                          </a:cubicBezTo>
                          <a:cubicBezTo>
                            <a:pt x="26123" y="91064"/>
                            <a:pt x="13329" y="91190"/>
                            <a:pt x="267" y="91752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3" name="Google Shape;563;p39"/>
                    <p:cNvSpPr/>
                    <p:nvPr/>
                  </p:nvSpPr>
                  <p:spPr>
                    <a:xfrm>
                      <a:off x="6720120" y="5860080"/>
                      <a:ext cx="117728" cy="3639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7728" h="36393" extrusionOk="0">
                          <a:moveTo>
                            <a:pt x="327" y="36393"/>
                          </a:moveTo>
                          <a:lnTo>
                            <a:pt x="0" y="30130"/>
                          </a:lnTo>
                          <a:cubicBezTo>
                            <a:pt x="39632" y="28066"/>
                            <a:pt x="79371" y="17642"/>
                            <a:pt x="114923" y="0"/>
                          </a:cubicBezTo>
                          <a:lnTo>
                            <a:pt x="117728" y="5609"/>
                          </a:lnTo>
                          <a:cubicBezTo>
                            <a:pt x="81401" y="23632"/>
                            <a:pt x="40807" y="34277"/>
                            <a:pt x="320" y="36387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4" name="Google Shape;564;p39"/>
                    <p:cNvSpPr/>
                    <p:nvPr/>
                  </p:nvSpPr>
                  <p:spPr>
                    <a:xfrm>
                      <a:off x="6675840" y="5842080"/>
                      <a:ext cx="316530" cy="277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530" h="27612" extrusionOk="0">
                          <a:moveTo>
                            <a:pt x="0" y="0"/>
                          </a:moveTo>
                          <a:lnTo>
                            <a:pt x="316530" y="0"/>
                          </a:lnTo>
                          <a:lnTo>
                            <a:pt x="316530" y="27612"/>
                          </a:lnTo>
                          <a:lnTo>
                            <a:pt x="0" y="27612"/>
                          </a:lnTo>
                          <a:close/>
                        </a:path>
                      </a:pathLst>
                    </a:custGeom>
                    <a:solidFill>
                      <a:srgbClr val="E06743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565" name="Google Shape;565;p39"/>
                    <p:cNvSpPr/>
                    <p:nvPr/>
                  </p:nvSpPr>
                  <p:spPr>
                    <a:xfrm>
                      <a:off x="6373800" y="6004800"/>
                      <a:ext cx="148906" cy="2044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8906" h="204458" extrusionOk="0">
                          <a:moveTo>
                            <a:pt x="5970" y="204458"/>
                          </a:moveTo>
                          <a:lnTo>
                            <a:pt x="0" y="202562"/>
                          </a:lnTo>
                          <a:cubicBezTo>
                            <a:pt x="12894" y="161981"/>
                            <a:pt x="26223" y="120018"/>
                            <a:pt x="48954" y="82797"/>
                          </a:cubicBezTo>
                          <a:cubicBezTo>
                            <a:pt x="74423" y="41095"/>
                            <a:pt x="109261" y="11693"/>
                            <a:pt x="147050" y="0"/>
                          </a:cubicBezTo>
                          <a:lnTo>
                            <a:pt x="148906" y="5984"/>
                          </a:lnTo>
                          <a:cubicBezTo>
                            <a:pt x="112579" y="17229"/>
                            <a:pt x="78984" y="45662"/>
                            <a:pt x="54310" y="86062"/>
                          </a:cubicBezTo>
                          <a:cubicBezTo>
                            <a:pt x="31973" y="122629"/>
                            <a:pt x="18757" y="164232"/>
                            <a:pt x="5983" y="204451"/>
                          </a:cubicBez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6" name="Google Shape;566;p39"/>
                    <p:cNvSpPr/>
                    <p:nvPr/>
                  </p:nvSpPr>
                  <p:spPr>
                    <a:xfrm>
                      <a:off x="6270120" y="6089040"/>
                      <a:ext cx="29541" cy="28955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450" h="289552" extrusionOk="0">
                          <a:moveTo>
                            <a:pt x="23347" y="289552"/>
                          </a:moveTo>
                          <a:cubicBezTo>
                            <a:pt x="1324" y="202882"/>
                            <a:pt x="-5033" y="108165"/>
                            <a:pt x="3915" y="0"/>
                          </a:cubicBezTo>
                          <a:lnTo>
                            <a:pt x="10165" y="514"/>
                          </a:lnTo>
                          <a:cubicBezTo>
                            <a:pt x="1270" y="107978"/>
                            <a:pt x="7567" y="202014"/>
                            <a:pt x="29417" y="288009"/>
                          </a:cubicBezTo>
                          <a:lnTo>
                            <a:pt x="23347" y="289552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67" name="Google Shape;567;p39"/>
                    <p:cNvSpPr/>
                    <p:nvPr/>
                  </p:nvSpPr>
                  <p:spPr>
                    <a:xfrm>
                      <a:off x="6093000" y="6802560"/>
                      <a:ext cx="603457" cy="61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3457" h="6263" extrusionOk="0">
                          <a:moveTo>
                            <a:pt x="0" y="0"/>
                          </a:moveTo>
                          <a:lnTo>
                            <a:pt x="603457" y="0"/>
                          </a:lnTo>
                          <a:lnTo>
                            <a:pt x="603457" y="6263"/>
                          </a:lnTo>
                          <a:lnTo>
                            <a:pt x="0" y="6263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  <p:sp>
                  <p:nvSpPr>
                    <p:cNvPr id="568" name="Google Shape;568;p39"/>
                    <p:cNvSpPr/>
                    <p:nvPr/>
                  </p:nvSpPr>
                  <p:spPr>
                    <a:xfrm>
                      <a:off x="6758280" y="6802560"/>
                      <a:ext cx="132465" cy="61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465" h="6263" extrusionOk="0">
                          <a:moveTo>
                            <a:pt x="0" y="0"/>
                          </a:moveTo>
                          <a:lnTo>
                            <a:pt x="132465" y="0"/>
                          </a:lnTo>
                          <a:lnTo>
                            <a:pt x="132465" y="6263"/>
                          </a:lnTo>
                          <a:lnTo>
                            <a:pt x="0" y="6263"/>
                          </a:lnTo>
                          <a:close/>
                        </a:path>
                      </a:pathLst>
                    </a:custGeom>
                    <a:solidFill>
                      <a:srgbClr val="5E69B9"/>
                    </a:solidFill>
                    <a:ln>
                      <a:noFill/>
                    </a:ln>
                  </p:spPr>
                  <p:txBody>
                    <a:bodyPr/>
                    <a:lstStyle/>
                    <a:p>
                      <a:endParaRPr lang="en-NL"/>
                    </a:p>
                  </p:txBody>
                </p:sp>
              </p:grpSp>
            </p:grpSp>
            <p:grpSp>
              <p:nvGrpSpPr>
                <p:cNvPr id="569" name="Google Shape;569;p39"/>
                <p:cNvGrpSpPr/>
                <p:nvPr/>
              </p:nvGrpSpPr>
              <p:grpSpPr>
                <a:xfrm>
                  <a:off x="6762960" y="5989320"/>
                  <a:ext cx="601560" cy="613454"/>
                  <a:chOff x="6762960" y="5989320"/>
                  <a:chExt cx="601560" cy="613454"/>
                </a:xfrm>
              </p:grpSpPr>
              <p:sp>
                <p:nvSpPr>
                  <p:cNvPr id="570" name="Google Shape;570;p39"/>
                  <p:cNvSpPr/>
                  <p:nvPr/>
                </p:nvSpPr>
                <p:spPr>
                  <a:xfrm rot="10800000">
                    <a:off x="6766241" y="5992697"/>
                    <a:ext cx="455359" cy="6071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359" h="607183" extrusionOk="0">
                        <a:moveTo>
                          <a:pt x="37201" y="0"/>
                        </a:moveTo>
                        <a:lnTo>
                          <a:pt x="418164" y="0"/>
                        </a:lnTo>
                        <a:cubicBezTo>
                          <a:pt x="438732" y="0"/>
                          <a:pt x="455359" y="16681"/>
                          <a:pt x="455359" y="37235"/>
                        </a:cubicBezTo>
                        <a:lnTo>
                          <a:pt x="455359" y="526263"/>
                        </a:lnTo>
                        <a:cubicBezTo>
                          <a:pt x="455359" y="570924"/>
                          <a:pt x="419099" y="607183"/>
                          <a:pt x="374493" y="607183"/>
                        </a:cubicBezTo>
                        <a:lnTo>
                          <a:pt x="37201" y="607183"/>
                        </a:lnTo>
                        <a:cubicBezTo>
                          <a:pt x="16688" y="607183"/>
                          <a:pt x="0" y="590503"/>
                          <a:pt x="0" y="569949"/>
                        </a:cubicBezTo>
                        <a:lnTo>
                          <a:pt x="0" y="37235"/>
                        </a:lnTo>
                        <a:cubicBezTo>
                          <a:pt x="0" y="16688"/>
                          <a:pt x="16681" y="0"/>
                          <a:pt x="37201" y="0"/>
                        </a:cubicBez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1" name="Google Shape;571;p39"/>
                  <p:cNvSpPr/>
                  <p:nvPr/>
                </p:nvSpPr>
                <p:spPr>
                  <a:xfrm rot="10800000">
                    <a:off x="6909101" y="5992697"/>
                    <a:ext cx="455419" cy="6071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5419" h="607183" extrusionOk="0">
                        <a:moveTo>
                          <a:pt x="37261" y="0"/>
                        </a:moveTo>
                        <a:lnTo>
                          <a:pt x="418158" y="0"/>
                        </a:lnTo>
                        <a:cubicBezTo>
                          <a:pt x="438725" y="0"/>
                          <a:pt x="455419" y="16681"/>
                          <a:pt x="455419" y="37235"/>
                        </a:cubicBezTo>
                        <a:lnTo>
                          <a:pt x="455419" y="526263"/>
                        </a:lnTo>
                        <a:cubicBezTo>
                          <a:pt x="455419" y="570924"/>
                          <a:pt x="419160" y="607183"/>
                          <a:pt x="374485" y="607183"/>
                        </a:cubicBezTo>
                        <a:lnTo>
                          <a:pt x="37261" y="607183"/>
                        </a:lnTo>
                        <a:cubicBezTo>
                          <a:pt x="16694" y="607183"/>
                          <a:pt x="0" y="590503"/>
                          <a:pt x="0" y="569949"/>
                        </a:cubicBezTo>
                        <a:lnTo>
                          <a:pt x="0" y="37235"/>
                        </a:lnTo>
                        <a:cubicBezTo>
                          <a:pt x="0" y="16688"/>
                          <a:pt x="16694" y="0"/>
                          <a:pt x="37261" y="0"/>
                        </a:cubicBezTo>
                        <a:close/>
                      </a:path>
                    </a:pathLst>
                  </a:custGeom>
                  <a:solidFill>
                    <a:srgbClr val="FED18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2" name="Google Shape;572;p39"/>
                  <p:cNvSpPr/>
                  <p:nvPr/>
                </p:nvSpPr>
                <p:spPr>
                  <a:xfrm>
                    <a:off x="6905880" y="5989320"/>
                    <a:ext cx="377023" cy="6134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23" h="613454" extrusionOk="0">
                        <a:moveTo>
                          <a:pt x="40400" y="613454"/>
                        </a:moveTo>
                        <a:cubicBezTo>
                          <a:pt x="18164" y="613454"/>
                          <a:pt x="0" y="595344"/>
                          <a:pt x="0" y="573087"/>
                        </a:cubicBezTo>
                        <a:lnTo>
                          <a:pt x="0" y="84059"/>
                        </a:lnTo>
                        <a:cubicBezTo>
                          <a:pt x="0" y="37709"/>
                          <a:pt x="37729" y="0"/>
                          <a:pt x="84072" y="0"/>
                        </a:cubicBezTo>
                        <a:lnTo>
                          <a:pt x="377023" y="0"/>
                        </a:lnTo>
                        <a:lnTo>
                          <a:pt x="377023" y="6264"/>
                        </a:lnTo>
                        <a:lnTo>
                          <a:pt x="84072" y="6264"/>
                        </a:lnTo>
                        <a:cubicBezTo>
                          <a:pt x="41201" y="6264"/>
                          <a:pt x="6277" y="41161"/>
                          <a:pt x="6277" y="84052"/>
                        </a:cubicBezTo>
                        <a:lnTo>
                          <a:pt x="6277" y="573080"/>
                        </a:lnTo>
                        <a:cubicBezTo>
                          <a:pt x="6277" y="591885"/>
                          <a:pt x="21569" y="607183"/>
                          <a:pt x="40400" y="607183"/>
                        </a:cubicBezTo>
                        <a:lnTo>
                          <a:pt x="40400" y="613447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3" name="Google Shape;573;p39"/>
                  <p:cNvSpPr/>
                  <p:nvPr/>
                </p:nvSpPr>
                <p:spPr>
                  <a:xfrm>
                    <a:off x="6762960" y="5989320"/>
                    <a:ext cx="377023" cy="585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7023" h="585047" extrusionOk="0">
                        <a:moveTo>
                          <a:pt x="6264" y="585047"/>
                        </a:moveTo>
                        <a:lnTo>
                          <a:pt x="0" y="585047"/>
                        </a:lnTo>
                        <a:lnTo>
                          <a:pt x="0" y="84059"/>
                        </a:lnTo>
                        <a:cubicBezTo>
                          <a:pt x="0" y="37709"/>
                          <a:pt x="37729" y="0"/>
                          <a:pt x="84072" y="0"/>
                        </a:cubicBezTo>
                        <a:lnTo>
                          <a:pt x="377023" y="0"/>
                        </a:lnTo>
                        <a:lnTo>
                          <a:pt x="377023" y="6264"/>
                        </a:lnTo>
                        <a:lnTo>
                          <a:pt x="84072" y="6264"/>
                        </a:lnTo>
                        <a:cubicBezTo>
                          <a:pt x="41134" y="6264"/>
                          <a:pt x="6264" y="41161"/>
                          <a:pt x="6264" y="84052"/>
                        </a:cubicBezTo>
                        <a:lnTo>
                          <a:pt x="6264" y="585040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4" name="Google Shape;574;p39"/>
                <p:cNvGrpSpPr/>
                <p:nvPr/>
              </p:nvGrpSpPr>
              <p:grpSpPr>
                <a:xfrm>
                  <a:off x="6707880" y="5361120"/>
                  <a:ext cx="478243" cy="874753"/>
                  <a:chOff x="6707880" y="5361120"/>
                  <a:chExt cx="478243" cy="874753"/>
                </a:xfrm>
              </p:grpSpPr>
              <p:sp>
                <p:nvSpPr>
                  <p:cNvPr id="575" name="Google Shape;575;p39"/>
                  <p:cNvSpPr/>
                  <p:nvPr/>
                </p:nvSpPr>
                <p:spPr>
                  <a:xfrm>
                    <a:off x="6779520" y="5622480"/>
                    <a:ext cx="367345" cy="4554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6679" h="455432" extrusionOk="0">
                        <a:moveTo>
                          <a:pt x="325377" y="0"/>
                        </a:moveTo>
                        <a:cubicBezTo>
                          <a:pt x="325377" y="0"/>
                          <a:pt x="386679" y="189293"/>
                          <a:pt x="361504" y="264023"/>
                        </a:cubicBezTo>
                        <a:cubicBezTo>
                          <a:pt x="349885" y="298593"/>
                          <a:pt x="302206" y="336703"/>
                          <a:pt x="270754" y="357818"/>
                        </a:cubicBezTo>
                        <a:cubicBezTo>
                          <a:pt x="215062" y="395273"/>
                          <a:pt x="105414" y="455432"/>
                          <a:pt x="105414" y="455432"/>
                        </a:cubicBezTo>
                        <a:lnTo>
                          <a:pt x="0" y="381023"/>
                        </a:lnTo>
                        <a:lnTo>
                          <a:pt x="186615" y="201352"/>
                        </a:lnTo>
                        <a:lnTo>
                          <a:pt x="150155" y="0"/>
                        </a:lnTo>
                      </a:path>
                    </a:pathLst>
                  </a:custGeom>
                  <a:solidFill>
                    <a:srgbClr val="8C614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576" name="Google Shape;576;p39"/>
                  <p:cNvGrpSpPr/>
                  <p:nvPr/>
                </p:nvGrpSpPr>
                <p:grpSpPr>
                  <a:xfrm>
                    <a:off x="6707880" y="5952240"/>
                    <a:ext cx="248463" cy="283633"/>
                    <a:chOff x="6707880" y="5952240"/>
                    <a:chExt cx="248463" cy="283633"/>
                  </a:xfrm>
                </p:grpSpPr>
                <p:sp>
                  <p:nvSpPr>
                    <p:cNvPr id="577" name="Google Shape;577;p39"/>
                    <p:cNvSpPr/>
                    <p:nvPr/>
                  </p:nvSpPr>
                  <p:spPr>
                    <a:xfrm>
                      <a:off x="6707880" y="5952240"/>
                      <a:ext cx="248463" cy="28363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49712" h="285058" extrusionOk="0">
                          <a:moveTo>
                            <a:pt x="248623" y="70216"/>
                          </a:moveTo>
                          <a:cubicBezTo>
                            <a:pt x="248623" y="70216"/>
                            <a:pt x="220844" y="88907"/>
                            <a:pt x="207088" y="98563"/>
                          </a:cubicBezTo>
                          <a:cubicBezTo>
                            <a:pt x="189259" y="111077"/>
                            <a:pt x="185319" y="125274"/>
                            <a:pt x="176437" y="143437"/>
                          </a:cubicBezTo>
                          <a:cubicBezTo>
                            <a:pt x="168224" y="160365"/>
                            <a:pt x="156137" y="176538"/>
                            <a:pt x="141313" y="188205"/>
                          </a:cubicBezTo>
                          <a:cubicBezTo>
                            <a:pt x="126087" y="200171"/>
                            <a:pt x="108992" y="210548"/>
                            <a:pt x="96772" y="225780"/>
                          </a:cubicBezTo>
                          <a:cubicBezTo>
                            <a:pt x="88205" y="236418"/>
                            <a:pt x="80879" y="246214"/>
                            <a:pt x="73527" y="257773"/>
                          </a:cubicBezTo>
                          <a:cubicBezTo>
                            <a:pt x="67110" y="267849"/>
                            <a:pt x="61982" y="273933"/>
                            <a:pt x="50436" y="275749"/>
                          </a:cubicBezTo>
                          <a:cubicBezTo>
                            <a:pt x="48412" y="276070"/>
                            <a:pt x="45728" y="276464"/>
                            <a:pt x="43177" y="275348"/>
                          </a:cubicBezTo>
                          <a:cubicBezTo>
                            <a:pt x="38275" y="279188"/>
                            <a:pt x="38329" y="280277"/>
                            <a:pt x="34356" y="282267"/>
                          </a:cubicBezTo>
                          <a:cubicBezTo>
                            <a:pt x="28773" y="285058"/>
                            <a:pt x="26082" y="284056"/>
                            <a:pt x="23658" y="278327"/>
                          </a:cubicBezTo>
                          <a:cubicBezTo>
                            <a:pt x="19972" y="280230"/>
                            <a:pt x="12920" y="277946"/>
                            <a:pt x="10977" y="274314"/>
                          </a:cubicBezTo>
                          <a:cubicBezTo>
                            <a:pt x="9034" y="270681"/>
                            <a:pt x="8987" y="266307"/>
                            <a:pt x="8833" y="262133"/>
                          </a:cubicBezTo>
                          <a:cubicBezTo>
                            <a:pt x="8673" y="257960"/>
                            <a:pt x="8259" y="253533"/>
                            <a:pt x="5775" y="250267"/>
                          </a:cubicBezTo>
                          <a:cubicBezTo>
                            <a:pt x="4620" y="248744"/>
                            <a:pt x="3057" y="247556"/>
                            <a:pt x="2109" y="245886"/>
                          </a:cubicBezTo>
                          <a:cubicBezTo>
                            <a:pt x="1001" y="243943"/>
                            <a:pt x="854" y="241579"/>
                            <a:pt x="774" y="239302"/>
                          </a:cubicBezTo>
                          <a:cubicBezTo>
                            <a:pt x="-1" y="216211"/>
                            <a:pt x="-1089" y="192619"/>
                            <a:pt x="2590" y="169707"/>
                          </a:cubicBezTo>
                          <a:cubicBezTo>
                            <a:pt x="13989" y="98690"/>
                            <a:pt x="74075" y="41950"/>
                            <a:pt x="128291" y="0"/>
                          </a:cubicBezTo>
                        </a:path>
                      </a:pathLst>
                    </a:custGeom>
                    <a:solidFill>
                      <a:srgbClr val="8C614D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8" name="Google Shape;578;p39"/>
                    <p:cNvSpPr/>
                    <p:nvPr/>
                  </p:nvSpPr>
                  <p:spPr>
                    <a:xfrm>
                      <a:off x="6748920" y="6132960"/>
                      <a:ext cx="51809" cy="954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1939" h="95244" extrusionOk="0">
                          <a:moveTo>
                            <a:pt x="4434" y="95244"/>
                          </a:moveTo>
                          <a:lnTo>
                            <a:pt x="0" y="93682"/>
                          </a:lnTo>
                          <a:cubicBezTo>
                            <a:pt x="2384" y="86890"/>
                            <a:pt x="4187" y="81067"/>
                            <a:pt x="5930" y="75438"/>
                          </a:cubicBezTo>
                          <a:cubicBezTo>
                            <a:pt x="8788" y="66196"/>
                            <a:pt x="11252" y="58216"/>
                            <a:pt x="15392" y="49034"/>
                          </a:cubicBezTo>
                          <a:cubicBezTo>
                            <a:pt x="21542" y="35392"/>
                            <a:pt x="30931" y="22958"/>
                            <a:pt x="40019" y="10938"/>
                          </a:cubicBezTo>
                          <a:cubicBezTo>
                            <a:pt x="42817" y="7232"/>
                            <a:pt x="45575" y="3593"/>
                            <a:pt x="48159" y="0"/>
                          </a:cubicBezTo>
                          <a:lnTo>
                            <a:pt x="51939" y="2745"/>
                          </a:lnTo>
                          <a:cubicBezTo>
                            <a:pt x="49368" y="6364"/>
                            <a:pt x="46590" y="10037"/>
                            <a:pt x="43766" y="13770"/>
                          </a:cubicBezTo>
                          <a:cubicBezTo>
                            <a:pt x="34837" y="25589"/>
                            <a:pt x="25602" y="37803"/>
                            <a:pt x="19672" y="50964"/>
                          </a:cubicBezTo>
                          <a:cubicBezTo>
                            <a:pt x="15652" y="59879"/>
                            <a:pt x="13228" y="67732"/>
                            <a:pt x="10417" y="76827"/>
                          </a:cubicBezTo>
                          <a:cubicBezTo>
                            <a:pt x="8661" y="82503"/>
                            <a:pt x="6851" y="88366"/>
                            <a:pt x="4427" y="95244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79" name="Google Shape;579;p39"/>
                    <p:cNvSpPr/>
                    <p:nvPr/>
                  </p:nvSpPr>
                  <p:spPr>
                    <a:xfrm>
                      <a:off x="6729120" y="6123240"/>
                      <a:ext cx="32013" cy="1073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933" h="107398" extrusionOk="0">
                          <a:moveTo>
                            <a:pt x="4661" y="107398"/>
                          </a:moveTo>
                          <a:lnTo>
                            <a:pt x="0" y="106810"/>
                          </a:lnTo>
                          <a:cubicBezTo>
                            <a:pt x="0" y="106810"/>
                            <a:pt x="3673" y="77742"/>
                            <a:pt x="6083" y="58791"/>
                          </a:cubicBezTo>
                          <a:cubicBezTo>
                            <a:pt x="7713" y="45963"/>
                            <a:pt x="26811" y="1870"/>
                            <a:pt x="27625" y="0"/>
                          </a:cubicBezTo>
                          <a:lnTo>
                            <a:pt x="31933" y="1870"/>
                          </a:lnTo>
                          <a:cubicBezTo>
                            <a:pt x="31739" y="2324"/>
                            <a:pt x="12294" y="47211"/>
                            <a:pt x="10744" y="59378"/>
                          </a:cubicBezTo>
                          <a:cubicBezTo>
                            <a:pt x="8334" y="78329"/>
                            <a:pt x="4661" y="107398"/>
                            <a:pt x="4661" y="107398"/>
                          </a:cubicBez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580" name="Google Shape;580;p39"/>
                    <p:cNvSpPr/>
                    <p:nvPr/>
                  </p:nvSpPr>
                  <p:spPr>
                    <a:xfrm>
                      <a:off x="6713640" y="6101280"/>
                      <a:ext cx="20875" cy="10870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916" h="108706" extrusionOk="0">
                          <a:moveTo>
                            <a:pt x="234" y="108706"/>
                          </a:moveTo>
                          <a:cubicBezTo>
                            <a:pt x="221" y="108453"/>
                            <a:pt x="-975" y="82984"/>
                            <a:pt x="2170" y="58156"/>
                          </a:cubicBezTo>
                          <a:cubicBezTo>
                            <a:pt x="4514" y="39612"/>
                            <a:pt x="15953" y="1610"/>
                            <a:pt x="16440" y="0"/>
                          </a:cubicBezTo>
                          <a:lnTo>
                            <a:pt x="20941" y="1356"/>
                          </a:lnTo>
                          <a:cubicBezTo>
                            <a:pt x="20828" y="1750"/>
                            <a:pt x="9129" y="40587"/>
                            <a:pt x="6838" y="58737"/>
                          </a:cubicBezTo>
                          <a:cubicBezTo>
                            <a:pt x="3753" y="83151"/>
                            <a:pt x="4922" y="108226"/>
                            <a:pt x="4935" y="108479"/>
                          </a:cubicBezTo>
                          <a:lnTo>
                            <a:pt x="241" y="108706"/>
                          </a:lnTo>
                          <a:close/>
                        </a:path>
                      </a:pathLst>
                    </a:custGeom>
                    <a:solidFill>
                      <a:srgbClr val="3A3A5A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581" name="Google Shape;581;p39"/>
                  <p:cNvSpPr/>
                  <p:nvPr/>
                </p:nvSpPr>
                <p:spPr>
                  <a:xfrm>
                    <a:off x="6901920" y="5361120"/>
                    <a:ext cx="284203" cy="4114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03" h="411453" extrusionOk="0">
                        <a:moveTo>
                          <a:pt x="14157" y="0"/>
                        </a:moveTo>
                        <a:cubicBezTo>
                          <a:pt x="57027" y="14263"/>
                          <a:pt x="98830" y="23626"/>
                          <a:pt x="129881" y="45789"/>
                        </a:cubicBezTo>
                        <a:cubicBezTo>
                          <a:pt x="141834" y="54323"/>
                          <a:pt x="152051" y="65014"/>
                          <a:pt x="161400" y="76379"/>
                        </a:cubicBezTo>
                        <a:cubicBezTo>
                          <a:pt x="192585" y="114543"/>
                          <a:pt x="212952" y="160272"/>
                          <a:pt x="230781" y="206207"/>
                        </a:cubicBezTo>
                        <a:cubicBezTo>
                          <a:pt x="254620" y="267375"/>
                          <a:pt x="284203" y="411453"/>
                          <a:pt x="284203" y="411453"/>
                        </a:cubicBezTo>
                        <a:lnTo>
                          <a:pt x="44206" y="410659"/>
                        </a:lnTo>
                        <a:lnTo>
                          <a:pt x="0" y="181400"/>
                        </a:lnTo>
                      </a:path>
                    </a:pathLst>
                  </a:custGeom>
                  <a:solidFill>
                    <a:srgbClr val="F6F6F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39"/>
                  <p:cNvSpPr/>
                  <p:nvPr/>
                </p:nvSpPr>
                <p:spPr>
                  <a:xfrm rot="-654460">
                    <a:off x="6921051" y="5540031"/>
                    <a:ext cx="6124" cy="23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4" h="233486" extrusionOk="0">
                        <a:moveTo>
                          <a:pt x="0" y="0"/>
                        </a:moveTo>
                        <a:lnTo>
                          <a:pt x="6264" y="0"/>
                        </a:lnTo>
                        <a:lnTo>
                          <a:pt x="6264" y="233486"/>
                        </a:lnTo>
                        <a:lnTo>
                          <a:pt x="0" y="233486"/>
                        </a:lnTo>
                        <a:close/>
                      </a:path>
                    </a:pathLst>
                  </a:custGeom>
                  <a:solidFill>
                    <a:srgbClr val="E06743"/>
                  </a:solidFill>
                  <a:ln>
                    <a:noFill/>
                  </a:ln>
                </p:spPr>
                <p:txBody>
                  <a:bodyPr/>
                  <a:lstStyle/>
                  <a:p>
                    <a:endParaRPr lang="en-NL"/>
                  </a:p>
                </p:txBody>
              </p:sp>
            </p:grpSp>
          </p:grpSp>
        </p:grpSp>
        <p:grpSp>
          <p:nvGrpSpPr>
            <p:cNvPr id="583" name="Google Shape;583;p39"/>
            <p:cNvGrpSpPr/>
            <p:nvPr/>
          </p:nvGrpSpPr>
          <p:grpSpPr>
            <a:xfrm>
              <a:off x="4256875" y="2620950"/>
              <a:ext cx="4572300" cy="1417150"/>
              <a:chOff x="4104475" y="2468550"/>
              <a:chExt cx="4572300" cy="1417150"/>
            </a:xfrm>
          </p:grpSpPr>
          <p:sp>
            <p:nvSpPr>
              <p:cNvPr id="584" name="Google Shape;584;p39"/>
              <p:cNvSpPr/>
              <p:nvPr/>
            </p:nvSpPr>
            <p:spPr>
              <a:xfrm>
                <a:off x="5955725" y="2468550"/>
                <a:ext cx="157500" cy="157500"/>
              </a:xfrm>
              <a:prstGeom prst="ellipse">
                <a:avLst/>
              </a:prstGeom>
              <a:noFill/>
              <a:ln w="9525" cap="flat" cmpd="sng">
                <a:solidFill>
                  <a:srgbClr val="5E69B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85" name="Google Shape;585;p39"/>
              <p:cNvSpPr/>
              <p:nvPr/>
            </p:nvSpPr>
            <p:spPr>
              <a:xfrm>
                <a:off x="4104475" y="3728200"/>
                <a:ext cx="157500" cy="157500"/>
              </a:xfrm>
              <a:prstGeom prst="ellipse">
                <a:avLst/>
              </a:prstGeom>
              <a:noFill/>
              <a:ln w="9525" cap="flat" cmpd="sng">
                <a:solidFill>
                  <a:srgbClr val="5E69B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86" name="Google Shape;586;p39"/>
              <p:cNvSpPr/>
              <p:nvPr/>
            </p:nvSpPr>
            <p:spPr>
              <a:xfrm>
                <a:off x="5988725" y="2910475"/>
                <a:ext cx="91500" cy="91500"/>
              </a:xfrm>
              <a:prstGeom prst="ellipse">
                <a:avLst/>
              </a:prstGeom>
              <a:solidFill>
                <a:srgbClr val="5E6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  <p:sp>
            <p:nvSpPr>
              <p:cNvPr id="587" name="Google Shape;587;p39"/>
              <p:cNvSpPr/>
              <p:nvPr/>
            </p:nvSpPr>
            <p:spPr>
              <a:xfrm>
                <a:off x="8585275" y="3761200"/>
                <a:ext cx="91500" cy="91500"/>
              </a:xfrm>
              <a:prstGeom prst="ellipse">
                <a:avLst/>
              </a:prstGeom>
              <a:solidFill>
                <a:srgbClr val="5E6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sap"/>
                  <a:ea typeface="Asap"/>
                  <a:cs typeface="Asap"/>
                  <a:sym typeface="Asap"/>
                </a:endParaRPr>
              </a:p>
            </p:txBody>
          </p:sp>
        </p:grpSp>
      </p:grpSp>
      <p:grpSp>
        <p:nvGrpSpPr>
          <p:cNvPr id="588" name="Google Shape;588;p39"/>
          <p:cNvGrpSpPr/>
          <p:nvPr/>
        </p:nvGrpSpPr>
        <p:grpSpPr>
          <a:xfrm rot="10800000" flipH="1">
            <a:off x="-7" y="3665700"/>
            <a:ext cx="2205871" cy="1477804"/>
            <a:chOff x="6938125" y="-72925"/>
            <a:chExt cx="2205871" cy="1477804"/>
          </a:xfrm>
        </p:grpSpPr>
        <p:sp>
          <p:nvSpPr>
            <p:cNvPr id="589" name="Google Shape;589;p39"/>
            <p:cNvSpPr/>
            <p:nvPr/>
          </p:nvSpPr>
          <p:spPr>
            <a:xfrm rot="1419188">
              <a:off x="7001410" y="304601"/>
              <a:ext cx="1927470" cy="719148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 rot="1419073">
              <a:off x="7089529" y="294902"/>
              <a:ext cx="1989151" cy="742150"/>
            </a:xfrm>
            <a:custGeom>
              <a:avLst/>
              <a:gdLst/>
              <a:ahLst/>
              <a:cxnLst/>
              <a:rect l="l" t="t" r="r" b="b"/>
              <a:pathLst>
                <a:path w="71552" h="39211" fill="none" extrusionOk="0">
                  <a:moveTo>
                    <a:pt x="0" y="152"/>
                  </a:moveTo>
                  <a:cubicBezTo>
                    <a:pt x="4499" y="0"/>
                    <a:pt x="8633" y="7630"/>
                    <a:pt x="11824" y="19879"/>
                  </a:cubicBezTo>
                  <a:cubicBezTo>
                    <a:pt x="15016" y="32098"/>
                    <a:pt x="22736" y="39211"/>
                    <a:pt x="32767" y="34104"/>
                  </a:cubicBezTo>
                  <a:cubicBezTo>
                    <a:pt x="42797" y="29028"/>
                    <a:pt x="54834" y="8177"/>
                    <a:pt x="62858" y="5836"/>
                  </a:cubicBezTo>
                  <a:cubicBezTo>
                    <a:pt x="70853" y="3526"/>
                    <a:pt x="71552" y="12523"/>
                    <a:pt x="71552" y="125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0"/>
          <p:cNvSpPr txBox="1">
            <a:spLocks noGrp="1"/>
          </p:cNvSpPr>
          <p:nvPr>
            <p:ph type="title" idx="15"/>
          </p:nvPr>
        </p:nvSpPr>
        <p:spPr>
          <a:xfrm>
            <a:off x="307625" y="270275"/>
            <a:ext cx="3981300" cy="12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is more common than you think…</a:t>
            </a:r>
            <a:endParaRPr sz="4000" b="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596" name="Google Shape;596;p40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597" name="Google Shape;597;p40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598" name="Google Shape;598;p40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40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0" name="Google Shape;600;p40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601" name="Google Shape;601;p40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40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03" name="Google Shape;603;p40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604" name="Google Shape;604;p40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605" name="Google Shape;605;p40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606" name="Google Shape;606;p40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40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40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40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40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40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612;p40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613;p40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40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40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6" name="Google Shape;616;p40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7" name="Google Shape;617;p40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1"/>
          <p:cNvSpPr txBox="1">
            <a:spLocks noGrp="1"/>
          </p:cNvSpPr>
          <p:nvPr>
            <p:ph type="title" idx="15"/>
          </p:nvPr>
        </p:nvSpPr>
        <p:spPr>
          <a:xfrm>
            <a:off x="307625" y="270275"/>
            <a:ext cx="4400700" cy="12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is more common than you think…</a:t>
            </a:r>
            <a:endParaRPr sz="4000" b="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624" name="Google Shape;624;p41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625" name="Google Shape;625;p41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626" name="Google Shape;626;p41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41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8" name="Google Shape;628;p41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629" name="Google Shape;629;p41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41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1" name="Google Shape;631;p41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632" name="Google Shape;632;p41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633" name="Google Shape;633;p41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634" name="Google Shape;634;p41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41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41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41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41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41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41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41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41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41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4" name="Google Shape;644;p41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5" name="Google Shape;645;p41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1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1"/>
          <p:cNvSpPr txBox="1">
            <a:spLocks noGrp="1"/>
          </p:cNvSpPr>
          <p:nvPr>
            <p:ph type="title"/>
          </p:nvPr>
        </p:nvSpPr>
        <p:spPr>
          <a:xfrm>
            <a:off x="3076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40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48" name="Google Shape;648;p41"/>
          <p:cNvSpPr txBox="1">
            <a:spLocks noGrp="1"/>
          </p:cNvSpPr>
          <p:nvPr>
            <p:ph type="subTitle" idx="1"/>
          </p:nvPr>
        </p:nvSpPr>
        <p:spPr>
          <a:xfrm>
            <a:off x="307625" y="2035650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arrive to emergency room after attempted suicide every day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2"/>
          <p:cNvSpPr txBox="1">
            <a:spLocks noGrp="1"/>
          </p:cNvSpPr>
          <p:nvPr>
            <p:ph type="title" idx="15"/>
          </p:nvPr>
        </p:nvSpPr>
        <p:spPr>
          <a:xfrm>
            <a:off x="307625" y="270275"/>
            <a:ext cx="4004400" cy="12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is more common than you think…</a:t>
            </a:r>
            <a:endParaRPr sz="4000" b="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654" name="Google Shape;654;p42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655" name="Google Shape;655;p42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656" name="Google Shape;656;p42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42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42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659" name="Google Shape;659;p42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42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1" name="Google Shape;661;p42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662" name="Google Shape;662;p42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663" name="Google Shape;663;p42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664" name="Google Shape;664;p42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42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42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42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42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42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42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42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672;p42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673;p42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4" name="Google Shape;674;p42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5" name="Google Shape;675;p42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 txBox="1">
            <a:spLocks noGrp="1"/>
          </p:cNvSpPr>
          <p:nvPr>
            <p:ph type="title"/>
          </p:nvPr>
        </p:nvSpPr>
        <p:spPr>
          <a:xfrm>
            <a:off x="3076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40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78" name="Google Shape;678;p42"/>
          <p:cNvSpPr txBox="1">
            <a:spLocks noGrp="1"/>
          </p:cNvSpPr>
          <p:nvPr>
            <p:ph type="subTitle" idx="1"/>
          </p:nvPr>
        </p:nvSpPr>
        <p:spPr>
          <a:xfrm>
            <a:off x="307625" y="2035650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arrive to emergency room after attempted suicide every day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9" name="Google Shape;679;p42"/>
          <p:cNvSpPr txBox="1">
            <a:spLocks noGrp="1"/>
          </p:cNvSpPr>
          <p:nvPr>
            <p:ph type="title"/>
          </p:nvPr>
        </p:nvSpPr>
        <p:spPr>
          <a:xfrm>
            <a:off x="38770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5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680" name="Google Shape;680;p42"/>
          <p:cNvSpPr txBox="1">
            <a:spLocks noGrp="1"/>
          </p:cNvSpPr>
          <p:nvPr>
            <p:ph type="subTitle" idx="1"/>
          </p:nvPr>
        </p:nvSpPr>
        <p:spPr>
          <a:xfrm>
            <a:off x="3877025" y="2090025"/>
            <a:ext cx="2544000" cy="5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die by suicide every day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43"/>
          <p:cNvSpPr txBox="1">
            <a:spLocks noGrp="1"/>
          </p:cNvSpPr>
          <p:nvPr>
            <p:ph type="title" idx="15"/>
          </p:nvPr>
        </p:nvSpPr>
        <p:spPr>
          <a:xfrm>
            <a:off x="307625" y="270275"/>
            <a:ext cx="4206600" cy="12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is more common than you think…</a:t>
            </a:r>
            <a:endParaRPr sz="4000" b="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686" name="Google Shape;686;p43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687" name="Google Shape;687;p43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688" name="Google Shape;688;p43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3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0" name="Google Shape;690;p43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691" name="Google Shape;691;p43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43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3" name="Google Shape;693;p43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694" name="Google Shape;694;p43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695" name="Google Shape;695;p43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696" name="Google Shape;696;p43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697;p43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698;p43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699;p43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700;p43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701;p43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702;p43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703;p43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43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705;p43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6" name="Google Shape;706;p43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7" name="Google Shape;707;p43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3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9" name="Google Shape;709;p43"/>
          <p:cNvSpPr txBox="1">
            <a:spLocks noGrp="1"/>
          </p:cNvSpPr>
          <p:nvPr>
            <p:ph type="title"/>
          </p:nvPr>
        </p:nvSpPr>
        <p:spPr>
          <a:xfrm>
            <a:off x="3076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40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10" name="Google Shape;710;p43"/>
          <p:cNvSpPr txBox="1">
            <a:spLocks noGrp="1"/>
          </p:cNvSpPr>
          <p:nvPr>
            <p:ph type="subTitle" idx="1"/>
          </p:nvPr>
        </p:nvSpPr>
        <p:spPr>
          <a:xfrm>
            <a:off x="307625" y="2035650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arrive to emergency room after attempted suicide every day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1" name="Google Shape;711;p43"/>
          <p:cNvSpPr txBox="1">
            <a:spLocks noGrp="1"/>
          </p:cNvSpPr>
          <p:nvPr>
            <p:ph type="title"/>
          </p:nvPr>
        </p:nvSpPr>
        <p:spPr>
          <a:xfrm>
            <a:off x="38770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5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12" name="Google Shape;712;p43"/>
          <p:cNvSpPr txBox="1">
            <a:spLocks noGrp="1"/>
          </p:cNvSpPr>
          <p:nvPr>
            <p:ph type="subTitle" idx="1"/>
          </p:nvPr>
        </p:nvSpPr>
        <p:spPr>
          <a:xfrm>
            <a:off x="3877025" y="2090025"/>
            <a:ext cx="2544000" cy="5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die by suicide every day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3" name="Google Shape;713;p43"/>
          <p:cNvSpPr txBox="1">
            <a:spLocks noGrp="1"/>
          </p:cNvSpPr>
          <p:nvPr>
            <p:ph type="title"/>
          </p:nvPr>
        </p:nvSpPr>
        <p:spPr>
          <a:xfrm>
            <a:off x="2099425" y="2486228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14" name="Google Shape;714;p43"/>
          <p:cNvSpPr txBox="1">
            <a:spLocks noGrp="1"/>
          </p:cNvSpPr>
          <p:nvPr>
            <p:ph type="subTitle" idx="1"/>
          </p:nvPr>
        </p:nvSpPr>
        <p:spPr>
          <a:xfrm>
            <a:off x="2055925" y="3017900"/>
            <a:ext cx="2631000" cy="5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is the leading cause of death among people under 30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9EEB"/>
        </a:solidFill>
        <a:effectLst/>
      </p:bgPr>
    </p:bg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44"/>
          <p:cNvSpPr txBox="1">
            <a:spLocks noGrp="1"/>
          </p:cNvSpPr>
          <p:nvPr>
            <p:ph type="title" idx="15"/>
          </p:nvPr>
        </p:nvSpPr>
        <p:spPr>
          <a:xfrm>
            <a:off x="307625" y="270275"/>
            <a:ext cx="3935100" cy="129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r>
              <a:rPr lang="en" sz="4000">
                <a:latin typeface="Yanone Kaffeesatz"/>
                <a:ea typeface="Yanone Kaffeesatz"/>
                <a:cs typeface="Yanone Kaffeesatz"/>
                <a:sym typeface="Yanone Kaffeesatz"/>
              </a:rPr>
              <a:t> is more common than you think…</a:t>
            </a:r>
            <a:endParaRPr sz="4000" b="0"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grpSp>
        <p:nvGrpSpPr>
          <p:cNvPr id="720" name="Google Shape;720;p44"/>
          <p:cNvGrpSpPr/>
          <p:nvPr/>
        </p:nvGrpSpPr>
        <p:grpSpPr>
          <a:xfrm>
            <a:off x="5253250" y="-94925"/>
            <a:ext cx="3935150" cy="1722125"/>
            <a:chOff x="5253250" y="-94925"/>
            <a:chExt cx="3935150" cy="1722125"/>
          </a:xfrm>
        </p:grpSpPr>
        <p:grpSp>
          <p:nvGrpSpPr>
            <p:cNvPr id="721" name="Google Shape;721;p44"/>
            <p:cNvGrpSpPr/>
            <p:nvPr/>
          </p:nvGrpSpPr>
          <p:grpSpPr>
            <a:xfrm rot="10800000">
              <a:off x="5386600" y="-78950"/>
              <a:ext cx="3801800" cy="1706150"/>
              <a:chOff x="793600" y="2807150"/>
              <a:chExt cx="3801800" cy="1706150"/>
            </a:xfrm>
          </p:grpSpPr>
          <p:sp>
            <p:nvSpPr>
              <p:cNvPr id="722" name="Google Shape;722;p44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4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rgbClr val="1C4587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" name="Google Shape;724;p44"/>
            <p:cNvGrpSpPr/>
            <p:nvPr/>
          </p:nvGrpSpPr>
          <p:grpSpPr>
            <a:xfrm rot="10800000">
              <a:off x="5253250" y="-94925"/>
              <a:ext cx="3801800" cy="1706150"/>
              <a:chOff x="793600" y="2807150"/>
              <a:chExt cx="3801800" cy="1706150"/>
            </a:xfrm>
          </p:grpSpPr>
          <p:sp>
            <p:nvSpPr>
              <p:cNvPr id="725" name="Google Shape;725;p44"/>
              <p:cNvSpPr/>
              <p:nvPr/>
            </p:nvSpPr>
            <p:spPr>
              <a:xfrm>
                <a:off x="2737425" y="2807150"/>
                <a:ext cx="1857975" cy="1189250"/>
              </a:xfrm>
              <a:custGeom>
                <a:avLst/>
                <a:gdLst/>
                <a:ahLst/>
                <a:cxnLst/>
                <a:rect l="l" t="t" r="r" b="b"/>
                <a:pathLst>
                  <a:path w="74319" h="47570" fill="none" extrusionOk="0">
                    <a:moveTo>
                      <a:pt x="1" y="8816"/>
                    </a:moveTo>
                    <a:cubicBezTo>
                      <a:pt x="8542" y="6961"/>
                      <a:pt x="15715" y="15381"/>
                      <a:pt x="12372" y="23314"/>
                    </a:cubicBezTo>
                    <a:cubicBezTo>
                      <a:pt x="10761" y="27174"/>
                      <a:pt x="6840" y="26658"/>
                      <a:pt x="7630" y="21886"/>
                    </a:cubicBezTo>
                    <a:cubicBezTo>
                      <a:pt x="11308" y="1"/>
                      <a:pt x="72008" y="1247"/>
                      <a:pt x="62585" y="22220"/>
                    </a:cubicBezTo>
                    <a:cubicBezTo>
                      <a:pt x="58695" y="30852"/>
                      <a:pt x="56962" y="33436"/>
                      <a:pt x="58482" y="38482"/>
                    </a:cubicBezTo>
                    <a:cubicBezTo>
                      <a:pt x="60397" y="44926"/>
                      <a:pt x="68361" y="47570"/>
                      <a:pt x="74318" y="47570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44"/>
              <p:cNvSpPr/>
              <p:nvPr/>
            </p:nvSpPr>
            <p:spPr>
              <a:xfrm>
                <a:off x="793600" y="3025400"/>
                <a:ext cx="1943825" cy="1487900"/>
              </a:xfrm>
              <a:custGeom>
                <a:avLst/>
                <a:gdLst/>
                <a:ahLst/>
                <a:cxnLst/>
                <a:rect l="l" t="t" r="r" b="b"/>
                <a:pathLst>
                  <a:path w="77753" h="59516" fill="none" extrusionOk="0">
                    <a:moveTo>
                      <a:pt x="0" y="21430"/>
                    </a:moveTo>
                    <a:cubicBezTo>
                      <a:pt x="3313" y="17144"/>
                      <a:pt x="13314" y="19029"/>
                      <a:pt x="10852" y="33679"/>
                    </a:cubicBezTo>
                    <a:cubicBezTo>
                      <a:pt x="10152" y="37722"/>
                      <a:pt x="6748" y="51947"/>
                      <a:pt x="15958" y="55351"/>
                    </a:cubicBezTo>
                    <a:cubicBezTo>
                      <a:pt x="27478" y="59515"/>
                      <a:pt x="36354" y="46871"/>
                      <a:pt x="30791" y="39941"/>
                    </a:cubicBezTo>
                    <a:cubicBezTo>
                      <a:pt x="28967" y="37661"/>
                      <a:pt x="24074" y="39242"/>
                      <a:pt x="26049" y="44713"/>
                    </a:cubicBezTo>
                    <a:cubicBezTo>
                      <a:pt x="27235" y="48056"/>
                      <a:pt x="31156" y="50670"/>
                      <a:pt x="36445" y="50549"/>
                    </a:cubicBezTo>
                    <a:cubicBezTo>
                      <a:pt x="60913" y="49971"/>
                      <a:pt x="59941" y="7387"/>
                      <a:pt x="77752" y="1"/>
                    </a:cubicBezTo>
                  </a:path>
                </a:pathLst>
              </a:custGeom>
              <a:noFill/>
              <a:ln w="952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27" name="Google Shape;727;p44"/>
          <p:cNvGrpSpPr/>
          <p:nvPr/>
        </p:nvGrpSpPr>
        <p:grpSpPr>
          <a:xfrm>
            <a:off x="6750700" y="1958398"/>
            <a:ext cx="3771782" cy="2645100"/>
            <a:chOff x="6750700" y="1958398"/>
            <a:chExt cx="3771782" cy="2645100"/>
          </a:xfrm>
        </p:grpSpPr>
        <p:grpSp>
          <p:nvGrpSpPr>
            <p:cNvPr id="728" name="Google Shape;728;p44"/>
            <p:cNvGrpSpPr/>
            <p:nvPr/>
          </p:nvGrpSpPr>
          <p:grpSpPr>
            <a:xfrm>
              <a:off x="6750700" y="2035448"/>
              <a:ext cx="3771782" cy="2568050"/>
              <a:chOff x="7326505" y="2216676"/>
              <a:chExt cx="3217970" cy="2190982"/>
            </a:xfrm>
          </p:grpSpPr>
          <p:grpSp>
            <p:nvGrpSpPr>
              <p:cNvPr id="729" name="Google Shape;729;p44"/>
              <p:cNvGrpSpPr/>
              <p:nvPr/>
            </p:nvGrpSpPr>
            <p:grpSpPr>
              <a:xfrm>
                <a:off x="7326505" y="2216676"/>
                <a:ext cx="1236544" cy="2190982"/>
                <a:chOff x="2087700" y="1064125"/>
                <a:chExt cx="732550" cy="1297975"/>
              </a:xfrm>
            </p:grpSpPr>
            <p:sp>
              <p:nvSpPr>
                <p:cNvPr id="730" name="Google Shape;730;p44"/>
                <p:cNvSpPr/>
                <p:nvPr/>
              </p:nvSpPr>
              <p:spPr>
                <a:xfrm>
                  <a:off x="2087700" y="1938125"/>
                  <a:ext cx="475700" cy="42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8" h="16959" extrusionOk="0">
                      <a:moveTo>
                        <a:pt x="10350" y="0"/>
                      </a:moveTo>
                      <a:cubicBezTo>
                        <a:pt x="7322" y="0"/>
                        <a:pt x="4551" y="2100"/>
                        <a:pt x="3891" y="5163"/>
                      </a:cubicBezTo>
                      <a:lnTo>
                        <a:pt x="3526" y="6896"/>
                      </a:lnTo>
                      <a:lnTo>
                        <a:pt x="3070" y="9023"/>
                      </a:lnTo>
                      <a:cubicBezTo>
                        <a:pt x="3070" y="9023"/>
                        <a:pt x="2888" y="7078"/>
                        <a:pt x="2857" y="6501"/>
                      </a:cubicBezTo>
                      <a:cubicBezTo>
                        <a:pt x="2797" y="6501"/>
                        <a:pt x="2766" y="6470"/>
                        <a:pt x="2736" y="6470"/>
                      </a:cubicBezTo>
                      <a:cubicBezTo>
                        <a:pt x="2606" y="6442"/>
                        <a:pt x="2477" y="6429"/>
                        <a:pt x="2350" y="6429"/>
                      </a:cubicBezTo>
                      <a:cubicBezTo>
                        <a:pt x="1370" y="6429"/>
                        <a:pt x="485" y="7225"/>
                        <a:pt x="243" y="8355"/>
                      </a:cubicBezTo>
                      <a:cubicBezTo>
                        <a:pt x="0" y="9662"/>
                        <a:pt x="638" y="10877"/>
                        <a:pt x="1733" y="11090"/>
                      </a:cubicBezTo>
                      <a:cubicBezTo>
                        <a:pt x="1875" y="11121"/>
                        <a:pt x="2016" y="11138"/>
                        <a:pt x="2156" y="11138"/>
                      </a:cubicBezTo>
                      <a:cubicBezTo>
                        <a:pt x="2435" y="11138"/>
                        <a:pt x="2705" y="11070"/>
                        <a:pt x="2949" y="10908"/>
                      </a:cubicBezTo>
                      <a:cubicBezTo>
                        <a:pt x="3192" y="13735"/>
                        <a:pt x="5198" y="16197"/>
                        <a:pt x="8116" y="16805"/>
                      </a:cubicBezTo>
                      <a:cubicBezTo>
                        <a:pt x="8587" y="16909"/>
                        <a:pt x="9058" y="16959"/>
                        <a:pt x="9522" y="16959"/>
                      </a:cubicBezTo>
                      <a:cubicBezTo>
                        <a:pt x="11905" y="16959"/>
                        <a:pt x="14114" y="15643"/>
                        <a:pt x="15259" y="13583"/>
                      </a:cubicBezTo>
                      <a:cubicBezTo>
                        <a:pt x="15532" y="13917"/>
                        <a:pt x="15867" y="14130"/>
                        <a:pt x="16292" y="14251"/>
                      </a:cubicBezTo>
                      <a:cubicBezTo>
                        <a:pt x="16418" y="14279"/>
                        <a:pt x="16544" y="14293"/>
                        <a:pt x="16669" y="14293"/>
                      </a:cubicBezTo>
                      <a:cubicBezTo>
                        <a:pt x="17628" y="14293"/>
                        <a:pt x="18512" y="13496"/>
                        <a:pt x="18754" y="12367"/>
                      </a:cubicBezTo>
                      <a:cubicBezTo>
                        <a:pt x="19028" y="11060"/>
                        <a:pt x="18359" y="9844"/>
                        <a:pt x="17295" y="9631"/>
                      </a:cubicBezTo>
                      <a:lnTo>
                        <a:pt x="17174" y="9631"/>
                      </a:lnTo>
                      <a:cubicBezTo>
                        <a:pt x="16870" y="10118"/>
                        <a:pt x="15897" y="11820"/>
                        <a:pt x="15897" y="11820"/>
                      </a:cubicBezTo>
                      <a:lnTo>
                        <a:pt x="16353" y="9692"/>
                      </a:lnTo>
                      <a:lnTo>
                        <a:pt x="16748" y="7990"/>
                      </a:lnTo>
                      <a:cubicBezTo>
                        <a:pt x="17508" y="4464"/>
                        <a:pt x="15259" y="908"/>
                        <a:pt x="11733" y="148"/>
                      </a:cubicBezTo>
                      <a:cubicBezTo>
                        <a:pt x="11270" y="48"/>
                        <a:pt x="10807" y="0"/>
                        <a:pt x="10350" y="0"/>
                      </a:cubicBezTo>
                      <a:close/>
                    </a:path>
                  </a:pathLst>
                </a:custGeom>
                <a:solidFill>
                  <a:srgbClr val="FF966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731;p44"/>
                <p:cNvSpPr/>
                <p:nvPr/>
              </p:nvSpPr>
              <p:spPr>
                <a:xfrm>
                  <a:off x="2232075" y="2150550"/>
                  <a:ext cx="60800" cy="1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2" h="767" extrusionOk="0">
                      <a:moveTo>
                        <a:pt x="465" y="1"/>
                      </a:moveTo>
                      <a:cubicBezTo>
                        <a:pt x="199" y="1"/>
                        <a:pt x="17" y="48"/>
                        <a:pt x="0" y="131"/>
                      </a:cubicBezTo>
                      <a:cubicBezTo>
                        <a:pt x="0" y="283"/>
                        <a:pt x="487" y="526"/>
                        <a:pt x="1125" y="678"/>
                      </a:cubicBezTo>
                      <a:cubicBezTo>
                        <a:pt x="1395" y="740"/>
                        <a:pt x="1645" y="766"/>
                        <a:pt x="1851" y="766"/>
                      </a:cubicBezTo>
                      <a:cubicBezTo>
                        <a:pt x="2156" y="766"/>
                        <a:pt x="2365" y="708"/>
                        <a:pt x="2402" y="618"/>
                      </a:cubicBezTo>
                      <a:cubicBezTo>
                        <a:pt x="2432" y="466"/>
                        <a:pt x="1885" y="222"/>
                        <a:pt x="1247" y="101"/>
                      </a:cubicBezTo>
                      <a:cubicBezTo>
                        <a:pt x="959" y="32"/>
                        <a:pt x="684" y="1"/>
                        <a:pt x="46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732;p44"/>
                <p:cNvSpPr/>
                <p:nvPr/>
              </p:nvSpPr>
              <p:spPr>
                <a:xfrm>
                  <a:off x="2217625" y="2101800"/>
                  <a:ext cx="95775" cy="3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1" h="1397" extrusionOk="0">
                      <a:moveTo>
                        <a:pt x="1565" y="0"/>
                      </a:moveTo>
                      <a:cubicBezTo>
                        <a:pt x="826" y="0"/>
                        <a:pt x="308" y="241"/>
                        <a:pt x="274" y="257"/>
                      </a:cubicBezTo>
                      <a:cubicBezTo>
                        <a:pt x="92" y="349"/>
                        <a:pt x="1" y="561"/>
                        <a:pt x="92" y="744"/>
                      </a:cubicBezTo>
                      <a:cubicBezTo>
                        <a:pt x="122" y="865"/>
                        <a:pt x="244" y="957"/>
                        <a:pt x="335" y="987"/>
                      </a:cubicBezTo>
                      <a:cubicBezTo>
                        <a:pt x="426" y="987"/>
                        <a:pt x="487" y="987"/>
                        <a:pt x="609" y="957"/>
                      </a:cubicBezTo>
                      <a:cubicBezTo>
                        <a:pt x="625" y="924"/>
                        <a:pt x="1006" y="749"/>
                        <a:pt x="1555" y="749"/>
                      </a:cubicBezTo>
                      <a:cubicBezTo>
                        <a:pt x="2020" y="749"/>
                        <a:pt x="2606" y="875"/>
                        <a:pt x="3192" y="1321"/>
                      </a:cubicBezTo>
                      <a:cubicBezTo>
                        <a:pt x="3256" y="1372"/>
                        <a:pt x="3340" y="1396"/>
                        <a:pt x="3426" y="1396"/>
                      </a:cubicBezTo>
                      <a:cubicBezTo>
                        <a:pt x="3546" y="1396"/>
                        <a:pt x="3669" y="1349"/>
                        <a:pt x="3739" y="1261"/>
                      </a:cubicBezTo>
                      <a:cubicBezTo>
                        <a:pt x="3831" y="1109"/>
                        <a:pt x="3800" y="835"/>
                        <a:pt x="3648" y="713"/>
                      </a:cubicBezTo>
                      <a:cubicBezTo>
                        <a:pt x="2902" y="157"/>
                        <a:pt x="2161" y="0"/>
                        <a:pt x="156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733;p44"/>
                <p:cNvSpPr/>
                <p:nvPr/>
              </p:nvSpPr>
              <p:spPr>
                <a:xfrm>
                  <a:off x="2210025" y="2174500"/>
                  <a:ext cx="28900" cy="2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19" extrusionOk="0">
                      <a:moveTo>
                        <a:pt x="556" y="1"/>
                      </a:moveTo>
                      <a:cubicBezTo>
                        <a:pt x="336" y="1"/>
                        <a:pt x="142" y="164"/>
                        <a:pt x="92" y="389"/>
                      </a:cubicBezTo>
                      <a:cubicBezTo>
                        <a:pt x="1" y="663"/>
                        <a:pt x="183" y="936"/>
                        <a:pt x="457" y="997"/>
                      </a:cubicBezTo>
                      <a:cubicBezTo>
                        <a:pt x="501" y="1012"/>
                        <a:pt x="545" y="1018"/>
                        <a:pt x="589" y="1018"/>
                      </a:cubicBezTo>
                      <a:cubicBezTo>
                        <a:pt x="813" y="1018"/>
                        <a:pt x="1014" y="836"/>
                        <a:pt x="1065" y="632"/>
                      </a:cubicBezTo>
                      <a:cubicBezTo>
                        <a:pt x="1156" y="359"/>
                        <a:pt x="943" y="85"/>
                        <a:pt x="700" y="24"/>
                      </a:cubicBezTo>
                      <a:cubicBezTo>
                        <a:pt x="651" y="8"/>
                        <a:pt x="603" y="1"/>
                        <a:pt x="55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734;p44"/>
                <p:cNvSpPr/>
                <p:nvPr/>
              </p:nvSpPr>
              <p:spPr>
                <a:xfrm>
                  <a:off x="2366575" y="2179625"/>
                  <a:ext cx="62325" cy="1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3" h="740" extrusionOk="0">
                      <a:moveTo>
                        <a:pt x="512" y="0"/>
                      </a:moveTo>
                      <a:cubicBezTo>
                        <a:pt x="235" y="0"/>
                        <a:pt x="61" y="38"/>
                        <a:pt x="61" y="123"/>
                      </a:cubicBezTo>
                      <a:cubicBezTo>
                        <a:pt x="0" y="275"/>
                        <a:pt x="487" y="518"/>
                        <a:pt x="1186" y="640"/>
                      </a:cubicBezTo>
                      <a:cubicBezTo>
                        <a:pt x="1473" y="708"/>
                        <a:pt x="1749" y="740"/>
                        <a:pt x="1967" y="740"/>
                      </a:cubicBezTo>
                      <a:cubicBezTo>
                        <a:pt x="2233" y="740"/>
                        <a:pt x="2415" y="693"/>
                        <a:pt x="2432" y="610"/>
                      </a:cubicBezTo>
                      <a:cubicBezTo>
                        <a:pt x="2493" y="458"/>
                        <a:pt x="1976" y="184"/>
                        <a:pt x="1307" y="62"/>
                      </a:cubicBezTo>
                      <a:cubicBezTo>
                        <a:pt x="1002" y="23"/>
                        <a:pt x="726" y="0"/>
                        <a:pt x="51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735;p44"/>
                <p:cNvSpPr/>
                <p:nvPr/>
              </p:nvSpPr>
              <p:spPr>
                <a:xfrm>
                  <a:off x="2362775" y="2131975"/>
                  <a:ext cx="94250" cy="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1690" extrusionOk="0">
                      <a:moveTo>
                        <a:pt x="1153" y="0"/>
                      </a:moveTo>
                      <a:cubicBezTo>
                        <a:pt x="907" y="0"/>
                        <a:pt x="644" y="26"/>
                        <a:pt x="365" y="84"/>
                      </a:cubicBezTo>
                      <a:cubicBezTo>
                        <a:pt x="152" y="114"/>
                        <a:pt x="0" y="357"/>
                        <a:pt x="61" y="540"/>
                      </a:cubicBezTo>
                      <a:cubicBezTo>
                        <a:pt x="89" y="706"/>
                        <a:pt x="269" y="848"/>
                        <a:pt x="439" y="848"/>
                      </a:cubicBezTo>
                      <a:cubicBezTo>
                        <a:pt x="455" y="848"/>
                        <a:pt x="471" y="846"/>
                        <a:pt x="487" y="844"/>
                      </a:cubicBezTo>
                      <a:cubicBezTo>
                        <a:pt x="716" y="796"/>
                        <a:pt x="931" y="776"/>
                        <a:pt x="1131" y="776"/>
                      </a:cubicBezTo>
                      <a:cubicBezTo>
                        <a:pt x="2339" y="776"/>
                        <a:pt x="3014" y="1521"/>
                        <a:pt x="3040" y="1573"/>
                      </a:cubicBezTo>
                      <a:cubicBezTo>
                        <a:pt x="3101" y="1604"/>
                        <a:pt x="3162" y="1634"/>
                        <a:pt x="3253" y="1664"/>
                      </a:cubicBezTo>
                      <a:cubicBezTo>
                        <a:pt x="3279" y="1682"/>
                        <a:pt x="3309" y="1690"/>
                        <a:pt x="3340" y="1690"/>
                      </a:cubicBezTo>
                      <a:cubicBezTo>
                        <a:pt x="3415" y="1690"/>
                        <a:pt x="3501" y="1647"/>
                        <a:pt x="3587" y="1604"/>
                      </a:cubicBezTo>
                      <a:cubicBezTo>
                        <a:pt x="3739" y="1452"/>
                        <a:pt x="3769" y="1209"/>
                        <a:pt x="3617" y="1057"/>
                      </a:cubicBezTo>
                      <a:cubicBezTo>
                        <a:pt x="3591" y="1004"/>
                        <a:pt x="2704" y="0"/>
                        <a:pt x="115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736;p44"/>
                <p:cNvSpPr/>
                <p:nvPr/>
              </p:nvSpPr>
              <p:spPr>
                <a:xfrm>
                  <a:off x="2404575" y="2217550"/>
                  <a:ext cx="28900" cy="2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1050" extrusionOk="0">
                      <a:moveTo>
                        <a:pt x="540" y="0"/>
                      </a:moveTo>
                      <a:cubicBezTo>
                        <a:pt x="327" y="0"/>
                        <a:pt x="140" y="186"/>
                        <a:pt x="91" y="430"/>
                      </a:cubicBezTo>
                      <a:cubicBezTo>
                        <a:pt x="0" y="673"/>
                        <a:pt x="213" y="977"/>
                        <a:pt x="456" y="1038"/>
                      </a:cubicBezTo>
                      <a:cubicBezTo>
                        <a:pt x="492" y="1046"/>
                        <a:pt x="528" y="1050"/>
                        <a:pt x="564" y="1050"/>
                      </a:cubicBezTo>
                      <a:cubicBezTo>
                        <a:pt x="804" y="1050"/>
                        <a:pt x="1038" y="881"/>
                        <a:pt x="1064" y="643"/>
                      </a:cubicBezTo>
                      <a:cubicBezTo>
                        <a:pt x="1155" y="369"/>
                        <a:pt x="973" y="65"/>
                        <a:pt x="699" y="35"/>
                      </a:cubicBezTo>
                      <a:cubicBezTo>
                        <a:pt x="646" y="11"/>
                        <a:pt x="592" y="0"/>
                        <a:pt x="5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44"/>
                <p:cNvSpPr/>
                <p:nvPr/>
              </p:nvSpPr>
              <p:spPr>
                <a:xfrm>
                  <a:off x="2296650" y="2123425"/>
                  <a:ext cx="46400" cy="15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6" h="6098" extrusionOk="0">
                      <a:moveTo>
                        <a:pt x="1855" y="0"/>
                      </a:moveTo>
                      <a:lnTo>
                        <a:pt x="1551" y="1490"/>
                      </a:lnTo>
                      <a:lnTo>
                        <a:pt x="1399" y="5016"/>
                      </a:lnTo>
                      <a:cubicBezTo>
                        <a:pt x="1399" y="5302"/>
                        <a:pt x="1176" y="5521"/>
                        <a:pt x="902" y="5521"/>
                      </a:cubicBezTo>
                      <a:cubicBezTo>
                        <a:pt x="856" y="5521"/>
                        <a:pt x="809" y="5515"/>
                        <a:pt x="761" y="5502"/>
                      </a:cubicBezTo>
                      <a:lnTo>
                        <a:pt x="31" y="5350"/>
                      </a:lnTo>
                      <a:lnTo>
                        <a:pt x="31" y="5350"/>
                      </a:lnTo>
                      <a:cubicBezTo>
                        <a:pt x="1" y="5593"/>
                        <a:pt x="153" y="5867"/>
                        <a:pt x="366" y="5897"/>
                      </a:cubicBezTo>
                      <a:lnTo>
                        <a:pt x="1186" y="6079"/>
                      </a:lnTo>
                      <a:cubicBezTo>
                        <a:pt x="1231" y="6092"/>
                        <a:pt x="1275" y="6097"/>
                        <a:pt x="1318" y="6097"/>
                      </a:cubicBezTo>
                      <a:cubicBezTo>
                        <a:pt x="1596" y="6097"/>
                        <a:pt x="1825" y="5857"/>
                        <a:pt x="1825" y="5593"/>
                      </a:cubicBezTo>
                      <a:lnTo>
                        <a:pt x="1825" y="1672"/>
                      </a:lnTo>
                      <a:lnTo>
                        <a:pt x="1855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44"/>
                <p:cNvSpPr/>
                <p:nvPr/>
              </p:nvSpPr>
              <p:spPr>
                <a:xfrm>
                  <a:off x="2216125" y="1941050"/>
                  <a:ext cx="264450" cy="18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8" h="7235" fill="none" extrusionOk="0">
                      <a:moveTo>
                        <a:pt x="4711" y="2098"/>
                      </a:moveTo>
                      <a:cubicBezTo>
                        <a:pt x="3070" y="1338"/>
                        <a:pt x="1520" y="4073"/>
                        <a:pt x="3708" y="5411"/>
                      </a:cubicBezTo>
                      <a:cubicBezTo>
                        <a:pt x="5015" y="6201"/>
                        <a:pt x="7052" y="5776"/>
                        <a:pt x="7690" y="5016"/>
                      </a:cubicBezTo>
                      <a:cubicBezTo>
                        <a:pt x="8815" y="3648"/>
                        <a:pt x="7234" y="1186"/>
                        <a:pt x="5198" y="1459"/>
                      </a:cubicBezTo>
                      <a:cubicBezTo>
                        <a:pt x="3222" y="1703"/>
                        <a:pt x="2432" y="4438"/>
                        <a:pt x="4438" y="5563"/>
                      </a:cubicBezTo>
                      <a:cubicBezTo>
                        <a:pt x="5866" y="6353"/>
                        <a:pt x="7903" y="5593"/>
                        <a:pt x="7994" y="4286"/>
                      </a:cubicBezTo>
                      <a:cubicBezTo>
                        <a:pt x="8116" y="3010"/>
                        <a:pt x="6170" y="1672"/>
                        <a:pt x="4711" y="2219"/>
                      </a:cubicBezTo>
                      <a:cubicBezTo>
                        <a:pt x="3131" y="2797"/>
                        <a:pt x="3131" y="5137"/>
                        <a:pt x="5532" y="5259"/>
                      </a:cubicBezTo>
                      <a:cubicBezTo>
                        <a:pt x="7386" y="5350"/>
                        <a:pt x="7933" y="3800"/>
                        <a:pt x="6535" y="2706"/>
                      </a:cubicBezTo>
                      <a:cubicBezTo>
                        <a:pt x="3830" y="608"/>
                        <a:pt x="0" y="3283"/>
                        <a:pt x="1125" y="5198"/>
                      </a:cubicBezTo>
                      <a:cubicBezTo>
                        <a:pt x="1733" y="6262"/>
                        <a:pt x="4407" y="6475"/>
                        <a:pt x="5502" y="6262"/>
                      </a:cubicBezTo>
                      <a:cubicBezTo>
                        <a:pt x="7812" y="5897"/>
                        <a:pt x="8845" y="3891"/>
                        <a:pt x="8085" y="2159"/>
                      </a:cubicBezTo>
                      <a:cubicBezTo>
                        <a:pt x="7325" y="456"/>
                        <a:pt x="5076" y="0"/>
                        <a:pt x="3982" y="1095"/>
                      </a:cubicBezTo>
                      <a:cubicBezTo>
                        <a:pt x="2006" y="3162"/>
                        <a:pt x="5623" y="7235"/>
                        <a:pt x="8237" y="5654"/>
                      </a:cubicBezTo>
                      <a:cubicBezTo>
                        <a:pt x="10578" y="4256"/>
                        <a:pt x="8693" y="608"/>
                        <a:pt x="6170" y="1672"/>
                      </a:cubicBezTo>
                      <a:cubicBezTo>
                        <a:pt x="3678" y="2766"/>
                        <a:pt x="5015" y="6627"/>
                        <a:pt x="7660" y="5897"/>
                      </a:cubicBezTo>
                      <a:cubicBezTo>
                        <a:pt x="8876" y="5532"/>
                        <a:pt x="8845" y="4347"/>
                        <a:pt x="7994" y="3678"/>
                      </a:cubicBezTo>
                      <a:cubicBezTo>
                        <a:pt x="6991" y="2858"/>
                        <a:pt x="5502" y="3253"/>
                        <a:pt x="5198" y="4073"/>
                      </a:cubicBezTo>
                      <a:cubicBezTo>
                        <a:pt x="4863" y="4985"/>
                        <a:pt x="6018" y="5380"/>
                        <a:pt x="6383" y="4590"/>
                      </a:cubicBezTo>
                      <a:cubicBezTo>
                        <a:pt x="6626" y="3982"/>
                        <a:pt x="6079" y="3253"/>
                        <a:pt x="5106" y="3314"/>
                      </a:cubicBezTo>
                      <a:cubicBezTo>
                        <a:pt x="3100" y="3466"/>
                        <a:pt x="3374" y="6262"/>
                        <a:pt x="5350" y="5958"/>
                      </a:cubicBezTo>
                      <a:cubicBezTo>
                        <a:pt x="6717" y="5776"/>
                        <a:pt x="7629" y="3921"/>
                        <a:pt x="6991" y="2432"/>
                      </a:cubicBezTo>
                      <a:cubicBezTo>
                        <a:pt x="6140" y="517"/>
                        <a:pt x="3678" y="730"/>
                        <a:pt x="2948" y="2402"/>
                      </a:cubicBezTo>
                      <a:cubicBezTo>
                        <a:pt x="2158" y="4317"/>
                        <a:pt x="4316" y="6353"/>
                        <a:pt x="6322" y="5289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44"/>
                <p:cNvSpPr/>
                <p:nvPr/>
              </p:nvSpPr>
              <p:spPr>
                <a:xfrm>
                  <a:off x="2356700" y="1064125"/>
                  <a:ext cx="463550" cy="93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2" h="37327" fill="none" extrusionOk="0">
                      <a:moveTo>
                        <a:pt x="91" y="37327"/>
                      </a:moveTo>
                      <a:cubicBezTo>
                        <a:pt x="9362" y="27783"/>
                        <a:pt x="10669" y="244"/>
                        <a:pt x="4772" y="123"/>
                      </a:cubicBezTo>
                      <a:cubicBezTo>
                        <a:pt x="0" y="1"/>
                        <a:pt x="1125" y="8664"/>
                        <a:pt x="7386" y="12919"/>
                      </a:cubicBezTo>
                      <a:cubicBezTo>
                        <a:pt x="11247" y="15563"/>
                        <a:pt x="14925" y="15837"/>
                        <a:pt x="18542" y="14804"/>
                      </a:cubicBezTo>
                    </a:path>
                  </a:pathLst>
                </a:custGeom>
                <a:noFill/>
                <a:ln w="9875" cap="flat" cmpd="sng">
                  <a:solidFill>
                    <a:schemeClr val="lt1"/>
                  </a:solidFill>
                  <a:prstDash val="solid"/>
                  <a:miter lim="30395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0" name="Google Shape;740;p44"/>
              <p:cNvSpPr/>
              <p:nvPr/>
            </p:nvSpPr>
            <p:spPr>
              <a:xfrm>
                <a:off x="8553525" y="2256188"/>
                <a:ext cx="1990950" cy="800950"/>
              </a:xfrm>
              <a:custGeom>
                <a:avLst/>
                <a:gdLst/>
                <a:ahLst/>
                <a:cxnLst/>
                <a:rect l="l" t="t" r="r" b="b"/>
                <a:pathLst>
                  <a:path w="79638" h="32038" fill="none" extrusionOk="0">
                    <a:moveTo>
                      <a:pt x="1" y="23497"/>
                    </a:moveTo>
                    <a:cubicBezTo>
                      <a:pt x="10852" y="20305"/>
                      <a:pt x="21217" y="4743"/>
                      <a:pt x="34227" y="1764"/>
                    </a:cubicBezTo>
                    <a:cubicBezTo>
                      <a:pt x="41917" y="1"/>
                      <a:pt x="51339" y="3436"/>
                      <a:pt x="53528" y="11095"/>
                    </a:cubicBezTo>
                    <a:cubicBezTo>
                      <a:pt x="54622" y="14895"/>
                      <a:pt x="53832" y="19120"/>
                      <a:pt x="55169" y="22828"/>
                    </a:cubicBezTo>
                    <a:cubicBezTo>
                      <a:pt x="57601" y="29667"/>
                      <a:pt x="66476" y="32038"/>
                      <a:pt x="73255" y="29667"/>
                    </a:cubicBezTo>
                    <a:cubicBezTo>
                      <a:pt x="75565" y="28877"/>
                      <a:pt x="77692" y="27752"/>
                      <a:pt x="79638" y="26384"/>
                    </a:cubicBezTo>
                  </a:path>
                </a:pathLst>
              </a:custGeom>
              <a:noFill/>
              <a:ln w="9875" cap="flat" cmpd="sng">
                <a:solidFill>
                  <a:schemeClr val="l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1" name="Google Shape;741;p44"/>
            <p:cNvSpPr/>
            <p:nvPr/>
          </p:nvSpPr>
          <p:spPr>
            <a:xfrm>
              <a:off x="7321018" y="1958398"/>
              <a:ext cx="917134" cy="1846287"/>
            </a:xfrm>
            <a:custGeom>
              <a:avLst/>
              <a:gdLst/>
              <a:ahLst/>
              <a:cxnLst/>
              <a:rect l="l" t="t" r="r" b="b"/>
              <a:pathLst>
                <a:path w="18542" h="37327" fill="none" extrusionOk="0">
                  <a:moveTo>
                    <a:pt x="91" y="37327"/>
                  </a:moveTo>
                  <a:cubicBezTo>
                    <a:pt x="9362" y="27783"/>
                    <a:pt x="10669" y="244"/>
                    <a:pt x="4772" y="123"/>
                  </a:cubicBezTo>
                  <a:cubicBezTo>
                    <a:pt x="0" y="1"/>
                    <a:pt x="1125" y="8664"/>
                    <a:pt x="7386" y="12919"/>
                  </a:cubicBezTo>
                  <a:cubicBezTo>
                    <a:pt x="11247" y="15563"/>
                    <a:pt x="14925" y="15837"/>
                    <a:pt x="18542" y="1480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4"/>
            <p:cNvSpPr/>
            <p:nvPr/>
          </p:nvSpPr>
          <p:spPr>
            <a:xfrm>
              <a:off x="8188890" y="2016410"/>
              <a:ext cx="2333592" cy="938793"/>
            </a:xfrm>
            <a:custGeom>
              <a:avLst/>
              <a:gdLst/>
              <a:ahLst/>
              <a:cxnLst/>
              <a:rect l="l" t="t" r="r" b="b"/>
              <a:pathLst>
                <a:path w="79638" h="32038" fill="none" extrusionOk="0">
                  <a:moveTo>
                    <a:pt x="1" y="23497"/>
                  </a:moveTo>
                  <a:cubicBezTo>
                    <a:pt x="10852" y="20305"/>
                    <a:pt x="21217" y="4743"/>
                    <a:pt x="34227" y="1764"/>
                  </a:cubicBezTo>
                  <a:cubicBezTo>
                    <a:pt x="41917" y="1"/>
                    <a:pt x="51339" y="3436"/>
                    <a:pt x="53528" y="11095"/>
                  </a:cubicBezTo>
                  <a:cubicBezTo>
                    <a:pt x="54622" y="14895"/>
                    <a:pt x="53832" y="19120"/>
                    <a:pt x="55169" y="22828"/>
                  </a:cubicBezTo>
                  <a:cubicBezTo>
                    <a:pt x="57601" y="29667"/>
                    <a:pt x="66476" y="32038"/>
                    <a:pt x="73255" y="29667"/>
                  </a:cubicBezTo>
                  <a:cubicBezTo>
                    <a:pt x="75565" y="28877"/>
                    <a:pt x="77692" y="27752"/>
                    <a:pt x="79638" y="26384"/>
                  </a:cubicBezTo>
                </a:path>
              </a:pathLst>
            </a:custGeom>
            <a:noFill/>
            <a:ln w="9875" cap="flat" cmpd="sng">
              <a:solidFill>
                <a:srgbClr val="1C4587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3" name="Google Shape;743;p44"/>
          <p:cNvSpPr txBox="1">
            <a:spLocks noGrp="1"/>
          </p:cNvSpPr>
          <p:nvPr>
            <p:ph type="title"/>
          </p:nvPr>
        </p:nvSpPr>
        <p:spPr>
          <a:xfrm>
            <a:off x="3076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40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44" name="Google Shape;744;p44"/>
          <p:cNvSpPr txBox="1">
            <a:spLocks noGrp="1"/>
          </p:cNvSpPr>
          <p:nvPr>
            <p:ph type="subTitle" idx="1"/>
          </p:nvPr>
        </p:nvSpPr>
        <p:spPr>
          <a:xfrm>
            <a:off x="307625" y="2035650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arrive to emergency room after attempted suicide every day 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5" name="Google Shape;745;p44"/>
          <p:cNvSpPr txBox="1">
            <a:spLocks noGrp="1"/>
          </p:cNvSpPr>
          <p:nvPr>
            <p:ph type="title"/>
          </p:nvPr>
        </p:nvSpPr>
        <p:spPr>
          <a:xfrm>
            <a:off x="3877025" y="149285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5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46" name="Google Shape;746;p44"/>
          <p:cNvSpPr txBox="1">
            <a:spLocks noGrp="1"/>
          </p:cNvSpPr>
          <p:nvPr>
            <p:ph type="subTitle" idx="1"/>
          </p:nvPr>
        </p:nvSpPr>
        <p:spPr>
          <a:xfrm>
            <a:off x="3877025" y="2090025"/>
            <a:ext cx="2544000" cy="52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people die by suicide every day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7" name="Google Shape;747;p44"/>
          <p:cNvSpPr txBox="1">
            <a:spLocks noGrp="1"/>
          </p:cNvSpPr>
          <p:nvPr>
            <p:ph type="title"/>
          </p:nvPr>
        </p:nvSpPr>
        <p:spPr>
          <a:xfrm>
            <a:off x="2099425" y="2486228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suicide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48" name="Google Shape;748;p44"/>
          <p:cNvSpPr txBox="1">
            <a:spLocks noGrp="1"/>
          </p:cNvSpPr>
          <p:nvPr>
            <p:ph type="subTitle" idx="1"/>
          </p:nvPr>
        </p:nvSpPr>
        <p:spPr>
          <a:xfrm>
            <a:off x="2055925" y="3017900"/>
            <a:ext cx="2631000" cy="57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is the leading cause of death among people under 30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9" name="Google Shape;749;p44"/>
          <p:cNvSpPr txBox="1">
            <a:spLocks noGrp="1"/>
          </p:cNvSpPr>
          <p:nvPr>
            <p:ph type="title"/>
          </p:nvPr>
        </p:nvSpPr>
        <p:spPr>
          <a:xfrm>
            <a:off x="307625" y="3479603"/>
            <a:ext cx="2544000" cy="6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1155CC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60%</a:t>
            </a:r>
            <a:endParaRPr sz="3700">
              <a:solidFill>
                <a:srgbClr val="1155CC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  <p:sp>
        <p:nvSpPr>
          <p:cNvPr id="750" name="Google Shape;750;p44"/>
          <p:cNvSpPr txBox="1">
            <a:spLocks noGrp="1"/>
          </p:cNvSpPr>
          <p:nvPr>
            <p:ph type="subTitle" idx="1"/>
          </p:nvPr>
        </p:nvSpPr>
        <p:spPr>
          <a:xfrm>
            <a:off x="307625" y="4000075"/>
            <a:ext cx="2544000" cy="778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Poppins"/>
                <a:ea typeface="Poppins"/>
                <a:cs typeface="Poppins"/>
                <a:sym typeface="Poppins"/>
              </a:rPr>
              <a:t>of suicides are not receiving any care by the healthcare system</a:t>
            </a:r>
            <a:endParaRPr sz="13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nger Therapy Center by Slidesgo">
  <a:themeElements>
    <a:clrScheme name="Simple Light">
      <a:dk1>
        <a:srgbClr val="000000"/>
      </a:dk1>
      <a:lt1>
        <a:srgbClr val="FFFFFF"/>
      </a:lt1>
      <a:dk2>
        <a:srgbClr val="4E092B"/>
      </a:dk2>
      <a:lt2>
        <a:srgbClr val="A80C10"/>
      </a:lt2>
      <a:accent1>
        <a:srgbClr val="8A090D"/>
      </a:accent1>
      <a:accent2>
        <a:srgbClr val="FFCBA1"/>
      </a:accent2>
      <a:accent3>
        <a:srgbClr val="FF9865"/>
      </a:accent3>
      <a:accent4>
        <a:srgbClr val="FF3838"/>
      </a:accent4>
      <a:accent5>
        <a:srgbClr val="850F2D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Microsoft Office PowerPoint</Application>
  <PresentationFormat>On-screen Show (16:9)</PresentationFormat>
  <Paragraphs>176</Paragraphs>
  <Slides>38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Poppins</vt:lpstr>
      <vt:lpstr>Alegreya</vt:lpstr>
      <vt:lpstr>Yanone Kaffeesatz</vt:lpstr>
      <vt:lpstr>Archivo</vt:lpstr>
      <vt:lpstr>Asap</vt:lpstr>
      <vt:lpstr>Antic Didone</vt:lpstr>
      <vt:lpstr>Anger Therapy Center by Slidesgo</vt:lpstr>
      <vt:lpstr>BREAKING BARRIERS: PEER-TO-PEER SUICIDE PREVENTION ERASMUS UNIVERSITY ROTTERDAM</vt:lpstr>
      <vt:lpstr>Help us with our research!</vt:lpstr>
      <vt:lpstr>Who are we…</vt:lpstr>
      <vt:lpstr>What do we want to achieve?</vt:lpstr>
      <vt:lpstr>Suicide is more common than you think…</vt:lpstr>
      <vt:lpstr>Suicide is more common than you think…</vt:lpstr>
      <vt:lpstr>Suicide is more common than you think…</vt:lpstr>
      <vt:lpstr>Suicide is more common than you think…</vt:lpstr>
      <vt:lpstr>Suicide is more common than you think…</vt:lpstr>
      <vt:lpstr>Suicide is more common than you think…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suicidal thoughts develop?</vt:lpstr>
      <vt:lpstr>Model suicidal thoughts</vt:lpstr>
      <vt:lpstr>Model process of suicidality</vt:lpstr>
      <vt:lpstr>Model process of suicidality</vt:lpstr>
      <vt:lpstr>The conversation surrounding suicide ideally consist of 5 phases:</vt:lpstr>
      <vt:lpstr>ReACH Out</vt:lpstr>
      <vt:lpstr>PHASE 1: RECOGNIZE</vt:lpstr>
      <vt:lpstr>PHASE 2: ASK THE QUESTION</vt:lpstr>
      <vt:lpstr>PHASE 3: CONNECT WITH DESPAIR </vt:lpstr>
      <vt:lpstr>PHASE 4: HOPE CONNECTION</vt:lpstr>
      <vt:lpstr>PHASE 5: OFFER SUPPORT</vt:lpstr>
      <vt:lpstr>PowerPoint Presentation</vt:lpstr>
      <vt:lpstr>PowerPoint Presentation</vt:lpstr>
      <vt:lpstr>Scenario 1</vt:lpstr>
      <vt:lpstr>PowerPoint Presentation</vt:lpstr>
      <vt:lpstr>Scenario 2</vt:lpstr>
      <vt:lpstr>PowerPoint Presentation</vt:lpstr>
      <vt:lpstr>Do you feel more prepared to enter in a conversation like this with a peer?  Why or why not?</vt:lpstr>
      <vt:lpstr>BREAKING BARRIERS: PEER-TO-PEER SUICIDE PREVENTION ERASMUS UNIVERSITY ROTTERDAM</vt:lpstr>
      <vt:lpstr>Help us with our research!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Ildikó Csizmazia</cp:lastModifiedBy>
  <cp:revision>1</cp:revision>
  <dcterms:modified xsi:type="dcterms:W3CDTF">2025-09-09T12:08:28Z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772ba27-cab8-4042-a351-a31f6e4eacdc_Enabled">
    <vt:lpwstr>true</vt:lpwstr>
  </property>
  <property fmtid="{D5CDD505-2E9C-101B-9397-08002B2CF9AE}" pid="3" name="MSIP_Label_8772ba27-cab8-4042-a351-a31f6e4eacdc_SetDate">
    <vt:lpwstr>2025-09-09T12:08:28Z</vt:lpwstr>
  </property>
  <property fmtid="{D5CDD505-2E9C-101B-9397-08002B2CF9AE}" pid="4" name="MSIP_Label_8772ba27-cab8-4042-a351-a31f6e4eacdc_Method">
    <vt:lpwstr>Standard</vt:lpwstr>
  </property>
  <property fmtid="{D5CDD505-2E9C-101B-9397-08002B2CF9AE}" pid="5" name="MSIP_Label_8772ba27-cab8-4042-a351-a31f6e4eacdc_Name">
    <vt:lpwstr>Internal</vt:lpwstr>
  </property>
  <property fmtid="{D5CDD505-2E9C-101B-9397-08002B2CF9AE}" pid="6" name="MSIP_Label_8772ba27-cab8-4042-a351-a31f6e4eacdc_SiteId">
    <vt:lpwstr>715902d6-f63e-4b8d-929b-4bb170bad492</vt:lpwstr>
  </property>
  <property fmtid="{D5CDD505-2E9C-101B-9397-08002B2CF9AE}" pid="7" name="MSIP_Label_8772ba27-cab8-4042-a351-a31f6e4eacdc_ActionId">
    <vt:lpwstr>c5a39b26-aa29-46df-a128-b030d778d047</vt:lpwstr>
  </property>
  <property fmtid="{D5CDD505-2E9C-101B-9397-08002B2CF9AE}" pid="8" name="MSIP_Label_8772ba27-cab8-4042-a351-a31f6e4eacdc_ContentBits">
    <vt:lpwstr>0</vt:lpwstr>
  </property>
  <property fmtid="{D5CDD505-2E9C-101B-9397-08002B2CF9AE}" pid="9" name="MSIP_Label_8772ba27-cab8-4042-a351-a31f6e4eacdc_Tag">
    <vt:lpwstr>10, 3, 0, 1</vt:lpwstr>
  </property>
</Properties>
</file>