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ags/tag4.xml" ContentType="application/vnd.openxmlformats-officedocument.presentationml.tags+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15"/>
  </p:notesMasterIdLst>
  <p:sldIdLst>
    <p:sldId id="256" r:id="rId3"/>
    <p:sldId id="632" r:id="rId4"/>
    <p:sldId id="617" r:id="rId5"/>
    <p:sldId id="589" r:id="rId6"/>
    <p:sldId id="527" r:id="rId7"/>
    <p:sldId id="528" r:id="rId8"/>
    <p:sldId id="529" r:id="rId9"/>
    <p:sldId id="545" r:id="rId10"/>
    <p:sldId id="564" r:id="rId11"/>
    <p:sldId id="633" r:id="rId12"/>
    <p:sldId id="610" r:id="rId13"/>
    <p:sldId id="585" r:id="rId14"/>
  </p:sldIdLst>
  <p:sldSz cx="12192000" cy="6858000"/>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9AC1E230-5D1D-49CB-A52B-35325E0277F6}">
          <p14:sldIdLst>
            <p14:sldId id="256"/>
          </p14:sldIdLst>
        </p14:section>
        <p14:section name="Summary section" id="{51440417-C6EA-48DD-86E6-04FEC6CE8AC1}">
          <p14:sldIdLst/>
        </p14:section>
        <p14:section name="Nice to meet you" id="{80B89398-5C01-450D-A60E-7CEDCF8B1B10}">
          <p14:sldIdLst>
            <p14:sldId id="632"/>
            <p14:sldId id="617"/>
          </p14:sldIdLst>
        </p14:section>
        <p14:section name="The programme" id="{57802558-E8F5-4D42-92D2-11F1D559D7F8}">
          <p14:sldIdLst>
            <p14:sldId id="589"/>
            <p14:sldId id="527"/>
            <p14:sldId id="528"/>
            <p14:sldId id="529"/>
          </p14:sldIdLst>
        </p14:section>
        <p14:section name="Course deep dive" id="{7851DC75-DE8D-4260-8C13-A766AA1FE5EB}">
          <p14:sldIdLst>
            <p14:sldId id="545"/>
          </p14:sldIdLst>
        </p14:section>
        <p14:section name="Upon Graduation" id="{B457EA91-24A5-4F7D-82E4-FF331BD2CE48}">
          <p14:sldIdLst>
            <p14:sldId id="564"/>
          </p14:sldIdLst>
        </p14:section>
        <p14:section name="More information" id="{1D6D8451-D76D-44C8-BE1A-A225B876DDAB}">
          <p14:sldIdLst>
            <p14:sldId id="633"/>
            <p14:sldId id="610"/>
            <p14:sldId id="585"/>
          </p14:sldIdLst>
        </p14:section>
      </p14:sectionLst>
    </p:ext>
    <p:ext uri="{EFAFB233-063F-42B5-8137-9DF3F51BA10A}">
      <p15:sldGuideLst xmlns:p15="http://schemas.microsoft.com/office/powerpoint/2012/main">
        <p15:guide id="1" orient="horz" pos="1502" userDrawn="1">
          <p15:clr>
            <a:srgbClr val="A4A3A4"/>
          </p15:clr>
        </p15:guide>
        <p15:guide id="2" pos="50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 Dullemond" initials="VD" lastIdx="2" clrIdx="0">
    <p:extLst>
      <p:ext uri="{19B8F6BF-5375-455C-9EA6-DF929625EA0E}">
        <p15:presenceInfo xmlns:p15="http://schemas.microsoft.com/office/powerpoint/2012/main" userId="S-1-5-21-2859719117-3650862833-4024139739-58928" providerId="AD"/>
      </p:ext>
    </p:extLst>
  </p:cmAuthor>
  <p:cmAuthor id="2" name="Renee Mast" initials="RM" lastIdx="7" clrIdx="1">
    <p:extLst>
      <p:ext uri="{19B8F6BF-5375-455C-9EA6-DF929625EA0E}">
        <p15:presenceInfo xmlns:p15="http://schemas.microsoft.com/office/powerpoint/2012/main" userId="S::39101rma@eur.nl::cba9d6db-e968-4f7e-874e-a28f93861607" providerId="AD"/>
      </p:ext>
    </p:extLst>
  </p:cmAuthor>
  <p:cmAuthor id="3" name="SJ" initials="SJ" lastIdx="5" clrIdx="2">
    <p:extLst>
      <p:ext uri="{19B8F6BF-5375-455C-9EA6-DF929625EA0E}">
        <p15:presenceInfo xmlns:p15="http://schemas.microsoft.com/office/powerpoint/2012/main" userId="SJ" providerId="None"/>
      </p:ext>
    </p:extLst>
  </p:cmAuthor>
  <p:cmAuthor id="4" name="Marysia Beekes" initials="MB" lastIdx="3" clrIdx="3">
    <p:extLst>
      <p:ext uri="{19B8F6BF-5375-455C-9EA6-DF929625EA0E}">
        <p15:presenceInfo xmlns:p15="http://schemas.microsoft.com/office/powerpoint/2012/main" userId="S::73970mbe@eur.nl::48ff2eab-7e34-4819-9333-a5f5d17dd90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2328"/>
    <a:srgbClr val="828282"/>
    <a:srgbClr val="757575"/>
    <a:srgbClr val="3D421E"/>
    <a:srgbClr val="888888"/>
    <a:srgbClr val="0036BA"/>
    <a:srgbClr val="1E2611"/>
    <a:srgbClr val="272E14"/>
    <a:srgbClr val="4B678A"/>
    <a:srgbClr val="AAC1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C38B41-C415-48F8-9BAE-8631B1675EEA}" v="41" dt="2022-03-20T17:08:34.414"/>
  </p1510:revLst>
</p1510:revInfo>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04" autoAdjust="0"/>
    <p:restoredTop sz="63382" autoAdjust="0"/>
  </p:normalViewPr>
  <p:slideViewPr>
    <p:cSldViewPr snapToGrid="0" snapToObjects="1">
      <p:cViewPr>
        <p:scale>
          <a:sx n="71" d="100"/>
          <a:sy n="71" d="100"/>
        </p:scale>
        <p:origin x="512" y="36"/>
      </p:cViewPr>
      <p:guideLst>
        <p:guide orient="horz" pos="1502"/>
        <p:guide pos="506"/>
      </p:guideLst>
    </p:cSldViewPr>
  </p:slideViewPr>
  <p:outlineViewPr>
    <p:cViewPr>
      <p:scale>
        <a:sx n="33" d="100"/>
        <a:sy n="33" d="100"/>
      </p:scale>
      <p:origin x="0" y="-15520"/>
    </p:cViewPr>
  </p:outlineViewPr>
  <p:notesTextViewPr>
    <p:cViewPr>
      <p:scale>
        <a:sx n="3" d="2"/>
        <a:sy n="3" d="2"/>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vek Chaudhri" userId="37f8d348ed565d6d" providerId="LiveId" clId="{0CC38B41-C415-48F8-9BAE-8631B1675EEA}"/>
    <pc:docChg chg="custSel modSld sldOrd modSection modShowInfo">
      <pc:chgData name="Vivek Chaudhri" userId="37f8d348ed565d6d" providerId="LiveId" clId="{0CC38B41-C415-48F8-9BAE-8631B1675EEA}" dt="2022-03-20T17:12:09.232" v="43"/>
      <pc:docMkLst>
        <pc:docMk/>
      </pc:docMkLst>
      <pc:sldChg chg="addSp modSp">
        <pc:chgData name="Vivek Chaudhri" userId="37f8d348ed565d6d" providerId="LiveId" clId="{0CC38B41-C415-48F8-9BAE-8631B1675EEA}" dt="2022-03-20T16:38:10.853" v="0"/>
        <pc:sldMkLst>
          <pc:docMk/>
          <pc:sldMk cId="0" sldId="256"/>
        </pc:sldMkLst>
        <pc:picChg chg="add mod">
          <ac:chgData name="Vivek Chaudhri" userId="37f8d348ed565d6d" providerId="LiveId" clId="{0CC38B41-C415-48F8-9BAE-8631B1675EEA}" dt="2022-03-20T16:38:10.853" v="0"/>
          <ac:picMkLst>
            <pc:docMk/>
            <pc:sldMk cId="0" sldId="256"/>
            <ac:picMk id="4" creationId="{4785E532-A164-44A8-8F4A-DA4D13CD5FA9}"/>
          </ac:picMkLst>
        </pc:picChg>
      </pc:sldChg>
      <pc:sldChg chg="addSp modSp">
        <pc:chgData name="Vivek Chaudhri" userId="37f8d348ed565d6d" providerId="LiveId" clId="{0CC38B41-C415-48F8-9BAE-8631B1675EEA}" dt="2022-03-20T16:43:22.025" v="2"/>
        <pc:sldMkLst>
          <pc:docMk/>
          <pc:sldMk cId="3236714460" sldId="527"/>
        </pc:sldMkLst>
        <pc:picChg chg="add mod">
          <ac:chgData name="Vivek Chaudhri" userId="37f8d348ed565d6d" providerId="LiveId" clId="{0CC38B41-C415-48F8-9BAE-8631B1675EEA}" dt="2022-03-20T16:43:22.025" v="2"/>
          <ac:picMkLst>
            <pc:docMk/>
            <pc:sldMk cId="3236714460" sldId="527"/>
            <ac:picMk id="2" creationId="{61E0AC27-B074-4B30-81A5-3695DF8B0B82}"/>
          </ac:picMkLst>
        </pc:picChg>
      </pc:sldChg>
      <pc:sldChg chg="addSp modSp">
        <pc:chgData name="Vivek Chaudhri" userId="37f8d348ed565d6d" providerId="LiveId" clId="{0CC38B41-C415-48F8-9BAE-8631B1675EEA}" dt="2022-03-20T16:45:12.672" v="3"/>
        <pc:sldMkLst>
          <pc:docMk/>
          <pc:sldMk cId="2726940746" sldId="528"/>
        </pc:sldMkLst>
        <pc:picChg chg="add mod">
          <ac:chgData name="Vivek Chaudhri" userId="37f8d348ed565d6d" providerId="LiveId" clId="{0CC38B41-C415-48F8-9BAE-8631B1675EEA}" dt="2022-03-20T16:45:12.672" v="3"/>
          <ac:picMkLst>
            <pc:docMk/>
            <pc:sldMk cId="2726940746" sldId="528"/>
            <ac:picMk id="3" creationId="{BB48A59C-70AD-42BD-9525-62BBC5B958EE}"/>
          </ac:picMkLst>
        </pc:picChg>
      </pc:sldChg>
      <pc:sldChg chg="addSp delSp modSp mod modTransition delAnim modAnim">
        <pc:chgData name="Vivek Chaudhri" userId="37f8d348ed565d6d" providerId="LiveId" clId="{0CC38B41-C415-48F8-9BAE-8631B1675EEA}" dt="2022-03-20T16:57:25.493" v="23"/>
        <pc:sldMkLst>
          <pc:docMk/>
          <pc:sldMk cId="1663739303" sldId="529"/>
        </pc:sldMkLst>
        <pc:picChg chg="add del mod">
          <ac:chgData name="Vivek Chaudhri" userId="37f8d348ed565d6d" providerId="LiveId" clId="{0CC38B41-C415-48F8-9BAE-8631B1675EEA}" dt="2022-03-20T16:47:48.407" v="5" actId="478"/>
          <ac:picMkLst>
            <pc:docMk/>
            <pc:sldMk cId="1663739303" sldId="529"/>
            <ac:picMk id="2" creationId="{88ED6CC0-45A0-4898-9AF1-321E27BE8A94}"/>
          </ac:picMkLst>
        </pc:picChg>
        <pc:picChg chg="add del mod">
          <ac:chgData name="Vivek Chaudhri" userId="37f8d348ed565d6d" providerId="LiveId" clId="{0CC38B41-C415-48F8-9BAE-8631B1675EEA}" dt="2022-03-20T16:48:38.762" v="8"/>
          <ac:picMkLst>
            <pc:docMk/>
            <pc:sldMk cId="1663739303" sldId="529"/>
            <ac:picMk id="3" creationId="{638A686E-C4F2-4AB9-A870-9C91D0CB9A2E}"/>
          </ac:picMkLst>
        </pc:picChg>
        <pc:picChg chg="add del mod">
          <ac:chgData name="Vivek Chaudhri" userId="37f8d348ed565d6d" providerId="LiveId" clId="{0CC38B41-C415-48F8-9BAE-8631B1675EEA}" dt="2022-03-20T16:49:09.460" v="10"/>
          <ac:picMkLst>
            <pc:docMk/>
            <pc:sldMk cId="1663739303" sldId="529"/>
            <ac:picMk id="4" creationId="{F0EE78D4-1B15-4167-B789-A674F02348C2}"/>
          </ac:picMkLst>
        </pc:picChg>
        <pc:picChg chg="add del mod">
          <ac:chgData name="Vivek Chaudhri" userId="37f8d348ed565d6d" providerId="LiveId" clId="{0CC38B41-C415-48F8-9BAE-8631B1675EEA}" dt="2022-03-20T16:50:09.161" v="12"/>
          <ac:picMkLst>
            <pc:docMk/>
            <pc:sldMk cId="1663739303" sldId="529"/>
            <ac:picMk id="9" creationId="{7DB87A87-C931-466F-A1DD-7759D07606B3}"/>
          </ac:picMkLst>
        </pc:picChg>
        <pc:picChg chg="add del mod">
          <ac:chgData name="Vivek Chaudhri" userId="37f8d348ed565d6d" providerId="LiveId" clId="{0CC38B41-C415-48F8-9BAE-8631B1675EEA}" dt="2022-03-20T16:51:17.796" v="14"/>
          <ac:picMkLst>
            <pc:docMk/>
            <pc:sldMk cId="1663739303" sldId="529"/>
            <ac:picMk id="10" creationId="{129D80D4-F2A7-4DEC-8BA4-F0F6C29C16F5}"/>
          </ac:picMkLst>
        </pc:picChg>
        <pc:picChg chg="add del mod">
          <ac:chgData name="Vivek Chaudhri" userId="37f8d348ed565d6d" providerId="LiveId" clId="{0CC38B41-C415-48F8-9BAE-8631B1675EEA}" dt="2022-03-20T16:52:25.791" v="16"/>
          <ac:picMkLst>
            <pc:docMk/>
            <pc:sldMk cId="1663739303" sldId="529"/>
            <ac:picMk id="11" creationId="{45D057C3-148D-4D31-9428-8D712EFF65FA}"/>
          </ac:picMkLst>
        </pc:picChg>
        <pc:picChg chg="add del mod">
          <ac:chgData name="Vivek Chaudhri" userId="37f8d348ed565d6d" providerId="LiveId" clId="{0CC38B41-C415-48F8-9BAE-8631B1675EEA}" dt="2022-03-20T16:54:08.793" v="18"/>
          <ac:picMkLst>
            <pc:docMk/>
            <pc:sldMk cId="1663739303" sldId="529"/>
            <ac:picMk id="12" creationId="{4580FD67-561F-4931-BB20-3F50A85ECE84}"/>
          </ac:picMkLst>
        </pc:picChg>
        <pc:picChg chg="add del mod">
          <ac:chgData name="Vivek Chaudhri" userId="37f8d348ed565d6d" providerId="LiveId" clId="{0CC38B41-C415-48F8-9BAE-8631B1675EEA}" dt="2022-03-20T16:55:26.252" v="20"/>
          <ac:picMkLst>
            <pc:docMk/>
            <pc:sldMk cId="1663739303" sldId="529"/>
            <ac:picMk id="13" creationId="{3FB304D6-FAEE-4FF6-BFA8-FBB9EF5C2064}"/>
          </ac:picMkLst>
        </pc:picChg>
        <pc:picChg chg="add del mod">
          <ac:chgData name="Vivek Chaudhri" userId="37f8d348ed565d6d" providerId="LiveId" clId="{0CC38B41-C415-48F8-9BAE-8631B1675EEA}" dt="2022-03-20T16:56:09.343" v="22"/>
          <ac:picMkLst>
            <pc:docMk/>
            <pc:sldMk cId="1663739303" sldId="529"/>
            <ac:picMk id="14" creationId="{84D0B92E-311C-4EE4-8187-39D77DD9FB7D}"/>
          </ac:picMkLst>
        </pc:picChg>
        <pc:picChg chg="add mod">
          <ac:chgData name="Vivek Chaudhri" userId="37f8d348ed565d6d" providerId="LiveId" clId="{0CC38B41-C415-48F8-9BAE-8631B1675EEA}" dt="2022-03-20T16:57:25.493" v="23"/>
          <ac:picMkLst>
            <pc:docMk/>
            <pc:sldMk cId="1663739303" sldId="529"/>
            <ac:picMk id="15" creationId="{BB8EAFBD-90C3-4395-AF16-D13FAC5048FD}"/>
          </ac:picMkLst>
        </pc:picChg>
      </pc:sldChg>
      <pc:sldChg chg="addSp modSp">
        <pc:chgData name="Vivek Chaudhri" userId="37f8d348ed565d6d" providerId="LiveId" clId="{0CC38B41-C415-48F8-9BAE-8631B1675EEA}" dt="2022-03-20T17:01:47.922" v="24"/>
        <pc:sldMkLst>
          <pc:docMk/>
          <pc:sldMk cId="4286001283" sldId="545"/>
        </pc:sldMkLst>
        <pc:picChg chg="add mod">
          <ac:chgData name="Vivek Chaudhri" userId="37f8d348ed565d6d" providerId="LiveId" clId="{0CC38B41-C415-48F8-9BAE-8631B1675EEA}" dt="2022-03-20T17:01:47.922" v="24"/>
          <ac:picMkLst>
            <pc:docMk/>
            <pc:sldMk cId="4286001283" sldId="545"/>
            <ac:picMk id="2" creationId="{210587BE-BEAB-494E-AF37-A7A4FBF42CEB}"/>
          </ac:picMkLst>
        </pc:picChg>
      </pc:sldChg>
      <pc:sldChg chg="addSp delSp modSp modTransition modAnim">
        <pc:chgData name="Vivek Chaudhri" userId="37f8d348ed565d6d" providerId="LiveId" clId="{0CC38B41-C415-48F8-9BAE-8631B1675EEA}" dt="2022-03-20T17:06:14.545" v="35"/>
        <pc:sldMkLst>
          <pc:docMk/>
          <pc:sldMk cId="4198646685" sldId="564"/>
        </pc:sldMkLst>
        <pc:picChg chg="add del mod">
          <ac:chgData name="Vivek Chaudhri" userId="37f8d348ed565d6d" providerId="LiveId" clId="{0CC38B41-C415-48F8-9BAE-8631B1675EEA}" dt="2022-03-20T17:02:56.376" v="26"/>
          <ac:picMkLst>
            <pc:docMk/>
            <pc:sldMk cId="4198646685" sldId="564"/>
            <ac:picMk id="2" creationId="{7A482E6A-914F-4824-BD66-233EE931145C}"/>
          </ac:picMkLst>
        </pc:picChg>
        <pc:picChg chg="add del mod">
          <ac:chgData name="Vivek Chaudhri" userId="37f8d348ed565d6d" providerId="LiveId" clId="{0CC38B41-C415-48F8-9BAE-8631B1675EEA}" dt="2022-03-20T17:03:10.228" v="28"/>
          <ac:picMkLst>
            <pc:docMk/>
            <pc:sldMk cId="4198646685" sldId="564"/>
            <ac:picMk id="4" creationId="{2DE9F175-0D86-4F9E-8FB7-67DF92B9A2D2}"/>
          </ac:picMkLst>
        </pc:picChg>
        <pc:picChg chg="add del mod">
          <ac:chgData name="Vivek Chaudhri" userId="37f8d348ed565d6d" providerId="LiveId" clId="{0CC38B41-C415-48F8-9BAE-8631B1675EEA}" dt="2022-03-20T17:03:45.908" v="30"/>
          <ac:picMkLst>
            <pc:docMk/>
            <pc:sldMk cId="4198646685" sldId="564"/>
            <ac:picMk id="5" creationId="{0C6CA32C-9F9B-47A1-AA21-0A2420C5DDE0}"/>
          </ac:picMkLst>
        </pc:picChg>
        <pc:picChg chg="add del mod">
          <ac:chgData name="Vivek Chaudhri" userId="37f8d348ed565d6d" providerId="LiveId" clId="{0CC38B41-C415-48F8-9BAE-8631B1675EEA}" dt="2022-03-20T17:04:37.103" v="32"/>
          <ac:picMkLst>
            <pc:docMk/>
            <pc:sldMk cId="4198646685" sldId="564"/>
            <ac:picMk id="6" creationId="{11CC164A-76A0-4BA3-80D2-72420EE038EC}"/>
          </ac:picMkLst>
        </pc:picChg>
        <pc:picChg chg="add del mod">
          <ac:chgData name="Vivek Chaudhri" userId="37f8d348ed565d6d" providerId="LiveId" clId="{0CC38B41-C415-48F8-9BAE-8631B1675EEA}" dt="2022-03-20T17:05:26.528" v="34"/>
          <ac:picMkLst>
            <pc:docMk/>
            <pc:sldMk cId="4198646685" sldId="564"/>
            <ac:picMk id="7" creationId="{8973E840-9711-4216-86B9-F0F8CD4040DD}"/>
          </ac:picMkLst>
        </pc:picChg>
        <pc:picChg chg="add mod">
          <ac:chgData name="Vivek Chaudhri" userId="37f8d348ed565d6d" providerId="LiveId" clId="{0CC38B41-C415-48F8-9BAE-8631B1675EEA}" dt="2022-03-20T17:06:14.545" v="35"/>
          <ac:picMkLst>
            <pc:docMk/>
            <pc:sldMk cId="4198646685" sldId="564"/>
            <ac:picMk id="10" creationId="{DA3162F1-F4F5-4C3A-B45F-1B94603AE63A}"/>
          </ac:picMkLst>
        </pc:picChg>
      </pc:sldChg>
      <pc:sldChg chg="addSp modSp">
        <pc:chgData name="Vivek Chaudhri" userId="37f8d348ed565d6d" providerId="LiveId" clId="{0CC38B41-C415-48F8-9BAE-8631B1675EEA}" dt="2022-03-20T17:08:34.413" v="40"/>
        <pc:sldMkLst>
          <pc:docMk/>
          <pc:sldMk cId="669270766" sldId="585"/>
        </pc:sldMkLst>
        <pc:picChg chg="add mod">
          <ac:chgData name="Vivek Chaudhri" userId="37f8d348ed565d6d" providerId="LiveId" clId="{0CC38B41-C415-48F8-9BAE-8631B1675EEA}" dt="2022-03-20T17:08:34.413" v="40"/>
          <ac:picMkLst>
            <pc:docMk/>
            <pc:sldMk cId="669270766" sldId="585"/>
            <ac:picMk id="2" creationId="{11FD0D25-BD0B-4052-87DD-13F34FCDAF98}"/>
          </ac:picMkLst>
        </pc:picChg>
      </pc:sldChg>
      <pc:sldChg chg="addSp modSp">
        <pc:chgData name="Vivek Chaudhri" userId="37f8d348ed565d6d" providerId="LiveId" clId="{0CC38B41-C415-48F8-9BAE-8631B1675EEA}" dt="2022-03-20T16:40:57.711" v="1"/>
        <pc:sldMkLst>
          <pc:docMk/>
          <pc:sldMk cId="2685423558" sldId="589"/>
        </pc:sldMkLst>
        <pc:picChg chg="add mod">
          <ac:chgData name="Vivek Chaudhri" userId="37f8d348ed565d6d" providerId="LiveId" clId="{0CC38B41-C415-48F8-9BAE-8631B1675EEA}" dt="2022-03-20T16:40:57.711" v="1"/>
          <ac:picMkLst>
            <pc:docMk/>
            <pc:sldMk cId="2685423558" sldId="589"/>
            <ac:picMk id="5" creationId="{9017AAF0-AFED-4733-83DD-FA01357CA91A}"/>
          </ac:picMkLst>
        </pc:picChg>
      </pc:sldChg>
      <pc:sldChg chg="addSp delSp modSp modTransition modAnim">
        <pc:chgData name="Vivek Chaudhri" userId="37f8d348ed565d6d" providerId="LiveId" clId="{0CC38B41-C415-48F8-9BAE-8631B1675EEA}" dt="2022-03-20T17:08:24.117" v="39"/>
        <pc:sldMkLst>
          <pc:docMk/>
          <pc:sldMk cId="471710002" sldId="610"/>
        </pc:sldMkLst>
        <pc:picChg chg="add del mod">
          <ac:chgData name="Vivek Chaudhri" userId="37f8d348ed565d6d" providerId="LiveId" clId="{0CC38B41-C415-48F8-9BAE-8631B1675EEA}" dt="2022-03-20T17:07:29.043" v="38"/>
          <ac:picMkLst>
            <pc:docMk/>
            <pc:sldMk cId="471710002" sldId="610"/>
            <ac:picMk id="2" creationId="{4C118D4B-341F-48E4-A7CF-1B9E3A9938F8}"/>
          </ac:picMkLst>
        </pc:picChg>
        <pc:picChg chg="add mod">
          <ac:chgData name="Vivek Chaudhri" userId="37f8d348ed565d6d" providerId="LiveId" clId="{0CC38B41-C415-48F8-9BAE-8631B1675EEA}" dt="2022-03-20T17:08:24.117" v="39"/>
          <ac:picMkLst>
            <pc:docMk/>
            <pc:sldMk cId="471710002" sldId="610"/>
            <ac:picMk id="3" creationId="{88D81677-4FB7-4B1A-A6C8-AB4E409FD1BC}"/>
          </ac:picMkLst>
        </pc:picChg>
      </pc:sldChg>
      <pc:sldChg chg="addSp modSp ord">
        <pc:chgData name="Vivek Chaudhri" userId="37f8d348ed565d6d" providerId="LiveId" clId="{0CC38B41-C415-48F8-9BAE-8631B1675EEA}" dt="2022-03-20T17:12:09.232" v="43"/>
        <pc:sldMkLst>
          <pc:docMk/>
          <pc:sldMk cId="3921713065" sldId="617"/>
        </pc:sldMkLst>
        <pc:picChg chg="add mod">
          <ac:chgData name="Vivek Chaudhri" userId="37f8d348ed565d6d" providerId="LiveId" clId="{0CC38B41-C415-48F8-9BAE-8631B1675EEA}" dt="2022-03-20T16:38:10.853" v="0"/>
          <ac:picMkLst>
            <pc:docMk/>
            <pc:sldMk cId="3921713065" sldId="617"/>
            <ac:picMk id="9" creationId="{961ACC54-D397-48E2-B4A9-4A5DB4267EF4}"/>
          </ac:picMkLst>
        </pc:picChg>
      </pc:sldChg>
      <pc:sldChg chg="addSp modSp">
        <pc:chgData name="Vivek Chaudhri" userId="37f8d348ed565d6d" providerId="LiveId" clId="{0CC38B41-C415-48F8-9BAE-8631B1675EEA}" dt="2022-03-20T16:38:10.853" v="0"/>
        <pc:sldMkLst>
          <pc:docMk/>
          <pc:sldMk cId="3012019739" sldId="632"/>
        </pc:sldMkLst>
        <pc:picChg chg="add mod">
          <ac:chgData name="Vivek Chaudhri" userId="37f8d348ed565d6d" providerId="LiveId" clId="{0CC38B41-C415-48F8-9BAE-8631B1675EEA}" dt="2022-03-20T16:38:10.853" v="0"/>
          <ac:picMkLst>
            <pc:docMk/>
            <pc:sldMk cId="3012019739" sldId="632"/>
            <ac:picMk id="5" creationId="{08C09CF8-A07F-4A4B-A505-FBEAE09A4196}"/>
          </ac:picMkLst>
        </pc:picChg>
      </pc:sldChg>
      <pc:sldChg chg="addSp modSp">
        <pc:chgData name="Vivek Chaudhri" userId="37f8d348ed565d6d" providerId="LiveId" clId="{0CC38B41-C415-48F8-9BAE-8631B1675EEA}" dt="2022-03-20T17:06:59.688" v="36"/>
        <pc:sldMkLst>
          <pc:docMk/>
          <pc:sldMk cId="2279250135" sldId="633"/>
        </pc:sldMkLst>
        <pc:picChg chg="add mod">
          <ac:chgData name="Vivek Chaudhri" userId="37f8d348ed565d6d" providerId="LiveId" clId="{0CC38B41-C415-48F8-9BAE-8631B1675EEA}" dt="2022-03-20T17:06:59.688" v="36"/>
          <ac:picMkLst>
            <pc:docMk/>
            <pc:sldMk cId="2279250135" sldId="633"/>
            <ac:picMk id="3" creationId="{1040ABD6-DE94-4041-BB6C-1272CF947EFB}"/>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38353572149305565"/>
          <c:y val="2.390683491413037E-2"/>
          <c:w val="0.4578612054839587"/>
          <c:h val="0.9711058636068528"/>
        </c:manualLayout>
      </c:layout>
      <c:barChart>
        <c:barDir val="bar"/>
        <c:grouping val="clustered"/>
        <c:varyColors val="0"/>
        <c:ser>
          <c:idx val="0"/>
          <c:order val="0"/>
          <c:tx>
            <c:strRef>
              <c:f>Blatt1!$B$1</c:f>
              <c:strCache>
                <c:ptCount val="1"/>
                <c:pt idx="0">
                  <c:v>Umsätze</c:v>
                </c:pt>
              </c:strCache>
            </c:strRef>
          </c:tx>
          <c:spPr>
            <a:solidFill>
              <a:srgbClr val="0070C0"/>
            </a:solidFill>
            <a:ln>
              <a:solidFill>
                <a:srgbClr val="0070C0"/>
              </a:solidFill>
            </a:ln>
            <a:effectLst/>
          </c:spPr>
          <c:invertIfNegative val="0"/>
          <c:dPt>
            <c:idx val="0"/>
            <c:invertIfNegative val="0"/>
            <c:bubble3D val="0"/>
            <c:extLst>
              <c:ext xmlns:c16="http://schemas.microsoft.com/office/drawing/2014/chart" uri="{C3380CC4-5D6E-409C-BE32-E72D297353CC}">
                <c16:uniqueId val="{00000001-DB64-4FA7-8E42-FC92113D639C}"/>
              </c:ext>
            </c:extLst>
          </c:dPt>
          <c:dPt>
            <c:idx val="1"/>
            <c:invertIfNegative val="0"/>
            <c:bubble3D val="0"/>
            <c:extLst>
              <c:ext xmlns:c16="http://schemas.microsoft.com/office/drawing/2014/chart" uri="{C3380CC4-5D6E-409C-BE32-E72D297353CC}">
                <c16:uniqueId val="{00000003-DB64-4FA7-8E42-FC92113D639C}"/>
              </c:ext>
            </c:extLst>
          </c:dPt>
          <c:dPt>
            <c:idx val="2"/>
            <c:invertIfNegative val="0"/>
            <c:bubble3D val="0"/>
            <c:extLst>
              <c:ext xmlns:c16="http://schemas.microsoft.com/office/drawing/2014/chart" uri="{C3380CC4-5D6E-409C-BE32-E72D297353CC}">
                <c16:uniqueId val="{00000005-DB64-4FA7-8E42-FC92113D639C}"/>
              </c:ext>
            </c:extLst>
          </c:dPt>
          <c:dPt>
            <c:idx val="3"/>
            <c:invertIfNegative val="0"/>
            <c:bubble3D val="0"/>
            <c:extLst>
              <c:ext xmlns:c16="http://schemas.microsoft.com/office/drawing/2014/chart" uri="{C3380CC4-5D6E-409C-BE32-E72D297353CC}">
                <c16:uniqueId val="{00000007-DB64-4FA7-8E42-FC92113D639C}"/>
              </c:ext>
            </c:extLst>
          </c:dPt>
          <c:dPt>
            <c:idx val="4"/>
            <c:invertIfNegative val="0"/>
            <c:bubble3D val="0"/>
            <c:extLst>
              <c:ext xmlns:c16="http://schemas.microsoft.com/office/drawing/2014/chart" uri="{C3380CC4-5D6E-409C-BE32-E72D297353CC}">
                <c16:uniqueId val="{00000009-DB64-4FA7-8E42-FC92113D639C}"/>
              </c:ext>
            </c:extLst>
          </c:dPt>
          <c:dPt>
            <c:idx val="5"/>
            <c:invertIfNegative val="0"/>
            <c:bubble3D val="0"/>
            <c:extLst>
              <c:ext xmlns:c16="http://schemas.microsoft.com/office/drawing/2014/chart" uri="{C3380CC4-5D6E-409C-BE32-E72D297353CC}">
                <c16:uniqueId val="{0000000B-DB64-4FA7-8E42-FC92113D639C}"/>
              </c:ext>
            </c:extLst>
          </c:dPt>
          <c:dPt>
            <c:idx val="6"/>
            <c:invertIfNegative val="0"/>
            <c:bubble3D val="0"/>
            <c:extLst>
              <c:ext xmlns:c16="http://schemas.microsoft.com/office/drawing/2014/chart" uri="{C3380CC4-5D6E-409C-BE32-E72D297353CC}">
                <c16:uniqueId val="{0000000D-DB64-4FA7-8E42-FC92113D639C}"/>
              </c:ext>
            </c:extLst>
          </c:dPt>
          <c:dPt>
            <c:idx val="7"/>
            <c:invertIfNegative val="0"/>
            <c:bubble3D val="0"/>
            <c:extLst>
              <c:ext xmlns:c16="http://schemas.microsoft.com/office/drawing/2014/chart" uri="{C3380CC4-5D6E-409C-BE32-E72D297353CC}">
                <c16:uniqueId val="{0000000F-DB64-4FA7-8E42-FC92113D639C}"/>
              </c:ext>
            </c:extLst>
          </c:dPt>
          <c:dPt>
            <c:idx val="8"/>
            <c:invertIfNegative val="0"/>
            <c:bubble3D val="0"/>
            <c:extLst>
              <c:ext xmlns:c16="http://schemas.microsoft.com/office/drawing/2014/chart" uri="{C3380CC4-5D6E-409C-BE32-E72D297353CC}">
                <c16:uniqueId val="{00000011-DB64-4FA7-8E42-FC92113D639C}"/>
              </c:ext>
            </c:extLst>
          </c:dPt>
          <c:dPt>
            <c:idx val="9"/>
            <c:invertIfNegative val="0"/>
            <c:bubble3D val="0"/>
            <c:extLst>
              <c:ext xmlns:c16="http://schemas.microsoft.com/office/drawing/2014/chart" uri="{C3380CC4-5D6E-409C-BE32-E72D297353CC}">
                <c16:uniqueId val="{00000013-DB64-4FA7-8E42-FC92113D639C}"/>
              </c:ext>
            </c:extLst>
          </c:dPt>
          <c:dLbls>
            <c:spPr>
              <a:noFill/>
              <a:ln>
                <a:noFill/>
              </a:ln>
              <a:effectLst/>
            </c:spPr>
            <c:txPr>
              <a:bodyPr wrap="square" lIns="38100" tIns="19050" rIns="38100" bIns="19050" anchor="ctr" anchorCtr="0">
                <a:spAutoFit/>
              </a:bodyPr>
              <a:lstStyle/>
              <a:p>
                <a:pPr algn="ctr">
                  <a:defRPr lang="nl-NL" sz="1600" b="0" i="0" u="none" strike="noStrike" kern="1200" baseline="0">
                    <a:solidFill>
                      <a:srgbClr val="535353"/>
                    </a:solidFill>
                    <a:latin typeface="Museo Sans 100 (Body)"/>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Blatt1!$A$2:$A$5</c:f>
              <c:strCache>
                <c:ptCount val="4"/>
                <c:pt idx="0">
                  <c:v>Consultancy</c:v>
                </c:pt>
                <c:pt idx="1">
                  <c:v>Management</c:v>
                </c:pt>
                <c:pt idx="2">
                  <c:v>Communications &amp; PR</c:v>
                </c:pt>
                <c:pt idx="3">
                  <c:v>Marketing, Advertising &amp; Sales</c:v>
                </c:pt>
              </c:strCache>
            </c:strRef>
          </c:cat>
          <c:val>
            <c:numRef>
              <c:f>Blatt1!$B$2:$B$5</c:f>
              <c:numCache>
                <c:formatCode>0%</c:formatCode>
                <c:ptCount val="4"/>
                <c:pt idx="0">
                  <c:v>0.12</c:v>
                </c:pt>
                <c:pt idx="1">
                  <c:v>0.13</c:v>
                </c:pt>
                <c:pt idx="2">
                  <c:v>0.18</c:v>
                </c:pt>
                <c:pt idx="3">
                  <c:v>0.34</c:v>
                </c:pt>
              </c:numCache>
            </c:numRef>
          </c:val>
          <c:extLst>
            <c:ext xmlns:c16="http://schemas.microsoft.com/office/drawing/2014/chart" uri="{C3380CC4-5D6E-409C-BE32-E72D297353CC}">
              <c16:uniqueId val="{00000014-DB64-4FA7-8E42-FC92113D639C}"/>
            </c:ext>
          </c:extLst>
        </c:ser>
        <c:dLbls>
          <c:showLegendKey val="0"/>
          <c:showVal val="0"/>
          <c:showCatName val="0"/>
          <c:showSerName val="0"/>
          <c:showPercent val="0"/>
          <c:showBubbleSize val="0"/>
        </c:dLbls>
        <c:gapWidth val="200"/>
        <c:axId val="1091740799"/>
        <c:axId val="860009823"/>
      </c:barChart>
      <c:valAx>
        <c:axId val="860009823"/>
        <c:scaling>
          <c:orientation val="minMax"/>
        </c:scaling>
        <c:delete val="1"/>
        <c:axPos val="b"/>
        <c:numFmt formatCode="0%" sourceLinked="1"/>
        <c:majorTickMark val="out"/>
        <c:minorTickMark val="none"/>
        <c:tickLblPos val="nextTo"/>
        <c:crossAx val="1091740799"/>
        <c:crosses val="autoZero"/>
        <c:crossBetween val="between"/>
      </c:valAx>
      <c:catAx>
        <c:axId val="1091740799"/>
        <c:scaling>
          <c:orientation val="minMax"/>
        </c:scaling>
        <c:delete val="0"/>
        <c:axPos val="l"/>
        <c:numFmt formatCode="General" sourceLinked="1"/>
        <c:majorTickMark val="out"/>
        <c:minorTickMark val="none"/>
        <c:tickLblPos val="nextTo"/>
        <c:txPr>
          <a:bodyPr/>
          <a:lstStyle/>
          <a:p>
            <a:pPr algn="ctr">
              <a:defRPr lang="nl-NL" sz="1600" b="0" i="0" u="none" strike="noStrike" kern="1200" baseline="0">
                <a:solidFill>
                  <a:srgbClr val="535353"/>
                </a:solidFill>
                <a:latin typeface="Museo Sans 100 (Body)"/>
                <a:ea typeface="+mn-ea"/>
                <a:cs typeface="+mn-cs"/>
              </a:defRPr>
            </a:pPr>
            <a:endParaRPr lang="en-US"/>
          </a:p>
        </c:txPr>
        <c:crossAx val="860009823"/>
        <c:crosses val="autoZero"/>
        <c:auto val="1"/>
        <c:lblAlgn val="ctr"/>
        <c:lblOffset val="100"/>
        <c:noMultiLvlLbl val="0"/>
      </c:catAx>
      <c:spPr>
        <a:noFill/>
        <a:ln>
          <a:noFill/>
        </a:ln>
        <a:effectLst/>
      </c:spPr>
    </c:plotArea>
    <c:plotVisOnly val="1"/>
    <c:dispBlanksAs val="zero"/>
    <c:showDLblsOverMax val="0"/>
  </c:chart>
  <c:spPr>
    <a:noFill/>
    <a:ln w="9525" cap="flat" cmpd="sng" algn="ctr">
      <a:noFill/>
      <a:prstDash val="solid"/>
    </a:ln>
    <a:effectLst/>
  </c:spPr>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E88427-736F-48E5-AB0B-6B2DE6C7E3F9}" type="datetimeFigureOut">
              <a:rPr lang="en-GB" smtClean="0"/>
              <a:pPr/>
              <a:t>20/03/2022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BB00A-71ED-40C6-A1CF-164C43AE5CE4}" type="slidenum">
              <a:rPr lang="en-GB" smtClean="0"/>
              <a:pPr/>
              <a:t>‹#›</a:t>
            </a:fld>
            <a:endParaRPr lang="en-GB"/>
          </a:p>
        </p:txBody>
      </p:sp>
    </p:spTree>
    <p:extLst>
      <p:ext uri="{BB962C8B-B14F-4D97-AF65-F5344CB8AC3E}">
        <p14:creationId xmlns:p14="http://schemas.microsoft.com/office/powerpoint/2010/main" val="2642473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Welcome to this information video for the specialization MA media and Business.</a:t>
            </a:r>
          </a:p>
          <a:p>
            <a:r>
              <a:rPr lang="en-GB" dirty="0"/>
              <a:t>This specialization is one of the multiple MA tracks offered by the MA Media studies programme of the dept of media and communication. </a:t>
            </a:r>
          </a:p>
          <a:p>
            <a:endParaRPr lang="en-GB" dirty="0"/>
          </a:p>
        </p:txBody>
      </p:sp>
      <p:sp>
        <p:nvSpPr>
          <p:cNvPr id="4" name="Slide Number Placeholder 3"/>
          <p:cNvSpPr>
            <a:spLocks noGrp="1"/>
          </p:cNvSpPr>
          <p:nvPr>
            <p:ph type="sldNum" sz="quarter" idx="10"/>
          </p:nvPr>
        </p:nvSpPr>
        <p:spPr/>
        <p:txBody>
          <a:bodyPr/>
          <a:lstStyle/>
          <a:p>
            <a:fld id="{482BB00A-71ED-40C6-A1CF-164C43AE5CE4}" type="slidenum">
              <a:rPr lang="en-GB" smtClean="0"/>
              <a:pPr/>
              <a:t>1</a:t>
            </a:fld>
            <a:endParaRPr lang="en-GB"/>
          </a:p>
        </p:txBody>
      </p:sp>
    </p:spTree>
    <p:extLst>
      <p:ext uri="{BB962C8B-B14F-4D97-AF65-F5344CB8AC3E}">
        <p14:creationId xmlns:p14="http://schemas.microsoft.com/office/powerpoint/2010/main" val="2010395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10</a:t>
            </a:fld>
            <a:endParaRPr lang="en-GB"/>
          </a:p>
        </p:txBody>
      </p:sp>
    </p:spTree>
    <p:extLst>
      <p:ext uri="{BB962C8B-B14F-4D97-AF65-F5344CB8AC3E}">
        <p14:creationId xmlns:p14="http://schemas.microsoft.com/office/powerpoint/2010/main" val="1526083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a:t>
            </a:r>
            <a:r>
              <a:rPr lang="en-NL"/>
              <a:t>dditional useful sources that I invite you to check out….</a:t>
            </a:r>
          </a:p>
        </p:txBody>
      </p:sp>
      <p:sp>
        <p:nvSpPr>
          <p:cNvPr id="4" name="Slide Number Placeholder 3"/>
          <p:cNvSpPr>
            <a:spLocks noGrp="1"/>
          </p:cNvSpPr>
          <p:nvPr>
            <p:ph type="sldNum" sz="quarter" idx="5"/>
          </p:nvPr>
        </p:nvSpPr>
        <p:spPr/>
        <p:txBody>
          <a:bodyPr/>
          <a:lstStyle/>
          <a:p>
            <a:fld id="{482BB00A-71ED-40C6-A1CF-164C43AE5CE4}" type="slidenum">
              <a:rPr lang="en-GB" smtClean="0"/>
              <a:pPr/>
              <a:t>11</a:t>
            </a:fld>
            <a:endParaRPr lang="en-GB"/>
          </a:p>
        </p:txBody>
      </p:sp>
    </p:spTree>
    <p:extLst>
      <p:ext uri="{BB962C8B-B14F-4D97-AF65-F5344CB8AC3E}">
        <p14:creationId xmlns:p14="http://schemas.microsoft.com/office/powerpoint/2010/main" val="2475546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82BB00A-71ED-40C6-A1CF-164C43AE5CE4}" type="slidenum">
              <a:rPr lang="en-GB" smtClean="0"/>
              <a:pPr/>
              <a:t>12</a:t>
            </a:fld>
            <a:endParaRPr lang="en-GB"/>
          </a:p>
        </p:txBody>
      </p:sp>
    </p:spTree>
    <p:extLst>
      <p:ext uri="{BB962C8B-B14F-4D97-AF65-F5344CB8AC3E}">
        <p14:creationId xmlns:p14="http://schemas.microsoft.com/office/powerpoint/2010/main" val="3825011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get started. My name is…Vidhi </a:t>
            </a:r>
            <a:r>
              <a:rPr lang="en-US" dirty="0" err="1"/>
              <a:t>Chaudhri</a:t>
            </a:r>
            <a:r>
              <a:rPr lang="en-US" dirty="0"/>
              <a:t>…associate professor in the dept of M&amp;C and the academic coordinator Media and Busines. It is my pleasure to welcome you to this presentation </a:t>
            </a:r>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2</a:t>
            </a:fld>
            <a:endParaRPr lang="en-GB"/>
          </a:p>
        </p:txBody>
      </p:sp>
    </p:spTree>
    <p:extLst>
      <p:ext uri="{BB962C8B-B14F-4D97-AF65-F5344CB8AC3E}">
        <p14:creationId xmlns:p14="http://schemas.microsoft.com/office/powerpoint/2010/main" val="1905886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a:t>
            </a:r>
            <a:r>
              <a:rPr lang="en-NL" dirty="0"/>
              <a:t>n this presentation, I will walk you through thedistinctive features of the M&amp;B specialziation, the composition of our classroom and the curriculum,  we will look at one course in some depth to help you understand our teaching methods, the importance of class discussion, and and the intersection of theory and practice.\</a:t>
            </a:r>
          </a:p>
          <a:p>
            <a:endParaRPr lang="en-NL" dirty="0"/>
          </a:p>
          <a:p>
            <a:r>
              <a:rPr lang="en-GB" dirty="0"/>
              <a:t>F</a:t>
            </a:r>
            <a:r>
              <a:rPr lang="en-NL" dirty="0"/>
              <a:t>inally, I will leave you with a picture of where our alumni typically end up and sources of additional information.</a:t>
            </a:r>
          </a:p>
        </p:txBody>
      </p:sp>
      <p:sp>
        <p:nvSpPr>
          <p:cNvPr id="4" name="Slide Number Placeholder 3"/>
          <p:cNvSpPr>
            <a:spLocks noGrp="1"/>
          </p:cNvSpPr>
          <p:nvPr>
            <p:ph type="sldNum" sz="quarter" idx="5"/>
          </p:nvPr>
        </p:nvSpPr>
        <p:spPr/>
        <p:txBody>
          <a:bodyPr/>
          <a:lstStyle/>
          <a:p>
            <a:fld id="{482BB00A-71ED-40C6-A1CF-164C43AE5CE4}" type="slidenum">
              <a:rPr lang="en-GB" smtClean="0"/>
              <a:pPr/>
              <a:t>3</a:t>
            </a:fld>
            <a:endParaRPr lang="en-GB"/>
          </a:p>
        </p:txBody>
      </p:sp>
    </p:spTree>
    <p:extLst>
      <p:ext uri="{BB962C8B-B14F-4D97-AF65-F5344CB8AC3E}">
        <p14:creationId xmlns:p14="http://schemas.microsoft.com/office/powerpoint/2010/main" val="2370265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0" dirty="0">
                <a:solidFill>
                  <a:schemeClr val="bg1"/>
                </a:solidFill>
                <a:latin typeface="+mj-lt"/>
              </a:rPr>
              <a:t>The programme Media &amp; Business has two key themes:</a:t>
            </a:r>
          </a:p>
          <a:p>
            <a:pPr algn="ctr"/>
            <a:endParaRPr lang="en-US" sz="1100" b="0" dirty="0">
              <a:solidFill>
                <a:schemeClr val="bg1"/>
              </a:solidFill>
              <a:latin typeface="+mj-lt"/>
            </a:endParaRPr>
          </a:p>
          <a:p>
            <a:r>
              <a:rPr lang="en-US" sz="1100" b="0" dirty="0">
                <a:solidFill>
                  <a:schemeClr val="bg1"/>
                </a:solidFill>
                <a:latin typeface="+mj-lt"/>
              </a:rPr>
              <a:t>1. How do digital media change businesses?</a:t>
            </a:r>
          </a:p>
          <a:p>
            <a:r>
              <a:rPr lang="en-US" sz="1100" b="0" dirty="0">
                <a:solidFill>
                  <a:schemeClr val="bg1"/>
                </a:solidFill>
                <a:latin typeface="+mj-lt"/>
              </a:rPr>
              <a:t>Learn how the digital revolution and </a:t>
            </a:r>
            <a:r>
              <a:rPr lang="en-GB" sz="1100" b="0" dirty="0">
                <a:solidFill>
                  <a:schemeClr val="bg1"/>
                </a:solidFill>
                <a:latin typeface="+mj-lt"/>
              </a:rPr>
              <a:t>globalisation</a:t>
            </a:r>
            <a:r>
              <a:rPr lang="en-US" sz="1100" b="0" dirty="0">
                <a:solidFill>
                  <a:schemeClr val="bg1"/>
                </a:solidFill>
                <a:latin typeface="+mj-lt"/>
              </a:rPr>
              <a:t> have transformed the media business and other industries. Examine the new business models that have been developed and the new products and services that have emerged.</a:t>
            </a:r>
          </a:p>
          <a:p>
            <a:pPr algn="ctr"/>
            <a:endParaRPr lang="en-US" sz="1100" b="0" dirty="0">
              <a:solidFill>
                <a:schemeClr val="bg1"/>
              </a:solidFill>
              <a:latin typeface="+mj-lt"/>
            </a:endParaRPr>
          </a:p>
          <a:p>
            <a:r>
              <a:rPr lang="en-US" sz="1100" b="0" dirty="0">
                <a:solidFill>
                  <a:schemeClr val="bg1"/>
                </a:solidFill>
                <a:latin typeface="+mj-lt"/>
              </a:rPr>
              <a:t>2. How can businesses stay relevant, compete and lead in a rapidly transforming media environment?</a:t>
            </a:r>
          </a:p>
          <a:p>
            <a:r>
              <a:rPr lang="en-US" sz="1100" b="0" dirty="0">
                <a:solidFill>
                  <a:schemeClr val="bg1"/>
                </a:solidFill>
                <a:latin typeface="+mj-lt"/>
              </a:rPr>
              <a:t>Examine how businesses are responding to the challenges (e.g., growing stakeholder power, new forms of crisis, privacy, and ethics) and opportunities (e.g., crowdsourcing, dialogue, and stakeholder engagement) of the digital era that is increasingly complex and uncertain. Understand the cultural and contextual factors that shape strategic communication in the digital age. </a:t>
            </a:r>
            <a:endParaRPr lang="nl-NL" sz="1100" b="0" dirty="0">
              <a:solidFill>
                <a:schemeClr val="bg1"/>
              </a:solidFill>
              <a:latin typeface="+mj-l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4</a:t>
            </a:fld>
            <a:endParaRPr lang="en-GB"/>
          </a:p>
        </p:txBody>
      </p:sp>
    </p:spTree>
    <p:extLst>
      <p:ext uri="{BB962C8B-B14F-4D97-AF65-F5344CB8AC3E}">
        <p14:creationId xmlns:p14="http://schemas.microsoft.com/office/powerpoint/2010/main" val="3072474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0" dirty="0" err="1"/>
              <a:t>Here</a:t>
            </a:r>
            <a:r>
              <a:rPr lang="nl-NL" b="0" dirty="0"/>
              <a:t>, </a:t>
            </a:r>
            <a:r>
              <a:rPr lang="nl-NL" b="0" dirty="0" err="1"/>
              <a:t>you</a:t>
            </a:r>
            <a:r>
              <a:rPr lang="nl-NL" b="0" dirty="0"/>
              <a:t> </a:t>
            </a:r>
            <a:r>
              <a:rPr lang="nl-NL" b="0" dirty="0" err="1"/>
              <a:t>see</a:t>
            </a:r>
            <a:r>
              <a:rPr lang="nl-NL" b="0" dirty="0"/>
              <a:t> a snapshot—</a:t>
            </a:r>
            <a:r>
              <a:rPr lang="nl-NL" b="0" dirty="0" err="1"/>
              <a:t>by</a:t>
            </a:r>
            <a:r>
              <a:rPr lang="nl-NL" b="0" dirty="0"/>
              <a:t> no means </a:t>
            </a:r>
            <a:r>
              <a:rPr lang="nl-NL" b="0" dirty="0" err="1"/>
              <a:t>exhaustive</a:t>
            </a:r>
            <a:r>
              <a:rPr lang="nl-NL" b="0" dirty="0"/>
              <a:t>—of </a:t>
            </a:r>
            <a:r>
              <a:rPr lang="nl-NL" b="0" dirty="0" err="1"/>
              <a:t>some</a:t>
            </a:r>
            <a:r>
              <a:rPr lang="nl-NL" b="0" dirty="0"/>
              <a:t> of the </a:t>
            </a:r>
            <a:r>
              <a:rPr lang="nl-NL" b="0" dirty="0" err="1"/>
              <a:t>defining</a:t>
            </a:r>
            <a:r>
              <a:rPr lang="nl-NL" b="0" dirty="0"/>
              <a:t> </a:t>
            </a:r>
            <a:r>
              <a:rPr lang="nl-NL" b="0" dirty="0" err="1"/>
              <a:t>constructs</a:t>
            </a:r>
            <a:r>
              <a:rPr lang="nl-NL" b="0" dirty="0"/>
              <a:t> </a:t>
            </a:r>
            <a:r>
              <a:rPr lang="nl-NL" b="0" dirty="0" err="1"/>
              <a:t>and</a:t>
            </a:r>
            <a:r>
              <a:rPr lang="nl-NL" b="0" dirty="0"/>
              <a:t> </a:t>
            </a:r>
            <a:r>
              <a:rPr lang="nl-NL" b="0" dirty="0" err="1"/>
              <a:t>keywrods</a:t>
            </a:r>
            <a:r>
              <a:rPr lang="nl-NL" b="0" dirty="0"/>
              <a:t> f the </a:t>
            </a:r>
            <a:r>
              <a:rPr lang="nl-NL" b="0" dirty="0" err="1"/>
              <a:t>programme</a:t>
            </a:r>
            <a:r>
              <a:rPr lang="nl-NL" b="0" dirty="0"/>
              <a:t>. </a:t>
            </a:r>
            <a:r>
              <a:rPr lang="nl-NL" b="0" dirty="0" err="1"/>
              <a:t>What</a:t>
            </a:r>
            <a:r>
              <a:rPr lang="nl-NL" b="0" dirty="0"/>
              <a:t> </a:t>
            </a:r>
            <a:r>
              <a:rPr lang="nl-NL" b="0" dirty="0" err="1"/>
              <a:t>you</a:t>
            </a:r>
            <a:r>
              <a:rPr lang="nl-NL" b="0" dirty="0"/>
              <a:t> </a:t>
            </a:r>
            <a:r>
              <a:rPr lang="nl-NL" b="0" dirty="0" err="1"/>
              <a:t>see</a:t>
            </a:r>
            <a:r>
              <a:rPr lang="nl-NL" b="0" dirty="0"/>
              <a:t> is a </a:t>
            </a:r>
            <a:r>
              <a:rPr lang="nl-NL" b="0" dirty="0" err="1"/>
              <a:t>failry</a:t>
            </a:r>
            <a:r>
              <a:rPr lang="nl-NL" b="0" dirty="0"/>
              <a:t> </a:t>
            </a:r>
            <a:r>
              <a:rPr lang="nl-NL" b="0" dirty="0" err="1"/>
              <a:t>broadbroased</a:t>
            </a:r>
            <a:r>
              <a:rPr lang="nl-NL" b="0" dirty="0"/>
              <a:t> </a:t>
            </a:r>
            <a:r>
              <a:rPr lang="nl-NL" b="0" dirty="0" err="1"/>
              <a:t>progarmme</a:t>
            </a:r>
            <a:r>
              <a:rPr lang="nl-NL" b="0" dirty="0"/>
              <a:t> </a:t>
            </a:r>
            <a:r>
              <a:rPr lang="nl-NL" b="0" dirty="0" err="1"/>
              <a:t>with</a:t>
            </a:r>
            <a:r>
              <a:rPr lang="nl-NL" b="0" dirty="0"/>
              <a:t> topics </a:t>
            </a:r>
            <a:r>
              <a:rPr lang="nl-NL" b="0" dirty="0" err="1"/>
              <a:t>that</a:t>
            </a:r>
            <a:r>
              <a:rPr lang="nl-NL" b="0" dirty="0"/>
              <a:t> are </a:t>
            </a:r>
            <a:r>
              <a:rPr lang="nl-NL" b="0" dirty="0" err="1"/>
              <a:t>cutting</a:t>
            </a:r>
            <a:r>
              <a:rPr lang="nl-NL" b="0" dirty="0"/>
              <a:t> </a:t>
            </a:r>
            <a:r>
              <a:rPr lang="nl-NL" b="0" dirty="0" err="1"/>
              <a:t>edge</a:t>
            </a:r>
            <a:r>
              <a:rPr lang="nl-NL" b="0" dirty="0"/>
              <a:t>, up </a:t>
            </a:r>
            <a:r>
              <a:rPr lang="nl-NL" b="0" dirty="0" err="1"/>
              <a:t>to</a:t>
            </a:r>
            <a:r>
              <a:rPr lang="nl-NL" b="0" dirty="0"/>
              <a:t> date…</a:t>
            </a:r>
            <a:r>
              <a:rPr lang="nl-NL" b="0" dirty="0" err="1"/>
              <a:t>thst</a:t>
            </a:r>
            <a:r>
              <a:rPr lang="nl-NL" b="0" dirty="0"/>
              <a:t> are relevant </a:t>
            </a:r>
            <a:r>
              <a:rPr lang="nl-NL" b="0" dirty="0" err="1"/>
              <a:t>not</a:t>
            </a:r>
            <a:r>
              <a:rPr lang="nl-NL" b="0" dirty="0"/>
              <a:t> </a:t>
            </a:r>
            <a:r>
              <a:rPr lang="nl-NL" b="0" dirty="0" err="1"/>
              <a:t>just</a:t>
            </a:r>
            <a:r>
              <a:rPr lang="nl-NL" b="0" dirty="0"/>
              <a:t> </a:t>
            </a:r>
            <a:r>
              <a:rPr lang="nl-NL" b="0" dirty="0" err="1"/>
              <a:t>to</a:t>
            </a:r>
            <a:r>
              <a:rPr lang="nl-NL" b="0" dirty="0"/>
              <a:t> </a:t>
            </a:r>
            <a:r>
              <a:rPr lang="nl-NL" b="0" dirty="0" err="1"/>
              <a:t>study</a:t>
            </a:r>
            <a:r>
              <a:rPr lang="nl-NL" b="0" dirty="0"/>
              <a:t> but </a:t>
            </a:r>
            <a:r>
              <a:rPr lang="nl-NL" b="0" dirty="0" err="1"/>
              <a:t>also</a:t>
            </a:r>
            <a:r>
              <a:rPr lang="nl-NL" b="0" dirty="0"/>
              <a:t> a </a:t>
            </a:r>
            <a:r>
              <a:rPr lang="nl-NL" b="0" dirty="0" err="1"/>
              <a:t>good</a:t>
            </a:r>
            <a:r>
              <a:rPr lang="nl-NL" b="0" dirty="0"/>
              <a:t> </a:t>
            </a:r>
            <a:r>
              <a:rPr lang="nl-NL" b="0" dirty="0" err="1"/>
              <a:t>reflection</a:t>
            </a:r>
            <a:r>
              <a:rPr lang="nl-NL" b="0" dirty="0"/>
              <a:t> of the </a:t>
            </a:r>
            <a:r>
              <a:rPr lang="nl-NL" b="0" dirty="0" err="1"/>
              <a:t>command</a:t>
            </a:r>
            <a:r>
              <a:rPr lang="nl-NL" b="0" dirty="0"/>
              <a:t> business changes </a:t>
            </a:r>
            <a:r>
              <a:rPr lang="nl-NL" b="0" dirty="0" err="1"/>
              <a:t>and</a:t>
            </a:r>
            <a:r>
              <a:rPr lang="nl-NL" b="0" dirty="0"/>
              <a:t> </a:t>
            </a:r>
            <a:r>
              <a:rPr lang="nl-NL" b="0" dirty="0" err="1"/>
              <a:t>challenges</a:t>
            </a:r>
            <a:r>
              <a:rPr lang="nl-NL" b="0" dirty="0"/>
              <a:t> </a:t>
            </a:r>
            <a:r>
              <a:rPr lang="nl-NL" b="0" dirty="0" err="1"/>
              <a:t>confronting</a:t>
            </a:r>
            <a:r>
              <a:rPr lang="nl-NL" b="0" dirty="0"/>
              <a:t> </a:t>
            </a:r>
            <a:r>
              <a:rPr lang="nl-NL" b="0" dirty="0" err="1"/>
              <a:t>organizations</a:t>
            </a:r>
            <a:r>
              <a:rPr lang="nl-NL" b="0" dirty="0"/>
              <a:t> in </a:t>
            </a:r>
            <a:r>
              <a:rPr lang="nl-NL" b="0" dirty="0" err="1"/>
              <a:t>their</a:t>
            </a:r>
            <a:r>
              <a:rPr lang="nl-NL" b="0" dirty="0"/>
              <a:t> effort </a:t>
            </a:r>
            <a:r>
              <a:rPr lang="nl-NL" b="0" dirty="0" err="1"/>
              <a:t>to</a:t>
            </a:r>
            <a:r>
              <a:rPr lang="nl-NL" b="0" dirty="0"/>
              <a:t> </a:t>
            </a:r>
            <a:r>
              <a:rPr lang="nl-NL" b="0" dirty="0" err="1"/>
              <a:t>stay</a:t>
            </a:r>
            <a:r>
              <a:rPr lang="nl-NL" b="0" dirty="0"/>
              <a:t> relevant </a:t>
            </a:r>
            <a:r>
              <a:rPr lang="nl-NL" b="0" dirty="0" err="1"/>
              <a:t>and</a:t>
            </a:r>
            <a:r>
              <a:rPr lang="nl-NL" b="0" dirty="0"/>
              <a:t> </a:t>
            </a:r>
            <a:r>
              <a:rPr lang="nl-NL" b="0" dirty="0" err="1"/>
              <a:t>competitive</a:t>
            </a:r>
            <a:r>
              <a:rPr lang="nl-NL" b="0" dirty="0"/>
              <a:t> </a:t>
            </a:r>
            <a:r>
              <a:rPr lang="nl-NL" b="0" dirty="0" err="1"/>
              <a:t>especially</a:t>
            </a:r>
            <a:r>
              <a:rPr lang="nl-NL" b="0" dirty="0"/>
              <a:t> in the digital era. </a:t>
            </a:r>
          </a:p>
          <a:p>
            <a:endParaRPr lang="nl-NL" b="0"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5</a:t>
            </a:fld>
            <a:endParaRPr lang="en-GB"/>
          </a:p>
        </p:txBody>
      </p:sp>
    </p:spTree>
    <p:extLst>
      <p:ext uri="{BB962C8B-B14F-4D97-AF65-F5344CB8AC3E}">
        <p14:creationId xmlns:p14="http://schemas.microsoft.com/office/powerpoint/2010/main" val="2594675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0" dirty="0"/>
              <a:t>In </a:t>
            </a:r>
            <a:r>
              <a:rPr lang="nl-NL" b="0" dirty="0" err="1"/>
              <a:t>addition</a:t>
            </a:r>
            <a:r>
              <a:rPr lang="nl-NL" b="0" dirty="0"/>
              <a:t> </a:t>
            </a:r>
            <a:r>
              <a:rPr lang="nl-NL" b="0" dirty="0" err="1"/>
              <a:t>to</a:t>
            </a:r>
            <a:r>
              <a:rPr lang="nl-NL" b="0" dirty="0"/>
              <a:t> </a:t>
            </a:r>
            <a:r>
              <a:rPr lang="nl-NL" b="0" dirty="0" err="1"/>
              <a:t>our</a:t>
            </a:r>
            <a:r>
              <a:rPr lang="nl-NL" b="0" dirty="0"/>
              <a:t> curriculum, we have a </a:t>
            </a:r>
            <a:r>
              <a:rPr lang="nl-NL" b="0" dirty="0" err="1"/>
              <a:t>very</a:t>
            </a:r>
            <a:r>
              <a:rPr lang="nl-NL" b="0" dirty="0"/>
              <a:t> </a:t>
            </a:r>
            <a:r>
              <a:rPr lang="nl-NL" b="0" dirty="0" err="1"/>
              <a:t>international</a:t>
            </a:r>
            <a:r>
              <a:rPr lang="nl-NL" b="0" dirty="0"/>
              <a:t> classroom …..</a:t>
            </a:r>
          </a:p>
          <a:p>
            <a:endParaRPr lang="nl-NL" b="0" dirty="0"/>
          </a:p>
          <a:p>
            <a:endParaRPr lang="nl-NL" b="0"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6</a:t>
            </a:fld>
            <a:endParaRPr lang="en-GB"/>
          </a:p>
        </p:txBody>
      </p:sp>
    </p:spTree>
    <p:extLst>
      <p:ext uri="{BB962C8B-B14F-4D97-AF65-F5344CB8AC3E}">
        <p14:creationId xmlns:p14="http://schemas.microsoft.com/office/powerpoint/2010/main" val="3027887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Mix of </a:t>
            </a:r>
            <a:r>
              <a:rPr lang="nl-NL" dirty="0" err="1"/>
              <a:t>mandatory</a:t>
            </a:r>
            <a:r>
              <a:rPr lang="nl-NL" dirty="0"/>
              <a:t> courses </a:t>
            </a:r>
            <a:r>
              <a:rPr lang="nl-NL" dirty="0" err="1"/>
              <a:t>and</a:t>
            </a:r>
            <a:r>
              <a:rPr lang="nl-NL" dirty="0"/>
              <a:t> </a:t>
            </a:r>
            <a:r>
              <a:rPr lang="nl-NL" dirty="0" err="1"/>
              <a:t>electives</a:t>
            </a:r>
            <a:r>
              <a:rPr lang="nl-NL" dirty="0"/>
              <a:t> </a:t>
            </a:r>
            <a:r>
              <a:rPr lang="nl-NL" dirty="0" err="1"/>
              <a:t>each</a:t>
            </a:r>
            <a:r>
              <a:rPr lang="nl-NL" dirty="0"/>
              <a:t> term, </a:t>
            </a:r>
            <a:r>
              <a:rPr lang="nl-NL" dirty="0" err="1"/>
              <a:t>including</a:t>
            </a:r>
            <a:r>
              <a:rPr lang="nl-NL" dirty="0"/>
              <a:t> content </a:t>
            </a:r>
            <a:r>
              <a:rPr lang="nl-NL" dirty="0" err="1"/>
              <a:t>and</a:t>
            </a:r>
            <a:r>
              <a:rPr lang="nl-NL" dirty="0"/>
              <a:t> </a:t>
            </a:r>
            <a:r>
              <a:rPr lang="nl-NL" dirty="0" err="1"/>
              <a:t>method</a:t>
            </a:r>
            <a:r>
              <a:rPr lang="nl-NL" dirty="0"/>
              <a:t> courses. </a:t>
            </a:r>
          </a:p>
          <a:p>
            <a:endParaRPr lang="nl-NL" dirty="0"/>
          </a:p>
          <a:p>
            <a:r>
              <a:rPr lang="nl-NL" dirty="0"/>
              <a:t>Formats: seminars + Research workshops </a:t>
            </a:r>
          </a:p>
          <a:p>
            <a:endParaRPr lang="nl-NL" dirty="0"/>
          </a:p>
          <a:p>
            <a:r>
              <a:rPr lang="nl-NL" dirty="0"/>
              <a:t>The Master Class </a:t>
            </a:r>
            <a:r>
              <a:rPr lang="nl-NL" dirty="0" err="1"/>
              <a:t>helps</a:t>
            </a:r>
            <a:r>
              <a:rPr lang="nl-NL" dirty="0"/>
              <a:t> </a:t>
            </a:r>
            <a:r>
              <a:rPr lang="nl-NL" dirty="0" err="1"/>
              <a:t>stduents</a:t>
            </a:r>
            <a:r>
              <a:rPr lang="nl-NL" dirty="0"/>
              <a:t> </a:t>
            </a:r>
            <a:r>
              <a:rPr lang="nl-NL" dirty="0" err="1"/>
              <a:t>prepare</a:t>
            </a:r>
            <a:r>
              <a:rPr lang="nl-NL" dirty="0"/>
              <a:t> </a:t>
            </a:r>
            <a:r>
              <a:rPr lang="nl-NL" dirty="0" err="1"/>
              <a:t>for</a:t>
            </a:r>
            <a:r>
              <a:rPr lang="nl-NL" dirty="0"/>
              <a:t> the thesis…..term 4 is </a:t>
            </a:r>
            <a:r>
              <a:rPr lang="nl-NL" dirty="0" err="1"/>
              <a:t>entirely</a:t>
            </a:r>
            <a:r>
              <a:rPr lang="nl-NL" dirty="0"/>
              <a:t> </a:t>
            </a:r>
            <a:r>
              <a:rPr lang="nl-NL" dirty="0" err="1"/>
              <a:t>dedicated</a:t>
            </a:r>
            <a:r>
              <a:rPr lang="nl-NL" dirty="0"/>
              <a:t> </a:t>
            </a:r>
            <a:r>
              <a:rPr lang="nl-NL" dirty="0" err="1"/>
              <a:t>to</a:t>
            </a:r>
            <a:r>
              <a:rPr lang="nl-NL" dirty="0"/>
              <a:t> the MA thesis. </a:t>
            </a:r>
          </a:p>
          <a:p>
            <a:endParaRPr lang="nl-NL" dirty="0"/>
          </a:p>
          <a:p>
            <a:r>
              <a:rPr lang="nl-NL" dirty="0"/>
              <a:t>The </a:t>
            </a:r>
            <a:r>
              <a:rPr lang="nl-NL" dirty="0" err="1"/>
              <a:t>extensive</a:t>
            </a:r>
            <a:r>
              <a:rPr lang="nl-NL" dirty="0"/>
              <a:t> </a:t>
            </a:r>
            <a:r>
              <a:rPr lang="nl-NL" dirty="0" err="1"/>
              <a:t>offering</a:t>
            </a:r>
            <a:r>
              <a:rPr lang="nl-NL" dirty="0"/>
              <a:t> of courses </a:t>
            </a:r>
            <a:r>
              <a:rPr lang="nl-NL" dirty="0" err="1"/>
              <a:t>and</a:t>
            </a:r>
            <a:r>
              <a:rPr lang="nl-NL" dirty="0"/>
              <a:t> the </a:t>
            </a:r>
            <a:r>
              <a:rPr lang="nl-NL" dirty="0" err="1"/>
              <a:t>ability</a:t>
            </a:r>
            <a:r>
              <a:rPr lang="nl-NL" dirty="0"/>
              <a:t> </a:t>
            </a:r>
            <a:r>
              <a:rPr lang="nl-NL" dirty="0" err="1"/>
              <a:t>to</a:t>
            </a:r>
            <a:r>
              <a:rPr lang="nl-NL" dirty="0"/>
              <a:t> </a:t>
            </a:r>
            <a:r>
              <a:rPr lang="nl-NL" dirty="0" err="1"/>
              <a:t>carve</a:t>
            </a:r>
            <a:r>
              <a:rPr lang="nl-NL" dirty="0"/>
              <a:t> out a thesis topic of </a:t>
            </a:r>
            <a:r>
              <a:rPr lang="nl-NL" dirty="0" err="1"/>
              <a:t>ones</a:t>
            </a:r>
            <a:r>
              <a:rPr lang="nl-NL" dirty="0"/>
              <a:t> interest (in </a:t>
            </a:r>
            <a:r>
              <a:rPr lang="nl-NL" dirty="0" err="1"/>
              <a:t>consultation</a:t>
            </a:r>
            <a:r>
              <a:rPr lang="nl-NL" dirty="0"/>
              <a:t> </a:t>
            </a:r>
            <a:r>
              <a:rPr lang="nl-NL" dirty="0" err="1"/>
              <a:t>with</a:t>
            </a:r>
            <a:r>
              <a:rPr lang="nl-NL" dirty="0"/>
              <a:t> the thesis supervisor) </a:t>
            </a:r>
            <a:r>
              <a:rPr lang="nl-NL" dirty="0" err="1"/>
              <a:t>makes</a:t>
            </a:r>
            <a:r>
              <a:rPr lang="nl-NL" dirty="0"/>
              <a:t> the </a:t>
            </a:r>
            <a:r>
              <a:rPr lang="nl-NL" dirty="0" err="1"/>
              <a:t>programme</a:t>
            </a:r>
            <a:r>
              <a:rPr lang="nl-NL" dirty="0"/>
              <a:t> </a:t>
            </a:r>
            <a:r>
              <a:rPr lang="nl-NL" dirty="0" err="1"/>
              <a:t>customizable</a:t>
            </a:r>
            <a:r>
              <a:rPr lang="nl-NL" dirty="0"/>
              <a:t>. </a:t>
            </a:r>
            <a:r>
              <a:rPr lang="nl-NL" dirty="0" err="1"/>
              <a:t>Many</a:t>
            </a:r>
            <a:r>
              <a:rPr lang="nl-NL" dirty="0"/>
              <a:t> of </a:t>
            </a:r>
            <a:r>
              <a:rPr lang="nl-NL" dirty="0" err="1"/>
              <a:t>our</a:t>
            </a:r>
            <a:r>
              <a:rPr lang="nl-NL" dirty="0"/>
              <a:t> </a:t>
            </a:r>
            <a:r>
              <a:rPr lang="nl-NL" dirty="0" err="1"/>
              <a:t>stduents</a:t>
            </a:r>
            <a:r>
              <a:rPr lang="nl-NL" dirty="0"/>
              <a:t> have </a:t>
            </a:r>
            <a:r>
              <a:rPr lang="nl-NL" dirty="0" err="1"/>
              <a:t>written</a:t>
            </a:r>
            <a:r>
              <a:rPr lang="nl-NL" dirty="0"/>
              <a:t> </a:t>
            </a:r>
            <a:r>
              <a:rPr lang="nl-NL" dirty="0" err="1"/>
              <a:t>outstanding</a:t>
            </a:r>
            <a:r>
              <a:rPr lang="nl-NL" dirty="0"/>
              <a:t> theses in past </a:t>
            </a:r>
            <a:r>
              <a:rPr lang="nl-NL" dirty="0" err="1"/>
              <a:t>years</a:t>
            </a:r>
            <a:r>
              <a:rPr lang="nl-NL" dirty="0"/>
              <a:t> </a:t>
            </a:r>
            <a:r>
              <a:rPr lang="nl-NL" dirty="0" err="1"/>
              <a:t>tht</a:t>
            </a:r>
            <a:r>
              <a:rPr lang="nl-NL" dirty="0"/>
              <a:t> have won </a:t>
            </a:r>
            <a:r>
              <a:rPr lang="nl-NL" dirty="0" err="1"/>
              <a:t>awards</a:t>
            </a:r>
            <a:r>
              <a:rPr lang="nl-NL" dirty="0"/>
              <a:t> or been </a:t>
            </a:r>
            <a:r>
              <a:rPr lang="nl-NL" dirty="0" err="1"/>
              <a:t>presented</a:t>
            </a:r>
            <a:r>
              <a:rPr lang="nl-NL" dirty="0"/>
              <a:t> at </a:t>
            </a:r>
            <a:r>
              <a:rPr lang="nl-NL" dirty="0" err="1"/>
              <a:t>academic</a:t>
            </a:r>
            <a:r>
              <a:rPr lang="nl-NL" dirty="0"/>
              <a:t> conferences, </a:t>
            </a:r>
            <a:r>
              <a:rPr lang="nl-NL" dirty="0" err="1"/>
              <a:t>so</a:t>
            </a:r>
            <a:r>
              <a:rPr lang="nl-NL" dirty="0"/>
              <a:t> </a:t>
            </a:r>
            <a:r>
              <a:rPr lang="nl-NL" dirty="0" err="1"/>
              <a:t>this</a:t>
            </a:r>
            <a:r>
              <a:rPr lang="nl-NL" dirty="0"/>
              <a:t> </a:t>
            </a:r>
            <a:r>
              <a:rPr lang="nl-NL" dirty="0" err="1"/>
              <a:t>an</a:t>
            </a:r>
            <a:r>
              <a:rPr lang="nl-NL" dirty="0"/>
              <a:t> important part of the MA</a:t>
            </a:r>
          </a:p>
        </p:txBody>
      </p:sp>
      <p:sp>
        <p:nvSpPr>
          <p:cNvPr id="4" name="Slide Number Placeholder 3"/>
          <p:cNvSpPr>
            <a:spLocks noGrp="1"/>
          </p:cNvSpPr>
          <p:nvPr>
            <p:ph type="sldNum" sz="quarter" idx="5"/>
          </p:nvPr>
        </p:nvSpPr>
        <p:spPr/>
        <p:txBody>
          <a:bodyPr/>
          <a:lstStyle/>
          <a:p>
            <a:fld id="{482BB00A-71ED-40C6-A1CF-164C43AE5CE4}" type="slidenum">
              <a:rPr lang="en-GB" smtClean="0"/>
              <a:pPr/>
              <a:t>7</a:t>
            </a:fld>
            <a:endParaRPr lang="en-GB"/>
          </a:p>
        </p:txBody>
      </p:sp>
    </p:spTree>
    <p:extLst>
      <p:ext uri="{BB962C8B-B14F-4D97-AF65-F5344CB8AC3E}">
        <p14:creationId xmlns:p14="http://schemas.microsoft.com/office/powerpoint/2010/main" val="2618195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Looks at </a:t>
            </a:r>
            <a:r>
              <a:rPr lang="de-DE" dirty="0" err="1"/>
              <a:t>how</a:t>
            </a:r>
            <a:r>
              <a:rPr lang="de-DE" dirty="0"/>
              <a:t> </a:t>
            </a:r>
            <a:r>
              <a:rPr lang="de-DE" dirty="0" err="1"/>
              <a:t>corporate</a:t>
            </a:r>
            <a:r>
              <a:rPr lang="de-DE" dirty="0"/>
              <a:t> </a:t>
            </a:r>
            <a:r>
              <a:rPr lang="de-DE" dirty="0" err="1"/>
              <a:t>comm</a:t>
            </a:r>
            <a:r>
              <a:rPr lang="de-DE" dirty="0"/>
              <a:t> </a:t>
            </a:r>
            <a:r>
              <a:rPr lang="de-DE" dirty="0" err="1"/>
              <a:t>and</a:t>
            </a:r>
            <a:r>
              <a:rPr lang="de-DE" dirty="0"/>
              <a:t> </a:t>
            </a:r>
            <a:r>
              <a:rPr lang="de-DE" dirty="0" err="1"/>
              <a:t>management</a:t>
            </a:r>
            <a:r>
              <a:rPr lang="de-DE" dirty="0"/>
              <a:t> </a:t>
            </a:r>
            <a:r>
              <a:rPr lang="de-DE" dirty="0" err="1"/>
              <a:t>functions</a:t>
            </a:r>
            <a:r>
              <a:rPr lang="de-DE" dirty="0"/>
              <a:t> </a:t>
            </a:r>
            <a:r>
              <a:rPr lang="de-DE" dirty="0" err="1"/>
              <a:t>are</a:t>
            </a:r>
            <a:r>
              <a:rPr lang="de-DE" dirty="0"/>
              <a:t> </a:t>
            </a:r>
            <a:r>
              <a:rPr lang="de-DE" dirty="0" err="1"/>
              <a:t>transformign</a:t>
            </a:r>
            <a:r>
              <a:rPr lang="de-DE" dirty="0"/>
              <a:t> in the digital </a:t>
            </a:r>
            <a:r>
              <a:rPr lang="de-DE" dirty="0" err="1"/>
              <a:t>era</a:t>
            </a:r>
            <a:r>
              <a:rPr lang="de-DE" dirty="0"/>
              <a:t> </a:t>
            </a:r>
            <a:r>
              <a:rPr lang="de-DE" dirty="0" err="1"/>
              <a:t>and</a:t>
            </a:r>
            <a:r>
              <a:rPr lang="de-DE" dirty="0"/>
              <a:t> the </a:t>
            </a:r>
            <a:r>
              <a:rPr lang="de-DE" dirty="0" err="1"/>
              <a:t>opportunitues</a:t>
            </a:r>
            <a:r>
              <a:rPr lang="de-DE" dirty="0"/>
              <a:t> </a:t>
            </a:r>
            <a:r>
              <a:rPr lang="de-DE" dirty="0" err="1"/>
              <a:t>and</a:t>
            </a:r>
            <a:r>
              <a:rPr lang="de-DE" dirty="0"/>
              <a:t> </a:t>
            </a:r>
            <a:r>
              <a:rPr lang="de-DE" dirty="0" err="1"/>
              <a:t>challenges</a:t>
            </a:r>
            <a:r>
              <a:rPr lang="de-DE" dirty="0"/>
              <a:t> </a:t>
            </a:r>
            <a:r>
              <a:rPr lang="de-DE" dirty="0" err="1"/>
              <a:t>that</a:t>
            </a:r>
            <a:r>
              <a:rPr lang="de-DE" dirty="0"/>
              <a:t> </a:t>
            </a:r>
            <a:r>
              <a:rPr lang="de-DE" dirty="0" err="1"/>
              <a:t>these</a:t>
            </a:r>
            <a:r>
              <a:rPr lang="de-DE" dirty="0"/>
              <a:t> </a:t>
            </a:r>
            <a:r>
              <a:rPr lang="de-DE" dirty="0" err="1"/>
              <a:t>developments</a:t>
            </a:r>
            <a:r>
              <a:rPr lang="de-DE" dirty="0"/>
              <a:t> </a:t>
            </a:r>
            <a:r>
              <a:rPr lang="de-DE" dirty="0" err="1"/>
              <a:t>pose</a:t>
            </a:r>
            <a:r>
              <a:rPr lang="de-DE" dirty="0"/>
              <a:t> </a:t>
            </a:r>
            <a:r>
              <a:rPr lang="de-DE" dirty="0" err="1"/>
              <a:t>for</a:t>
            </a:r>
            <a:r>
              <a:rPr lang="de-DE" dirty="0"/>
              <a:t> </a:t>
            </a:r>
            <a:r>
              <a:rPr lang="de-DE" dirty="0" err="1"/>
              <a:t>organizational</a:t>
            </a:r>
            <a:r>
              <a:rPr lang="de-DE" dirty="0"/>
              <a:t> </a:t>
            </a:r>
            <a:r>
              <a:rPr lang="de-DE" dirty="0" err="1"/>
              <a:t>reputation</a:t>
            </a:r>
            <a:r>
              <a:rPr lang="de-DE" dirty="0"/>
              <a:t> </a:t>
            </a:r>
            <a:r>
              <a:rPr lang="de-DE" dirty="0" err="1"/>
              <a:t>and</a:t>
            </a:r>
            <a:r>
              <a:rPr lang="de-DE" dirty="0"/>
              <a:t> </a:t>
            </a:r>
            <a:r>
              <a:rPr lang="de-DE" dirty="0" err="1"/>
              <a:t>survival</a:t>
            </a:r>
            <a:r>
              <a:rPr lang="de-DE" dirty="0"/>
              <a:t>.</a:t>
            </a:r>
          </a:p>
          <a:p>
            <a:endParaRPr lang="de-DE" dirty="0"/>
          </a:p>
          <a:p>
            <a:r>
              <a:rPr lang="de-DE" dirty="0" err="1"/>
              <a:t>We</a:t>
            </a:r>
            <a:r>
              <a:rPr lang="de-DE" dirty="0"/>
              <a:t> </a:t>
            </a:r>
            <a:r>
              <a:rPr lang="de-DE" dirty="0" err="1"/>
              <a:t>particularly</a:t>
            </a:r>
            <a:r>
              <a:rPr lang="de-DE" dirty="0"/>
              <a:t> </a:t>
            </a:r>
            <a:r>
              <a:rPr lang="de-DE" dirty="0" err="1"/>
              <a:t>focus</a:t>
            </a:r>
            <a:r>
              <a:rPr lang="de-DE" dirty="0"/>
              <a:t> on </a:t>
            </a:r>
            <a:r>
              <a:rPr lang="de-DE" dirty="0" err="1"/>
              <a:t>social</a:t>
            </a:r>
            <a:r>
              <a:rPr lang="de-DE" dirty="0"/>
              <a:t> </a:t>
            </a:r>
            <a:r>
              <a:rPr lang="de-DE" dirty="0" err="1"/>
              <a:t>mediated</a:t>
            </a:r>
            <a:r>
              <a:rPr lang="de-DE" dirty="0"/>
              <a:t> </a:t>
            </a:r>
            <a:r>
              <a:rPr lang="de-DE" dirty="0" err="1"/>
              <a:t>developments</a:t>
            </a:r>
            <a:r>
              <a:rPr lang="de-DE" dirty="0"/>
              <a:t> </a:t>
            </a:r>
            <a:r>
              <a:rPr lang="de-DE" dirty="0" err="1"/>
              <a:t>that</a:t>
            </a:r>
            <a:r>
              <a:rPr lang="de-DE" dirty="0"/>
              <a:t> </a:t>
            </a:r>
            <a:r>
              <a:rPr lang="de-DE" dirty="0" err="1"/>
              <a:t>present</a:t>
            </a:r>
            <a:r>
              <a:rPr lang="de-DE" dirty="0"/>
              <a:t> an </a:t>
            </a:r>
            <a:r>
              <a:rPr lang="de-DE" dirty="0" err="1"/>
              <a:t>interescting</a:t>
            </a:r>
            <a:r>
              <a:rPr lang="de-DE" dirty="0"/>
              <a:t> </a:t>
            </a:r>
            <a:r>
              <a:rPr lang="de-DE" dirty="0" err="1"/>
              <a:t>story</a:t>
            </a:r>
            <a:r>
              <a:rPr lang="de-DE" dirty="0"/>
              <a:t> </a:t>
            </a:r>
            <a:r>
              <a:rPr lang="de-DE" dirty="0" err="1"/>
              <a:t>of</a:t>
            </a:r>
            <a:r>
              <a:rPr lang="de-DE" dirty="0"/>
              <a:t> </a:t>
            </a:r>
            <a:r>
              <a:rPr lang="de-DE" dirty="0" err="1"/>
              <a:t>constrasts</a:t>
            </a:r>
            <a:r>
              <a:rPr lang="de-DE" dirty="0"/>
              <a:t>, </a:t>
            </a:r>
            <a:r>
              <a:rPr lang="de-DE" dirty="0" err="1"/>
              <a:t>where</a:t>
            </a:r>
            <a:r>
              <a:rPr lang="de-DE" dirty="0"/>
              <a:t> </a:t>
            </a:r>
            <a:r>
              <a:rPr lang="de-DE" dirty="0" err="1"/>
              <a:t>social</a:t>
            </a:r>
            <a:r>
              <a:rPr lang="de-DE" dirty="0"/>
              <a:t> </a:t>
            </a:r>
            <a:r>
              <a:rPr lang="de-DE" dirty="0" err="1"/>
              <a:t>media</a:t>
            </a:r>
            <a:r>
              <a:rPr lang="de-DE" dirty="0"/>
              <a:t> </a:t>
            </a:r>
            <a:r>
              <a:rPr lang="de-DE" dirty="0" err="1"/>
              <a:t>are</a:t>
            </a:r>
            <a:r>
              <a:rPr lang="de-DE" dirty="0"/>
              <a:t> at </a:t>
            </a:r>
            <a:r>
              <a:rPr lang="de-DE" dirty="0" err="1"/>
              <a:t>once</a:t>
            </a:r>
            <a:r>
              <a:rPr lang="de-DE" dirty="0"/>
              <a:t> a </a:t>
            </a:r>
            <a:r>
              <a:rPr lang="de-DE" dirty="0" err="1"/>
              <a:t>force</a:t>
            </a:r>
            <a:r>
              <a:rPr lang="de-DE" dirty="0"/>
              <a:t> </a:t>
            </a:r>
            <a:r>
              <a:rPr lang="de-DE" dirty="0" err="1"/>
              <a:t>unifier</a:t>
            </a:r>
            <a:r>
              <a:rPr lang="de-DE" dirty="0"/>
              <a:t>, </a:t>
            </a:r>
            <a:r>
              <a:rPr lang="de-DE" dirty="0" err="1"/>
              <a:t>connecting</a:t>
            </a:r>
            <a:r>
              <a:rPr lang="de-DE" dirty="0"/>
              <a:t> </a:t>
            </a:r>
            <a:r>
              <a:rPr lang="de-DE" dirty="0" err="1"/>
              <a:t>disperrsed</a:t>
            </a:r>
            <a:r>
              <a:rPr lang="de-DE" dirty="0"/>
              <a:t> </a:t>
            </a:r>
            <a:r>
              <a:rPr lang="de-DE" dirty="0" err="1"/>
              <a:t>audiences</a:t>
            </a:r>
            <a:r>
              <a:rPr lang="de-DE" dirty="0"/>
              <a:t>, </a:t>
            </a:r>
            <a:r>
              <a:rPr lang="de-DE" dirty="0" err="1"/>
              <a:t>people</a:t>
            </a:r>
            <a:r>
              <a:rPr lang="de-DE" dirty="0"/>
              <a:t> </a:t>
            </a:r>
            <a:r>
              <a:rPr lang="de-DE" dirty="0" err="1"/>
              <a:t>from</a:t>
            </a:r>
            <a:r>
              <a:rPr lang="de-DE" dirty="0"/>
              <a:t> </a:t>
            </a:r>
            <a:r>
              <a:rPr lang="de-DE" dirty="0" err="1"/>
              <a:t>across</a:t>
            </a:r>
            <a:r>
              <a:rPr lang="de-DE" dirty="0"/>
              <a:t> the </a:t>
            </a:r>
            <a:r>
              <a:rPr lang="de-DE" dirty="0" err="1"/>
              <a:t>gloabl</a:t>
            </a:r>
            <a:r>
              <a:rPr lang="de-DE" dirty="0"/>
              <a:t>, in real-time, </a:t>
            </a:r>
            <a:r>
              <a:rPr lang="de-DE" dirty="0" err="1"/>
              <a:t>enabling</a:t>
            </a:r>
            <a:r>
              <a:rPr lang="de-DE" dirty="0"/>
              <a:t> </a:t>
            </a:r>
            <a:r>
              <a:rPr lang="de-DE" dirty="0" err="1"/>
              <a:t>new</a:t>
            </a:r>
            <a:r>
              <a:rPr lang="de-DE" dirty="0"/>
              <a:t> </a:t>
            </a:r>
            <a:r>
              <a:rPr lang="de-DE" dirty="0" err="1"/>
              <a:t>forms</a:t>
            </a:r>
            <a:r>
              <a:rPr lang="de-DE" dirty="0"/>
              <a:t> </a:t>
            </a:r>
            <a:r>
              <a:rPr lang="de-DE" dirty="0" err="1"/>
              <a:t>of</a:t>
            </a:r>
            <a:r>
              <a:rPr lang="de-DE" dirty="0"/>
              <a:t> </a:t>
            </a:r>
            <a:r>
              <a:rPr lang="de-DE" dirty="0" err="1"/>
              <a:t>communication</a:t>
            </a:r>
            <a:r>
              <a:rPr lang="de-DE" dirty="0"/>
              <a:t> </a:t>
            </a:r>
            <a:r>
              <a:rPr lang="de-DE" dirty="0" err="1"/>
              <a:t>and</a:t>
            </a:r>
            <a:r>
              <a:rPr lang="de-DE" dirty="0"/>
              <a:t> </a:t>
            </a:r>
            <a:r>
              <a:rPr lang="de-DE" dirty="0" err="1"/>
              <a:t>are</a:t>
            </a:r>
            <a:r>
              <a:rPr lang="de-DE" dirty="0"/>
              <a:t> </a:t>
            </a:r>
            <a:r>
              <a:rPr lang="de-DE" dirty="0" err="1"/>
              <a:t>simultaneously</a:t>
            </a:r>
            <a:r>
              <a:rPr lang="de-DE" dirty="0"/>
              <a:t> </a:t>
            </a:r>
            <a:r>
              <a:rPr lang="de-DE" dirty="0" err="1"/>
              <a:t>part</a:t>
            </a:r>
            <a:r>
              <a:rPr lang="de-DE" dirty="0"/>
              <a:t> </a:t>
            </a:r>
            <a:r>
              <a:rPr lang="de-DE" dirty="0" err="1"/>
              <a:t>of</a:t>
            </a:r>
            <a:r>
              <a:rPr lang="de-DE" dirty="0"/>
              <a:t> the </a:t>
            </a:r>
            <a:r>
              <a:rPr lang="de-DE" dirty="0" err="1"/>
              <a:t>problem</a:t>
            </a:r>
            <a:r>
              <a:rPr lang="de-DE" dirty="0"/>
              <a:t>, </a:t>
            </a:r>
            <a:r>
              <a:rPr lang="de-DE" dirty="0" err="1"/>
              <a:t>creating</a:t>
            </a:r>
            <a:r>
              <a:rPr lang="de-DE" dirty="0"/>
              <a:t> </a:t>
            </a:r>
            <a:r>
              <a:rPr lang="de-DE" dirty="0" err="1"/>
              <a:t>anf</a:t>
            </a:r>
            <a:r>
              <a:rPr lang="de-DE" dirty="0"/>
              <a:t> </a:t>
            </a:r>
            <a:r>
              <a:rPr lang="de-DE" dirty="0" err="1"/>
              <a:t>contributing</a:t>
            </a:r>
            <a:r>
              <a:rPr lang="de-DE" dirty="0"/>
              <a:t> </a:t>
            </a:r>
            <a:r>
              <a:rPr lang="de-DE" dirty="0" err="1"/>
              <a:t>to</a:t>
            </a:r>
            <a:r>
              <a:rPr lang="de-DE" dirty="0"/>
              <a:t> </a:t>
            </a:r>
            <a:r>
              <a:rPr lang="de-DE" dirty="0" err="1"/>
              <a:t>more</a:t>
            </a:r>
            <a:r>
              <a:rPr lang="de-DE" dirty="0"/>
              <a:t> </a:t>
            </a:r>
            <a:r>
              <a:rPr lang="de-DE" dirty="0" err="1"/>
              <a:t>polarization</a:t>
            </a:r>
            <a:r>
              <a:rPr lang="de-DE" dirty="0"/>
              <a:t>, </a:t>
            </a:r>
            <a:r>
              <a:rPr lang="de-DE" dirty="0" err="1"/>
              <a:t>mis</a:t>
            </a:r>
            <a:r>
              <a:rPr lang="de-DE" dirty="0"/>
              <a:t> </a:t>
            </a:r>
            <a:r>
              <a:rPr lang="de-DE" dirty="0" err="1"/>
              <a:t>and</a:t>
            </a:r>
            <a:r>
              <a:rPr lang="de-DE" dirty="0"/>
              <a:t> </a:t>
            </a:r>
            <a:r>
              <a:rPr lang="de-DE" dirty="0" err="1"/>
              <a:t>dis</a:t>
            </a:r>
            <a:r>
              <a:rPr lang="de-DE" dirty="0"/>
              <a:t> </a:t>
            </a:r>
            <a:r>
              <a:rPr lang="de-DE" dirty="0" err="1"/>
              <a:t>information</a:t>
            </a:r>
            <a:r>
              <a:rPr lang="de-DE" dirty="0"/>
              <a:t>, </a:t>
            </a:r>
            <a:r>
              <a:rPr lang="de-DE" dirty="0" err="1"/>
              <a:t>even</a:t>
            </a:r>
            <a:r>
              <a:rPr lang="de-DE" dirty="0"/>
              <a:t> </a:t>
            </a:r>
            <a:r>
              <a:rPr lang="de-DE" dirty="0" err="1"/>
              <a:t>hate</a:t>
            </a:r>
            <a:r>
              <a:rPr lang="de-DE" dirty="0"/>
              <a:t>. As </a:t>
            </a:r>
            <a:r>
              <a:rPr lang="de-DE" dirty="0" err="1"/>
              <a:t>studnets</a:t>
            </a:r>
            <a:r>
              <a:rPr lang="de-DE" dirty="0"/>
              <a:t> </a:t>
            </a:r>
            <a:r>
              <a:rPr lang="de-DE" dirty="0" err="1"/>
              <a:t>and</a:t>
            </a:r>
            <a:r>
              <a:rPr lang="de-DE" dirty="0"/>
              <a:t> </a:t>
            </a:r>
            <a:r>
              <a:rPr lang="de-DE" dirty="0" err="1"/>
              <a:t>future</a:t>
            </a:r>
            <a:r>
              <a:rPr lang="de-DE" dirty="0"/>
              <a:t> professionals in </a:t>
            </a:r>
            <a:r>
              <a:rPr lang="de-DE" dirty="0" err="1"/>
              <a:t>media</a:t>
            </a:r>
            <a:r>
              <a:rPr lang="de-DE" dirty="0"/>
              <a:t> </a:t>
            </a:r>
            <a:r>
              <a:rPr lang="de-DE" dirty="0" err="1"/>
              <a:t>and</a:t>
            </a:r>
            <a:r>
              <a:rPr lang="de-DE" dirty="0"/>
              <a:t> </a:t>
            </a:r>
            <a:r>
              <a:rPr lang="de-DE" dirty="0" err="1"/>
              <a:t>bsuiness</a:t>
            </a:r>
            <a:r>
              <a:rPr lang="de-DE" dirty="0"/>
              <a:t>, </a:t>
            </a:r>
            <a:r>
              <a:rPr lang="de-DE" dirty="0" err="1"/>
              <a:t>we</a:t>
            </a:r>
            <a:r>
              <a:rPr lang="de-DE" dirty="0"/>
              <a:t> </a:t>
            </a:r>
            <a:r>
              <a:rPr lang="de-DE" dirty="0" err="1"/>
              <a:t>encourage</a:t>
            </a:r>
            <a:r>
              <a:rPr lang="de-DE" dirty="0"/>
              <a:t> </a:t>
            </a:r>
            <a:r>
              <a:rPr lang="de-DE" dirty="0" err="1"/>
              <a:t>our</a:t>
            </a:r>
            <a:r>
              <a:rPr lang="de-DE" dirty="0"/>
              <a:t> </a:t>
            </a:r>
            <a:r>
              <a:rPr lang="de-DE" dirty="0" err="1"/>
              <a:t>stduents</a:t>
            </a:r>
            <a:r>
              <a:rPr lang="de-DE" dirty="0"/>
              <a:t> </a:t>
            </a:r>
            <a:r>
              <a:rPr lang="de-DE" dirty="0" err="1"/>
              <a:t>to</a:t>
            </a:r>
            <a:r>
              <a:rPr lang="de-DE" dirty="0"/>
              <a:t> </a:t>
            </a:r>
            <a:r>
              <a:rPr lang="de-DE" dirty="0" err="1"/>
              <a:t>think</a:t>
            </a:r>
            <a:r>
              <a:rPr lang="de-DE" dirty="0"/>
              <a:t> </a:t>
            </a:r>
            <a:r>
              <a:rPr lang="de-DE" dirty="0" err="1"/>
              <a:t>critically</a:t>
            </a:r>
            <a:r>
              <a:rPr lang="de-DE" dirty="0"/>
              <a:t> </a:t>
            </a:r>
            <a:r>
              <a:rPr lang="de-DE" dirty="0" err="1"/>
              <a:t>and</a:t>
            </a:r>
            <a:r>
              <a:rPr lang="de-DE" dirty="0"/>
              <a:t> </a:t>
            </a:r>
            <a:r>
              <a:rPr lang="de-DE" dirty="0" err="1"/>
              <a:t>analytically</a:t>
            </a:r>
            <a:r>
              <a:rPr lang="de-DE" dirty="0"/>
              <a:t> </a:t>
            </a:r>
            <a:r>
              <a:rPr lang="de-DE" dirty="0" err="1"/>
              <a:t>about</a:t>
            </a:r>
            <a:r>
              <a:rPr lang="de-DE" dirty="0"/>
              <a:t> </a:t>
            </a:r>
            <a:r>
              <a:rPr lang="de-DE" dirty="0" err="1"/>
              <a:t>what</a:t>
            </a:r>
            <a:r>
              <a:rPr lang="de-DE" dirty="0"/>
              <a:t> </a:t>
            </a:r>
            <a:r>
              <a:rPr lang="de-DE" dirty="0" err="1"/>
              <a:t>these</a:t>
            </a:r>
            <a:r>
              <a:rPr lang="de-DE" dirty="0"/>
              <a:t> </a:t>
            </a:r>
            <a:r>
              <a:rPr lang="de-DE" dirty="0" err="1"/>
              <a:t>developments</a:t>
            </a:r>
            <a:r>
              <a:rPr lang="de-DE" dirty="0"/>
              <a:t> </a:t>
            </a:r>
            <a:r>
              <a:rPr lang="de-DE" dirty="0" err="1"/>
              <a:t>mean</a:t>
            </a:r>
            <a:r>
              <a:rPr lang="de-DE" dirty="0"/>
              <a:t> </a:t>
            </a:r>
            <a:r>
              <a:rPr lang="de-DE" dirty="0" err="1"/>
              <a:t>for</a:t>
            </a:r>
            <a:r>
              <a:rPr lang="de-DE" dirty="0"/>
              <a:t> </a:t>
            </a:r>
            <a:r>
              <a:rPr lang="de-DE" dirty="0" err="1"/>
              <a:t>organizations</a:t>
            </a:r>
            <a:r>
              <a:rPr lang="de-DE" dirty="0"/>
              <a:t>. </a:t>
            </a:r>
          </a:p>
          <a:p>
            <a:endParaRPr lang="de-DE" dirty="0"/>
          </a:p>
          <a:p>
            <a:endParaRPr lang="de-DE" dirty="0"/>
          </a:p>
          <a:p>
            <a:r>
              <a:rPr lang="de-DE" dirty="0"/>
              <a:t>In </a:t>
            </a:r>
            <a:r>
              <a:rPr lang="de-DE" dirty="0" err="1"/>
              <a:t>Cmwith</a:t>
            </a:r>
            <a:r>
              <a:rPr lang="de-DE" dirty="0"/>
              <a:t> SM, </a:t>
            </a:r>
            <a:r>
              <a:rPr lang="de-DE" dirty="0" err="1"/>
              <a:t>stduents</a:t>
            </a:r>
            <a:r>
              <a:rPr lang="de-DE" dirty="0"/>
              <a:t> </a:t>
            </a:r>
            <a:r>
              <a:rPr lang="de-DE" dirty="0" err="1"/>
              <a:t>are</a:t>
            </a:r>
            <a:r>
              <a:rPr lang="de-DE" dirty="0"/>
              <a:t> </a:t>
            </a:r>
            <a:r>
              <a:rPr lang="de-DE" dirty="0" err="1"/>
              <a:t>introduced</a:t>
            </a:r>
            <a:r>
              <a:rPr lang="de-DE" dirty="0"/>
              <a:t> </a:t>
            </a:r>
            <a:r>
              <a:rPr lang="de-DE" dirty="0" err="1"/>
              <a:t>to</a:t>
            </a:r>
            <a:r>
              <a:rPr lang="de-DE" dirty="0"/>
              <a:t> an </a:t>
            </a:r>
            <a:r>
              <a:rPr lang="de-DE" dirty="0" err="1"/>
              <a:t>overview</a:t>
            </a:r>
            <a:r>
              <a:rPr lang="de-DE" dirty="0"/>
              <a:t> </a:t>
            </a:r>
            <a:r>
              <a:rPr lang="de-DE" dirty="0" err="1"/>
              <a:t>of</a:t>
            </a:r>
            <a:r>
              <a:rPr lang="de-DE" dirty="0"/>
              <a:t> </a:t>
            </a:r>
            <a:r>
              <a:rPr lang="de-DE" dirty="0" err="1"/>
              <a:t>topics</a:t>
            </a:r>
            <a:r>
              <a:rPr lang="de-DE" dirty="0"/>
              <a:t> </a:t>
            </a:r>
            <a:r>
              <a:rPr lang="de-DE" dirty="0" err="1"/>
              <a:t>that</a:t>
            </a:r>
            <a:r>
              <a:rPr lang="de-DE" dirty="0"/>
              <a:t> </a:t>
            </a:r>
            <a:r>
              <a:rPr lang="de-DE" dirty="0" err="1"/>
              <a:t>are</a:t>
            </a:r>
            <a:r>
              <a:rPr lang="de-DE" dirty="0"/>
              <a:t> </a:t>
            </a:r>
            <a:r>
              <a:rPr lang="de-DE" dirty="0" err="1"/>
              <a:t>most</a:t>
            </a:r>
            <a:r>
              <a:rPr lang="de-DE" dirty="0"/>
              <a:t> </a:t>
            </a:r>
            <a:r>
              <a:rPr lang="de-DE" dirty="0" err="1"/>
              <a:t>salient</a:t>
            </a:r>
            <a:r>
              <a:rPr lang="de-DE" dirty="0"/>
              <a:t>....</a:t>
            </a:r>
            <a:r>
              <a:rPr lang="de-DE" dirty="0" err="1"/>
              <a:t>we</a:t>
            </a:r>
            <a:r>
              <a:rPr lang="de-DE" dirty="0"/>
              <a:t> do so </a:t>
            </a:r>
            <a:r>
              <a:rPr lang="de-DE" dirty="0" err="1"/>
              <a:t>by</a:t>
            </a:r>
            <a:r>
              <a:rPr lang="de-DE" dirty="0"/>
              <a:t> </a:t>
            </a:r>
            <a:r>
              <a:rPr lang="de-DE" dirty="0" err="1"/>
              <a:t>drawing</a:t>
            </a:r>
            <a:r>
              <a:rPr lang="de-DE" dirty="0"/>
              <a:t> on </a:t>
            </a:r>
            <a:r>
              <a:rPr lang="de-DE" dirty="0" err="1"/>
              <a:t>state</a:t>
            </a:r>
            <a:r>
              <a:rPr lang="de-DE" dirty="0"/>
              <a:t> </a:t>
            </a:r>
            <a:r>
              <a:rPr lang="de-DE" dirty="0" err="1"/>
              <a:t>of</a:t>
            </a:r>
            <a:r>
              <a:rPr lang="de-DE" dirty="0"/>
              <a:t> the </a:t>
            </a:r>
            <a:r>
              <a:rPr lang="de-DE" dirty="0" err="1"/>
              <a:t>srta</a:t>
            </a:r>
            <a:r>
              <a:rPr lang="de-DE" dirty="0"/>
              <a:t> </a:t>
            </a:r>
            <a:r>
              <a:rPr lang="de-DE" dirty="0" err="1"/>
              <a:t>research</a:t>
            </a:r>
            <a:r>
              <a:rPr lang="de-DE" dirty="0"/>
              <a:t>, classic </a:t>
            </a:r>
            <a:r>
              <a:rPr lang="de-DE" dirty="0" err="1"/>
              <a:t>and</a:t>
            </a:r>
            <a:r>
              <a:rPr lang="de-DE" dirty="0"/>
              <a:t> </a:t>
            </a:r>
            <a:r>
              <a:rPr lang="de-DE" dirty="0" err="1"/>
              <a:t>comteporary</a:t>
            </a:r>
            <a:r>
              <a:rPr lang="de-DE" dirty="0"/>
              <a:t> </a:t>
            </a:r>
            <a:r>
              <a:rPr lang="de-DE" dirty="0" err="1"/>
              <a:t>cases</a:t>
            </a:r>
            <a:r>
              <a:rPr lang="de-DE" dirty="0"/>
              <a:t>, </a:t>
            </a:r>
            <a:r>
              <a:rPr lang="de-DE" dirty="0" err="1"/>
              <a:t>guest</a:t>
            </a:r>
            <a:r>
              <a:rPr lang="de-DE" dirty="0"/>
              <a:t> </a:t>
            </a:r>
            <a:r>
              <a:rPr lang="de-DE" dirty="0" err="1"/>
              <a:t>lectures</a:t>
            </a:r>
            <a:r>
              <a:rPr lang="de-DE" dirty="0"/>
              <a:t>, </a:t>
            </a:r>
            <a:r>
              <a:rPr lang="de-DE" dirty="0" err="1"/>
              <a:t>debates</a:t>
            </a:r>
            <a:r>
              <a:rPr lang="de-DE" dirty="0"/>
              <a:t> </a:t>
            </a:r>
            <a:r>
              <a:rPr lang="de-DE" dirty="0" err="1"/>
              <a:t>and</a:t>
            </a:r>
            <a:r>
              <a:rPr lang="de-DE" dirty="0"/>
              <a:t> </a:t>
            </a:r>
            <a:r>
              <a:rPr lang="de-DE" dirty="0" err="1"/>
              <a:t>discussions</a:t>
            </a:r>
            <a:r>
              <a:rPr lang="de-DE" dirty="0"/>
              <a:t>...in </a:t>
            </a:r>
            <a:r>
              <a:rPr lang="de-DE" dirty="0" err="1"/>
              <a:t>doing</a:t>
            </a:r>
            <a:r>
              <a:rPr lang="de-DE" dirty="0"/>
              <a:t> so, </a:t>
            </a:r>
            <a:r>
              <a:rPr lang="de-DE" dirty="0" err="1"/>
              <a:t>our</a:t>
            </a:r>
            <a:r>
              <a:rPr lang="de-DE" dirty="0"/>
              <a:t> </a:t>
            </a:r>
            <a:r>
              <a:rPr lang="de-DE" dirty="0" err="1"/>
              <a:t>aim</a:t>
            </a:r>
            <a:r>
              <a:rPr lang="de-DE" dirty="0"/>
              <a:t> </a:t>
            </a:r>
            <a:r>
              <a:rPr lang="de-DE" dirty="0" err="1"/>
              <a:t>is</a:t>
            </a:r>
            <a:r>
              <a:rPr lang="de-DE" dirty="0"/>
              <a:t> </a:t>
            </a:r>
            <a:r>
              <a:rPr lang="de-DE" dirty="0" err="1"/>
              <a:t>to</a:t>
            </a:r>
            <a:r>
              <a:rPr lang="de-DE" dirty="0"/>
              <a:t> </a:t>
            </a:r>
            <a:r>
              <a:rPr lang="de-DE" dirty="0" err="1"/>
              <a:t>help</a:t>
            </a:r>
            <a:r>
              <a:rPr lang="de-DE" dirty="0"/>
              <a:t> </a:t>
            </a:r>
            <a:r>
              <a:rPr lang="de-DE" dirty="0" err="1"/>
              <a:t>stduents</a:t>
            </a:r>
            <a:r>
              <a:rPr lang="de-DE" dirty="0"/>
              <a:t> </a:t>
            </a:r>
            <a:r>
              <a:rPr lang="de-DE" dirty="0" err="1"/>
              <a:t>appreciate</a:t>
            </a:r>
            <a:r>
              <a:rPr lang="de-DE" dirty="0"/>
              <a:t> </a:t>
            </a:r>
            <a:r>
              <a:rPr lang="de-DE" dirty="0" err="1"/>
              <a:t>tje</a:t>
            </a:r>
            <a:r>
              <a:rPr lang="de-DE" dirty="0"/>
              <a:t> </a:t>
            </a:r>
            <a:r>
              <a:rPr lang="de-DE" dirty="0" err="1"/>
              <a:t>intersection</a:t>
            </a:r>
            <a:r>
              <a:rPr lang="de-DE" dirty="0"/>
              <a:t> </a:t>
            </a:r>
            <a:r>
              <a:rPr lang="de-DE" dirty="0" err="1"/>
              <a:t>of</a:t>
            </a:r>
            <a:r>
              <a:rPr lang="de-DE" dirty="0"/>
              <a:t> </a:t>
            </a:r>
            <a:r>
              <a:rPr lang="de-DE" dirty="0" err="1"/>
              <a:t>theory</a:t>
            </a:r>
            <a:r>
              <a:rPr lang="de-DE" dirty="0"/>
              <a:t> </a:t>
            </a:r>
            <a:r>
              <a:rPr lang="de-DE" dirty="0" err="1"/>
              <a:t>and</a:t>
            </a:r>
            <a:r>
              <a:rPr lang="de-DE" dirty="0"/>
              <a:t> </a:t>
            </a:r>
            <a:r>
              <a:rPr lang="de-DE" dirty="0" err="1"/>
              <a:t>practice</a:t>
            </a:r>
            <a:r>
              <a:rPr lang="de-DE" dirty="0"/>
              <a:t>, </a:t>
            </a:r>
            <a:r>
              <a:rPr lang="de-DE" dirty="0" err="1"/>
              <a:t>or</a:t>
            </a:r>
            <a:r>
              <a:rPr lang="de-DE" dirty="0"/>
              <a:t> </a:t>
            </a:r>
            <a:r>
              <a:rPr lang="de-DE" dirty="0" err="1"/>
              <a:t>academia</a:t>
            </a:r>
            <a:r>
              <a:rPr lang="de-DE" dirty="0"/>
              <a:t> </a:t>
            </a:r>
            <a:r>
              <a:rPr lang="de-DE" dirty="0" err="1"/>
              <a:t>and</a:t>
            </a:r>
            <a:r>
              <a:rPr lang="de-DE" dirty="0"/>
              <a:t> </a:t>
            </a:r>
            <a:r>
              <a:rPr lang="de-DE" dirty="0" err="1"/>
              <a:t>industry</a:t>
            </a:r>
            <a:r>
              <a:rPr lang="de-DE" dirty="0"/>
              <a:t>, </a:t>
            </a:r>
            <a:r>
              <a:rPr lang="de-DE" dirty="0" err="1"/>
              <a:t>and</a:t>
            </a:r>
            <a:r>
              <a:rPr lang="de-DE" dirty="0"/>
              <a:t> </a:t>
            </a:r>
            <a:r>
              <a:rPr lang="de-DE" dirty="0" err="1"/>
              <a:t>to</a:t>
            </a:r>
            <a:r>
              <a:rPr lang="de-DE" dirty="0"/>
              <a:t> </a:t>
            </a:r>
            <a:r>
              <a:rPr lang="de-DE" dirty="0" err="1"/>
              <a:t>be</a:t>
            </a:r>
            <a:r>
              <a:rPr lang="de-DE" dirty="0"/>
              <a:t> </a:t>
            </a:r>
            <a:r>
              <a:rPr lang="de-DE" dirty="0" err="1"/>
              <a:t>able</a:t>
            </a:r>
            <a:r>
              <a:rPr lang="de-DE" dirty="0"/>
              <a:t> </a:t>
            </a:r>
            <a:r>
              <a:rPr lang="de-DE" dirty="0" err="1"/>
              <a:t>to</a:t>
            </a:r>
            <a:r>
              <a:rPr lang="de-DE" dirty="0"/>
              <a:t> </a:t>
            </a:r>
            <a:r>
              <a:rPr lang="de-DE" dirty="0" err="1"/>
              <a:t>both</a:t>
            </a:r>
            <a:r>
              <a:rPr lang="de-DE" dirty="0"/>
              <a:t> zoom in on </a:t>
            </a:r>
            <a:r>
              <a:rPr lang="de-DE" dirty="0" err="1"/>
              <a:t>micro</a:t>
            </a:r>
            <a:r>
              <a:rPr lang="de-DE" dirty="0"/>
              <a:t> </a:t>
            </a:r>
            <a:r>
              <a:rPr lang="de-DE" dirty="0" err="1"/>
              <a:t>developments</a:t>
            </a:r>
            <a:r>
              <a:rPr lang="de-DE" dirty="0"/>
              <a:t> </a:t>
            </a:r>
            <a:r>
              <a:rPr lang="de-DE" dirty="0" err="1"/>
              <a:t>while</a:t>
            </a:r>
            <a:r>
              <a:rPr lang="de-DE" dirty="0"/>
              <a:t> </a:t>
            </a:r>
            <a:r>
              <a:rPr lang="de-DE" dirty="0" err="1"/>
              <a:t>being</a:t>
            </a:r>
            <a:r>
              <a:rPr lang="de-DE" dirty="0"/>
              <a:t> </a:t>
            </a:r>
            <a:r>
              <a:rPr lang="de-DE" dirty="0" err="1"/>
              <a:t>able</a:t>
            </a:r>
            <a:r>
              <a:rPr lang="de-DE" dirty="0"/>
              <a:t> </a:t>
            </a:r>
            <a:r>
              <a:rPr lang="de-DE" dirty="0" err="1"/>
              <a:t>to</a:t>
            </a:r>
            <a:r>
              <a:rPr lang="de-DE" dirty="0"/>
              <a:t> zoom out </a:t>
            </a:r>
            <a:r>
              <a:rPr lang="de-DE" dirty="0" err="1"/>
              <a:t>and</a:t>
            </a:r>
            <a:r>
              <a:rPr lang="de-DE" dirty="0"/>
              <a:t> </a:t>
            </a:r>
            <a:r>
              <a:rPr lang="de-DE" dirty="0" err="1"/>
              <a:t>see</a:t>
            </a:r>
            <a:r>
              <a:rPr lang="de-DE" dirty="0"/>
              <a:t> the </a:t>
            </a:r>
            <a:r>
              <a:rPr lang="de-DE" dirty="0" err="1"/>
              <a:t>big</a:t>
            </a:r>
            <a:r>
              <a:rPr lang="de-DE" dirty="0"/>
              <a:t> </a:t>
            </a:r>
            <a:r>
              <a:rPr lang="de-DE" dirty="0" err="1"/>
              <a:t>picture</a:t>
            </a:r>
            <a:r>
              <a:rPr lang="de-DE" dirty="0"/>
              <a:t>. </a:t>
            </a:r>
          </a:p>
        </p:txBody>
      </p:sp>
      <p:sp>
        <p:nvSpPr>
          <p:cNvPr id="4" name="Foliennummernplatzhalter 3"/>
          <p:cNvSpPr>
            <a:spLocks noGrp="1"/>
          </p:cNvSpPr>
          <p:nvPr>
            <p:ph type="sldNum" sz="quarter" idx="10"/>
          </p:nvPr>
        </p:nvSpPr>
        <p:spPr/>
        <p:txBody>
          <a:bodyPr/>
          <a:lstStyle/>
          <a:p>
            <a:fld id="{96C20A88-DB6A-A049-8FAC-0692676B3129}" type="slidenum">
              <a:rPr lang="de-DE" smtClean="0"/>
              <a:t>8</a:t>
            </a:fld>
            <a:endParaRPr lang="de-DE"/>
          </a:p>
        </p:txBody>
      </p:sp>
    </p:spTree>
    <p:extLst>
      <p:ext uri="{BB962C8B-B14F-4D97-AF65-F5344CB8AC3E}">
        <p14:creationId xmlns:p14="http://schemas.microsoft.com/office/powerpoint/2010/main" val="2866326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82BB00A-71ED-40C6-A1CF-164C43AE5CE4}" type="slidenum">
              <a:rPr lang="en-GB" smtClean="0"/>
              <a:pPr/>
              <a:t>9</a:t>
            </a:fld>
            <a:endParaRPr lang="en-GB"/>
          </a:p>
        </p:txBody>
      </p:sp>
    </p:spTree>
    <p:extLst>
      <p:ext uri="{BB962C8B-B14F-4D97-AF65-F5344CB8AC3E}">
        <p14:creationId xmlns:p14="http://schemas.microsoft.com/office/powerpoint/2010/main" val="20361284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55370" y="1335600"/>
            <a:ext cx="7921367" cy="1512000"/>
          </a:xfrm>
        </p:spPr>
        <p:txBody>
          <a:bodyPr/>
          <a:lstStyle>
            <a:lvl1pPr>
              <a:lnSpc>
                <a:spcPts val="6000"/>
              </a:lnSpc>
              <a:defRPr sz="7000" baseline="0">
                <a:solidFill>
                  <a:schemeClr val="bg1"/>
                </a:solidFill>
              </a:defRPr>
            </a:lvl1pPr>
          </a:lstStyle>
          <a:p>
            <a:r>
              <a:rPr lang="en-GB" noProof="0" dirty="0"/>
              <a:t>Click to edit title</a:t>
            </a:r>
          </a:p>
        </p:txBody>
      </p:sp>
      <p:sp>
        <p:nvSpPr>
          <p:cNvPr id="3" name="Subtitel 2"/>
          <p:cNvSpPr>
            <a:spLocks noGrp="1"/>
          </p:cNvSpPr>
          <p:nvPr>
            <p:ph type="subTitle" idx="1" hasCustomPrompt="1"/>
          </p:nvPr>
        </p:nvSpPr>
        <p:spPr>
          <a:xfrm>
            <a:off x="655370" y="2966400"/>
            <a:ext cx="7921367" cy="1080000"/>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Click to edit subtitle</a:t>
            </a:r>
          </a:p>
        </p:txBody>
      </p:sp>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32107" y="5561835"/>
            <a:ext cx="2159893" cy="1296165"/>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5670032"/>
            <a:ext cx="3024003" cy="1296165"/>
          </a:xfrm>
          <a:prstGeom prst="rect">
            <a:avLst/>
          </a:prstGeom>
        </p:spPr>
      </p:pic>
      <p:sp>
        <p:nvSpPr>
          <p:cNvPr id="6" name="TextBox 5"/>
          <p:cNvSpPr txBox="1"/>
          <p:nvPr userDrawn="1"/>
        </p:nvSpPr>
        <p:spPr>
          <a:xfrm>
            <a:off x="577549" y="457200"/>
            <a:ext cx="3138417" cy="646331"/>
          </a:xfrm>
          <a:prstGeom prst="rect">
            <a:avLst/>
          </a:prstGeom>
          <a:noFill/>
        </p:spPr>
        <p:txBody>
          <a:bodyPr wrap="square" rtlCol="0">
            <a:spAutoFit/>
          </a:bodyPr>
          <a:lstStyle/>
          <a:p>
            <a:r>
              <a:rPr lang="nl-NL" sz="1200" dirty="0">
                <a:solidFill>
                  <a:schemeClr val="bg1"/>
                </a:solidFill>
                <a:latin typeface="+mj-lt"/>
              </a:rPr>
              <a:t>Erasmus School of</a:t>
            </a:r>
            <a:r>
              <a:rPr lang="en-GB" sz="1200" baseline="0" dirty="0">
                <a:solidFill>
                  <a:schemeClr val="bg1"/>
                </a:solidFill>
                <a:latin typeface="+mj-lt"/>
              </a:rPr>
              <a:t> </a:t>
            </a:r>
          </a:p>
          <a:p>
            <a:r>
              <a:rPr lang="nl-NL" sz="1200" baseline="0" dirty="0" err="1">
                <a:solidFill>
                  <a:schemeClr val="bg1"/>
                </a:solidFill>
                <a:latin typeface="+mj-lt"/>
              </a:rPr>
              <a:t>History</a:t>
            </a:r>
            <a:r>
              <a:rPr lang="nl-NL" sz="1200" baseline="0" dirty="0">
                <a:solidFill>
                  <a:schemeClr val="bg1"/>
                </a:solidFill>
                <a:latin typeface="+mj-lt"/>
              </a:rPr>
              <a:t>, Culture </a:t>
            </a:r>
            <a:r>
              <a:rPr lang="nl-NL" sz="1200" baseline="0" dirty="0" err="1">
                <a:solidFill>
                  <a:schemeClr val="bg1"/>
                </a:solidFill>
                <a:latin typeface="+mj-lt"/>
              </a:rPr>
              <a:t>and</a:t>
            </a:r>
            <a:endParaRPr lang="nl-NL" sz="1200" baseline="0" dirty="0">
              <a:solidFill>
                <a:schemeClr val="bg1"/>
              </a:solidFill>
              <a:latin typeface="+mj-lt"/>
            </a:endParaRPr>
          </a:p>
          <a:p>
            <a:r>
              <a:rPr lang="nl-NL" sz="1200" baseline="0" dirty="0">
                <a:solidFill>
                  <a:schemeClr val="bg1"/>
                </a:solidFill>
                <a:latin typeface="+mj-lt"/>
              </a:rPr>
              <a:t>Communication</a:t>
            </a:r>
            <a:endParaRPr lang="nl-NL" sz="1200" dirty="0">
              <a:solidFill>
                <a:schemeClr val="bg1"/>
              </a:solidFill>
              <a:latin typeface="+mj-l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ijdelijke aanduiding voor datum 4"/>
          <p:cNvSpPr>
            <a:spLocks noGrp="1"/>
          </p:cNvSpPr>
          <p:nvPr>
            <p:ph type="dt" sz="half" idx="10"/>
          </p:nvPr>
        </p:nvSpPr>
        <p:spPr/>
        <p:txBody>
          <a:bodyPr/>
          <a:lstStyle/>
          <a:p>
            <a:fld id="{F10973AC-957D-C346-BA56-D82065FA2AEB}" type="datetimeFigureOut">
              <a:rPr lang="en-GB" noProof="0" smtClean="0"/>
              <a:pPr/>
              <a:t>20/03/2022</a:t>
            </a:fld>
            <a:endParaRPr lang="en-GB" noProof="0"/>
          </a:p>
        </p:txBody>
      </p:sp>
      <p:sp>
        <p:nvSpPr>
          <p:cNvPr id="6" name="Tijdelijke aanduiding voor dianummer 5"/>
          <p:cNvSpPr>
            <a:spLocks noGrp="1"/>
          </p:cNvSpPr>
          <p:nvPr>
            <p:ph type="sldNum" sz="quarter" idx="11"/>
          </p:nvPr>
        </p:nvSpPr>
        <p:spPr/>
        <p:txBody>
          <a:bodyPr/>
          <a:lstStyle/>
          <a:p>
            <a:fld id="{8C6BC05E-DB9A-EB4A-A776-575FA40369A3}" type="slidenum">
              <a:rPr lang="en-GB" noProof="0" smtClean="0"/>
              <a:pPr/>
              <a:t>‹#›</a:t>
            </a:fld>
            <a:endParaRPr lang="en-GB" noProof="0"/>
          </a:p>
        </p:txBody>
      </p:sp>
      <p:sp>
        <p:nvSpPr>
          <p:cNvPr id="7" name="Tijdelijke aanduiding voor voettekst 6"/>
          <p:cNvSpPr>
            <a:spLocks noGrp="1"/>
          </p:cNvSpPr>
          <p:nvPr>
            <p:ph type="ftr" sz="quarter" idx="12"/>
          </p:nvPr>
        </p:nvSpPr>
        <p:spPr/>
        <p:txBody>
          <a:bodyPr/>
          <a:lstStyle/>
          <a:p>
            <a:endParaRPr lang="en-GB"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Ref idx="1001">
        <a:schemeClr val="bg1"/>
      </p:bgRef>
    </p:bg>
    <p:spTree>
      <p:nvGrpSpPr>
        <p:cNvPr id="1" name=""/>
        <p:cNvGrpSpPr/>
        <p:nvPr/>
      </p:nvGrpSpPr>
      <p:grpSpPr>
        <a:xfrm>
          <a:off x="0" y="0"/>
          <a:ext cx="0" cy="0"/>
          <a:chOff x="0" y="0"/>
          <a:chExt cx="0" cy="0"/>
        </a:xfrm>
      </p:grpSpPr>
      <p:sp>
        <p:nvSpPr>
          <p:cNvPr id="3" name="Tijdelijke aanduiding voor afbeelding 2"/>
          <p:cNvSpPr>
            <a:spLocks noGrp="1"/>
          </p:cNvSpPr>
          <p:nvPr>
            <p:ph type="pic" idx="1" hasCustomPrompt="1"/>
          </p:nvPr>
        </p:nvSpPr>
        <p:spPr>
          <a:xfrm>
            <a:off x="655367" y="900002"/>
            <a:ext cx="10896000" cy="4618151"/>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Click on the icon to </a:t>
            </a:r>
            <a:br>
              <a:rPr lang="en-GB" noProof="0" dirty="0"/>
            </a:br>
            <a:r>
              <a:rPr lang="en-GB" noProof="0" dirty="0"/>
              <a:t>insert a picture</a:t>
            </a:r>
          </a:p>
        </p:txBody>
      </p:sp>
      <p:sp>
        <p:nvSpPr>
          <p:cNvPr id="2" name="Titel 1"/>
          <p:cNvSpPr>
            <a:spLocks noGrp="1"/>
          </p:cNvSpPr>
          <p:nvPr>
            <p:ph type="title" hasCustomPrompt="1"/>
          </p:nvPr>
        </p:nvSpPr>
        <p:spPr>
          <a:xfrm>
            <a:off x="655367" y="396000"/>
            <a:ext cx="10896000" cy="360000"/>
          </a:xfrm>
        </p:spPr>
        <p:txBody>
          <a:bodyPr anchor="t" anchorCtr="0"/>
          <a:lstStyle>
            <a:lvl1pPr algn="l">
              <a:lnSpc>
                <a:spcPts val="2500"/>
              </a:lnSpc>
              <a:defRPr sz="2000" b="1" baseline="0">
                <a:solidFill>
                  <a:schemeClr val="tx1"/>
                </a:solidFill>
                <a:latin typeface="+mj-lt"/>
              </a:defRPr>
            </a:lvl1pPr>
          </a:lstStyle>
          <a:p>
            <a:r>
              <a:rPr lang="en-GB" noProof="0" dirty="0"/>
              <a:t>Click to edit title</a:t>
            </a:r>
          </a:p>
        </p:txBody>
      </p:sp>
      <p:sp>
        <p:nvSpPr>
          <p:cNvPr id="8" name="Tijdelijke aanduiding voor datum 7"/>
          <p:cNvSpPr>
            <a:spLocks noGrp="1"/>
          </p:cNvSpPr>
          <p:nvPr>
            <p:ph type="dt" sz="half" idx="10"/>
          </p:nvPr>
        </p:nvSpPr>
        <p:spPr/>
        <p:txBody>
          <a:bodyPr/>
          <a:lstStyle/>
          <a:p>
            <a:fld id="{F10973AC-957D-C346-BA56-D82065FA2AEB}" type="datetimeFigureOut">
              <a:rPr lang="en-GB" noProof="0" smtClean="0"/>
              <a:pPr/>
              <a:t>20/03/2022</a:t>
            </a:fld>
            <a:endParaRPr lang="en-GB" noProof="0"/>
          </a:p>
        </p:txBody>
      </p:sp>
      <p:sp>
        <p:nvSpPr>
          <p:cNvPr id="9" name="Tijdelijke aanduiding voor dianummer 8"/>
          <p:cNvSpPr>
            <a:spLocks noGrp="1"/>
          </p:cNvSpPr>
          <p:nvPr>
            <p:ph type="sldNum" sz="quarter" idx="11"/>
          </p:nvPr>
        </p:nvSpPr>
        <p:spPr/>
        <p:txBody>
          <a:bodyPr/>
          <a:lstStyle/>
          <a:p>
            <a:fld id="{8C6BC05E-DB9A-EB4A-A776-575FA40369A3}" type="slidenum">
              <a:rPr lang="en-GB" noProof="0" smtClean="0"/>
              <a:pPr/>
              <a:t>‹#›</a:t>
            </a:fld>
            <a:endParaRPr lang="en-GB" noProof="0"/>
          </a:p>
        </p:txBody>
      </p:sp>
      <p:sp>
        <p:nvSpPr>
          <p:cNvPr id="10" name="Tijdelijke aanduiding voor voettekst 9"/>
          <p:cNvSpPr>
            <a:spLocks noGrp="1"/>
          </p:cNvSpPr>
          <p:nvPr>
            <p:ph type="ftr" sz="quarter" idx="12"/>
          </p:nvPr>
        </p:nvSpPr>
        <p:spPr/>
        <p:txBody>
          <a:bodyPr/>
          <a:lstStyle/>
          <a:p>
            <a:endParaRPr lang="en-GB" noProof="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7"/>
            <a:ext cx="10363200" cy="1470025"/>
          </a:xfrm>
          <a:prstGeom prst="rect">
            <a:avLst/>
          </a:prstGeom>
        </p:spPr>
        <p:txBody>
          <a:bodyPr/>
          <a:lstStyle/>
          <a:p>
            <a:r>
              <a:rPr lang="en-US"/>
              <a:t>Titelstijl van model bewerken</a:t>
            </a:r>
            <a:endParaRPr lang="nl-NL"/>
          </a:p>
        </p:txBody>
      </p:sp>
      <p:sp>
        <p:nvSpPr>
          <p:cNvPr id="3" name="Subtitel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Klik om de titelstijl van het model te bewerken</a:t>
            </a:r>
            <a:endParaRPr lang="nl-NL"/>
          </a:p>
        </p:txBody>
      </p:sp>
      <p:sp>
        <p:nvSpPr>
          <p:cNvPr id="4" name="Tijdelijke aanduiding voor datum 3"/>
          <p:cNvSpPr>
            <a:spLocks noGrp="1"/>
          </p:cNvSpPr>
          <p:nvPr>
            <p:ph type="dt" sz="half" idx="10"/>
          </p:nvPr>
        </p:nvSpPr>
        <p:spPr>
          <a:xfrm>
            <a:off x="609600" y="6356352"/>
            <a:ext cx="2844800" cy="365125"/>
          </a:xfrm>
          <a:prstGeom prst="rect">
            <a:avLst/>
          </a:prstGeom>
        </p:spPr>
        <p:txBody>
          <a:bodyPr/>
          <a:lstStyle/>
          <a:p>
            <a:fld id="{9CF71EB0-2F9C-9441-9ABF-F74631E801BD}" type="datetimeFigureOut">
              <a:rPr lang="nl-NL" smtClean="0"/>
              <a:t>20-3-2022</a:t>
            </a:fld>
            <a:endParaRPr lang="nl-NL"/>
          </a:p>
        </p:txBody>
      </p:sp>
      <p:sp>
        <p:nvSpPr>
          <p:cNvPr id="5" name="Tijdelijke aanduiding voor voettekst 4"/>
          <p:cNvSpPr>
            <a:spLocks noGrp="1"/>
          </p:cNvSpPr>
          <p:nvPr>
            <p:ph type="ftr" sz="quarter" idx="11"/>
          </p:nvPr>
        </p:nvSpPr>
        <p:spPr>
          <a:xfrm>
            <a:off x="4165600" y="6356352"/>
            <a:ext cx="38608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8737600" y="6356352"/>
            <a:ext cx="2844800" cy="365125"/>
          </a:xfrm>
          <a:prstGeom prst="rect">
            <a:avLst/>
          </a:prstGeom>
        </p:spPr>
        <p:txBody>
          <a:bodyPr/>
          <a:lstStyle/>
          <a:p>
            <a:fld id="{4857A4E9-94A0-5B41-BDA1-BBB2AC7CFBE9}" type="slidenum">
              <a:rPr lang="nl-NL" smtClean="0"/>
              <a:t>‹#›</a:t>
            </a:fld>
            <a:endParaRPr lang="nl-NL"/>
          </a:p>
        </p:txBody>
      </p:sp>
    </p:spTree>
    <p:extLst>
      <p:ext uri="{BB962C8B-B14F-4D97-AF65-F5344CB8AC3E}">
        <p14:creationId xmlns:p14="http://schemas.microsoft.com/office/powerpoint/2010/main" val="4227301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a:prstGeom prst="rect">
            <a:avLst/>
          </a:prstGeom>
        </p:spPr>
        <p:txBody>
          <a:bodyPr/>
          <a:lstStyle/>
          <a:p>
            <a:r>
              <a:rPr lang="en-US"/>
              <a:t>Titelstijl van model bewerken</a:t>
            </a:r>
            <a:endParaRPr lang="nl-NL"/>
          </a:p>
        </p:txBody>
      </p:sp>
      <p:sp>
        <p:nvSpPr>
          <p:cNvPr id="3" name="Tijdelijke aanduiding voor inhoud 2"/>
          <p:cNvSpPr>
            <a:spLocks noGrp="1"/>
          </p:cNvSpPr>
          <p:nvPr>
            <p:ph idx="1"/>
          </p:nvPr>
        </p:nvSpPr>
        <p:spPr>
          <a:xfrm>
            <a:off x="609600" y="1600202"/>
            <a:ext cx="10972800" cy="4525963"/>
          </a:xfrm>
          <a:prstGeom prst="rect">
            <a:avLst/>
          </a:prstGeom>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10"/>
          </p:nvPr>
        </p:nvSpPr>
        <p:spPr>
          <a:xfrm>
            <a:off x="609600" y="6356352"/>
            <a:ext cx="2844800" cy="365125"/>
          </a:xfrm>
          <a:prstGeom prst="rect">
            <a:avLst/>
          </a:prstGeom>
        </p:spPr>
        <p:txBody>
          <a:bodyPr/>
          <a:lstStyle/>
          <a:p>
            <a:fld id="{9CF71EB0-2F9C-9441-9ABF-F74631E801BD}" type="datetimeFigureOut">
              <a:rPr lang="nl-NL" smtClean="0"/>
              <a:t>20-3-2022</a:t>
            </a:fld>
            <a:endParaRPr lang="nl-NL"/>
          </a:p>
        </p:txBody>
      </p:sp>
      <p:sp>
        <p:nvSpPr>
          <p:cNvPr id="5" name="Tijdelijke aanduiding voor voettekst 4"/>
          <p:cNvSpPr>
            <a:spLocks noGrp="1"/>
          </p:cNvSpPr>
          <p:nvPr>
            <p:ph type="ftr" sz="quarter" idx="11"/>
          </p:nvPr>
        </p:nvSpPr>
        <p:spPr>
          <a:xfrm>
            <a:off x="4165600" y="6356352"/>
            <a:ext cx="38608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8737600" y="6356352"/>
            <a:ext cx="2844800" cy="365125"/>
          </a:xfrm>
          <a:prstGeom prst="rect">
            <a:avLst/>
          </a:prstGeom>
        </p:spPr>
        <p:txBody>
          <a:bodyPr/>
          <a:lstStyle/>
          <a:p>
            <a:fld id="{4857A4E9-94A0-5B41-BDA1-BBB2AC7CFBE9}" type="slidenum">
              <a:rPr lang="nl-NL" smtClean="0"/>
              <a:t>‹#›</a:t>
            </a:fld>
            <a:endParaRPr lang="nl-NL"/>
          </a:p>
        </p:txBody>
      </p:sp>
    </p:spTree>
    <p:extLst>
      <p:ext uri="{BB962C8B-B14F-4D97-AF65-F5344CB8AC3E}">
        <p14:creationId xmlns:p14="http://schemas.microsoft.com/office/powerpoint/2010/main" val="2264844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Titelstijl van model bewerken</a:t>
            </a:r>
            <a:endParaRPr lang="nl-NL"/>
          </a:p>
        </p:txBody>
      </p:sp>
      <p:sp>
        <p:nvSpPr>
          <p:cNvPr id="3" name="Tijdelijke aanduiding voor tekst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Klik om de tekststijl van het model te bewerken</a:t>
            </a:r>
          </a:p>
        </p:txBody>
      </p:sp>
      <p:sp>
        <p:nvSpPr>
          <p:cNvPr id="4" name="Tijdelijke aanduiding voor datum 3"/>
          <p:cNvSpPr>
            <a:spLocks noGrp="1"/>
          </p:cNvSpPr>
          <p:nvPr>
            <p:ph type="dt" sz="half" idx="10"/>
          </p:nvPr>
        </p:nvSpPr>
        <p:spPr>
          <a:xfrm>
            <a:off x="609600" y="6356352"/>
            <a:ext cx="2844800" cy="365125"/>
          </a:xfrm>
          <a:prstGeom prst="rect">
            <a:avLst/>
          </a:prstGeom>
        </p:spPr>
        <p:txBody>
          <a:bodyPr/>
          <a:lstStyle/>
          <a:p>
            <a:fld id="{9CF71EB0-2F9C-9441-9ABF-F74631E801BD}" type="datetimeFigureOut">
              <a:rPr lang="nl-NL" smtClean="0"/>
              <a:t>20-3-2022</a:t>
            </a:fld>
            <a:endParaRPr lang="nl-NL"/>
          </a:p>
        </p:txBody>
      </p:sp>
      <p:sp>
        <p:nvSpPr>
          <p:cNvPr id="5" name="Tijdelijke aanduiding voor voettekst 4"/>
          <p:cNvSpPr>
            <a:spLocks noGrp="1"/>
          </p:cNvSpPr>
          <p:nvPr>
            <p:ph type="ftr" sz="quarter" idx="11"/>
          </p:nvPr>
        </p:nvSpPr>
        <p:spPr>
          <a:xfrm>
            <a:off x="4165600" y="6356352"/>
            <a:ext cx="38608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8737600" y="6356352"/>
            <a:ext cx="2844800" cy="365125"/>
          </a:xfrm>
          <a:prstGeom prst="rect">
            <a:avLst/>
          </a:prstGeom>
        </p:spPr>
        <p:txBody>
          <a:bodyPr/>
          <a:lstStyle/>
          <a:p>
            <a:fld id="{4857A4E9-94A0-5B41-BDA1-BBB2AC7CFBE9}" type="slidenum">
              <a:rPr lang="nl-NL" smtClean="0"/>
              <a:t>‹#›</a:t>
            </a:fld>
            <a:endParaRPr lang="nl-NL"/>
          </a:p>
        </p:txBody>
      </p:sp>
    </p:spTree>
    <p:extLst>
      <p:ext uri="{BB962C8B-B14F-4D97-AF65-F5344CB8AC3E}">
        <p14:creationId xmlns:p14="http://schemas.microsoft.com/office/powerpoint/2010/main" val="3424686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a:prstGeom prst="rect">
            <a:avLst/>
          </a:prstGeom>
        </p:spPr>
        <p:txBody>
          <a:bodyPr/>
          <a:lstStyle/>
          <a:p>
            <a:r>
              <a:rPr lang="en-US"/>
              <a:t>Titelstijl van model bewerken</a:t>
            </a:r>
            <a:endParaRPr lang="nl-NL"/>
          </a:p>
        </p:txBody>
      </p:sp>
      <p:sp>
        <p:nvSpPr>
          <p:cNvPr id="3" name="Tijdelijke aanduiding voor inhoud 2"/>
          <p:cNvSpPr>
            <a:spLocks noGrp="1"/>
          </p:cNvSpPr>
          <p:nvPr>
            <p:ph sz="half" idx="1"/>
          </p:nvPr>
        </p:nvSpPr>
        <p:spPr>
          <a:xfrm>
            <a:off x="609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inhoud 3"/>
          <p:cNvSpPr>
            <a:spLocks noGrp="1"/>
          </p:cNvSpPr>
          <p:nvPr>
            <p:ph sz="half" idx="2"/>
          </p:nvPr>
        </p:nvSpPr>
        <p:spPr>
          <a:xfrm>
            <a:off x="6197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5" name="Tijdelijke aanduiding voor datum 4"/>
          <p:cNvSpPr>
            <a:spLocks noGrp="1"/>
          </p:cNvSpPr>
          <p:nvPr>
            <p:ph type="dt" sz="half" idx="10"/>
          </p:nvPr>
        </p:nvSpPr>
        <p:spPr>
          <a:xfrm>
            <a:off x="609600" y="6356352"/>
            <a:ext cx="2844800" cy="365125"/>
          </a:xfrm>
          <a:prstGeom prst="rect">
            <a:avLst/>
          </a:prstGeom>
        </p:spPr>
        <p:txBody>
          <a:bodyPr/>
          <a:lstStyle/>
          <a:p>
            <a:fld id="{9CF71EB0-2F9C-9441-9ABF-F74631E801BD}" type="datetimeFigureOut">
              <a:rPr lang="nl-NL" smtClean="0"/>
              <a:t>20-3-2022</a:t>
            </a:fld>
            <a:endParaRPr lang="nl-NL"/>
          </a:p>
        </p:txBody>
      </p:sp>
      <p:sp>
        <p:nvSpPr>
          <p:cNvPr id="6" name="Tijdelijke aanduiding voor voettekst 5"/>
          <p:cNvSpPr>
            <a:spLocks noGrp="1"/>
          </p:cNvSpPr>
          <p:nvPr>
            <p:ph type="ftr" sz="quarter" idx="11"/>
          </p:nvPr>
        </p:nvSpPr>
        <p:spPr>
          <a:xfrm>
            <a:off x="4165600" y="6356352"/>
            <a:ext cx="38608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8737600" y="6356352"/>
            <a:ext cx="2844800" cy="365125"/>
          </a:xfrm>
          <a:prstGeom prst="rect">
            <a:avLst/>
          </a:prstGeom>
        </p:spPr>
        <p:txBody>
          <a:bodyPr/>
          <a:lstStyle/>
          <a:p>
            <a:fld id="{4857A4E9-94A0-5B41-BDA1-BBB2AC7CFBE9}" type="slidenum">
              <a:rPr lang="nl-NL" smtClean="0"/>
              <a:t>‹#›</a:t>
            </a:fld>
            <a:endParaRPr lang="nl-NL"/>
          </a:p>
        </p:txBody>
      </p:sp>
    </p:spTree>
    <p:extLst>
      <p:ext uri="{BB962C8B-B14F-4D97-AF65-F5344CB8AC3E}">
        <p14:creationId xmlns:p14="http://schemas.microsoft.com/office/powerpoint/2010/main" val="3359029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a:prstGeom prst="rect">
            <a:avLst/>
          </a:prstGeom>
        </p:spPr>
        <p:txBody>
          <a:bodyPr/>
          <a:lstStyle>
            <a:lvl1pPr>
              <a:defRPr/>
            </a:lvl1pPr>
          </a:lstStyle>
          <a:p>
            <a:r>
              <a:rPr lang="en-US"/>
              <a:t>Titelstijl van model bewerken</a:t>
            </a:r>
            <a:endParaRPr lang="nl-NL"/>
          </a:p>
        </p:txBody>
      </p:sp>
      <p:sp>
        <p:nvSpPr>
          <p:cNvPr id="3" name="Tijdelijke aanduiding voor tekst 2"/>
          <p:cNvSpPr>
            <a:spLocks noGrp="1"/>
          </p:cNvSpPr>
          <p:nvPr>
            <p:ph type="body" idx="1"/>
          </p:nvPr>
        </p:nvSpPr>
        <p:spPr>
          <a:xfrm>
            <a:off x="609600" y="1535114"/>
            <a:ext cx="5386917"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Klik om de tekststijl van het model te bewerken</a:t>
            </a:r>
          </a:p>
        </p:txBody>
      </p:sp>
      <p:sp>
        <p:nvSpPr>
          <p:cNvPr id="4" name="Tijdelijke aanduiding voor inhoud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5" name="Tijdelijke aanduiding voor tekst 4"/>
          <p:cNvSpPr>
            <a:spLocks noGrp="1"/>
          </p:cNvSpPr>
          <p:nvPr>
            <p:ph type="body" sz="quarter" idx="3"/>
          </p:nvPr>
        </p:nvSpPr>
        <p:spPr>
          <a:xfrm>
            <a:off x="6193370" y="1535114"/>
            <a:ext cx="5389033"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Klik om de tekststijl van het model te bewerken</a:t>
            </a:r>
          </a:p>
        </p:txBody>
      </p:sp>
      <p:sp>
        <p:nvSpPr>
          <p:cNvPr id="6" name="Tijdelijke aanduiding voor inhoud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7" name="Tijdelijke aanduiding voor datum 6"/>
          <p:cNvSpPr>
            <a:spLocks noGrp="1"/>
          </p:cNvSpPr>
          <p:nvPr>
            <p:ph type="dt" sz="half" idx="10"/>
          </p:nvPr>
        </p:nvSpPr>
        <p:spPr>
          <a:xfrm>
            <a:off x="609600" y="6356352"/>
            <a:ext cx="2844800" cy="365125"/>
          </a:xfrm>
          <a:prstGeom prst="rect">
            <a:avLst/>
          </a:prstGeom>
        </p:spPr>
        <p:txBody>
          <a:bodyPr/>
          <a:lstStyle/>
          <a:p>
            <a:fld id="{9CF71EB0-2F9C-9441-9ABF-F74631E801BD}" type="datetimeFigureOut">
              <a:rPr lang="nl-NL" smtClean="0"/>
              <a:t>20-3-2022</a:t>
            </a:fld>
            <a:endParaRPr lang="nl-NL"/>
          </a:p>
        </p:txBody>
      </p:sp>
      <p:sp>
        <p:nvSpPr>
          <p:cNvPr id="8" name="Tijdelijke aanduiding voor voettekst 7"/>
          <p:cNvSpPr>
            <a:spLocks noGrp="1"/>
          </p:cNvSpPr>
          <p:nvPr>
            <p:ph type="ftr" sz="quarter" idx="11"/>
          </p:nvPr>
        </p:nvSpPr>
        <p:spPr>
          <a:xfrm>
            <a:off x="4165600" y="6356352"/>
            <a:ext cx="3860800" cy="365125"/>
          </a:xfrm>
          <a:prstGeom prst="rect">
            <a:avLst/>
          </a:prstGeom>
        </p:spPr>
        <p:txBody>
          <a:bodyPr/>
          <a:lstStyle/>
          <a:p>
            <a:endParaRPr lang="nl-NL"/>
          </a:p>
        </p:txBody>
      </p:sp>
      <p:sp>
        <p:nvSpPr>
          <p:cNvPr id="9" name="Tijdelijke aanduiding voor dianummer 8"/>
          <p:cNvSpPr>
            <a:spLocks noGrp="1"/>
          </p:cNvSpPr>
          <p:nvPr>
            <p:ph type="sldNum" sz="quarter" idx="12"/>
          </p:nvPr>
        </p:nvSpPr>
        <p:spPr>
          <a:xfrm>
            <a:off x="8737600" y="6356352"/>
            <a:ext cx="2844800" cy="365125"/>
          </a:xfrm>
          <a:prstGeom prst="rect">
            <a:avLst/>
          </a:prstGeom>
        </p:spPr>
        <p:txBody>
          <a:bodyPr/>
          <a:lstStyle/>
          <a:p>
            <a:fld id="{4857A4E9-94A0-5B41-BDA1-BBB2AC7CFBE9}" type="slidenum">
              <a:rPr lang="nl-NL" smtClean="0"/>
              <a:t>‹#›</a:t>
            </a:fld>
            <a:endParaRPr lang="nl-NL"/>
          </a:p>
        </p:txBody>
      </p:sp>
    </p:spTree>
    <p:extLst>
      <p:ext uri="{BB962C8B-B14F-4D97-AF65-F5344CB8AC3E}">
        <p14:creationId xmlns:p14="http://schemas.microsoft.com/office/powerpoint/2010/main" val="2372031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a:prstGeom prst="rect">
            <a:avLst/>
          </a:prstGeom>
        </p:spPr>
        <p:txBody>
          <a:bodyPr/>
          <a:lstStyle/>
          <a:p>
            <a:r>
              <a:rPr lang="en-US"/>
              <a:t>Titelstijl van model bewerken</a:t>
            </a:r>
            <a:endParaRPr lang="nl-NL"/>
          </a:p>
        </p:txBody>
      </p:sp>
      <p:sp>
        <p:nvSpPr>
          <p:cNvPr id="3" name="Tijdelijke aanduiding voor datum 2"/>
          <p:cNvSpPr>
            <a:spLocks noGrp="1"/>
          </p:cNvSpPr>
          <p:nvPr>
            <p:ph type="dt" sz="half" idx="10"/>
          </p:nvPr>
        </p:nvSpPr>
        <p:spPr>
          <a:xfrm>
            <a:off x="609600" y="6356352"/>
            <a:ext cx="2844800" cy="365125"/>
          </a:xfrm>
          <a:prstGeom prst="rect">
            <a:avLst/>
          </a:prstGeom>
        </p:spPr>
        <p:txBody>
          <a:bodyPr/>
          <a:lstStyle/>
          <a:p>
            <a:fld id="{9CF71EB0-2F9C-9441-9ABF-F74631E801BD}" type="datetimeFigureOut">
              <a:rPr lang="nl-NL" smtClean="0"/>
              <a:t>20-3-2022</a:t>
            </a:fld>
            <a:endParaRPr lang="nl-NL"/>
          </a:p>
        </p:txBody>
      </p:sp>
      <p:sp>
        <p:nvSpPr>
          <p:cNvPr id="4" name="Tijdelijke aanduiding voor voettekst 3"/>
          <p:cNvSpPr>
            <a:spLocks noGrp="1"/>
          </p:cNvSpPr>
          <p:nvPr>
            <p:ph type="ftr" sz="quarter" idx="11"/>
          </p:nvPr>
        </p:nvSpPr>
        <p:spPr>
          <a:xfrm>
            <a:off x="4165600" y="6356352"/>
            <a:ext cx="3860800" cy="365125"/>
          </a:xfrm>
          <a:prstGeom prst="rect">
            <a:avLst/>
          </a:prstGeom>
        </p:spPr>
        <p:txBody>
          <a:bodyPr/>
          <a:lstStyle/>
          <a:p>
            <a:endParaRPr lang="nl-NL"/>
          </a:p>
        </p:txBody>
      </p:sp>
      <p:sp>
        <p:nvSpPr>
          <p:cNvPr id="5" name="Tijdelijke aanduiding voor dianummer 4"/>
          <p:cNvSpPr>
            <a:spLocks noGrp="1"/>
          </p:cNvSpPr>
          <p:nvPr>
            <p:ph type="sldNum" sz="quarter" idx="12"/>
          </p:nvPr>
        </p:nvSpPr>
        <p:spPr>
          <a:xfrm>
            <a:off x="8737600" y="6356352"/>
            <a:ext cx="2844800" cy="365125"/>
          </a:xfrm>
          <a:prstGeom prst="rect">
            <a:avLst/>
          </a:prstGeom>
        </p:spPr>
        <p:txBody>
          <a:bodyPr/>
          <a:lstStyle/>
          <a:p>
            <a:fld id="{4857A4E9-94A0-5B41-BDA1-BBB2AC7CFBE9}" type="slidenum">
              <a:rPr lang="nl-NL" smtClean="0"/>
              <a:t>‹#›</a:t>
            </a:fld>
            <a:endParaRPr lang="nl-NL"/>
          </a:p>
        </p:txBody>
      </p:sp>
    </p:spTree>
    <p:extLst>
      <p:ext uri="{BB962C8B-B14F-4D97-AF65-F5344CB8AC3E}">
        <p14:creationId xmlns:p14="http://schemas.microsoft.com/office/powerpoint/2010/main" val="1700319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609600" y="6356352"/>
            <a:ext cx="2844800" cy="365125"/>
          </a:xfrm>
          <a:prstGeom prst="rect">
            <a:avLst/>
          </a:prstGeom>
        </p:spPr>
        <p:txBody>
          <a:bodyPr/>
          <a:lstStyle/>
          <a:p>
            <a:fld id="{9CF71EB0-2F9C-9441-9ABF-F74631E801BD}" type="datetimeFigureOut">
              <a:rPr lang="nl-NL" smtClean="0"/>
              <a:t>20-3-2022</a:t>
            </a:fld>
            <a:endParaRPr lang="nl-NL"/>
          </a:p>
        </p:txBody>
      </p:sp>
      <p:sp>
        <p:nvSpPr>
          <p:cNvPr id="3" name="Tijdelijke aanduiding voor voettekst 2"/>
          <p:cNvSpPr>
            <a:spLocks noGrp="1"/>
          </p:cNvSpPr>
          <p:nvPr>
            <p:ph type="ftr" sz="quarter" idx="11"/>
          </p:nvPr>
        </p:nvSpPr>
        <p:spPr>
          <a:xfrm>
            <a:off x="4165600" y="6356352"/>
            <a:ext cx="3860800" cy="365125"/>
          </a:xfrm>
          <a:prstGeom prst="rect">
            <a:avLst/>
          </a:prstGeom>
        </p:spPr>
        <p:txBody>
          <a:bodyPr/>
          <a:lstStyle/>
          <a:p>
            <a:endParaRPr lang="nl-NL"/>
          </a:p>
        </p:txBody>
      </p:sp>
      <p:sp>
        <p:nvSpPr>
          <p:cNvPr id="4" name="Tijdelijke aanduiding voor dianummer 3"/>
          <p:cNvSpPr>
            <a:spLocks noGrp="1"/>
          </p:cNvSpPr>
          <p:nvPr>
            <p:ph type="sldNum" sz="quarter" idx="12"/>
          </p:nvPr>
        </p:nvSpPr>
        <p:spPr>
          <a:xfrm>
            <a:off x="8737600" y="6356352"/>
            <a:ext cx="2844800" cy="365125"/>
          </a:xfrm>
          <a:prstGeom prst="rect">
            <a:avLst/>
          </a:prstGeom>
        </p:spPr>
        <p:txBody>
          <a:bodyPr/>
          <a:lstStyle/>
          <a:p>
            <a:fld id="{4857A4E9-94A0-5B41-BDA1-BBB2AC7CFBE9}" type="slidenum">
              <a:rPr lang="nl-NL" smtClean="0"/>
              <a:t>‹#›</a:t>
            </a:fld>
            <a:endParaRPr lang="nl-NL"/>
          </a:p>
        </p:txBody>
      </p:sp>
    </p:spTree>
    <p:extLst>
      <p:ext uri="{BB962C8B-B14F-4D97-AF65-F5344CB8AC3E}">
        <p14:creationId xmlns:p14="http://schemas.microsoft.com/office/powerpoint/2010/main" val="4184192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1"/>
          </a:xfrm>
          <a:prstGeom prst="rect">
            <a:avLst/>
          </a:prstGeom>
        </p:spPr>
        <p:txBody>
          <a:bodyPr anchor="b"/>
          <a:lstStyle>
            <a:lvl1pPr algn="l">
              <a:defRPr sz="2000" b="1"/>
            </a:lvl1pPr>
          </a:lstStyle>
          <a:p>
            <a:r>
              <a:rPr lang="en-US"/>
              <a:t>Titelstijl van model bewerken</a:t>
            </a:r>
            <a:endParaRPr lang="nl-NL"/>
          </a:p>
        </p:txBody>
      </p:sp>
      <p:sp>
        <p:nvSpPr>
          <p:cNvPr id="3" name="Tijdelijke aanduiding voor inhoud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tekst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Klik om de tekststijl van het model te bewerken</a:t>
            </a:r>
          </a:p>
        </p:txBody>
      </p:sp>
      <p:sp>
        <p:nvSpPr>
          <p:cNvPr id="5" name="Tijdelijke aanduiding voor datum 4"/>
          <p:cNvSpPr>
            <a:spLocks noGrp="1"/>
          </p:cNvSpPr>
          <p:nvPr>
            <p:ph type="dt" sz="half" idx="10"/>
          </p:nvPr>
        </p:nvSpPr>
        <p:spPr>
          <a:xfrm>
            <a:off x="609600" y="6356352"/>
            <a:ext cx="2844800" cy="365125"/>
          </a:xfrm>
          <a:prstGeom prst="rect">
            <a:avLst/>
          </a:prstGeom>
        </p:spPr>
        <p:txBody>
          <a:bodyPr/>
          <a:lstStyle/>
          <a:p>
            <a:fld id="{9CF71EB0-2F9C-9441-9ABF-F74631E801BD}" type="datetimeFigureOut">
              <a:rPr lang="nl-NL" smtClean="0"/>
              <a:t>20-3-2022</a:t>
            </a:fld>
            <a:endParaRPr lang="nl-NL"/>
          </a:p>
        </p:txBody>
      </p:sp>
      <p:sp>
        <p:nvSpPr>
          <p:cNvPr id="6" name="Tijdelijke aanduiding voor voettekst 5"/>
          <p:cNvSpPr>
            <a:spLocks noGrp="1"/>
          </p:cNvSpPr>
          <p:nvPr>
            <p:ph type="ftr" sz="quarter" idx="11"/>
          </p:nvPr>
        </p:nvSpPr>
        <p:spPr>
          <a:xfrm>
            <a:off x="4165600" y="6356352"/>
            <a:ext cx="38608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8737600" y="6356352"/>
            <a:ext cx="2844800" cy="365125"/>
          </a:xfrm>
          <a:prstGeom prst="rect">
            <a:avLst/>
          </a:prstGeom>
        </p:spPr>
        <p:txBody>
          <a:bodyPr/>
          <a:lstStyle/>
          <a:p>
            <a:fld id="{4857A4E9-94A0-5B41-BDA1-BBB2AC7CFBE9}" type="slidenum">
              <a:rPr lang="nl-NL" smtClean="0"/>
              <a:t>‹#›</a:t>
            </a:fld>
            <a:endParaRPr lang="nl-NL"/>
          </a:p>
        </p:txBody>
      </p:sp>
    </p:spTree>
    <p:extLst>
      <p:ext uri="{BB962C8B-B14F-4D97-AF65-F5344CB8AC3E}">
        <p14:creationId xmlns:p14="http://schemas.microsoft.com/office/powerpoint/2010/main" val="665230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Ref idx="1001">
        <a:schemeClr val="bg1"/>
      </p:bgRef>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55370" y="1335600"/>
            <a:ext cx="6498967" cy="1512000"/>
          </a:xfrm>
        </p:spPr>
        <p:txBody>
          <a:bodyPr/>
          <a:lstStyle>
            <a:lvl1pPr>
              <a:lnSpc>
                <a:spcPts val="6000"/>
              </a:lnSpc>
              <a:defRPr sz="7000" baseline="0">
                <a:solidFill>
                  <a:schemeClr val="bg1"/>
                </a:solidFill>
              </a:defRPr>
            </a:lvl1pPr>
          </a:lstStyle>
          <a:p>
            <a:r>
              <a:rPr lang="en-GB" noProof="0" dirty="0"/>
              <a:t>Click to edit title</a:t>
            </a:r>
          </a:p>
        </p:txBody>
      </p:sp>
      <p:sp>
        <p:nvSpPr>
          <p:cNvPr id="3" name="Subtitel 2"/>
          <p:cNvSpPr>
            <a:spLocks noGrp="1"/>
          </p:cNvSpPr>
          <p:nvPr>
            <p:ph type="subTitle" idx="1" hasCustomPrompt="1"/>
          </p:nvPr>
        </p:nvSpPr>
        <p:spPr>
          <a:xfrm>
            <a:off x="655370" y="2966400"/>
            <a:ext cx="6498967" cy="1080000"/>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Insert a picture and move it backwards with right mouse button &gt; send to back</a:t>
            </a:r>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1"/>
            <a:ext cx="7315200" cy="566739"/>
          </a:xfrm>
          <a:prstGeom prst="rect">
            <a:avLst/>
          </a:prstGeom>
        </p:spPr>
        <p:txBody>
          <a:bodyPr anchor="b"/>
          <a:lstStyle>
            <a:lvl1pPr algn="l">
              <a:defRPr sz="2000" b="1"/>
            </a:lvl1pPr>
          </a:lstStyle>
          <a:p>
            <a:r>
              <a:rPr lang="en-US"/>
              <a:t>Titelstijl van model bewerken</a:t>
            </a:r>
            <a:endParaRPr lang="nl-NL"/>
          </a:p>
        </p:txBody>
      </p:sp>
      <p:sp>
        <p:nvSpPr>
          <p:cNvPr id="3" name="Tijdelijke aanduiding voor afbeelding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9"/>
            <a:ext cx="73152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Klik om de tekststijl van het model te bewerken</a:t>
            </a:r>
          </a:p>
        </p:txBody>
      </p:sp>
      <p:sp>
        <p:nvSpPr>
          <p:cNvPr id="5" name="Tijdelijke aanduiding voor datum 4"/>
          <p:cNvSpPr>
            <a:spLocks noGrp="1"/>
          </p:cNvSpPr>
          <p:nvPr>
            <p:ph type="dt" sz="half" idx="10"/>
          </p:nvPr>
        </p:nvSpPr>
        <p:spPr>
          <a:xfrm>
            <a:off x="609600" y="6356352"/>
            <a:ext cx="2844800" cy="365125"/>
          </a:xfrm>
          <a:prstGeom prst="rect">
            <a:avLst/>
          </a:prstGeom>
        </p:spPr>
        <p:txBody>
          <a:bodyPr/>
          <a:lstStyle/>
          <a:p>
            <a:fld id="{9CF71EB0-2F9C-9441-9ABF-F74631E801BD}" type="datetimeFigureOut">
              <a:rPr lang="nl-NL" smtClean="0"/>
              <a:t>20-3-2022</a:t>
            </a:fld>
            <a:endParaRPr lang="nl-NL"/>
          </a:p>
        </p:txBody>
      </p:sp>
      <p:sp>
        <p:nvSpPr>
          <p:cNvPr id="6" name="Tijdelijke aanduiding voor voettekst 5"/>
          <p:cNvSpPr>
            <a:spLocks noGrp="1"/>
          </p:cNvSpPr>
          <p:nvPr>
            <p:ph type="ftr" sz="quarter" idx="11"/>
          </p:nvPr>
        </p:nvSpPr>
        <p:spPr>
          <a:xfrm>
            <a:off x="4165600" y="6356352"/>
            <a:ext cx="38608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8737600" y="6356352"/>
            <a:ext cx="2844800" cy="365125"/>
          </a:xfrm>
          <a:prstGeom prst="rect">
            <a:avLst/>
          </a:prstGeom>
        </p:spPr>
        <p:txBody>
          <a:bodyPr/>
          <a:lstStyle/>
          <a:p>
            <a:fld id="{4857A4E9-94A0-5B41-BDA1-BBB2AC7CFBE9}" type="slidenum">
              <a:rPr lang="nl-NL" smtClean="0"/>
              <a:t>‹#›</a:t>
            </a:fld>
            <a:endParaRPr lang="nl-NL"/>
          </a:p>
        </p:txBody>
      </p:sp>
    </p:spTree>
    <p:extLst>
      <p:ext uri="{BB962C8B-B14F-4D97-AF65-F5344CB8AC3E}">
        <p14:creationId xmlns:p14="http://schemas.microsoft.com/office/powerpoint/2010/main" val="3683422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a:prstGeom prst="rect">
            <a:avLst/>
          </a:prstGeom>
        </p:spPr>
        <p:txBody>
          <a:bodyPr/>
          <a:lstStyle/>
          <a:p>
            <a:r>
              <a:rPr lang="en-US"/>
              <a:t>Titelstijl van model bewerken</a:t>
            </a:r>
            <a:endParaRPr lang="nl-NL"/>
          </a:p>
        </p:txBody>
      </p:sp>
      <p:sp>
        <p:nvSpPr>
          <p:cNvPr id="3" name="Tijdelijke aanduiding voor verticale tekst 2"/>
          <p:cNvSpPr>
            <a:spLocks noGrp="1"/>
          </p:cNvSpPr>
          <p:nvPr>
            <p:ph type="body" orient="vert" idx="1"/>
          </p:nvPr>
        </p:nvSpPr>
        <p:spPr>
          <a:xfrm>
            <a:off x="609600" y="1600202"/>
            <a:ext cx="10972800" cy="4525963"/>
          </a:xfrm>
          <a:prstGeom prst="rect">
            <a:avLst/>
          </a:prstGeom>
        </p:spPr>
        <p:txBody>
          <a:bodyPr vert="eaVert"/>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10"/>
          </p:nvPr>
        </p:nvSpPr>
        <p:spPr>
          <a:xfrm>
            <a:off x="609600" y="6356352"/>
            <a:ext cx="2844800" cy="365125"/>
          </a:xfrm>
          <a:prstGeom prst="rect">
            <a:avLst/>
          </a:prstGeom>
        </p:spPr>
        <p:txBody>
          <a:bodyPr/>
          <a:lstStyle/>
          <a:p>
            <a:fld id="{9CF71EB0-2F9C-9441-9ABF-F74631E801BD}" type="datetimeFigureOut">
              <a:rPr lang="nl-NL" smtClean="0"/>
              <a:t>20-3-2022</a:t>
            </a:fld>
            <a:endParaRPr lang="nl-NL"/>
          </a:p>
        </p:txBody>
      </p:sp>
      <p:sp>
        <p:nvSpPr>
          <p:cNvPr id="5" name="Tijdelijke aanduiding voor voettekst 4"/>
          <p:cNvSpPr>
            <a:spLocks noGrp="1"/>
          </p:cNvSpPr>
          <p:nvPr>
            <p:ph type="ftr" sz="quarter" idx="11"/>
          </p:nvPr>
        </p:nvSpPr>
        <p:spPr>
          <a:xfrm>
            <a:off x="4165600" y="6356352"/>
            <a:ext cx="38608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8737600" y="6356352"/>
            <a:ext cx="2844800" cy="365125"/>
          </a:xfrm>
          <a:prstGeom prst="rect">
            <a:avLst/>
          </a:prstGeom>
        </p:spPr>
        <p:txBody>
          <a:bodyPr/>
          <a:lstStyle/>
          <a:p>
            <a:fld id="{4857A4E9-94A0-5B41-BDA1-BBB2AC7CFBE9}" type="slidenum">
              <a:rPr lang="nl-NL" smtClean="0"/>
              <a:t>‹#›</a:t>
            </a:fld>
            <a:endParaRPr lang="nl-NL"/>
          </a:p>
        </p:txBody>
      </p:sp>
    </p:spTree>
    <p:extLst>
      <p:ext uri="{BB962C8B-B14F-4D97-AF65-F5344CB8AC3E}">
        <p14:creationId xmlns:p14="http://schemas.microsoft.com/office/powerpoint/2010/main" val="2364235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40"/>
            <a:ext cx="2743200" cy="5851525"/>
          </a:xfrm>
          <a:prstGeom prst="rect">
            <a:avLst/>
          </a:prstGeom>
        </p:spPr>
        <p:txBody>
          <a:bodyPr vert="eaVert"/>
          <a:lstStyle/>
          <a:p>
            <a:r>
              <a:rPr lang="en-US"/>
              <a:t>Titelstijl van model bewerken</a:t>
            </a:r>
            <a:endParaRPr lang="nl-NL"/>
          </a:p>
        </p:txBody>
      </p:sp>
      <p:sp>
        <p:nvSpPr>
          <p:cNvPr id="3" name="Tijdelijke aanduiding voor verticale tekst 2"/>
          <p:cNvSpPr>
            <a:spLocks noGrp="1"/>
          </p:cNvSpPr>
          <p:nvPr>
            <p:ph type="body" orient="vert" idx="1"/>
          </p:nvPr>
        </p:nvSpPr>
        <p:spPr>
          <a:xfrm>
            <a:off x="609600" y="274640"/>
            <a:ext cx="8026400" cy="5851525"/>
          </a:xfrm>
          <a:prstGeom prst="rect">
            <a:avLst/>
          </a:prstGeom>
        </p:spPr>
        <p:txBody>
          <a:bodyPr vert="eaVert"/>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10"/>
          </p:nvPr>
        </p:nvSpPr>
        <p:spPr>
          <a:xfrm>
            <a:off x="609600" y="6356352"/>
            <a:ext cx="2844800" cy="365125"/>
          </a:xfrm>
          <a:prstGeom prst="rect">
            <a:avLst/>
          </a:prstGeom>
        </p:spPr>
        <p:txBody>
          <a:bodyPr/>
          <a:lstStyle/>
          <a:p>
            <a:fld id="{9CF71EB0-2F9C-9441-9ABF-F74631E801BD}" type="datetimeFigureOut">
              <a:rPr lang="nl-NL" smtClean="0"/>
              <a:t>20-3-2022</a:t>
            </a:fld>
            <a:endParaRPr lang="nl-NL"/>
          </a:p>
        </p:txBody>
      </p:sp>
      <p:sp>
        <p:nvSpPr>
          <p:cNvPr id="5" name="Tijdelijke aanduiding voor voettekst 4"/>
          <p:cNvSpPr>
            <a:spLocks noGrp="1"/>
          </p:cNvSpPr>
          <p:nvPr>
            <p:ph type="ftr" sz="quarter" idx="11"/>
          </p:nvPr>
        </p:nvSpPr>
        <p:spPr>
          <a:xfrm>
            <a:off x="4165600" y="6356352"/>
            <a:ext cx="38608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8737600" y="6356352"/>
            <a:ext cx="2844800" cy="365125"/>
          </a:xfrm>
          <a:prstGeom prst="rect">
            <a:avLst/>
          </a:prstGeom>
        </p:spPr>
        <p:txBody>
          <a:bodyPr/>
          <a:lstStyle/>
          <a:p>
            <a:fld id="{4857A4E9-94A0-5B41-BDA1-BBB2AC7CFBE9}" type="slidenum">
              <a:rPr lang="nl-NL" smtClean="0"/>
              <a:t>‹#›</a:t>
            </a:fld>
            <a:endParaRPr lang="nl-NL"/>
          </a:p>
        </p:txBody>
      </p:sp>
    </p:spTree>
    <p:extLst>
      <p:ext uri="{BB962C8B-B14F-4D97-AF65-F5344CB8AC3E}">
        <p14:creationId xmlns:p14="http://schemas.microsoft.com/office/powerpoint/2010/main" val="3583281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en-GB" noProof="0"/>
              <a:t>Click to edit title</a:t>
            </a:r>
          </a:p>
        </p:txBody>
      </p:sp>
      <p:sp>
        <p:nvSpPr>
          <p:cNvPr id="3" name="Tijdelijke aanduiding voor inhoud 2"/>
          <p:cNvSpPr>
            <a:spLocks noGrp="1"/>
          </p:cNvSpPr>
          <p:nvPr>
            <p:ph idx="1" hasCustomPrompt="1"/>
          </p:nvPr>
        </p:nvSpPr>
        <p:spPr/>
        <p:txBody>
          <a:bodyPr/>
          <a:lstStyle>
            <a:lvl1pPr>
              <a:defRPr baseline="0"/>
            </a:lvl1pPr>
            <a:lvl3pPr>
              <a:defRPr baseline="0"/>
            </a:lvl3pPr>
            <a:lvl5pPr>
              <a:defRPr baseline="0"/>
            </a:lvl5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4" name="Tijdelijke aanduiding voor datum 3"/>
          <p:cNvSpPr>
            <a:spLocks noGrp="1"/>
          </p:cNvSpPr>
          <p:nvPr>
            <p:ph type="dt" sz="half" idx="10"/>
          </p:nvPr>
        </p:nvSpPr>
        <p:spPr/>
        <p:txBody>
          <a:bodyPr/>
          <a:lstStyle/>
          <a:p>
            <a:fld id="{F10973AC-957D-C346-BA56-D82065FA2AEB}" type="datetimeFigureOut">
              <a:rPr lang="en-GB" noProof="0" smtClean="0"/>
              <a:pPr/>
              <a:t>20/03/2022</a:t>
            </a:fld>
            <a:endParaRPr lang="en-GB" noProof="0"/>
          </a:p>
        </p:txBody>
      </p:sp>
      <p:sp>
        <p:nvSpPr>
          <p:cNvPr id="5" name="Tijdelijke aanduiding voor voettekst 4"/>
          <p:cNvSpPr>
            <a:spLocks noGrp="1"/>
          </p:cNvSpPr>
          <p:nvPr>
            <p:ph type="ftr" sz="quarter" idx="11"/>
          </p:nvPr>
        </p:nvSpPr>
        <p:spPr/>
        <p:txBody>
          <a:bodyPr/>
          <a:lstStyle/>
          <a:p>
            <a:endParaRPr lang="en-GB" noProof="0"/>
          </a:p>
        </p:txBody>
      </p:sp>
      <p:sp>
        <p:nvSpPr>
          <p:cNvPr id="6" name="Tijdelijke aanduiding voor dianummer 5"/>
          <p:cNvSpPr>
            <a:spLocks noGrp="1"/>
          </p:cNvSpPr>
          <p:nvPr>
            <p:ph type="sldNum" sz="quarter" idx="12"/>
          </p:nvPr>
        </p:nvSpPr>
        <p:spPr/>
        <p:txBody>
          <a:bodyPr/>
          <a:lstStyle/>
          <a:p>
            <a:fld id="{8C6BC05E-DB9A-EB4A-A776-575FA40369A3}" type="slidenum">
              <a:rPr lang="en-GB" noProof="0" smtClean="0"/>
              <a:pPr/>
              <a:t>‹#›</a:t>
            </a:fld>
            <a:endParaRPr lang="en-GB"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3">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a:t>Click to edit title</a:t>
            </a:r>
          </a:p>
        </p:txBody>
      </p:sp>
      <p:sp>
        <p:nvSpPr>
          <p:cNvPr id="3" name="Tijdelijke aanduiding voor inhoud 2"/>
          <p:cNvSpPr>
            <a:spLocks noGrp="1"/>
          </p:cNvSpPr>
          <p:nvPr>
            <p:ph idx="1" hasCustomPrompt="1"/>
          </p:nvPr>
        </p:nvSpPr>
        <p:spPr/>
        <p:txBody>
          <a:bodyPr/>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baseline="0"/>
            </a:lvl5pPr>
          </a:lstStyle>
          <a:p>
            <a:pPr lvl="0"/>
            <a:r>
              <a:rPr lang="en-GB" noProof="0"/>
              <a:t>Click to edit text</a:t>
            </a:r>
          </a:p>
          <a:p>
            <a:pPr lvl="1"/>
            <a:r>
              <a:rPr lang="en-GB" noProof="0"/>
              <a:t>Second level text</a:t>
            </a:r>
          </a:p>
          <a:p>
            <a:pPr lvl="2"/>
            <a:r>
              <a:rPr lang="en-GB" noProof="0"/>
              <a:t>Third level text</a:t>
            </a:r>
          </a:p>
          <a:p>
            <a:pPr lvl="3"/>
            <a:r>
              <a:rPr lang="en-GB" noProof="0"/>
              <a:t>Forth level text</a:t>
            </a:r>
          </a:p>
          <a:p>
            <a:pPr lvl="4"/>
            <a:r>
              <a:rPr lang="en-GB" noProof="0"/>
              <a:t>Fifth level text</a:t>
            </a:r>
          </a:p>
        </p:txBody>
      </p:sp>
      <p:sp>
        <p:nvSpPr>
          <p:cNvPr id="4" name="Tijdelijke aanduiding voor datum 3"/>
          <p:cNvSpPr>
            <a:spLocks noGrp="1"/>
          </p:cNvSpPr>
          <p:nvPr>
            <p:ph type="dt" sz="half" idx="10"/>
          </p:nvPr>
        </p:nvSpPr>
        <p:spPr/>
        <p:txBody>
          <a:bodyPr/>
          <a:lstStyle/>
          <a:p>
            <a:fld id="{F10973AC-957D-C346-BA56-D82065FA2AEB}" type="datetimeFigureOut">
              <a:rPr lang="en-GB" noProof="0" smtClean="0"/>
              <a:pPr/>
              <a:t>20/03/2022</a:t>
            </a:fld>
            <a:endParaRPr lang="en-GB" noProof="0"/>
          </a:p>
        </p:txBody>
      </p:sp>
      <p:sp>
        <p:nvSpPr>
          <p:cNvPr id="5" name="Tijdelijke aanduiding voor voettekst 4"/>
          <p:cNvSpPr>
            <a:spLocks noGrp="1"/>
          </p:cNvSpPr>
          <p:nvPr>
            <p:ph type="ftr" sz="quarter" idx="11"/>
          </p:nvPr>
        </p:nvSpPr>
        <p:spPr/>
        <p:txBody>
          <a:bodyPr/>
          <a:lstStyle/>
          <a:p>
            <a:endParaRPr lang="en-GB" noProof="0"/>
          </a:p>
        </p:txBody>
      </p:sp>
      <p:sp>
        <p:nvSpPr>
          <p:cNvPr id="6" name="Tijdelijke aanduiding voor dianummer 5"/>
          <p:cNvSpPr>
            <a:spLocks noGrp="1"/>
          </p:cNvSpPr>
          <p:nvPr>
            <p:ph type="sldNum" sz="quarter" idx="12"/>
          </p:nvPr>
        </p:nvSpPr>
        <p:spPr/>
        <p:txBody>
          <a:bodyPr/>
          <a:lstStyle/>
          <a:p>
            <a:fld id="{8C6BC05E-DB9A-EB4A-A776-575FA40369A3}" type="slidenum">
              <a:rPr lang="en-GB" noProof="0" smtClean="0"/>
              <a:pPr/>
              <a:t>‹#›</a:t>
            </a:fld>
            <a:endParaRPr lang="en-GB"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a:t>Click to edit title</a:t>
            </a:r>
          </a:p>
        </p:txBody>
      </p:sp>
      <p:sp>
        <p:nvSpPr>
          <p:cNvPr id="3" name="Tijdelijke aanduiding voor inhoud 2"/>
          <p:cNvSpPr>
            <a:spLocks noGrp="1"/>
          </p:cNvSpPr>
          <p:nvPr>
            <p:ph sz="half" idx="1" hasCustomPrompt="1"/>
          </p:nvPr>
        </p:nvSpPr>
        <p:spPr>
          <a:xfrm>
            <a:off x="657600" y="1296000"/>
            <a:ext cx="5352000" cy="4680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4" name="Tijdelijke aanduiding voor inhoud 3"/>
          <p:cNvSpPr>
            <a:spLocks noGrp="1"/>
          </p:cNvSpPr>
          <p:nvPr>
            <p:ph sz="half" idx="2" hasCustomPrompt="1"/>
          </p:nvPr>
        </p:nvSpPr>
        <p:spPr>
          <a:xfrm>
            <a:off x="6197603" y="1295999"/>
            <a:ext cx="5353767" cy="4680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5" name="Tijdelijke aanduiding voor datum 4"/>
          <p:cNvSpPr>
            <a:spLocks noGrp="1"/>
          </p:cNvSpPr>
          <p:nvPr>
            <p:ph type="dt" sz="half" idx="10"/>
          </p:nvPr>
        </p:nvSpPr>
        <p:spPr/>
        <p:txBody>
          <a:bodyPr/>
          <a:lstStyle/>
          <a:p>
            <a:fld id="{F10973AC-957D-C346-BA56-D82065FA2AEB}" type="datetimeFigureOut">
              <a:rPr lang="en-GB" noProof="0" smtClean="0"/>
              <a:pPr/>
              <a:t>20/03/2022</a:t>
            </a:fld>
            <a:endParaRPr lang="en-GB" noProof="0"/>
          </a:p>
        </p:txBody>
      </p:sp>
      <p:sp>
        <p:nvSpPr>
          <p:cNvPr id="6" name="Tijdelijke aanduiding voor voettekst 5"/>
          <p:cNvSpPr>
            <a:spLocks noGrp="1"/>
          </p:cNvSpPr>
          <p:nvPr>
            <p:ph type="ftr" sz="quarter" idx="11"/>
          </p:nvPr>
        </p:nvSpPr>
        <p:spPr/>
        <p:txBody>
          <a:bodyPr/>
          <a:lstStyle/>
          <a:p>
            <a:endParaRPr lang="en-GB" noProof="0"/>
          </a:p>
        </p:txBody>
      </p:sp>
      <p:sp>
        <p:nvSpPr>
          <p:cNvPr id="7" name="Tijdelijke aanduiding voor dianummer 6"/>
          <p:cNvSpPr>
            <a:spLocks noGrp="1"/>
          </p:cNvSpPr>
          <p:nvPr>
            <p:ph type="sldNum" sz="quarter" idx="12"/>
          </p:nvPr>
        </p:nvSpPr>
        <p:spPr/>
        <p:txBody>
          <a:bodyPr/>
          <a:lstStyle/>
          <a:p>
            <a:fld id="{8C6BC05E-DB9A-EB4A-A776-575FA40369A3}" type="slidenum">
              <a:rPr lang="en-GB" noProof="0" smtClean="0"/>
              <a:pPr/>
              <a:t>‹#›</a:t>
            </a:fld>
            <a:endParaRPr lang="en-GB" noProof="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a:t>Click to edit title</a:t>
            </a:r>
          </a:p>
        </p:txBody>
      </p:sp>
      <p:sp>
        <p:nvSpPr>
          <p:cNvPr id="3" name="Tijdelijke aanduiding voor tekst 2"/>
          <p:cNvSpPr>
            <a:spLocks noGrp="1"/>
          </p:cNvSpPr>
          <p:nvPr>
            <p:ph type="body" idx="1" hasCustomPrompt="1"/>
          </p:nvPr>
        </p:nvSpPr>
        <p:spPr>
          <a:xfrm>
            <a:off x="657600" y="1296000"/>
            <a:ext cx="5330565" cy="355000"/>
          </a:xfrm>
        </p:spPr>
        <p:txBody>
          <a:bodyPr anchor="t" anchorCtr="0"/>
          <a:lstStyle>
            <a:lvl1pPr marL="0" indent="0">
              <a:buNone/>
              <a:defRPr sz="20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text</a:t>
            </a:r>
          </a:p>
        </p:txBody>
      </p:sp>
      <p:sp>
        <p:nvSpPr>
          <p:cNvPr id="4" name="Tijdelijke aanduiding voor inhoud 3"/>
          <p:cNvSpPr>
            <a:spLocks noGrp="1"/>
          </p:cNvSpPr>
          <p:nvPr>
            <p:ph sz="half" idx="2" hasCustomPrompt="1"/>
          </p:nvPr>
        </p:nvSpPr>
        <p:spPr>
          <a:xfrm>
            <a:off x="655365" y="1600200"/>
            <a:ext cx="5332800" cy="43758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5" name="Tijdelijke aanduiding voor tekst 4"/>
          <p:cNvSpPr>
            <a:spLocks noGrp="1"/>
          </p:cNvSpPr>
          <p:nvPr>
            <p:ph type="body" sz="quarter" idx="3" hasCustomPrompt="1"/>
          </p:nvPr>
        </p:nvSpPr>
        <p:spPr>
          <a:xfrm>
            <a:off x="6193368" y="1296000"/>
            <a:ext cx="5352000" cy="355000"/>
          </a:xfrm>
        </p:spPr>
        <p:txBody>
          <a:bodyPr anchor="t" anchorCtr="0"/>
          <a:lstStyle>
            <a:lvl1pPr marL="0" indent="0">
              <a:buNone/>
              <a:defRPr sz="20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text</a:t>
            </a:r>
          </a:p>
        </p:txBody>
      </p:sp>
      <p:sp>
        <p:nvSpPr>
          <p:cNvPr id="6" name="Tijdelijke aanduiding voor inhoud 5"/>
          <p:cNvSpPr>
            <a:spLocks noGrp="1"/>
          </p:cNvSpPr>
          <p:nvPr>
            <p:ph sz="quarter" idx="4" hasCustomPrompt="1"/>
          </p:nvPr>
        </p:nvSpPr>
        <p:spPr>
          <a:xfrm>
            <a:off x="6193367" y="1600200"/>
            <a:ext cx="5352000" cy="43758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7" name="Tijdelijke aanduiding voor datum 6"/>
          <p:cNvSpPr>
            <a:spLocks noGrp="1"/>
          </p:cNvSpPr>
          <p:nvPr>
            <p:ph type="dt" sz="half" idx="10"/>
          </p:nvPr>
        </p:nvSpPr>
        <p:spPr/>
        <p:txBody>
          <a:bodyPr/>
          <a:lstStyle/>
          <a:p>
            <a:fld id="{F10973AC-957D-C346-BA56-D82065FA2AEB}" type="datetimeFigureOut">
              <a:rPr lang="en-GB" noProof="0" smtClean="0"/>
              <a:pPr/>
              <a:t>20/03/2022</a:t>
            </a:fld>
            <a:endParaRPr lang="en-GB" noProof="0"/>
          </a:p>
        </p:txBody>
      </p:sp>
      <p:sp>
        <p:nvSpPr>
          <p:cNvPr id="8" name="Tijdelijke aanduiding voor voettekst 7"/>
          <p:cNvSpPr>
            <a:spLocks noGrp="1"/>
          </p:cNvSpPr>
          <p:nvPr>
            <p:ph type="ftr" sz="quarter" idx="11"/>
          </p:nvPr>
        </p:nvSpPr>
        <p:spPr/>
        <p:txBody>
          <a:bodyPr/>
          <a:lstStyle/>
          <a:p>
            <a:endParaRPr lang="en-GB" noProof="0"/>
          </a:p>
        </p:txBody>
      </p:sp>
      <p:sp>
        <p:nvSpPr>
          <p:cNvPr id="9" name="Tijdelijke aanduiding voor dianummer 8"/>
          <p:cNvSpPr>
            <a:spLocks noGrp="1"/>
          </p:cNvSpPr>
          <p:nvPr>
            <p:ph type="sldNum" sz="quarter" idx="12"/>
          </p:nvPr>
        </p:nvSpPr>
        <p:spPr/>
        <p:txBody>
          <a:bodyPr/>
          <a:lstStyle/>
          <a:p>
            <a:fld id="{8C6BC05E-DB9A-EB4A-A776-575FA40369A3}" type="slidenum">
              <a:rPr lang="en-GB" noProof="0" smtClean="0"/>
              <a:pPr/>
              <a:t>‹#›</a:t>
            </a:fld>
            <a:endParaRPr lang="en-GB" noProof="0"/>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ith Picture">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55370" y="396000"/>
            <a:ext cx="5332799" cy="828000"/>
          </a:xfrm>
        </p:spPr>
        <p:txBody>
          <a:bodyPr/>
          <a:lstStyle>
            <a:lvl1pPr>
              <a:defRPr/>
            </a:lvl1pPr>
          </a:lstStyle>
          <a:p>
            <a:r>
              <a:rPr lang="en-GB" noProof="0"/>
              <a:t>Click to edit title</a:t>
            </a:r>
          </a:p>
        </p:txBody>
      </p:sp>
      <p:sp>
        <p:nvSpPr>
          <p:cNvPr id="3" name="Tijdelijke aanduiding voor tekst 2"/>
          <p:cNvSpPr>
            <a:spLocks noGrp="1"/>
          </p:cNvSpPr>
          <p:nvPr>
            <p:ph type="body" idx="1" hasCustomPrompt="1"/>
          </p:nvPr>
        </p:nvSpPr>
        <p:spPr>
          <a:xfrm>
            <a:off x="657600" y="1296000"/>
            <a:ext cx="5330565" cy="355000"/>
          </a:xfrm>
        </p:spPr>
        <p:txBody>
          <a:bodyPr anchor="t" anchorCtr="0"/>
          <a:lstStyle>
            <a:lvl1pPr marL="0" indent="0">
              <a:buNone/>
              <a:defRPr sz="20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text</a:t>
            </a:r>
          </a:p>
        </p:txBody>
      </p:sp>
      <p:sp>
        <p:nvSpPr>
          <p:cNvPr id="4" name="Tijdelijke aanduiding voor inhoud 3"/>
          <p:cNvSpPr>
            <a:spLocks noGrp="1"/>
          </p:cNvSpPr>
          <p:nvPr>
            <p:ph sz="half" idx="2" hasCustomPrompt="1"/>
          </p:nvPr>
        </p:nvSpPr>
        <p:spPr>
          <a:xfrm>
            <a:off x="655365" y="1600200"/>
            <a:ext cx="5332800" cy="43758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7" name="Tijdelijke aanduiding voor datum 6"/>
          <p:cNvSpPr>
            <a:spLocks noGrp="1"/>
          </p:cNvSpPr>
          <p:nvPr>
            <p:ph type="dt" sz="half" idx="10"/>
          </p:nvPr>
        </p:nvSpPr>
        <p:spPr/>
        <p:txBody>
          <a:bodyPr/>
          <a:lstStyle/>
          <a:p>
            <a:fld id="{F10973AC-957D-C346-BA56-D82065FA2AEB}" type="datetimeFigureOut">
              <a:rPr lang="en-GB" noProof="0" smtClean="0"/>
              <a:pPr/>
              <a:t>20/03/2022</a:t>
            </a:fld>
            <a:endParaRPr lang="en-GB" noProof="0"/>
          </a:p>
        </p:txBody>
      </p:sp>
      <p:sp>
        <p:nvSpPr>
          <p:cNvPr id="8" name="Tijdelijke aanduiding voor voettekst 7"/>
          <p:cNvSpPr>
            <a:spLocks noGrp="1"/>
          </p:cNvSpPr>
          <p:nvPr>
            <p:ph type="ftr" sz="quarter" idx="11"/>
          </p:nvPr>
        </p:nvSpPr>
        <p:spPr/>
        <p:txBody>
          <a:bodyPr/>
          <a:lstStyle/>
          <a:p>
            <a:endParaRPr lang="en-GB" noProof="0"/>
          </a:p>
        </p:txBody>
      </p:sp>
      <p:sp>
        <p:nvSpPr>
          <p:cNvPr id="9" name="Tijdelijke aanduiding voor dianummer 8"/>
          <p:cNvSpPr>
            <a:spLocks noGrp="1"/>
          </p:cNvSpPr>
          <p:nvPr>
            <p:ph type="sldNum" sz="quarter" idx="12"/>
          </p:nvPr>
        </p:nvSpPr>
        <p:spPr/>
        <p:txBody>
          <a:bodyPr/>
          <a:lstStyle/>
          <a:p>
            <a:fld id="{8C6BC05E-DB9A-EB4A-A776-575FA40369A3}" type="slidenum">
              <a:rPr lang="en-GB" noProof="0" smtClean="0"/>
              <a:pPr/>
              <a:t>‹#›</a:t>
            </a:fld>
            <a:endParaRPr lang="en-GB" noProof="0"/>
          </a:p>
        </p:txBody>
      </p:sp>
      <p:sp>
        <p:nvSpPr>
          <p:cNvPr id="10" name="Tijdelijke aanduiding voor afbeelding 2"/>
          <p:cNvSpPr>
            <a:spLocks noGrp="1"/>
          </p:cNvSpPr>
          <p:nvPr>
            <p:ph type="pic" idx="13" hasCustomPrompt="1"/>
          </p:nvPr>
        </p:nvSpPr>
        <p:spPr>
          <a:xfrm>
            <a:off x="6191999" y="488951"/>
            <a:ext cx="5352000" cy="50292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a:t>Click on the icon to </a:t>
            </a:r>
            <a:br>
              <a:rPr lang="en-GB" noProof="0"/>
            </a:br>
            <a:r>
              <a:rPr lang="en-GB" noProof="0"/>
              <a:t>insert a picture</a:t>
            </a:r>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2 Pictures">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55370" y="396000"/>
            <a:ext cx="5332799" cy="828000"/>
          </a:xfrm>
        </p:spPr>
        <p:txBody>
          <a:bodyPr/>
          <a:lstStyle>
            <a:lvl1pPr>
              <a:defRPr/>
            </a:lvl1pPr>
          </a:lstStyle>
          <a:p>
            <a:r>
              <a:rPr lang="en-GB" noProof="0"/>
              <a:t>Click to edit title</a:t>
            </a:r>
          </a:p>
        </p:txBody>
      </p:sp>
      <p:sp>
        <p:nvSpPr>
          <p:cNvPr id="3" name="Tijdelijke aanduiding voor tekst 2"/>
          <p:cNvSpPr>
            <a:spLocks noGrp="1"/>
          </p:cNvSpPr>
          <p:nvPr>
            <p:ph type="body" idx="1" hasCustomPrompt="1"/>
          </p:nvPr>
        </p:nvSpPr>
        <p:spPr>
          <a:xfrm>
            <a:off x="657600" y="1296000"/>
            <a:ext cx="5330565" cy="355000"/>
          </a:xfrm>
        </p:spPr>
        <p:txBody>
          <a:bodyPr anchor="t" anchorCtr="0"/>
          <a:lstStyle>
            <a:lvl1pPr marL="0" indent="0">
              <a:buNone/>
              <a:defRPr sz="2000" b="0" i="0">
                <a:solidFill>
                  <a:schemeClr val="tx1"/>
                </a:solidFill>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text</a:t>
            </a:r>
          </a:p>
        </p:txBody>
      </p:sp>
      <p:sp>
        <p:nvSpPr>
          <p:cNvPr id="4" name="Tijdelijke aanduiding voor inhoud 3"/>
          <p:cNvSpPr>
            <a:spLocks noGrp="1"/>
          </p:cNvSpPr>
          <p:nvPr>
            <p:ph sz="half" idx="2" hasCustomPrompt="1"/>
          </p:nvPr>
        </p:nvSpPr>
        <p:spPr>
          <a:xfrm>
            <a:off x="655365" y="1600200"/>
            <a:ext cx="5332800" cy="43758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noProof="0" dirty="0"/>
              <a:t>Click to edit text in bullets</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7" name="Tijdelijke aanduiding voor datum 6"/>
          <p:cNvSpPr>
            <a:spLocks noGrp="1"/>
          </p:cNvSpPr>
          <p:nvPr>
            <p:ph type="dt" sz="half" idx="10"/>
          </p:nvPr>
        </p:nvSpPr>
        <p:spPr/>
        <p:txBody>
          <a:bodyPr/>
          <a:lstStyle/>
          <a:p>
            <a:fld id="{F10973AC-957D-C346-BA56-D82065FA2AEB}" type="datetimeFigureOut">
              <a:rPr lang="en-GB" noProof="0" smtClean="0"/>
              <a:pPr/>
              <a:t>20/03/2022</a:t>
            </a:fld>
            <a:endParaRPr lang="en-GB" noProof="0"/>
          </a:p>
        </p:txBody>
      </p:sp>
      <p:sp>
        <p:nvSpPr>
          <p:cNvPr id="8" name="Tijdelijke aanduiding voor voettekst 7"/>
          <p:cNvSpPr>
            <a:spLocks noGrp="1"/>
          </p:cNvSpPr>
          <p:nvPr>
            <p:ph type="ftr" sz="quarter" idx="11"/>
          </p:nvPr>
        </p:nvSpPr>
        <p:spPr/>
        <p:txBody>
          <a:bodyPr/>
          <a:lstStyle/>
          <a:p>
            <a:endParaRPr lang="en-GB" noProof="0"/>
          </a:p>
        </p:txBody>
      </p:sp>
      <p:sp>
        <p:nvSpPr>
          <p:cNvPr id="9" name="Tijdelijke aanduiding voor dianummer 8"/>
          <p:cNvSpPr>
            <a:spLocks noGrp="1"/>
          </p:cNvSpPr>
          <p:nvPr>
            <p:ph type="sldNum" sz="quarter" idx="12"/>
          </p:nvPr>
        </p:nvSpPr>
        <p:spPr/>
        <p:txBody>
          <a:bodyPr/>
          <a:lstStyle/>
          <a:p>
            <a:fld id="{8C6BC05E-DB9A-EB4A-A776-575FA40369A3}" type="slidenum">
              <a:rPr lang="en-GB" noProof="0" smtClean="0"/>
              <a:pPr/>
              <a:t>‹#›</a:t>
            </a:fld>
            <a:endParaRPr lang="en-GB" noProof="0"/>
          </a:p>
        </p:txBody>
      </p:sp>
      <p:sp>
        <p:nvSpPr>
          <p:cNvPr id="10" name="Tijdelijke aanduiding voor afbeelding 2"/>
          <p:cNvSpPr>
            <a:spLocks noGrp="1"/>
          </p:cNvSpPr>
          <p:nvPr>
            <p:ph type="pic" idx="13" hasCustomPrompt="1"/>
          </p:nvPr>
        </p:nvSpPr>
        <p:spPr>
          <a:xfrm>
            <a:off x="6191999" y="488951"/>
            <a:ext cx="5352000" cy="24300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a:t>Click on the icon to </a:t>
            </a:r>
            <a:br>
              <a:rPr lang="en-GB" noProof="0"/>
            </a:br>
            <a:r>
              <a:rPr lang="en-GB" noProof="0"/>
              <a:t>insert a picture</a:t>
            </a:r>
          </a:p>
        </p:txBody>
      </p:sp>
      <p:sp>
        <p:nvSpPr>
          <p:cNvPr id="11" name="Tijdelijke aanduiding voor afbeelding 2"/>
          <p:cNvSpPr>
            <a:spLocks noGrp="1"/>
          </p:cNvSpPr>
          <p:nvPr>
            <p:ph type="pic" idx="14" hasCustomPrompt="1"/>
          </p:nvPr>
        </p:nvSpPr>
        <p:spPr>
          <a:xfrm>
            <a:off x="6191999" y="3088800"/>
            <a:ext cx="5352000" cy="2430000"/>
          </a:xfrm>
          <a:solidFill>
            <a:schemeClr val="bg1">
              <a:lumMod val="85000"/>
            </a:schemeClr>
          </a:solidFill>
        </p:spPr>
        <p:txBody>
          <a:bodyPr tIns="180000"/>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a:t>Click on the icon to </a:t>
            </a:r>
            <a:br>
              <a:rPr lang="en-GB" noProof="0"/>
            </a:br>
            <a:r>
              <a:rPr lang="en-GB" noProof="0"/>
              <a:t>insert a picture</a:t>
            </a: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en-GB" noProof="0" dirty="0"/>
              <a:t>Click to edit title </a:t>
            </a:r>
          </a:p>
        </p:txBody>
      </p:sp>
      <p:sp>
        <p:nvSpPr>
          <p:cNvPr id="6" name="Tijdelijke aanduiding voor datum 5"/>
          <p:cNvSpPr>
            <a:spLocks noGrp="1"/>
          </p:cNvSpPr>
          <p:nvPr>
            <p:ph type="dt" sz="half" idx="10"/>
          </p:nvPr>
        </p:nvSpPr>
        <p:spPr/>
        <p:txBody>
          <a:bodyPr/>
          <a:lstStyle/>
          <a:p>
            <a:fld id="{F10973AC-957D-C346-BA56-D82065FA2AEB}" type="datetimeFigureOut">
              <a:rPr lang="en-GB" noProof="0" smtClean="0"/>
              <a:pPr/>
              <a:t>20/03/2022</a:t>
            </a:fld>
            <a:endParaRPr lang="en-GB" noProof="0"/>
          </a:p>
        </p:txBody>
      </p:sp>
      <p:sp>
        <p:nvSpPr>
          <p:cNvPr id="7" name="Tijdelijke aanduiding voor dianummer 6"/>
          <p:cNvSpPr>
            <a:spLocks noGrp="1"/>
          </p:cNvSpPr>
          <p:nvPr>
            <p:ph type="sldNum" sz="quarter" idx="11"/>
          </p:nvPr>
        </p:nvSpPr>
        <p:spPr/>
        <p:txBody>
          <a:bodyPr/>
          <a:lstStyle/>
          <a:p>
            <a:fld id="{8C6BC05E-DB9A-EB4A-A776-575FA40369A3}" type="slidenum">
              <a:rPr lang="en-GB" noProof="0" smtClean="0"/>
              <a:pPr/>
              <a:t>‹#›</a:t>
            </a:fld>
            <a:endParaRPr lang="en-GB" noProof="0"/>
          </a:p>
        </p:txBody>
      </p:sp>
      <p:sp>
        <p:nvSpPr>
          <p:cNvPr id="8" name="Tijdelijke aanduiding voor voettekst 7"/>
          <p:cNvSpPr>
            <a:spLocks noGrp="1"/>
          </p:cNvSpPr>
          <p:nvPr>
            <p:ph type="ftr" sz="quarter" idx="12"/>
          </p:nvPr>
        </p:nvSpPr>
        <p:spPr/>
        <p:txBody>
          <a:bodyPr/>
          <a:lstStyle/>
          <a:p>
            <a:endParaRPr lang="en-GB"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55367" y="396000"/>
            <a:ext cx="10896000" cy="828000"/>
          </a:xfrm>
          <a:prstGeom prst="rect">
            <a:avLst/>
          </a:prstGeom>
        </p:spPr>
        <p:txBody>
          <a:bodyPr vert="horz" lIns="0" tIns="0" rIns="0" bIns="0" rtlCol="0" anchor="t" anchorCtr="0">
            <a:noAutofit/>
          </a:bodyPr>
          <a:lstStyle/>
          <a:p>
            <a:r>
              <a:rPr lang="en-GB" noProof="0"/>
              <a:t>Click to edit title</a:t>
            </a:r>
          </a:p>
        </p:txBody>
      </p:sp>
      <p:sp>
        <p:nvSpPr>
          <p:cNvPr id="3" name="Tijdelijke aanduiding voor tekst 2"/>
          <p:cNvSpPr>
            <a:spLocks noGrp="1"/>
          </p:cNvSpPr>
          <p:nvPr>
            <p:ph type="body" idx="1"/>
          </p:nvPr>
        </p:nvSpPr>
        <p:spPr>
          <a:xfrm>
            <a:off x="655365" y="1295401"/>
            <a:ext cx="10896000" cy="4680000"/>
          </a:xfrm>
          <a:prstGeom prst="rect">
            <a:avLst/>
          </a:prstGeom>
        </p:spPr>
        <p:txBody>
          <a:bodyPr vert="horz" lIns="0" tIns="0" rIns="0" bIns="0" rtlCol="0" anchor="t" anchorCtr="0">
            <a:noAutofit/>
          </a:bodyPr>
          <a:lstStyle/>
          <a:p>
            <a:pPr lvl="0"/>
            <a:r>
              <a:rPr lang="en-GB" noProof="0" dirty="0"/>
              <a:t>Click to edit text</a:t>
            </a:r>
          </a:p>
          <a:p>
            <a:pPr lvl="1"/>
            <a:r>
              <a:rPr lang="en-GB" noProof="0" dirty="0"/>
              <a:t>Second level text</a:t>
            </a:r>
          </a:p>
          <a:p>
            <a:pPr lvl="2"/>
            <a:r>
              <a:rPr lang="en-GB" noProof="0" dirty="0"/>
              <a:t>Third level text</a:t>
            </a:r>
          </a:p>
          <a:p>
            <a:pPr lvl="3"/>
            <a:r>
              <a:rPr lang="en-GB" noProof="0" dirty="0"/>
              <a:t>Forth level text</a:t>
            </a:r>
          </a:p>
          <a:p>
            <a:pPr lvl="4"/>
            <a:r>
              <a:rPr lang="en-GB" noProof="0" dirty="0"/>
              <a:t>Fifth level text</a:t>
            </a:r>
          </a:p>
        </p:txBody>
      </p:sp>
      <p:sp>
        <p:nvSpPr>
          <p:cNvPr id="4" name="Tijdelijke aanduiding voor datum 3"/>
          <p:cNvSpPr>
            <a:spLocks noGrp="1"/>
          </p:cNvSpPr>
          <p:nvPr>
            <p:ph type="dt" sz="half" idx="2"/>
          </p:nvPr>
        </p:nvSpPr>
        <p:spPr>
          <a:xfrm>
            <a:off x="1089600" y="6217571"/>
            <a:ext cx="1008000" cy="240380"/>
          </a:xfrm>
          <a:prstGeom prst="rect">
            <a:avLst/>
          </a:prstGeom>
        </p:spPr>
        <p:txBody>
          <a:bodyPr vert="horz" lIns="0" tIns="0" rIns="0" bIns="0" rtlCol="0" anchor="t" anchorCtr="0">
            <a:noAutofit/>
          </a:bodyPr>
          <a:lstStyle>
            <a:lvl1pPr algn="l">
              <a:defRPr sz="1000">
                <a:solidFill>
                  <a:schemeClr val="tx1"/>
                </a:solidFill>
                <a:latin typeface="Museo Sans 100"/>
                <a:cs typeface="Museo Sans 100"/>
              </a:defRPr>
            </a:lvl1pPr>
          </a:lstStyle>
          <a:p>
            <a:fld id="{F10973AC-957D-C346-BA56-D82065FA2AEB}" type="datetimeFigureOut">
              <a:rPr lang="en-GB" noProof="0" smtClean="0"/>
              <a:pPr/>
              <a:t>20/03/2022</a:t>
            </a:fld>
            <a:endParaRPr lang="en-GB" noProof="0"/>
          </a:p>
        </p:txBody>
      </p:sp>
      <p:sp>
        <p:nvSpPr>
          <p:cNvPr id="5" name="Tijdelijke aanduiding voor voettekst 4"/>
          <p:cNvSpPr>
            <a:spLocks noGrp="1"/>
          </p:cNvSpPr>
          <p:nvPr>
            <p:ph type="ftr" sz="quarter" idx="3"/>
          </p:nvPr>
        </p:nvSpPr>
        <p:spPr>
          <a:xfrm>
            <a:off x="2097600" y="6217571"/>
            <a:ext cx="6803893" cy="240380"/>
          </a:xfrm>
          <a:prstGeom prst="rect">
            <a:avLst/>
          </a:prstGeom>
        </p:spPr>
        <p:txBody>
          <a:bodyPr vert="horz" lIns="0" tIns="0" rIns="0" bIns="0" rtlCol="0" anchor="t" anchorCtr="0">
            <a:noAutofit/>
          </a:bodyPr>
          <a:lstStyle>
            <a:lvl1pPr algn="l">
              <a:defRPr sz="1000" b="0" i="0">
                <a:solidFill>
                  <a:schemeClr val="tx2"/>
                </a:solidFill>
                <a:latin typeface="+mn-lt"/>
                <a:cs typeface="Museo Sans 500"/>
              </a:defRPr>
            </a:lvl1pPr>
          </a:lstStyle>
          <a:p>
            <a:endParaRPr lang="en-GB" noProof="0"/>
          </a:p>
        </p:txBody>
      </p:sp>
      <p:sp>
        <p:nvSpPr>
          <p:cNvPr id="6" name="Tijdelijke aanduiding voor dianummer 5"/>
          <p:cNvSpPr>
            <a:spLocks noGrp="1"/>
          </p:cNvSpPr>
          <p:nvPr>
            <p:ph type="sldNum" sz="quarter" idx="4"/>
          </p:nvPr>
        </p:nvSpPr>
        <p:spPr>
          <a:xfrm>
            <a:off x="655367" y="6217571"/>
            <a:ext cx="432000" cy="240380"/>
          </a:xfrm>
          <a:prstGeom prst="rect">
            <a:avLst/>
          </a:prstGeom>
        </p:spPr>
        <p:txBody>
          <a:bodyPr vert="horz" lIns="0" tIns="0" rIns="0" bIns="0" rtlCol="0" anchor="t" anchorCtr="0">
            <a:noAutofit/>
          </a:bodyPr>
          <a:lstStyle>
            <a:lvl1pPr algn="l">
              <a:defRPr sz="1000" b="0" i="0">
                <a:solidFill>
                  <a:schemeClr val="tx2"/>
                </a:solidFill>
                <a:latin typeface="+mn-lt"/>
                <a:cs typeface="Museo Sans 500"/>
              </a:defRPr>
            </a:lvl1pPr>
          </a:lstStyle>
          <a:p>
            <a:fld id="{8C6BC05E-DB9A-EB4A-A776-575FA40369A3}" type="slidenum">
              <a:rPr lang="en-GB" noProof="0" smtClean="0"/>
              <a:pPr/>
              <a:t>‹#›</a:t>
            </a:fld>
            <a:endParaRPr lang="en-GB" noProof="0"/>
          </a:p>
        </p:txBody>
      </p:sp>
      <p:pic>
        <p:nvPicPr>
          <p:cNvPr id="8" name="Picture 7"/>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0171712" y="5569488"/>
            <a:ext cx="2159893" cy="12961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9" r:id="rId4"/>
    <p:sldLayoutId id="2147483652" r:id="rId5"/>
    <p:sldLayoutId id="2147483653" r:id="rId6"/>
    <p:sldLayoutId id="2147483660" r:id="rId7"/>
    <p:sldLayoutId id="2147483661" r:id="rId8"/>
    <p:sldLayoutId id="2147483654" r:id="rId9"/>
    <p:sldLayoutId id="2147483655" r:id="rId10"/>
    <p:sldLayoutId id="2147483657" r:id="rId11"/>
  </p:sldLayoutIdLst>
  <p:txStyles>
    <p:titleStyle>
      <a:lvl1pPr algn="l" defTabSz="457200" rtl="0" eaLnBrk="1" latinLnBrk="0" hangingPunct="1">
        <a:lnSpc>
          <a:spcPts val="3200"/>
        </a:lnSpc>
        <a:spcBef>
          <a:spcPct val="0"/>
        </a:spcBef>
        <a:buNone/>
        <a:defRPr sz="2800" b="0" i="0" kern="1200" baseline="0">
          <a:solidFill>
            <a:schemeClr val="tx2"/>
          </a:solidFill>
          <a:latin typeface="+mj-lt"/>
          <a:ea typeface="+mj-ea"/>
          <a:cs typeface="Museo Sans 700"/>
        </a:defRPr>
      </a:lvl1pPr>
    </p:titleStyle>
    <p:body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383374" y="4205562"/>
            <a:ext cx="3370471" cy="2360387"/>
          </a:xfrm>
          <a:prstGeom prst="rect">
            <a:avLst/>
          </a:prstGeom>
          <a:solidFill>
            <a:srgbClr val="006E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
        <p:nvSpPr>
          <p:cNvPr id="9" name="Rechthoek 8"/>
          <p:cNvSpPr/>
          <p:nvPr userDrawn="1"/>
        </p:nvSpPr>
        <p:spPr>
          <a:xfrm>
            <a:off x="10874610" y="191707"/>
            <a:ext cx="1317393" cy="383415"/>
          </a:xfrm>
          <a:prstGeom prst="rect">
            <a:avLst/>
          </a:prstGeom>
          <a:solidFill>
            <a:srgbClr val="006E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100" dirty="0"/>
              <a:t>Start</a:t>
            </a:r>
          </a:p>
        </p:txBody>
      </p:sp>
    </p:spTree>
    <p:extLst>
      <p:ext uri="{BB962C8B-B14F-4D97-AF65-F5344CB8AC3E}">
        <p14:creationId xmlns:p14="http://schemas.microsoft.com/office/powerpoint/2010/main" val="345944819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4.xml"/><Relationship Id="rId7" Type="http://schemas.openxmlformats.org/officeDocument/2006/relationships/image" Target="../media/image32.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10.xml"/><Relationship Id="rId5" Type="http://schemas.openxmlformats.org/officeDocument/2006/relationships/slideLayout" Target="../slideLayouts/slideLayout5.xml"/><Relationship Id="rId4" Type="http://schemas.openxmlformats.org/officeDocument/2006/relationships/tags" Target="../tags/tag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4.png"/><Relationship Id="rId5" Type="http://schemas.openxmlformats.org/officeDocument/2006/relationships/image" Target="../media/image35.jpe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video" Target="../media/media2.mp4"/><Relationship Id="rId7" Type="http://schemas.openxmlformats.org/officeDocument/2006/relationships/notesSlide" Target="../notesSlides/notesSlide2.xml"/><Relationship Id="rId2" Type="http://schemas.microsoft.com/office/2007/relationships/media" Target="../media/media2.mp4"/><Relationship Id="rId1" Type="http://schemas.openxmlformats.org/officeDocument/2006/relationships/tags" Target="../tags/tag1.xml"/><Relationship Id="rId6" Type="http://schemas.openxmlformats.org/officeDocument/2006/relationships/slideLayout" Target="../slideLayouts/slideLayout3.xml"/><Relationship Id="rId5" Type="http://schemas.openxmlformats.org/officeDocument/2006/relationships/tags" Target="../tags/tag3.xml"/><Relationship Id="rId4" Type="http://schemas.openxmlformats.org/officeDocument/2006/relationships/tags" Target="../tags/tag2.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slide" Target="slide9.xml"/><Relationship Id="rId3" Type="http://schemas.openxmlformats.org/officeDocument/2006/relationships/slideLayout" Target="../slideLayouts/slideLayout3.xml"/><Relationship Id="rId7" Type="http://schemas.openxmlformats.org/officeDocument/2006/relationships/image" Target="../media/image10.png"/><Relationship Id="rId12" Type="http://schemas.openxmlformats.org/officeDocument/2006/relationships/slide" Target="slide8.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png"/><Relationship Id="rId11" Type="http://schemas.openxmlformats.org/officeDocument/2006/relationships/slide" Target="slide4.xml"/><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slide" Target="slide2.xml"/><Relationship Id="rId4" Type="http://schemas.openxmlformats.org/officeDocument/2006/relationships/notesSlide" Target="../notesSlides/notesSlide3.xml"/><Relationship Id="rId9" Type="http://schemas.openxmlformats.org/officeDocument/2006/relationships/image" Target="../media/image12.png"/><Relationship Id="rId14" Type="http://schemas.openxmlformats.org/officeDocument/2006/relationships/slide" Target="slide1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5.xml"/><Relationship Id="rId7" Type="http://schemas.openxmlformats.org/officeDocument/2006/relationships/image" Target="../media/image1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6.jpeg"/><Relationship Id="rId5" Type="http://schemas.openxmlformats.org/officeDocument/2006/relationships/image" Target="../media/image15.png"/><Relationship Id="rId10" Type="http://schemas.openxmlformats.org/officeDocument/2006/relationships/image" Target="../media/image14.png"/><Relationship Id="rId4" Type="http://schemas.openxmlformats.org/officeDocument/2006/relationships/notesSlide" Target="../notesSlides/notesSlide6.xml"/><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9.xml"/><Relationship Id="rId7" Type="http://schemas.openxmlformats.org/officeDocument/2006/relationships/image" Target="../media/image22.jpeg"/><Relationship Id="rId12" Type="http://schemas.openxmlformats.org/officeDocument/2006/relationships/image" Target="../media/image1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notesSlide" Target="../notesSlides/notesSlide8.xml"/><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5.xml"/><Relationship Id="rId7" Type="http://schemas.openxmlformats.org/officeDocument/2006/relationships/image" Target="../media/image2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7.png"/><Relationship Id="rId11" Type="http://schemas.openxmlformats.org/officeDocument/2006/relationships/image" Target="../media/image14.png"/><Relationship Id="rId5" Type="http://schemas.openxmlformats.org/officeDocument/2006/relationships/chart" Target="../charts/chart1.xml"/><Relationship Id="rId10" Type="http://schemas.openxmlformats.org/officeDocument/2006/relationships/image" Target="../media/image31.png"/><Relationship Id="rId4" Type="http://schemas.openxmlformats.org/officeDocument/2006/relationships/notesSlide" Target="../notesSlides/notesSlide9.xml"/><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24473" y="1514776"/>
            <a:ext cx="6353102" cy="946676"/>
          </a:xfrm>
        </p:spPr>
        <p:txBody>
          <a:bodyPr/>
          <a:lstStyle/>
          <a:p>
            <a:r>
              <a:rPr lang="en-US" dirty="0"/>
              <a:t>Media Studies</a:t>
            </a:r>
            <a:endParaRPr lang="en-GB" dirty="0"/>
          </a:p>
        </p:txBody>
      </p:sp>
      <p:sp>
        <p:nvSpPr>
          <p:cNvPr id="3" name="Subtitel 2"/>
          <p:cNvSpPr>
            <a:spLocks noGrp="1"/>
          </p:cNvSpPr>
          <p:nvPr>
            <p:ph type="subTitle" idx="1"/>
          </p:nvPr>
        </p:nvSpPr>
        <p:spPr>
          <a:xfrm>
            <a:off x="624473" y="2461452"/>
            <a:ext cx="8071852" cy="1080000"/>
          </a:xfrm>
        </p:spPr>
        <p:txBody>
          <a:bodyPr/>
          <a:lstStyle/>
          <a:p>
            <a:pPr>
              <a:lnSpc>
                <a:spcPct val="150000"/>
              </a:lnSpc>
            </a:pPr>
            <a:r>
              <a:rPr lang="nl-NL" sz="5400" i="1" dirty="0">
                <a:latin typeface="Museo Sans 300" panose="02000000000000000000" pitchFamily="50" charset="0"/>
              </a:rPr>
              <a:t>Media &amp; Business</a:t>
            </a:r>
            <a:br>
              <a:rPr lang="nl-NL" sz="5400" i="1" dirty="0">
                <a:latin typeface="Museo Sans 300" panose="02000000000000000000" pitchFamily="50" charset="0"/>
              </a:rPr>
            </a:br>
            <a:endParaRPr lang="nl-NL" sz="5400" i="1" dirty="0">
              <a:latin typeface="Museo Sans 300" panose="02000000000000000000" pitchFamily="50" charset="0"/>
            </a:endParaRPr>
          </a:p>
        </p:txBody>
      </p:sp>
      <p:pic>
        <p:nvPicPr>
          <p:cNvPr id="4" name="Video 3">
            <a:hlinkClick r:id="" action="ppaction://media"/>
            <a:extLst>
              <a:ext uri="{FF2B5EF4-FFF2-40B4-BE49-F238E27FC236}">
                <a16:creationId xmlns:a16="http://schemas.microsoft.com/office/drawing/2014/main" id="{4785E532-A164-44A8-8F4A-DA4D13CD5FA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041"/>
    </mc:Choice>
    <mc:Fallback>
      <p:transition spd="slow" advTm="20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D5A34E4-9B21-44D8-8C6C-9C4EC5E840E1}"/>
              </a:ext>
            </a:extLst>
          </p:cNvPr>
          <p:cNvSpPr txBox="1">
            <a:spLocks/>
          </p:cNvSpPr>
          <p:nvPr/>
        </p:nvSpPr>
        <p:spPr>
          <a:xfrm>
            <a:off x="822756" y="383510"/>
            <a:ext cx="10971671" cy="828000"/>
          </a:xfrm>
          <a:prstGeom prst="rect">
            <a:avLst/>
          </a:prstGeom>
        </p:spPr>
        <p:txBody>
          <a:bodyPr vert="horz" lIns="0" tIns="0" rIns="0" bIns="0" rtlCol="0" anchor="t" anchorCtr="0">
            <a:noAutofit/>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4000" b="1" dirty="0">
                <a:solidFill>
                  <a:schemeClr val="tx2"/>
                </a:solidFill>
              </a:rPr>
              <a:t>Questions about admissions?</a:t>
            </a:r>
          </a:p>
        </p:txBody>
      </p:sp>
      <p:grpSp>
        <p:nvGrpSpPr>
          <p:cNvPr id="2" name="Group 1">
            <a:extLst>
              <a:ext uri="{FF2B5EF4-FFF2-40B4-BE49-F238E27FC236}">
                <a16:creationId xmlns:a16="http://schemas.microsoft.com/office/drawing/2014/main" id="{44464BE5-4DEE-4F40-A1B8-9CE0A3CC5FC7}"/>
              </a:ext>
            </a:extLst>
          </p:cNvPr>
          <p:cNvGrpSpPr/>
          <p:nvPr/>
        </p:nvGrpSpPr>
        <p:grpSpPr>
          <a:xfrm>
            <a:off x="653639" y="2727630"/>
            <a:ext cx="8265073" cy="3247054"/>
            <a:chOff x="181774" y="2871228"/>
            <a:chExt cx="8265073" cy="3247054"/>
          </a:xfrm>
        </p:grpSpPr>
        <p:cxnSp>
          <p:nvCxnSpPr>
            <p:cNvPr id="15" name="Straight Arrow Connector 63">
              <a:extLst>
                <a:ext uri="{FF2B5EF4-FFF2-40B4-BE49-F238E27FC236}">
                  <a16:creationId xmlns:a16="http://schemas.microsoft.com/office/drawing/2014/main" id="{B918ED68-3BFF-49DC-AA59-35A7D975565B}"/>
                </a:ext>
              </a:extLst>
            </p:cNvPr>
            <p:cNvCxnSpPr/>
            <p:nvPr>
              <p:custDataLst>
                <p:tags r:id="rId3"/>
              </p:custDataLst>
            </p:nvPr>
          </p:nvCxnSpPr>
          <p:spPr bwMode="gray">
            <a:xfrm>
              <a:off x="480699" y="5432755"/>
              <a:ext cx="2880000" cy="0"/>
            </a:xfrm>
            <a:prstGeom prst="straightConnector1">
              <a:avLst/>
            </a:prstGeom>
            <a:ln w="952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72ECF7E7-1DA6-427B-B2E8-9469F571B74E}"/>
                </a:ext>
              </a:extLst>
            </p:cNvPr>
            <p:cNvSpPr txBox="1">
              <a:spLocks/>
            </p:cNvSpPr>
            <p:nvPr>
              <p:custDataLst>
                <p:tags r:id="rId4"/>
              </p:custDataLst>
            </p:nvPr>
          </p:nvSpPr>
          <p:spPr bwMode="gray">
            <a:xfrm>
              <a:off x="181774" y="5670532"/>
              <a:ext cx="3132000" cy="447750"/>
            </a:xfrm>
            <a:prstGeom prst="rect">
              <a:avLst/>
            </a:prstGeom>
          </p:spPr>
          <p:txBody>
            <a:bodyPr lIns="0" tIns="0" rIns="0" bIns="0"/>
            <a:lstStyle>
              <a:lvl1pPr marL="0" indent="0" algn="l" defTabSz="914400" rtl="0" eaLnBrk="1" latinLnBrk="0" hangingPunct="1">
                <a:lnSpc>
                  <a:spcPct val="100000"/>
                </a:lnSpc>
                <a:spcBef>
                  <a:spcPts val="0"/>
                </a:spcBef>
                <a:spcAft>
                  <a:spcPts val="0"/>
                </a:spcAft>
                <a:buFont typeface="Arial" charset="0"/>
                <a:buNone/>
                <a:defRPr sz="1600" b="1" kern="1200">
                  <a:solidFill>
                    <a:srgbClr val="00B0F0"/>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charset="0"/>
                <a:buNone/>
                <a:tabLst/>
                <a:defRPr sz="1400" b="1" kern="1200" baseline="0">
                  <a:solidFill>
                    <a:srgbClr val="535353"/>
                  </a:solidFill>
                  <a:latin typeface="+mn-lt"/>
                  <a:ea typeface="+mn-ea"/>
                  <a:cs typeface="+mn-cs"/>
                </a:defRPr>
              </a:lvl2pPr>
              <a:lvl3pPr marL="0" indent="0" algn="l" defTabSz="914400" rtl="0" eaLnBrk="1" latinLnBrk="0" hangingPunct="1">
                <a:lnSpc>
                  <a:spcPct val="100000"/>
                </a:lnSpc>
                <a:spcBef>
                  <a:spcPts val="0"/>
                </a:spcBef>
                <a:spcAft>
                  <a:spcPts val="0"/>
                </a:spcAft>
                <a:buSzPct val="100000"/>
                <a:buFont typeface="Arial" charset="0"/>
                <a:buNone/>
                <a:tabLst/>
                <a:defRPr sz="1400" kern="1200">
                  <a:solidFill>
                    <a:srgbClr val="535353"/>
                  </a:solidFill>
                  <a:latin typeface="+mn-lt"/>
                  <a:ea typeface="+mn-ea"/>
                  <a:cs typeface="+mn-cs"/>
                </a:defRPr>
              </a:lvl3pPr>
              <a:lvl4pPr marL="0" indent="0" algn="l" defTabSz="914400" rtl="0" eaLnBrk="1" latinLnBrk="0" hangingPunct="1">
                <a:lnSpc>
                  <a:spcPct val="100000"/>
                </a:lnSpc>
                <a:spcBef>
                  <a:spcPts val="0"/>
                </a:spcBef>
                <a:spcAft>
                  <a:spcPts val="0"/>
                </a:spcAft>
                <a:buSzPct val="100000"/>
                <a:buFont typeface="Arial" charset="0"/>
                <a:buNone/>
                <a:tabLst/>
                <a:defRPr sz="1400" kern="1200">
                  <a:solidFill>
                    <a:srgbClr val="535353"/>
                  </a:solidFill>
                  <a:latin typeface="+mn-lt"/>
                  <a:ea typeface="+mn-ea"/>
                  <a:cs typeface="+mn-cs"/>
                </a:defRPr>
              </a:lvl4pPr>
              <a:lvl5pPr marL="935037" indent="0" algn="l" defTabSz="914400" rtl="0" eaLnBrk="1" latinLnBrk="0" hangingPunct="1">
                <a:lnSpc>
                  <a:spcPct val="100000"/>
                </a:lnSpc>
                <a:spcBef>
                  <a:spcPts val="0"/>
                </a:spcBef>
                <a:spcAft>
                  <a:spcPts val="0"/>
                </a:spcAft>
                <a:buSzPct val="100000"/>
                <a:buFont typeface="Arial" charset="0"/>
                <a:buNone/>
                <a:tabLst/>
                <a:defRPr sz="1600" kern="1200">
                  <a:solidFill>
                    <a:schemeClr val="tx1"/>
                  </a:solidFill>
                  <a:latin typeface="+mn-lt"/>
                  <a:ea typeface="+mn-ea"/>
                  <a:cs typeface="+mn-cs"/>
                </a:defRPr>
              </a:lvl5pPr>
              <a:lvl6pPr marL="1152000" indent="-288000" algn="l" defTabSz="914400" rtl="0" eaLnBrk="1" latinLnBrk="0" hangingPunct="1">
                <a:lnSpc>
                  <a:spcPct val="120000"/>
                </a:lnSpc>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6pPr>
              <a:lvl7pPr marL="1152000" indent="-288000" algn="l" defTabSz="914400" rtl="0" eaLnBrk="1" latinLnBrk="0" hangingPunct="1">
                <a:lnSpc>
                  <a:spcPct val="120000"/>
                </a:lnSpc>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7pPr>
              <a:lvl8pPr marL="1152000" indent="-288000" algn="l" defTabSz="914400" rtl="0" eaLnBrk="1" latinLnBrk="0" hangingPunct="1">
                <a:lnSpc>
                  <a:spcPct val="120000"/>
                </a:lnSpc>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8pPr>
              <a:lvl9pPr marL="1152000" indent="-288000" algn="l" defTabSz="914400" rtl="0" eaLnBrk="1" latinLnBrk="0" hangingPunct="1">
                <a:lnSpc>
                  <a:spcPct val="120000"/>
                </a:lnSpc>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9pPr>
            </a:lstStyle>
            <a:p>
              <a:pPr algn="ctr"/>
              <a:r>
                <a:rPr lang="nl-NL" sz="1800" dirty="0" err="1">
                  <a:solidFill>
                    <a:srgbClr val="757575"/>
                  </a:solidFill>
                  <a:latin typeface="Museo Sans 300 (Body)"/>
                </a:rPr>
                <a:t>Admissions</a:t>
              </a:r>
              <a:r>
                <a:rPr lang="nl-NL" sz="1800" dirty="0">
                  <a:solidFill>
                    <a:srgbClr val="757575"/>
                  </a:solidFill>
                  <a:latin typeface="Museo Sans 300 (Body)"/>
                </a:rPr>
                <a:t> </a:t>
              </a:r>
              <a:r>
                <a:rPr lang="nl-NL" sz="1800" dirty="0" err="1">
                  <a:solidFill>
                    <a:srgbClr val="757575"/>
                  </a:solidFill>
                  <a:latin typeface="Museo Sans 300 (Body)"/>
                </a:rPr>
                <a:t>Coordinator</a:t>
              </a:r>
              <a:br>
                <a:rPr lang="nl-NL" sz="1800" dirty="0">
                  <a:solidFill>
                    <a:srgbClr val="757575"/>
                  </a:solidFill>
                  <a:latin typeface="Museo Sans 300 (Body)"/>
                </a:rPr>
              </a:br>
              <a:r>
                <a:rPr lang="nl-NL" sz="1800" b="0" dirty="0">
                  <a:solidFill>
                    <a:srgbClr val="757575"/>
                  </a:solidFill>
                  <a:latin typeface="Museo Sans 300 (Body)"/>
                </a:rPr>
                <a:t>Media &amp; Communication</a:t>
              </a:r>
              <a:endParaRPr lang="en-US" sz="1800" b="0" dirty="0">
                <a:solidFill>
                  <a:srgbClr val="757575"/>
                </a:solidFill>
                <a:latin typeface="Museo Sans 300 (Body)"/>
              </a:endParaRPr>
            </a:p>
          </p:txBody>
        </p:sp>
        <p:sp>
          <p:nvSpPr>
            <p:cNvPr id="29" name="Content Placeholder 3">
              <a:extLst>
                <a:ext uri="{FF2B5EF4-FFF2-40B4-BE49-F238E27FC236}">
                  <a16:creationId xmlns:a16="http://schemas.microsoft.com/office/drawing/2014/main" id="{C06AD1B5-DDF4-49BD-90F0-441F5545BAC5}"/>
                </a:ext>
              </a:extLst>
            </p:cNvPr>
            <p:cNvSpPr txBox="1">
              <a:spLocks/>
            </p:cNvSpPr>
            <p:nvPr/>
          </p:nvSpPr>
          <p:spPr>
            <a:xfrm>
              <a:off x="2281836" y="2871228"/>
              <a:ext cx="6165011" cy="1311146"/>
            </a:xfrm>
            <a:prstGeom prst="rect">
              <a:avLst/>
            </a:prstGeom>
          </p:spPr>
          <p:txBody>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buNone/>
              </a:pPr>
              <a:r>
                <a:rPr lang="en-US" sz="1800" b="1">
                  <a:solidFill>
                    <a:srgbClr val="757575"/>
                  </a:solidFill>
                  <a:latin typeface="Museo Sans 300 (Body)"/>
                </a:rPr>
                <a:t>Marysia Beekes</a:t>
              </a:r>
              <a:endParaRPr lang="en-US" sz="1800" b="1" dirty="0">
                <a:solidFill>
                  <a:srgbClr val="757575"/>
                </a:solidFill>
                <a:latin typeface="Museo Sans 300 (Body)"/>
              </a:endParaRPr>
            </a:p>
          </p:txBody>
        </p:sp>
      </p:grpSp>
      <p:pic>
        <p:nvPicPr>
          <p:cNvPr id="4" name="Picture 3" descr="A person smiling for the camera&#10;&#10;Description automatically generated">
            <a:extLst>
              <a:ext uri="{FF2B5EF4-FFF2-40B4-BE49-F238E27FC236}">
                <a16:creationId xmlns:a16="http://schemas.microsoft.com/office/drawing/2014/main" id="{8EFE43DB-5AE1-4451-B287-44A6DA7F8B9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949511" y="2769157"/>
            <a:ext cx="1680336" cy="2520000"/>
          </a:xfrm>
          <a:prstGeom prst="rect">
            <a:avLst/>
          </a:prstGeom>
        </p:spPr>
      </p:pic>
      <p:sp>
        <p:nvSpPr>
          <p:cNvPr id="18" name="Rectangle 17">
            <a:extLst>
              <a:ext uri="{FF2B5EF4-FFF2-40B4-BE49-F238E27FC236}">
                <a16:creationId xmlns:a16="http://schemas.microsoft.com/office/drawing/2014/main" id="{D6888494-DC1C-42B6-9901-E87781C429FC}"/>
              </a:ext>
            </a:extLst>
          </p:cNvPr>
          <p:cNvSpPr/>
          <p:nvPr/>
        </p:nvSpPr>
        <p:spPr>
          <a:xfrm>
            <a:off x="820776" y="1419097"/>
            <a:ext cx="10973651" cy="751488"/>
          </a:xfrm>
          <a:prstGeom prst="rect">
            <a:avLst/>
          </a:prstGeom>
        </p:spPr>
        <p:txBody>
          <a:bodyPr wrap="square" anchor="ctr">
            <a:spAutoFit/>
          </a:bodyPr>
          <a:lstStyle/>
          <a:p>
            <a:pPr>
              <a:lnSpc>
                <a:spcPct val="110000"/>
              </a:lnSpc>
              <a:buSzPct val="110000"/>
            </a:pPr>
            <a:r>
              <a:rPr lang="en-US" sz="2000" dirty="0">
                <a:solidFill>
                  <a:srgbClr val="535353"/>
                </a:solidFill>
                <a:latin typeface="Museo Sans 100 (Body)"/>
              </a:rPr>
              <a:t>Each applicant has their own </a:t>
            </a:r>
            <a:r>
              <a:rPr lang="en-US" sz="2000" b="1" dirty="0">
                <a:solidFill>
                  <a:srgbClr val="535353"/>
                </a:solidFill>
                <a:latin typeface="Museo Sans 300 (Body)"/>
              </a:rPr>
              <a:t>background</a:t>
            </a:r>
            <a:r>
              <a:rPr lang="en-US" sz="2000" dirty="0">
                <a:solidFill>
                  <a:srgbClr val="535353"/>
                </a:solidFill>
                <a:latin typeface="Museo Sans 100 (Body)"/>
              </a:rPr>
              <a:t> and </a:t>
            </a:r>
            <a:r>
              <a:rPr lang="en-US" sz="2000" b="1" dirty="0">
                <a:solidFill>
                  <a:srgbClr val="535353"/>
                </a:solidFill>
                <a:latin typeface="Museo Sans 300 (Body)"/>
              </a:rPr>
              <a:t>details</a:t>
            </a:r>
            <a:r>
              <a:rPr lang="en-US" sz="2000" dirty="0">
                <a:solidFill>
                  <a:srgbClr val="535353"/>
                </a:solidFill>
                <a:latin typeface="Museo Sans 100 (Body)"/>
              </a:rPr>
              <a:t>. Our Admissions Coordinator will be </a:t>
            </a:r>
            <a:r>
              <a:rPr lang="en-US" sz="2000" b="1" dirty="0">
                <a:solidFill>
                  <a:srgbClr val="535353"/>
                </a:solidFill>
                <a:latin typeface="Museo Sans 300 (Body)"/>
              </a:rPr>
              <a:t>available through email </a:t>
            </a:r>
            <a:r>
              <a:rPr lang="en-US" sz="2000" dirty="0">
                <a:solidFill>
                  <a:srgbClr val="535353"/>
                </a:solidFill>
                <a:latin typeface="Museo Sans 100 (Body)"/>
              </a:rPr>
              <a:t>to answer your Admission questions. </a:t>
            </a:r>
            <a:r>
              <a:rPr lang="en-US" sz="2000" b="1" dirty="0">
                <a:solidFill>
                  <a:srgbClr val="535353"/>
                </a:solidFill>
                <a:latin typeface="Museo Sans 300 (Body)"/>
              </a:rPr>
              <a:t> </a:t>
            </a:r>
          </a:p>
        </p:txBody>
      </p:sp>
      <p:sp>
        <p:nvSpPr>
          <p:cNvPr id="12" name="Content Placeholder 3">
            <a:extLst>
              <a:ext uri="{FF2B5EF4-FFF2-40B4-BE49-F238E27FC236}">
                <a16:creationId xmlns:a16="http://schemas.microsoft.com/office/drawing/2014/main" id="{CD1E6BF7-E628-4DD5-B895-EFAD43B2DC33}"/>
              </a:ext>
            </a:extLst>
          </p:cNvPr>
          <p:cNvSpPr txBox="1">
            <a:spLocks/>
          </p:cNvSpPr>
          <p:nvPr/>
        </p:nvSpPr>
        <p:spPr>
          <a:xfrm>
            <a:off x="5540113" y="3490899"/>
            <a:ext cx="6757198" cy="477944"/>
          </a:xfrm>
          <a:prstGeom prst="rect">
            <a:avLst/>
          </a:prstGeom>
        </p:spPr>
        <p:txBody>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buNone/>
            </a:pPr>
            <a:r>
              <a:rPr lang="en-US" b="1" dirty="0">
                <a:solidFill>
                  <a:srgbClr val="535353"/>
                </a:solidFill>
                <a:latin typeface="Museo Sans 300 (Body)"/>
                <a:cs typeface="+mn-cs"/>
              </a:rPr>
              <a:t>Contact Marysia by sending an email:</a:t>
            </a:r>
          </a:p>
          <a:p>
            <a:pPr marL="0" indent="0">
              <a:lnSpc>
                <a:spcPct val="110000"/>
              </a:lnSpc>
              <a:buNone/>
            </a:pPr>
            <a:r>
              <a:rPr lang="en-US" dirty="0">
                <a:solidFill>
                  <a:srgbClr val="535353"/>
                </a:solidFill>
                <a:latin typeface="Museo Sans 100 (Body)"/>
                <a:cs typeface="+mn-cs"/>
              </a:rPr>
              <a:t>Mediastudies.admission@eshcc.eur.nl</a:t>
            </a:r>
          </a:p>
          <a:p>
            <a:pPr marL="0" indent="0">
              <a:lnSpc>
                <a:spcPct val="110000"/>
              </a:lnSpc>
              <a:buNone/>
            </a:pPr>
            <a:endParaRPr lang="en-US" dirty="0">
              <a:solidFill>
                <a:srgbClr val="535353"/>
              </a:solidFill>
              <a:latin typeface="Museo Sans 100 (Body)"/>
              <a:cs typeface="+mn-cs"/>
            </a:endParaRPr>
          </a:p>
        </p:txBody>
      </p:sp>
      <p:pic>
        <p:nvPicPr>
          <p:cNvPr id="3" name="Audio 2">
            <a:hlinkClick r:id="" action="ppaction://media"/>
            <a:extLst>
              <a:ext uri="{FF2B5EF4-FFF2-40B4-BE49-F238E27FC236}">
                <a16:creationId xmlns:a16="http://schemas.microsoft.com/office/drawing/2014/main" id="{1040ABD6-DE94-4041-BB6C-1272CF947EF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79250135"/>
      </p:ext>
    </p:extLst>
  </p:cSld>
  <p:clrMapOvr>
    <a:masterClrMapping/>
  </p:clrMapOvr>
  <mc:AlternateContent xmlns:mc="http://schemas.openxmlformats.org/markup-compatibility/2006">
    <mc:Choice xmlns:p14="http://schemas.microsoft.com/office/powerpoint/2010/main" Requires="p14">
      <p:transition spd="slow" p14:dur="2000" advTm="38876"/>
    </mc:Choice>
    <mc:Fallback>
      <p:transition spd="slow" advTm="38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14EBF26-C1EE-403B-B07F-E0782928C75B}"/>
              </a:ext>
            </a:extLst>
          </p:cNvPr>
          <p:cNvSpPr txBox="1">
            <a:spLocks/>
          </p:cNvSpPr>
          <p:nvPr/>
        </p:nvSpPr>
        <p:spPr>
          <a:xfrm>
            <a:off x="822757" y="383510"/>
            <a:ext cx="10896000" cy="828000"/>
          </a:xfrm>
          <a:prstGeom prst="rect">
            <a:avLst/>
          </a:prstGeom>
        </p:spPr>
        <p:txBody>
          <a:bodyPr vert="horz" lIns="0" tIns="0" rIns="0" bIns="0" rtlCol="0" anchor="t" anchorCtr="0">
            <a:noAutofit/>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4000" b="1" dirty="0">
                <a:solidFill>
                  <a:schemeClr val="tx2"/>
                </a:solidFill>
              </a:rPr>
              <a:t>Other sources of information</a:t>
            </a:r>
          </a:p>
        </p:txBody>
      </p:sp>
      <p:sp>
        <p:nvSpPr>
          <p:cNvPr id="20" name="Rectangle 19">
            <a:extLst>
              <a:ext uri="{FF2B5EF4-FFF2-40B4-BE49-F238E27FC236}">
                <a16:creationId xmlns:a16="http://schemas.microsoft.com/office/drawing/2014/main" id="{9EAAC970-6561-44CC-839E-74A26E315027}"/>
              </a:ext>
            </a:extLst>
          </p:cNvPr>
          <p:cNvSpPr/>
          <p:nvPr/>
        </p:nvSpPr>
        <p:spPr>
          <a:xfrm>
            <a:off x="2963322" y="3484469"/>
            <a:ext cx="2808000" cy="1127493"/>
          </a:xfrm>
          <a:prstGeom prst="rect">
            <a:avLst/>
          </a:prstGeom>
          <a:solidFill>
            <a:srgbClr val="006EC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b="1" dirty="0">
                <a:solidFill>
                  <a:schemeClr val="bg1"/>
                </a:solidFill>
                <a:latin typeface="Museo Sans 100" panose="02000000000000000000" pitchFamily="50" charset="0"/>
                <a:ea typeface="Museo Sans 500" charset="0"/>
                <a:cs typeface="Arial" panose="020B0604020202020204" pitchFamily="34" charset="0"/>
              </a:rPr>
              <a:t>Chat with current students:</a:t>
            </a:r>
            <a:br>
              <a:rPr lang="en-US" b="1" dirty="0">
                <a:solidFill>
                  <a:schemeClr val="bg1"/>
                </a:solidFill>
                <a:latin typeface="Museo Sans 100" panose="02000000000000000000" pitchFamily="50" charset="0"/>
                <a:ea typeface="Museo Sans 500" charset="0"/>
                <a:cs typeface="Arial" panose="020B0604020202020204" pitchFamily="34" charset="0"/>
              </a:rPr>
            </a:br>
            <a:r>
              <a:rPr lang="en-US" dirty="0">
                <a:solidFill>
                  <a:schemeClr val="bg1"/>
                </a:solidFill>
                <a:latin typeface="Museo Sans 100" panose="02000000000000000000" pitchFamily="50" charset="0"/>
                <a:ea typeface="Museo Sans 500" charset="0"/>
                <a:cs typeface="Arial" panose="020B0604020202020204" pitchFamily="34" charset="0"/>
              </a:rPr>
              <a:t>eur.nl/</a:t>
            </a:r>
            <a:r>
              <a:rPr lang="en-US" dirty="0" err="1">
                <a:solidFill>
                  <a:schemeClr val="bg1"/>
                </a:solidFill>
                <a:latin typeface="Museo Sans 100" panose="02000000000000000000" pitchFamily="50" charset="0"/>
                <a:ea typeface="Museo Sans 500" charset="0"/>
                <a:cs typeface="Arial" panose="020B0604020202020204" pitchFamily="34" charset="0"/>
              </a:rPr>
              <a:t>en</a:t>
            </a:r>
            <a:r>
              <a:rPr lang="en-US" dirty="0">
                <a:solidFill>
                  <a:schemeClr val="bg1"/>
                </a:solidFill>
                <a:latin typeface="Museo Sans 100" panose="02000000000000000000" pitchFamily="50" charset="0"/>
                <a:ea typeface="Museo Sans 500" charset="0"/>
                <a:cs typeface="Arial" panose="020B0604020202020204" pitchFamily="34" charset="0"/>
              </a:rPr>
              <a:t>/</a:t>
            </a:r>
            <a:r>
              <a:rPr lang="en-US" dirty="0" err="1">
                <a:solidFill>
                  <a:schemeClr val="bg1"/>
                </a:solidFill>
                <a:latin typeface="Museo Sans 100" panose="02000000000000000000" pitchFamily="50" charset="0"/>
                <a:ea typeface="Museo Sans 500" charset="0"/>
                <a:cs typeface="Arial" panose="020B0604020202020204" pitchFamily="34" charset="0"/>
              </a:rPr>
              <a:t>eshcc</a:t>
            </a:r>
            <a:r>
              <a:rPr lang="en-US" dirty="0">
                <a:solidFill>
                  <a:schemeClr val="bg1"/>
                </a:solidFill>
                <a:latin typeface="Museo Sans 100" panose="02000000000000000000" pitchFamily="50" charset="0"/>
                <a:ea typeface="Museo Sans 500" charset="0"/>
                <a:cs typeface="Arial" panose="020B0604020202020204" pitchFamily="34" charset="0"/>
              </a:rPr>
              <a:t>/contact/</a:t>
            </a:r>
            <a:br>
              <a:rPr lang="en-US" dirty="0">
                <a:solidFill>
                  <a:schemeClr val="bg1"/>
                </a:solidFill>
                <a:latin typeface="Museo Sans 100" panose="02000000000000000000" pitchFamily="50" charset="0"/>
                <a:ea typeface="Museo Sans 500" charset="0"/>
                <a:cs typeface="Arial" panose="020B0604020202020204" pitchFamily="34" charset="0"/>
              </a:rPr>
            </a:br>
            <a:r>
              <a:rPr lang="en-US" dirty="0">
                <a:solidFill>
                  <a:schemeClr val="bg1"/>
                </a:solidFill>
                <a:latin typeface="Museo Sans 100" panose="02000000000000000000" pitchFamily="50" charset="0"/>
                <a:ea typeface="Museo Sans 500" charset="0"/>
                <a:cs typeface="Arial" panose="020B0604020202020204" pitchFamily="34" charset="0"/>
              </a:rPr>
              <a:t>chat-with-our-students</a:t>
            </a:r>
            <a:endParaRPr lang="en-GB" dirty="0">
              <a:solidFill>
                <a:schemeClr val="bg1"/>
              </a:solidFill>
              <a:latin typeface="Museo Sans 100" panose="02000000000000000000" pitchFamily="50" charset="0"/>
              <a:ea typeface="Museo Sans 500" charset="0"/>
              <a:cs typeface="Arial" panose="020B0604020202020204" pitchFamily="34" charset="0"/>
            </a:endParaRPr>
          </a:p>
        </p:txBody>
      </p:sp>
      <p:sp>
        <p:nvSpPr>
          <p:cNvPr id="24" name="Rectangle 23">
            <a:extLst>
              <a:ext uri="{FF2B5EF4-FFF2-40B4-BE49-F238E27FC236}">
                <a16:creationId xmlns:a16="http://schemas.microsoft.com/office/drawing/2014/main" id="{40D2129C-69B9-4279-8949-6D9191D38AB3}"/>
              </a:ext>
            </a:extLst>
          </p:cNvPr>
          <p:cNvSpPr/>
          <p:nvPr/>
        </p:nvSpPr>
        <p:spPr>
          <a:xfrm>
            <a:off x="2963322" y="4750649"/>
            <a:ext cx="2808000" cy="1127493"/>
          </a:xfrm>
          <a:prstGeom prst="rect">
            <a:avLst/>
          </a:prstGeom>
          <a:solidFill>
            <a:srgbClr val="006EC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b="1" dirty="0">
                <a:solidFill>
                  <a:schemeClr val="bg1"/>
                </a:solidFill>
                <a:latin typeface="Museo Sans 100" panose="02000000000000000000" pitchFamily="50" charset="0"/>
                <a:ea typeface="Museo Sans 500" charset="0"/>
                <a:cs typeface="Arial" panose="020B0604020202020204" pitchFamily="34" charset="0"/>
              </a:rPr>
              <a:t>Email us at:</a:t>
            </a:r>
            <a:br>
              <a:rPr lang="en-US" dirty="0">
                <a:solidFill>
                  <a:schemeClr val="bg1"/>
                </a:solidFill>
                <a:latin typeface="Museo Sans 100" panose="02000000000000000000" pitchFamily="50" charset="0"/>
                <a:ea typeface="Museo Sans 500" charset="0"/>
                <a:cs typeface="Arial" panose="020B0604020202020204" pitchFamily="34" charset="0"/>
              </a:rPr>
            </a:br>
            <a:r>
              <a:rPr lang="en-US" dirty="0" err="1">
                <a:solidFill>
                  <a:schemeClr val="bg1"/>
                </a:solidFill>
                <a:latin typeface="Museo Sans 100" panose="02000000000000000000" pitchFamily="50" charset="0"/>
                <a:ea typeface="Museo Sans 500" charset="0"/>
                <a:cs typeface="Arial" panose="020B0604020202020204" pitchFamily="34" charset="0"/>
              </a:rPr>
              <a:t>mediastudies.admission</a:t>
            </a:r>
            <a:br>
              <a:rPr lang="en-US" dirty="0">
                <a:solidFill>
                  <a:schemeClr val="bg1"/>
                </a:solidFill>
                <a:latin typeface="Museo Sans 100" panose="02000000000000000000" pitchFamily="50" charset="0"/>
                <a:ea typeface="Museo Sans 500" charset="0"/>
                <a:cs typeface="Arial" panose="020B0604020202020204" pitchFamily="34" charset="0"/>
              </a:rPr>
            </a:br>
            <a:r>
              <a:rPr lang="en-US" dirty="0">
                <a:solidFill>
                  <a:schemeClr val="bg1"/>
                </a:solidFill>
                <a:latin typeface="Museo Sans 100" panose="02000000000000000000" pitchFamily="50" charset="0"/>
                <a:ea typeface="Museo Sans 500" charset="0"/>
                <a:cs typeface="Arial" panose="020B0604020202020204" pitchFamily="34" charset="0"/>
              </a:rPr>
              <a:t>@eshcc.eur.nl</a:t>
            </a:r>
            <a:endParaRPr lang="en-GB" dirty="0">
              <a:solidFill>
                <a:schemeClr val="bg1"/>
              </a:solidFill>
              <a:latin typeface="Museo Sans 100" panose="02000000000000000000" pitchFamily="50" charset="0"/>
              <a:ea typeface="Museo Sans 500" charset="0"/>
              <a:cs typeface="Arial" panose="020B0604020202020204" pitchFamily="34" charset="0"/>
            </a:endParaRPr>
          </a:p>
        </p:txBody>
      </p:sp>
      <p:grpSp>
        <p:nvGrpSpPr>
          <p:cNvPr id="11" name="Group 10">
            <a:extLst>
              <a:ext uri="{FF2B5EF4-FFF2-40B4-BE49-F238E27FC236}">
                <a16:creationId xmlns:a16="http://schemas.microsoft.com/office/drawing/2014/main" id="{6488F796-9F06-47D3-B18C-06F5C0C3ED59}"/>
              </a:ext>
            </a:extLst>
          </p:cNvPr>
          <p:cNvGrpSpPr/>
          <p:nvPr/>
        </p:nvGrpSpPr>
        <p:grpSpPr>
          <a:xfrm>
            <a:off x="6096000" y="2791940"/>
            <a:ext cx="2808000" cy="1127493"/>
            <a:chOff x="3592677" y="2514858"/>
            <a:chExt cx="2808000" cy="1127493"/>
          </a:xfrm>
        </p:grpSpPr>
        <p:sp>
          <p:nvSpPr>
            <p:cNvPr id="25" name="Rectangle 24">
              <a:extLst>
                <a:ext uri="{FF2B5EF4-FFF2-40B4-BE49-F238E27FC236}">
                  <a16:creationId xmlns:a16="http://schemas.microsoft.com/office/drawing/2014/main" id="{31BE1F51-086A-4B7B-AE10-2C06F66B05D5}"/>
                </a:ext>
              </a:extLst>
            </p:cNvPr>
            <p:cNvSpPr/>
            <p:nvPr/>
          </p:nvSpPr>
          <p:spPr>
            <a:xfrm>
              <a:off x="3592677" y="2514858"/>
              <a:ext cx="2808000" cy="1127493"/>
            </a:xfrm>
            <a:prstGeom prst="rect">
              <a:avLst/>
            </a:prstGeom>
            <a:solidFill>
              <a:srgbClr val="006EC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dirty="0">
                  <a:solidFill>
                    <a:schemeClr val="bg1"/>
                  </a:solidFill>
                  <a:latin typeface="Museo Sans 100" panose="02000000000000000000" pitchFamily="50" charset="0"/>
                  <a:cs typeface="Arial" panose="020B0604020202020204" pitchFamily="34" charset="0"/>
                </a:rPr>
                <a:t>           </a:t>
              </a:r>
            </a:p>
            <a:p>
              <a:pPr algn="ctr"/>
              <a:endParaRPr lang="en-GB" dirty="0">
                <a:solidFill>
                  <a:schemeClr val="bg1"/>
                </a:solidFill>
                <a:latin typeface="Museo Sans 100" panose="02000000000000000000" pitchFamily="50" charset="0"/>
                <a:cs typeface="Arial" panose="020B0604020202020204" pitchFamily="34" charset="0"/>
              </a:endParaRPr>
            </a:p>
            <a:p>
              <a:pPr algn="ctr"/>
              <a:endParaRPr lang="en-GB" dirty="0">
                <a:solidFill>
                  <a:schemeClr val="bg1"/>
                </a:solidFill>
                <a:latin typeface="Museo Sans 100" panose="02000000000000000000" pitchFamily="50" charset="0"/>
                <a:cs typeface="Arial" panose="020B0604020202020204" pitchFamily="34" charset="0"/>
              </a:endParaRPr>
            </a:p>
            <a:p>
              <a:pPr algn="ctr"/>
              <a:r>
                <a:rPr lang="en-GB" dirty="0">
                  <a:solidFill>
                    <a:schemeClr val="bg1"/>
                  </a:solidFill>
                  <a:latin typeface="Museo Sans 100" panose="02000000000000000000" pitchFamily="50" charset="0"/>
                  <a:cs typeface="Arial" panose="020B0604020202020204" pitchFamily="34" charset="0"/>
                </a:rPr>
                <a:t>@</a:t>
              </a:r>
              <a:r>
                <a:rPr lang="en-GB" dirty="0" err="1">
                  <a:solidFill>
                    <a:schemeClr val="bg1"/>
                  </a:solidFill>
                  <a:latin typeface="Museo Sans 100" panose="02000000000000000000" pitchFamily="50" charset="0"/>
                  <a:cs typeface="Arial" panose="020B0604020202020204" pitchFamily="34" charset="0"/>
                </a:rPr>
                <a:t>mediastudieserasmus</a:t>
              </a:r>
              <a:endParaRPr lang="en-GB" dirty="0">
                <a:solidFill>
                  <a:schemeClr val="bg1"/>
                </a:solidFill>
                <a:latin typeface="Museo Sans 100" panose="02000000000000000000" pitchFamily="50" charset="0"/>
                <a:cs typeface="Arial" panose="020B0604020202020204" pitchFamily="34" charset="0"/>
              </a:endParaRPr>
            </a:p>
          </p:txBody>
        </p:sp>
        <p:pic>
          <p:nvPicPr>
            <p:cNvPr id="27" name="Picture 26">
              <a:extLst>
                <a:ext uri="{FF2B5EF4-FFF2-40B4-BE49-F238E27FC236}">
                  <a16:creationId xmlns:a16="http://schemas.microsoft.com/office/drawing/2014/main" id="{4C67B1C9-BE1B-4728-87A1-8DCB8D1940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90875" y="2597490"/>
              <a:ext cx="761734" cy="761734"/>
            </a:xfrm>
            <a:prstGeom prst="rect">
              <a:avLst/>
            </a:prstGeom>
          </p:spPr>
        </p:pic>
      </p:grpSp>
      <p:grpSp>
        <p:nvGrpSpPr>
          <p:cNvPr id="12" name="Group 11">
            <a:extLst>
              <a:ext uri="{FF2B5EF4-FFF2-40B4-BE49-F238E27FC236}">
                <a16:creationId xmlns:a16="http://schemas.microsoft.com/office/drawing/2014/main" id="{A5AAD49C-F203-48A1-A0D9-7849F050A769}"/>
              </a:ext>
            </a:extLst>
          </p:cNvPr>
          <p:cNvGrpSpPr/>
          <p:nvPr/>
        </p:nvGrpSpPr>
        <p:grpSpPr>
          <a:xfrm>
            <a:off x="6096000" y="4092557"/>
            <a:ext cx="2808000" cy="1127493"/>
            <a:chOff x="3592677" y="3872268"/>
            <a:chExt cx="2808000" cy="1127493"/>
          </a:xfrm>
        </p:grpSpPr>
        <p:sp>
          <p:nvSpPr>
            <p:cNvPr id="26" name="Rectangle 25">
              <a:extLst>
                <a:ext uri="{FF2B5EF4-FFF2-40B4-BE49-F238E27FC236}">
                  <a16:creationId xmlns:a16="http://schemas.microsoft.com/office/drawing/2014/main" id="{055E997A-D3FC-4BB6-863F-C72F6C078FB7}"/>
                </a:ext>
              </a:extLst>
            </p:cNvPr>
            <p:cNvSpPr/>
            <p:nvPr/>
          </p:nvSpPr>
          <p:spPr>
            <a:xfrm>
              <a:off x="3592677" y="3872268"/>
              <a:ext cx="2808000" cy="1127493"/>
            </a:xfrm>
            <a:prstGeom prst="rect">
              <a:avLst/>
            </a:prstGeom>
            <a:solidFill>
              <a:srgbClr val="006EC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solidFill>
                  <a:schemeClr val="bg1"/>
                </a:solidFill>
                <a:latin typeface="Museo Sans 100" panose="02000000000000000000" pitchFamily="50" charset="0"/>
                <a:ea typeface="Museo Sans 500" charset="0"/>
                <a:cs typeface="Arial" panose="020B0604020202020204" pitchFamily="34" charset="0"/>
              </a:endParaRPr>
            </a:p>
            <a:p>
              <a:pPr algn="ctr"/>
              <a:endParaRPr lang="en-US" dirty="0">
                <a:solidFill>
                  <a:schemeClr val="bg1"/>
                </a:solidFill>
                <a:latin typeface="Museo Sans 100" panose="02000000000000000000" pitchFamily="50" charset="0"/>
                <a:ea typeface="Museo Sans 500" charset="0"/>
                <a:cs typeface="Arial" panose="020B0604020202020204" pitchFamily="34" charset="0"/>
              </a:endParaRPr>
            </a:p>
            <a:p>
              <a:pPr algn="ctr"/>
              <a:endParaRPr lang="en-US" dirty="0">
                <a:solidFill>
                  <a:schemeClr val="bg1"/>
                </a:solidFill>
                <a:latin typeface="Museo Sans 100" panose="02000000000000000000" pitchFamily="50" charset="0"/>
                <a:ea typeface="Museo Sans 500" charset="0"/>
                <a:cs typeface="Arial" panose="020B0604020202020204" pitchFamily="34" charset="0"/>
              </a:endParaRPr>
            </a:p>
            <a:p>
              <a:pPr algn="ctr"/>
              <a:r>
                <a:rPr lang="en-US" dirty="0">
                  <a:solidFill>
                    <a:schemeClr val="bg1"/>
                  </a:solidFill>
                  <a:latin typeface="Museo Sans 100" panose="02000000000000000000" pitchFamily="50" charset="0"/>
                  <a:ea typeface="Museo Sans 500" charset="0"/>
                  <a:cs typeface="Arial" panose="020B0604020202020204" pitchFamily="34" charset="0"/>
                </a:rPr>
                <a:t>/</a:t>
              </a:r>
              <a:r>
                <a:rPr lang="en-US" dirty="0" err="1">
                  <a:solidFill>
                    <a:schemeClr val="bg1"/>
                  </a:solidFill>
                  <a:latin typeface="Museo Sans 100" panose="02000000000000000000" pitchFamily="50" charset="0"/>
                  <a:ea typeface="Museo Sans 500" charset="0"/>
                  <a:cs typeface="Arial" panose="020B0604020202020204" pitchFamily="34" charset="0"/>
                </a:rPr>
                <a:t>mastermediastudies</a:t>
              </a:r>
              <a:endParaRPr lang="en-GB" dirty="0">
                <a:solidFill>
                  <a:schemeClr val="bg1"/>
                </a:solidFill>
                <a:latin typeface="Museo Sans 100" panose="02000000000000000000" pitchFamily="50" charset="0"/>
                <a:ea typeface="Museo Sans 500" charset="0"/>
                <a:cs typeface="Arial" panose="020B0604020202020204" pitchFamily="34" charset="0"/>
              </a:endParaRPr>
            </a:p>
          </p:txBody>
        </p:sp>
        <p:pic>
          <p:nvPicPr>
            <p:cNvPr id="28" name="Picture 27">
              <a:extLst>
                <a:ext uri="{FF2B5EF4-FFF2-40B4-BE49-F238E27FC236}">
                  <a16:creationId xmlns:a16="http://schemas.microsoft.com/office/drawing/2014/main" id="{0C5FBBB1-9E6A-4367-B01F-2E223E8F6F7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94518" y="3968051"/>
              <a:ext cx="658091" cy="658091"/>
            </a:xfrm>
            <a:prstGeom prst="rect">
              <a:avLst/>
            </a:prstGeom>
          </p:spPr>
        </p:pic>
      </p:grpSp>
      <p:sp>
        <p:nvSpPr>
          <p:cNvPr id="34" name="Rectangle 33">
            <a:extLst>
              <a:ext uri="{FF2B5EF4-FFF2-40B4-BE49-F238E27FC236}">
                <a16:creationId xmlns:a16="http://schemas.microsoft.com/office/drawing/2014/main" id="{6796AB62-483C-40C6-87B6-22D02BC9757B}"/>
              </a:ext>
            </a:extLst>
          </p:cNvPr>
          <p:cNvSpPr/>
          <p:nvPr/>
        </p:nvSpPr>
        <p:spPr>
          <a:xfrm>
            <a:off x="2963322" y="2218289"/>
            <a:ext cx="2808000" cy="1127493"/>
          </a:xfrm>
          <a:prstGeom prst="rect">
            <a:avLst/>
          </a:prstGeom>
          <a:solidFill>
            <a:srgbClr val="006EC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b="1" dirty="0">
                <a:solidFill>
                  <a:schemeClr val="bg1"/>
                </a:solidFill>
                <a:latin typeface="Museo Sans 100" panose="02000000000000000000" pitchFamily="50" charset="0"/>
                <a:ea typeface="Museo Sans 500" charset="0"/>
                <a:cs typeface="Arial" panose="020B0604020202020204" pitchFamily="34" charset="0"/>
              </a:rPr>
              <a:t>Visit our website:</a:t>
            </a:r>
          </a:p>
          <a:p>
            <a:pPr algn="ctr"/>
            <a:r>
              <a:rPr lang="en-GB" dirty="0">
                <a:solidFill>
                  <a:schemeClr val="bg1"/>
                </a:solidFill>
                <a:latin typeface="Museo Sans 100" panose="02000000000000000000" pitchFamily="50" charset="0"/>
                <a:ea typeface="Museo Sans 500" charset="0"/>
                <a:cs typeface="Arial" panose="020B0604020202020204" pitchFamily="34" charset="0"/>
              </a:rPr>
              <a:t>eur.nl/</a:t>
            </a:r>
            <a:r>
              <a:rPr lang="en-GB" dirty="0" err="1">
                <a:solidFill>
                  <a:schemeClr val="bg1"/>
                </a:solidFill>
                <a:latin typeface="Museo Sans 100" panose="02000000000000000000" pitchFamily="50" charset="0"/>
                <a:ea typeface="Museo Sans 500" charset="0"/>
                <a:cs typeface="Arial" panose="020B0604020202020204" pitchFamily="34" charset="0"/>
              </a:rPr>
              <a:t>en</a:t>
            </a:r>
            <a:r>
              <a:rPr lang="en-GB" dirty="0">
                <a:solidFill>
                  <a:schemeClr val="bg1"/>
                </a:solidFill>
                <a:latin typeface="Museo Sans 100" panose="02000000000000000000" pitchFamily="50" charset="0"/>
                <a:ea typeface="Museo Sans 500" charset="0"/>
                <a:cs typeface="Arial" panose="020B0604020202020204" pitchFamily="34" charset="0"/>
              </a:rPr>
              <a:t>/</a:t>
            </a:r>
            <a:r>
              <a:rPr lang="en-GB" dirty="0" err="1">
                <a:solidFill>
                  <a:schemeClr val="bg1"/>
                </a:solidFill>
                <a:latin typeface="Museo Sans 100" panose="02000000000000000000" pitchFamily="50" charset="0"/>
                <a:ea typeface="Museo Sans 500" charset="0"/>
                <a:cs typeface="Arial" panose="020B0604020202020204" pitchFamily="34" charset="0"/>
              </a:rPr>
              <a:t>eshcc</a:t>
            </a:r>
            <a:r>
              <a:rPr lang="en-GB" dirty="0">
                <a:solidFill>
                  <a:schemeClr val="bg1"/>
                </a:solidFill>
                <a:latin typeface="Museo Sans 100" panose="02000000000000000000" pitchFamily="50" charset="0"/>
                <a:ea typeface="Museo Sans 500" charset="0"/>
                <a:cs typeface="Arial" panose="020B0604020202020204" pitchFamily="34" charset="0"/>
              </a:rPr>
              <a:t>/master-media-studies</a:t>
            </a:r>
          </a:p>
        </p:txBody>
      </p:sp>
      <p:pic>
        <p:nvPicPr>
          <p:cNvPr id="3" name="Audio 2">
            <a:hlinkClick r:id="" action="ppaction://media"/>
            <a:extLst>
              <a:ext uri="{FF2B5EF4-FFF2-40B4-BE49-F238E27FC236}">
                <a16:creationId xmlns:a16="http://schemas.microsoft.com/office/drawing/2014/main" id="{88D81677-4FB7-4B1A-A6C8-AB4E409FD1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71710002"/>
      </p:ext>
    </p:extLst>
  </p:cSld>
  <p:clrMapOvr>
    <a:masterClrMapping/>
  </p:clrMapOvr>
  <mc:AlternateContent xmlns:mc="http://schemas.openxmlformats.org/markup-compatibility/2006">
    <mc:Choice xmlns:p14="http://schemas.microsoft.com/office/powerpoint/2010/main" Requires="p14">
      <p:transition spd="slow" p14:dur="2000" advTm="51824"/>
    </mc:Choice>
    <mc:Fallback>
      <p:transition spd="slow" advTm="51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4D4911-F4A2-4B60-ABE6-02DA01E7981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itel 4">
            <a:extLst>
              <a:ext uri="{FF2B5EF4-FFF2-40B4-BE49-F238E27FC236}">
                <a16:creationId xmlns:a16="http://schemas.microsoft.com/office/drawing/2014/main" id="{D8C97FFE-7CD7-42BE-B4E7-7B348D2E02C8}"/>
              </a:ext>
            </a:extLst>
          </p:cNvPr>
          <p:cNvSpPr txBox="1">
            <a:spLocks/>
          </p:cNvSpPr>
          <p:nvPr/>
        </p:nvSpPr>
        <p:spPr>
          <a:xfrm>
            <a:off x="271930" y="324680"/>
            <a:ext cx="3902504" cy="1102599"/>
          </a:xfrm>
          <a:prstGeom prst="rect">
            <a:avLst/>
          </a:prstGeom>
          <a:noFill/>
        </p:spPr>
        <p:txBody>
          <a:bodyPr vert="horz" lIns="0" tIns="0" rIns="0" bIns="0" rtlCol="0" anchor="t" anchorCtr="0">
            <a:noAutofit/>
          </a:bodyPr>
          <a:lstStyle>
            <a:lvl1pPr algn="l" defTabSz="457200" rtl="0" eaLnBrk="1" latinLnBrk="0" hangingPunct="1">
              <a:lnSpc>
                <a:spcPts val="3200"/>
              </a:lnSpc>
              <a:spcBef>
                <a:spcPct val="0"/>
              </a:spcBef>
              <a:buNone/>
              <a:defRPr sz="2800" b="0" i="0" kern="1200" baseline="0">
                <a:solidFill>
                  <a:schemeClr val="tx2"/>
                </a:solidFill>
                <a:latin typeface="+mj-lt"/>
                <a:ea typeface="+mj-ea"/>
                <a:cs typeface="Museo Sans 700"/>
              </a:defRPr>
            </a:lvl1pPr>
          </a:lstStyle>
          <a:p>
            <a:pPr algn="ctr"/>
            <a:br>
              <a:rPr lang="en-US" sz="4000" dirty="0">
                <a:solidFill>
                  <a:schemeClr val="bg1"/>
                </a:solidFill>
                <a:latin typeface="Museo Sans 700" panose="02000000000000000000" pitchFamily="50" charset="0"/>
              </a:rPr>
            </a:br>
            <a:r>
              <a:rPr lang="en-US" sz="4000" dirty="0">
                <a:solidFill>
                  <a:schemeClr val="bg1"/>
                </a:solidFill>
                <a:latin typeface="Museo Sans 700" panose="02000000000000000000" pitchFamily="50" charset="0"/>
              </a:rPr>
              <a:t>Thank you!</a:t>
            </a:r>
          </a:p>
          <a:p>
            <a:pPr algn="ctr"/>
            <a:endParaRPr lang="en-US" sz="4000" b="1" dirty="0">
              <a:solidFill>
                <a:schemeClr val="bg1"/>
              </a:solidFill>
              <a:latin typeface="Museo Sans 700" panose="02000000000000000000" pitchFamily="50" charset="0"/>
            </a:endParaRPr>
          </a:p>
        </p:txBody>
      </p:sp>
      <p:pic>
        <p:nvPicPr>
          <p:cNvPr id="2" name="Audio 1">
            <a:hlinkClick r:id="" action="ppaction://media"/>
            <a:extLst>
              <a:ext uri="{FF2B5EF4-FFF2-40B4-BE49-F238E27FC236}">
                <a16:creationId xmlns:a16="http://schemas.microsoft.com/office/drawing/2014/main" id="{11FD0D25-BD0B-4052-87DD-13F34FCDAF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69270766"/>
      </p:ext>
    </p:extLst>
  </p:cSld>
  <p:clrMapOvr>
    <a:masterClrMapping/>
  </p:clrMapOvr>
  <mc:AlternateContent xmlns:mc="http://schemas.openxmlformats.org/markup-compatibility/2006">
    <mc:Choice xmlns:p14="http://schemas.microsoft.com/office/powerpoint/2010/main" Requires="p14">
      <p:transition spd="slow" p14:dur="2000" advTm="4096"/>
    </mc:Choice>
    <mc:Fallback>
      <p:transition spd="slow" advTm="4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4F1E816-7801-4A47-902D-0502F234CDA3}"/>
              </a:ext>
            </a:extLst>
          </p:cNvPr>
          <p:cNvSpPr txBox="1">
            <a:spLocks/>
          </p:cNvSpPr>
          <p:nvPr/>
        </p:nvSpPr>
        <p:spPr>
          <a:xfrm>
            <a:off x="822757" y="383510"/>
            <a:ext cx="10896000" cy="828000"/>
          </a:xfrm>
          <a:prstGeom prst="rect">
            <a:avLst/>
          </a:prstGeom>
        </p:spPr>
        <p:txBody>
          <a:bodyPr vert="horz" lIns="0" tIns="0" rIns="0" bIns="0" rtlCol="0" anchor="t" anchorCtr="0">
            <a:noAutofit/>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4000" b="1" dirty="0">
                <a:solidFill>
                  <a:schemeClr val="tx2"/>
                </a:solidFill>
              </a:rPr>
              <a:t>It’s great to meet you</a:t>
            </a:r>
          </a:p>
        </p:txBody>
      </p:sp>
      <p:grpSp>
        <p:nvGrpSpPr>
          <p:cNvPr id="2" name="Group 1">
            <a:extLst>
              <a:ext uri="{FF2B5EF4-FFF2-40B4-BE49-F238E27FC236}">
                <a16:creationId xmlns:a16="http://schemas.microsoft.com/office/drawing/2014/main" id="{78DA29E2-2AB1-4C89-B1D9-31C62888E8B1}"/>
              </a:ext>
            </a:extLst>
          </p:cNvPr>
          <p:cNvGrpSpPr/>
          <p:nvPr/>
        </p:nvGrpSpPr>
        <p:grpSpPr>
          <a:xfrm>
            <a:off x="1072478" y="4609253"/>
            <a:ext cx="2886906" cy="691246"/>
            <a:chOff x="480699" y="4878118"/>
            <a:chExt cx="2886906" cy="691246"/>
          </a:xfrm>
        </p:grpSpPr>
        <p:cxnSp>
          <p:nvCxnSpPr>
            <p:cNvPr id="10" name="Straight Arrow Connector 63">
              <a:extLst>
                <a:ext uri="{FF2B5EF4-FFF2-40B4-BE49-F238E27FC236}">
                  <a16:creationId xmlns:a16="http://schemas.microsoft.com/office/drawing/2014/main" id="{2CCFB783-074D-48FF-A584-E3CCAEEB9C38}"/>
                </a:ext>
              </a:extLst>
            </p:cNvPr>
            <p:cNvCxnSpPr/>
            <p:nvPr>
              <p:custDataLst>
                <p:tags r:id="rId4"/>
              </p:custDataLst>
            </p:nvPr>
          </p:nvCxnSpPr>
          <p:spPr bwMode="gray">
            <a:xfrm>
              <a:off x="480699" y="4878118"/>
              <a:ext cx="2880000" cy="0"/>
            </a:xfrm>
            <a:prstGeom prst="straightConnector1">
              <a:avLst/>
            </a:prstGeom>
            <a:ln w="9525">
              <a:solidFill>
                <a:srgbClr val="002328"/>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185908AA-B00D-4396-A488-DF9592E91226}"/>
                </a:ext>
              </a:extLst>
            </p:cNvPr>
            <p:cNvSpPr txBox="1">
              <a:spLocks/>
            </p:cNvSpPr>
            <p:nvPr>
              <p:custDataLst>
                <p:tags r:id="rId5"/>
              </p:custDataLst>
            </p:nvPr>
          </p:nvSpPr>
          <p:spPr bwMode="gray">
            <a:xfrm>
              <a:off x="487605" y="5121614"/>
              <a:ext cx="2880000" cy="447750"/>
            </a:xfrm>
            <a:prstGeom prst="rect">
              <a:avLst/>
            </a:prstGeom>
          </p:spPr>
          <p:txBody>
            <a:bodyPr lIns="0" tIns="0" rIns="0" bIns="0"/>
            <a:lstStyle>
              <a:lvl1pPr marL="0" indent="0" algn="l" defTabSz="914400" rtl="0" eaLnBrk="1" latinLnBrk="0" hangingPunct="1">
                <a:lnSpc>
                  <a:spcPct val="100000"/>
                </a:lnSpc>
                <a:spcBef>
                  <a:spcPts val="0"/>
                </a:spcBef>
                <a:spcAft>
                  <a:spcPts val="0"/>
                </a:spcAft>
                <a:buFont typeface="Arial" charset="0"/>
                <a:buNone/>
                <a:defRPr sz="1600" b="1" kern="1200">
                  <a:solidFill>
                    <a:srgbClr val="00B0F0"/>
                  </a:solidFill>
                  <a:latin typeface="+mn-lt"/>
                  <a:ea typeface="+mn-ea"/>
                  <a:cs typeface="+mn-cs"/>
                </a:defRPr>
              </a:lvl1pPr>
              <a:lvl2pPr marL="0" marR="0" indent="0" algn="l" defTabSz="914400" rtl="0" eaLnBrk="1" fontAlgn="auto" latinLnBrk="0" hangingPunct="1">
                <a:lnSpc>
                  <a:spcPct val="100000"/>
                </a:lnSpc>
                <a:spcBef>
                  <a:spcPts val="0"/>
                </a:spcBef>
                <a:spcAft>
                  <a:spcPts val="0"/>
                </a:spcAft>
                <a:buClrTx/>
                <a:buSzTx/>
                <a:buFont typeface="Arial" charset="0"/>
                <a:buNone/>
                <a:tabLst/>
                <a:defRPr sz="1400" b="1" kern="1200" baseline="0">
                  <a:solidFill>
                    <a:srgbClr val="535353"/>
                  </a:solidFill>
                  <a:latin typeface="+mn-lt"/>
                  <a:ea typeface="+mn-ea"/>
                  <a:cs typeface="+mn-cs"/>
                </a:defRPr>
              </a:lvl2pPr>
              <a:lvl3pPr marL="0" indent="0" algn="l" defTabSz="914400" rtl="0" eaLnBrk="1" latinLnBrk="0" hangingPunct="1">
                <a:lnSpc>
                  <a:spcPct val="100000"/>
                </a:lnSpc>
                <a:spcBef>
                  <a:spcPts val="0"/>
                </a:spcBef>
                <a:spcAft>
                  <a:spcPts val="0"/>
                </a:spcAft>
                <a:buSzPct val="100000"/>
                <a:buFont typeface="Arial" charset="0"/>
                <a:buNone/>
                <a:tabLst/>
                <a:defRPr sz="1400" kern="1200">
                  <a:solidFill>
                    <a:srgbClr val="535353"/>
                  </a:solidFill>
                  <a:latin typeface="+mn-lt"/>
                  <a:ea typeface="+mn-ea"/>
                  <a:cs typeface="+mn-cs"/>
                </a:defRPr>
              </a:lvl3pPr>
              <a:lvl4pPr marL="0" indent="0" algn="l" defTabSz="914400" rtl="0" eaLnBrk="1" latinLnBrk="0" hangingPunct="1">
                <a:lnSpc>
                  <a:spcPct val="100000"/>
                </a:lnSpc>
                <a:spcBef>
                  <a:spcPts val="0"/>
                </a:spcBef>
                <a:spcAft>
                  <a:spcPts val="0"/>
                </a:spcAft>
                <a:buSzPct val="100000"/>
                <a:buFont typeface="Arial" charset="0"/>
                <a:buNone/>
                <a:tabLst/>
                <a:defRPr sz="1400" kern="1200">
                  <a:solidFill>
                    <a:srgbClr val="535353"/>
                  </a:solidFill>
                  <a:latin typeface="+mn-lt"/>
                  <a:ea typeface="+mn-ea"/>
                  <a:cs typeface="+mn-cs"/>
                </a:defRPr>
              </a:lvl4pPr>
              <a:lvl5pPr marL="935037" indent="0" algn="l" defTabSz="914400" rtl="0" eaLnBrk="1" latinLnBrk="0" hangingPunct="1">
                <a:lnSpc>
                  <a:spcPct val="100000"/>
                </a:lnSpc>
                <a:spcBef>
                  <a:spcPts val="0"/>
                </a:spcBef>
                <a:spcAft>
                  <a:spcPts val="0"/>
                </a:spcAft>
                <a:buSzPct val="100000"/>
                <a:buFont typeface="Arial" charset="0"/>
                <a:buNone/>
                <a:tabLst/>
                <a:defRPr sz="1600" kern="1200">
                  <a:solidFill>
                    <a:schemeClr val="tx1"/>
                  </a:solidFill>
                  <a:latin typeface="+mn-lt"/>
                  <a:ea typeface="+mn-ea"/>
                  <a:cs typeface="+mn-cs"/>
                </a:defRPr>
              </a:lvl5pPr>
              <a:lvl6pPr marL="1152000" indent="-288000" algn="l" defTabSz="914400" rtl="0" eaLnBrk="1" latinLnBrk="0" hangingPunct="1">
                <a:lnSpc>
                  <a:spcPct val="120000"/>
                </a:lnSpc>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6pPr>
              <a:lvl7pPr marL="1152000" indent="-288000" algn="l" defTabSz="914400" rtl="0" eaLnBrk="1" latinLnBrk="0" hangingPunct="1">
                <a:lnSpc>
                  <a:spcPct val="120000"/>
                </a:lnSpc>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7pPr>
              <a:lvl8pPr marL="1152000" indent="-288000" algn="l" defTabSz="914400" rtl="0" eaLnBrk="1" latinLnBrk="0" hangingPunct="1">
                <a:lnSpc>
                  <a:spcPct val="120000"/>
                </a:lnSpc>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8pPr>
              <a:lvl9pPr marL="1152000" indent="-288000" algn="l" defTabSz="914400" rtl="0" eaLnBrk="1" latinLnBrk="0" hangingPunct="1">
                <a:lnSpc>
                  <a:spcPct val="120000"/>
                </a:lnSpc>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9pPr>
            </a:lstStyle>
            <a:p>
              <a:pPr algn="ctr"/>
              <a:r>
                <a:rPr lang="en-US" sz="1800" dirty="0">
                  <a:solidFill>
                    <a:srgbClr val="757575"/>
                  </a:solidFill>
                  <a:latin typeface="Museo Sans 300 (Body)"/>
                </a:rPr>
                <a:t>Dr. Vidhi Chaudhri</a:t>
              </a:r>
              <a:endParaRPr lang="en-US" sz="1800" b="0" i="1" dirty="0">
                <a:solidFill>
                  <a:srgbClr val="757575"/>
                </a:solidFill>
                <a:latin typeface="Museo Sans 300 (Body)"/>
              </a:endParaRPr>
            </a:p>
          </p:txBody>
        </p:sp>
      </p:grpSp>
      <p:sp>
        <p:nvSpPr>
          <p:cNvPr id="3" name="Rectangle 2">
            <a:extLst>
              <a:ext uri="{FF2B5EF4-FFF2-40B4-BE49-F238E27FC236}">
                <a16:creationId xmlns:a16="http://schemas.microsoft.com/office/drawing/2014/main" id="{DCEDB080-C877-4156-89F8-72F313A4FC90}"/>
              </a:ext>
            </a:extLst>
          </p:cNvPr>
          <p:cNvSpPr>
            <a:spLocks noChangeArrowheads="1"/>
          </p:cNvSpPr>
          <p:nvPr/>
        </p:nvSpPr>
        <p:spPr bwMode="auto">
          <a:xfrm>
            <a:off x="0" y="0"/>
            <a:ext cx="12192000" cy="72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12" name="Picture 4" descr="dr. (Vidhi) V. Chaudhri">
            <a:extLst>
              <a:ext uri="{FF2B5EF4-FFF2-40B4-BE49-F238E27FC236}">
                <a16:creationId xmlns:a16="http://schemas.microsoft.com/office/drawing/2014/main" id="{BAFA60BF-8286-436F-83DB-5CD72704AE8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flipH="1">
            <a:off x="1490813" y="1729253"/>
            <a:ext cx="2057142" cy="288000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63">
            <a:extLst>
              <a:ext uri="{FF2B5EF4-FFF2-40B4-BE49-F238E27FC236}">
                <a16:creationId xmlns:a16="http://schemas.microsoft.com/office/drawing/2014/main" id="{EB64CB10-DA4F-4B0B-9E53-45FC8D357214}"/>
              </a:ext>
            </a:extLst>
          </p:cNvPr>
          <p:cNvCxnSpPr>
            <a:cxnSpLocks/>
          </p:cNvCxnSpPr>
          <p:nvPr>
            <p:custDataLst>
              <p:tags r:id="rId1"/>
            </p:custDataLst>
          </p:nvPr>
        </p:nvCxnSpPr>
        <p:spPr bwMode="gray">
          <a:xfrm rot="16200000">
            <a:off x="4550100" y="3681942"/>
            <a:ext cx="3168000" cy="0"/>
          </a:xfrm>
          <a:prstGeom prst="straightConnector1">
            <a:avLst/>
          </a:prstGeom>
          <a:ln w="9525">
            <a:solidFill>
              <a:schemeClr val="tx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17425A66-77F5-48EE-8541-9660EBE10995}"/>
              </a:ext>
            </a:extLst>
          </p:cNvPr>
          <p:cNvSpPr txBox="1">
            <a:spLocks/>
          </p:cNvSpPr>
          <p:nvPr/>
        </p:nvSpPr>
        <p:spPr>
          <a:xfrm>
            <a:off x="6613007" y="3026368"/>
            <a:ext cx="3496361" cy="1311146"/>
          </a:xfrm>
          <a:prstGeom prst="rect">
            <a:avLst/>
          </a:prstGeom>
        </p:spPr>
        <p:txBody>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0000"/>
              </a:lnSpc>
              <a:buNone/>
            </a:pPr>
            <a:r>
              <a:rPr lang="en-US" sz="1800" i="1" dirty="0">
                <a:solidFill>
                  <a:srgbClr val="535353"/>
                </a:solidFill>
                <a:latin typeface="Museo Sans 300" panose="02000000000000000000" pitchFamily="50" charset="0"/>
              </a:rPr>
              <a:t>Associate Professor </a:t>
            </a:r>
          </a:p>
          <a:p>
            <a:pPr marL="0" indent="0" algn="ctr">
              <a:lnSpc>
                <a:spcPct val="110000"/>
              </a:lnSpc>
              <a:buNone/>
            </a:pPr>
            <a:endParaRPr lang="en-US" sz="1800" i="1" dirty="0">
              <a:solidFill>
                <a:srgbClr val="535353"/>
              </a:solidFill>
              <a:latin typeface="Museo Sans 300" panose="02000000000000000000" pitchFamily="50" charset="0"/>
            </a:endParaRPr>
          </a:p>
          <a:p>
            <a:pPr marL="0" indent="0" algn="ctr">
              <a:lnSpc>
                <a:spcPct val="110000"/>
              </a:lnSpc>
              <a:buNone/>
            </a:pPr>
            <a:r>
              <a:rPr lang="en-US" sz="1800" i="1" dirty="0">
                <a:solidFill>
                  <a:srgbClr val="535353"/>
                </a:solidFill>
                <a:latin typeface="Museo Sans 300" panose="02000000000000000000" pitchFamily="50" charset="0"/>
              </a:rPr>
              <a:t>Academic Coordinator</a:t>
            </a:r>
            <a:br>
              <a:rPr lang="en-US" sz="1800" i="1" dirty="0">
                <a:solidFill>
                  <a:srgbClr val="535353"/>
                </a:solidFill>
                <a:latin typeface="Museo Sans 300" panose="02000000000000000000" pitchFamily="50" charset="0"/>
              </a:rPr>
            </a:br>
            <a:r>
              <a:rPr lang="en-US" sz="1800" i="1" dirty="0">
                <a:solidFill>
                  <a:srgbClr val="535353"/>
                </a:solidFill>
                <a:latin typeface="Museo Sans 300" panose="02000000000000000000" pitchFamily="50" charset="0"/>
              </a:rPr>
              <a:t>Media &amp; Business</a:t>
            </a:r>
            <a:endParaRPr lang="en-US" sz="1800" i="1" dirty="0">
              <a:solidFill>
                <a:srgbClr val="535353"/>
              </a:solidFill>
              <a:latin typeface="Museo Sans 300" panose="02000000000000000000" pitchFamily="50" charset="0"/>
              <a:cs typeface="+mn-cs"/>
            </a:endParaRPr>
          </a:p>
          <a:p>
            <a:pPr marL="0" indent="0">
              <a:lnSpc>
                <a:spcPct val="110000"/>
              </a:lnSpc>
              <a:buFont typeface="Arial"/>
              <a:buNone/>
            </a:pPr>
            <a:endParaRPr lang="en-US" sz="1800" i="1" dirty="0">
              <a:solidFill>
                <a:srgbClr val="535353"/>
              </a:solidFill>
              <a:latin typeface="Museo Sans 100 (Body)"/>
              <a:cs typeface="+mn-cs"/>
            </a:endParaRPr>
          </a:p>
        </p:txBody>
      </p:sp>
      <p:pic>
        <p:nvPicPr>
          <p:cNvPr id="5" name="Video 4">
            <a:hlinkClick r:id="" action="ppaction://media"/>
            <a:extLst>
              <a:ext uri="{FF2B5EF4-FFF2-40B4-BE49-F238E27FC236}">
                <a16:creationId xmlns:a16="http://schemas.microsoft.com/office/drawing/2014/main" id="{08C09CF8-A07F-4A4B-A505-FBEAE09A4196}"/>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9"/>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012019739"/>
      </p:ext>
    </p:extLst>
  </p:cSld>
  <p:clrMapOvr>
    <a:masterClrMapping/>
  </p:clrMapOvr>
  <mc:AlternateContent xmlns:mc="http://schemas.openxmlformats.org/markup-compatibility/2006">
    <mc:Choice xmlns:p14="http://schemas.microsoft.com/office/powerpoint/2010/main" Requires="p14">
      <p:transition spd="slow" p14:dur="2000" advTm="14545"/>
    </mc:Choice>
    <mc:Fallback>
      <p:transition spd="slow" advTm="14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mc:AlternateContent xmlns:mc="http://schemas.openxmlformats.org/markup-compatibility/2006">
        <mc:Choice xmlns:psuz="http://schemas.microsoft.com/office/powerpoint/2016/summaryzoom" Requires="psuz">
          <p:graphicFrame>
            <p:nvGraphicFramePr>
              <p:cNvPr id="5" name="Summary Zoom 4">
                <a:extLst>
                  <a:ext uri="{FF2B5EF4-FFF2-40B4-BE49-F238E27FC236}">
                    <a16:creationId xmlns:a16="http://schemas.microsoft.com/office/drawing/2014/main" id="{EFE803A7-AE52-48F6-A67E-00CF64D7B9D8}"/>
                  </a:ext>
                </a:extLst>
              </p:cNvPr>
              <p:cNvGraphicFramePr>
                <a:graphicFrameLocks noChangeAspect="1"/>
              </p:cNvGraphicFramePr>
              <p:nvPr>
                <p:extLst>
                  <p:ext uri="{D42A27DB-BD31-4B8C-83A1-F6EECF244321}">
                    <p14:modId xmlns:p14="http://schemas.microsoft.com/office/powerpoint/2010/main" val="2286387750"/>
                  </p:ext>
                </p:extLst>
              </p:nvPr>
            </p:nvGraphicFramePr>
            <p:xfrm>
              <a:off x="655638" y="1295400"/>
              <a:ext cx="10895012" cy="4679950"/>
            </p:xfrm>
            <a:graphic>
              <a:graphicData uri="http://schemas.microsoft.com/office/powerpoint/2016/summaryzoom">
                <psuz:summaryZm>
                  <psuz:summaryZmObj sectionId="{80B89398-5C01-450D-A60E-7CEDCF8B1B10}" scaleFactorX="91751">
                    <psuz:zmPr id="{37535FDA-81D3-461D-B827-95F01542FE08}" imageType="cover" transitionDur="1000">
                      <p166:blipFill xmlns:p166="http://schemas.microsoft.com/office/powerpoint/2016/6/main">
                        <a:blip r:embed="rId5" cstate="email">
                          <a:extLst>
                            <a:ext uri="{28A0092B-C50C-407E-A947-70E740481C1C}">
                              <a14:useLocalDpi xmlns:a14="http://schemas.microsoft.com/office/drawing/2010/main"/>
                            </a:ext>
                          </a:extLst>
                        </a:blip>
                        <a:stretch>
                          <a:fillRect/>
                        </a:stretch>
                      </p166:blipFill>
                      <p166:spPr xmlns:p166="http://schemas.microsoft.com/office/powerpoint/2016/6/main">
                        <a:xfrm>
                          <a:off x="556991" y="440157"/>
                          <a:ext cx="2998884" cy="1838533"/>
                        </a:xfrm>
                        <a:prstGeom prst="rect">
                          <a:avLst/>
                        </a:prstGeom>
                        <a:ln w="3175">
                          <a:solidFill>
                            <a:prstClr val="ltGray"/>
                          </a:solidFill>
                        </a:ln>
                      </p166:spPr>
                    </psuz:zmPr>
                  </psuz:summaryZmObj>
                  <psuz:summaryZmObj sectionId="{57802558-E8F5-4D42-92D2-11F1D559D7F8}" scaleFactorX="92016">
                    <psuz:zmPr id="{A2287EE9-BA76-4935-9B59-34AAAAC8CC6E}" imageType="cover" transitionDur="1000">
                      <p166:blipFill xmlns:p166="http://schemas.microsoft.com/office/powerpoint/2016/6/main">
                        <a:blip r:embed="rId6" cstate="email">
                          <a:extLst>
                            <a:ext uri="{28A0092B-C50C-407E-A947-70E740481C1C}">
                              <a14:useLocalDpi xmlns:a14="http://schemas.microsoft.com/office/drawing/2010/main"/>
                            </a:ext>
                          </a:extLst>
                        </a:blip>
                        <a:stretch>
                          <a:fillRect/>
                        </a:stretch>
                      </p166:blipFill>
                      <p166:spPr xmlns:p166="http://schemas.microsoft.com/office/powerpoint/2016/6/main">
                        <a:xfrm>
                          <a:off x="3943733" y="440157"/>
                          <a:ext cx="3007545" cy="1838533"/>
                        </a:xfrm>
                        <a:prstGeom prst="rect">
                          <a:avLst/>
                        </a:prstGeom>
                        <a:ln w="3175">
                          <a:solidFill>
                            <a:prstClr val="ltGray"/>
                          </a:solidFill>
                        </a:ln>
                      </p166:spPr>
                    </psuz:zmPr>
                  </psuz:summaryZmObj>
                  <psuz:summaryZmObj sectionId="{7851DC75-DE8D-4260-8C13-A766AA1FE5EB}" scaleFactorX="92016">
                    <psuz:zmPr id="{425B4DCF-6CD7-459A-A031-06E63E97A552}" imageType="cover" transitionDur="1000">
                      <p166:blipFill xmlns:p166="http://schemas.microsoft.com/office/powerpoint/2016/6/main">
                        <a:blip r:embed="rId7" cstate="email">
                          <a:extLst>
                            <a:ext uri="{28A0092B-C50C-407E-A947-70E740481C1C}">
                              <a14:useLocalDpi xmlns:a14="http://schemas.microsoft.com/office/drawing/2010/main"/>
                            </a:ext>
                          </a:extLst>
                        </a:blip>
                        <a:stretch>
                          <a:fillRect/>
                        </a:stretch>
                      </p166:blipFill>
                      <p166:spPr xmlns:p166="http://schemas.microsoft.com/office/powerpoint/2016/6/main">
                        <a:xfrm>
                          <a:off x="7334805" y="440157"/>
                          <a:ext cx="3007545" cy="1838533"/>
                        </a:xfrm>
                        <a:prstGeom prst="rect">
                          <a:avLst/>
                        </a:prstGeom>
                        <a:ln w="3175">
                          <a:solidFill>
                            <a:prstClr val="ltGray"/>
                          </a:solidFill>
                        </a:ln>
                      </p166:spPr>
                    </psuz:zmPr>
                  </psuz:summaryZmObj>
                  <psuz:summaryZmObj sectionId="{B457EA91-24A5-4F7D-82E4-FF331BD2CE48}" offsetFactorX="49179" offsetFactorY="-1047" scaleFactorX="92016">
                    <psuz:zmPr id="{85E091F0-851B-4491-B8B2-8667AE146771}" imageType="cover" transitionDur="1000">
                      <p166:blipFill xmlns:p166="http://schemas.microsoft.com/office/powerpoint/2016/6/main">
                        <a:blip r:embed="rId8" cstate="email">
                          <a:extLst>
                            <a:ext uri="{28A0092B-C50C-407E-A947-70E740481C1C}">
                              <a14:useLocalDpi xmlns:a14="http://schemas.microsoft.com/office/drawing/2010/main"/>
                            </a:ext>
                          </a:extLst>
                        </a:blip>
                        <a:stretch>
                          <a:fillRect/>
                        </a:stretch>
                      </p166:blipFill>
                      <p166:spPr xmlns:p166="http://schemas.microsoft.com/office/powerpoint/2016/6/main">
                        <a:xfrm>
                          <a:off x="2160078" y="2382010"/>
                          <a:ext cx="3007545" cy="1838533"/>
                        </a:xfrm>
                        <a:prstGeom prst="rect">
                          <a:avLst/>
                        </a:prstGeom>
                        <a:ln w="3175">
                          <a:solidFill>
                            <a:prstClr val="ltGray"/>
                          </a:solidFill>
                        </a:ln>
                      </p166:spPr>
                    </psuz:zmPr>
                  </psuz:summaryZmObj>
                  <psuz:summaryZmObj sectionId="{1D6D8451-D76D-44C8-BE1A-A225B876DDAB}" offsetFactorX="48135" offsetFactorY="-1047" scaleFactorX="92016">
                    <psuz:zmPr id="{BCB47FFC-0E0C-42B1-9E70-10B724FC081E}" imageType="cover" transitionDur="1000">
                      <p166:blipFill xmlns:p166="http://schemas.microsoft.com/office/powerpoint/2016/6/main">
                        <a:blip r:embed="rId9" cstate="email">
                          <a:extLst>
                            <a:ext uri="{28A0092B-C50C-407E-A947-70E740481C1C}">
                              <a14:useLocalDpi xmlns:a14="http://schemas.microsoft.com/office/drawing/2010/main"/>
                            </a:ext>
                          </a:extLst>
                        </a:blip>
                        <a:stretch>
                          <a:fillRect/>
                        </a:stretch>
                      </p166:blipFill>
                      <p166:spPr xmlns:p166="http://schemas.microsoft.com/office/powerpoint/2016/6/main">
                        <a:xfrm>
                          <a:off x="5517027" y="2382010"/>
                          <a:ext cx="3007545" cy="1838533"/>
                        </a:xfrm>
                        <a:prstGeom prst="rect">
                          <a:avLst/>
                        </a:prstGeom>
                        <a:ln w="3175">
                          <a:solidFill>
                            <a:prstClr val="ltGray"/>
                          </a:solidFill>
                        </a:ln>
                      </p166:spPr>
                    </psuz:zmPr>
                  </psuz:summaryZmObj>
                  <psuz:gridLayout/>
                </psuz:summaryZm>
              </a:graphicData>
            </a:graphic>
          </p:graphicFrame>
        </mc:Choice>
        <mc:Fallback>
          <p:grpSp>
            <p:nvGrpSpPr>
              <p:cNvPr id="5" name="Summary Zoom 4">
                <a:extLst>
                  <a:ext uri="{FF2B5EF4-FFF2-40B4-BE49-F238E27FC236}">
                    <a16:creationId xmlns:a16="http://schemas.microsoft.com/office/drawing/2014/main" id="{EFE803A7-AE52-48F6-A67E-00CF64D7B9D8}"/>
                  </a:ext>
                </a:extLst>
              </p:cNvPr>
              <p:cNvGrpSpPr>
                <a:grpSpLocks noGrp="1" noUngrp="1" noRot="1" noChangeAspect="1" noMove="1" noResize="1"/>
              </p:cNvGrpSpPr>
              <p:nvPr/>
            </p:nvGrpSpPr>
            <p:grpSpPr>
              <a:xfrm>
                <a:off x="655638" y="1295400"/>
                <a:ext cx="10895012" cy="4679950"/>
                <a:chOff x="655638" y="1295400"/>
                <a:chExt cx="10895012" cy="4679950"/>
              </a:xfrm>
            </p:grpSpPr>
            <p:pic>
              <p:nvPicPr>
                <p:cNvPr id="2" name="Picture 2">
                  <a:hlinkClick r:id="rId10" action="ppaction://hlinksldjump"/>
                </p:cNvPr>
                <p:cNvPicPr>
                  <a:picLocks noSelect="1" noRot="1" noChangeAspect="1" noMove="1" noResize="1" noEditPoints="1" noAdjustHandles="1" noChangeArrowheads="1" noChangeShapeType="1"/>
                </p:cNvPicPr>
                <p:nvPr/>
              </p:nvPicPr>
              <p:blipFill>
                <a:blip r:embed="rId5" cstate="email">
                  <a:extLst>
                    <a:ext uri="{28A0092B-C50C-407E-A947-70E740481C1C}">
                      <a14:useLocalDpi xmlns:a14="http://schemas.microsoft.com/office/drawing/2010/main"/>
                    </a:ext>
                  </a:extLst>
                </a:blip>
                <a:stretch>
                  <a:fillRect/>
                </a:stretch>
              </p:blipFill>
              <p:spPr>
                <a:xfrm>
                  <a:off x="1212629" y="1735557"/>
                  <a:ext cx="2998884" cy="1838533"/>
                </a:xfrm>
                <a:prstGeom prst="rect">
                  <a:avLst/>
                </a:prstGeom>
                <a:ln w="3175">
                  <a:solidFill>
                    <a:prstClr val="ltGray"/>
                  </a:solidFill>
                </a:ln>
              </p:spPr>
            </p:pic>
            <p:pic>
              <p:nvPicPr>
                <p:cNvPr id="3" name="Picture 3">
                  <a:hlinkClick r:id="rId11" action="ppaction://hlinksldjump"/>
                </p:cNvPr>
                <p:cNvPicPr>
                  <a:picLocks noSelect="1" noRot="1" noChangeAspect="1" noMove="1" noResize="1" noEditPoints="1" noAdjustHandles="1" noChangeArrowheads="1" noChangeShapeType="1"/>
                </p:cNvPicPr>
                <p:nvPr/>
              </p:nvPicPr>
              <p:blipFill>
                <a:blip r:embed="rId6" cstate="email">
                  <a:extLst>
                    <a:ext uri="{28A0092B-C50C-407E-A947-70E740481C1C}">
                      <a14:useLocalDpi xmlns:a14="http://schemas.microsoft.com/office/drawing/2010/main"/>
                    </a:ext>
                  </a:extLst>
                </a:blip>
                <a:stretch>
                  <a:fillRect/>
                </a:stretch>
              </p:blipFill>
              <p:spPr>
                <a:xfrm>
                  <a:off x="4599371" y="1735557"/>
                  <a:ext cx="3007545" cy="1838533"/>
                </a:xfrm>
                <a:prstGeom prst="rect">
                  <a:avLst/>
                </a:prstGeom>
                <a:ln w="3175">
                  <a:solidFill>
                    <a:prstClr val="ltGray"/>
                  </a:solidFill>
                </a:ln>
              </p:spPr>
            </p:pic>
            <p:pic>
              <p:nvPicPr>
                <p:cNvPr id="4" name="Picture 4">
                  <a:hlinkClick r:id="rId12" action="ppaction://hlinksldjump"/>
                </p:cNvPr>
                <p:cNvPicPr>
                  <a:picLocks noSelect="1" noRot="1" noChangeAspect="1" noMove="1" noResize="1" noEditPoints="1" noAdjustHandles="1" noChangeArrowheads="1" noChangeShapeType="1"/>
                </p:cNvPicPr>
                <p:nvPr/>
              </p:nvPicPr>
              <p:blipFill>
                <a:blip r:embed="rId7" cstate="email">
                  <a:extLst>
                    <a:ext uri="{28A0092B-C50C-407E-A947-70E740481C1C}">
                      <a14:useLocalDpi xmlns:a14="http://schemas.microsoft.com/office/drawing/2010/main"/>
                    </a:ext>
                  </a:extLst>
                </a:blip>
                <a:stretch>
                  <a:fillRect/>
                </a:stretch>
              </p:blipFill>
              <p:spPr>
                <a:xfrm>
                  <a:off x="7990443" y="1735557"/>
                  <a:ext cx="3007545" cy="1838533"/>
                </a:xfrm>
                <a:prstGeom prst="rect">
                  <a:avLst/>
                </a:prstGeom>
                <a:ln w="3175">
                  <a:solidFill>
                    <a:prstClr val="ltGray"/>
                  </a:solidFill>
                </a:ln>
              </p:spPr>
            </p:pic>
            <p:pic>
              <p:nvPicPr>
                <p:cNvPr id="7" name="Picture 7">
                  <a:hlinkClick r:id="rId13" action="ppaction://hlinksldjump"/>
                </p:cNvPr>
                <p:cNvPicPr>
                  <a:picLocks noSelect="1" noRot="1" noChangeAspect="1" noMove="1" noResize="1" noEditPoints="1" noAdjustHandles="1" noChangeArrowheads="1" noChangeShapeType="1"/>
                </p:cNvPicPr>
                <p:nvPr/>
              </p:nvPicPr>
              <p:blipFill>
                <a:blip r:embed="rId8" cstate="email">
                  <a:extLst>
                    <a:ext uri="{28A0092B-C50C-407E-A947-70E740481C1C}">
                      <a14:useLocalDpi xmlns:a14="http://schemas.microsoft.com/office/drawing/2010/main"/>
                    </a:ext>
                  </a:extLst>
                </a:blip>
                <a:stretch>
                  <a:fillRect/>
                </a:stretch>
              </p:blipFill>
              <p:spPr>
                <a:xfrm>
                  <a:off x="2815716" y="3677410"/>
                  <a:ext cx="3007545" cy="1838533"/>
                </a:xfrm>
                <a:prstGeom prst="rect">
                  <a:avLst/>
                </a:prstGeom>
                <a:ln w="3175">
                  <a:solidFill>
                    <a:prstClr val="ltGray"/>
                  </a:solidFill>
                </a:ln>
              </p:spPr>
            </p:pic>
            <p:pic>
              <p:nvPicPr>
                <p:cNvPr id="8" name="Picture 8">
                  <a:hlinkClick r:id="rId14" action="ppaction://hlinksldjump"/>
                </p:cNvPr>
                <p:cNvPicPr>
                  <a:picLocks noSelect="1" noRot="1" noChangeAspect="1" noMove="1" noResize="1" noEditPoints="1" noAdjustHandles="1" noChangeArrowheads="1" noChangeShapeType="1"/>
                </p:cNvPicPr>
                <p:nvPr/>
              </p:nvPicPr>
              <p:blipFill>
                <a:blip r:embed="rId9" cstate="email">
                  <a:extLst>
                    <a:ext uri="{28A0092B-C50C-407E-A947-70E740481C1C}">
                      <a14:useLocalDpi xmlns:a14="http://schemas.microsoft.com/office/drawing/2010/main"/>
                    </a:ext>
                  </a:extLst>
                </a:blip>
                <a:stretch>
                  <a:fillRect/>
                </a:stretch>
              </p:blipFill>
              <p:spPr>
                <a:xfrm>
                  <a:off x="6172665" y="3677410"/>
                  <a:ext cx="3007545" cy="1838533"/>
                </a:xfrm>
                <a:prstGeom prst="rect">
                  <a:avLst/>
                </a:prstGeom>
                <a:ln w="3175">
                  <a:solidFill>
                    <a:prstClr val="ltGray"/>
                  </a:solidFill>
                </a:ln>
              </p:spPr>
            </p:pic>
          </p:grpSp>
        </mc:Fallback>
      </mc:AlternateContent>
      <p:sp>
        <p:nvSpPr>
          <p:cNvPr id="6" name="Content Placeholder 2">
            <a:extLst>
              <a:ext uri="{FF2B5EF4-FFF2-40B4-BE49-F238E27FC236}">
                <a16:creationId xmlns:a16="http://schemas.microsoft.com/office/drawing/2014/main" id="{81CBFF5B-9A64-4A12-87F5-602B00B9B251}"/>
              </a:ext>
            </a:extLst>
          </p:cNvPr>
          <p:cNvSpPr txBox="1">
            <a:spLocks/>
          </p:cNvSpPr>
          <p:nvPr/>
        </p:nvSpPr>
        <p:spPr>
          <a:xfrm>
            <a:off x="818265" y="389226"/>
            <a:ext cx="11305573" cy="828000"/>
          </a:xfrm>
          <a:prstGeom prst="rect">
            <a:avLst/>
          </a:prstGeom>
        </p:spPr>
        <p:txBody>
          <a:bodyPr vert="horz" lIns="0" tIns="0" rIns="0" bIns="0" rtlCol="0" anchor="t" anchorCtr="0">
            <a:noAutofit/>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4000" b="1" dirty="0">
                <a:solidFill>
                  <a:schemeClr val="bg1"/>
                </a:solidFill>
              </a:rPr>
              <a:t>Media &amp; Business</a:t>
            </a:r>
          </a:p>
        </p:txBody>
      </p:sp>
      <p:pic>
        <p:nvPicPr>
          <p:cNvPr id="9" name="Video 8">
            <a:hlinkClick r:id="" action="ppaction://media"/>
            <a:extLst>
              <a:ext uri="{FF2B5EF4-FFF2-40B4-BE49-F238E27FC236}">
                <a16:creationId xmlns:a16="http://schemas.microsoft.com/office/drawing/2014/main" id="{961ACC54-D397-48E2-B4A9-4A5DB4267EF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921713065"/>
      </p:ext>
    </p:extLst>
  </p:cSld>
  <p:clrMapOvr>
    <a:masterClrMapping/>
  </p:clrMapOvr>
  <mc:AlternateContent xmlns:mc="http://schemas.openxmlformats.org/markup-compatibility/2006">
    <mc:Choice xmlns:p14="http://schemas.microsoft.com/office/powerpoint/2010/main" Requires="p14">
      <p:transition spd="slow" p14:dur="2000" advTm="39692"/>
    </mc:Choice>
    <mc:Fallback>
      <p:transition spd="slow" advTm="39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3FCF255-BCB6-4372-91F1-7836F1210B26}"/>
              </a:ext>
            </a:extLst>
          </p:cNvPr>
          <p:cNvSpPr txBox="1">
            <a:spLocks/>
          </p:cNvSpPr>
          <p:nvPr/>
        </p:nvSpPr>
        <p:spPr>
          <a:xfrm>
            <a:off x="820257" y="396000"/>
            <a:ext cx="10896000" cy="828000"/>
          </a:xfrm>
          <a:prstGeom prst="rect">
            <a:avLst/>
          </a:prstGeom>
        </p:spPr>
        <p:txBody>
          <a:bodyPr vert="horz" lIns="0" tIns="0" rIns="0" bIns="0" rtlCol="0" anchor="t" anchorCtr="0">
            <a:noAutofit/>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4000" b="1" dirty="0">
                <a:solidFill>
                  <a:schemeClr val="tx2"/>
                </a:solidFill>
              </a:rPr>
              <a:t>Introducing Media &amp; Business</a:t>
            </a:r>
          </a:p>
        </p:txBody>
      </p:sp>
      <p:grpSp>
        <p:nvGrpSpPr>
          <p:cNvPr id="4" name="Group 3">
            <a:extLst>
              <a:ext uri="{FF2B5EF4-FFF2-40B4-BE49-F238E27FC236}">
                <a16:creationId xmlns:a16="http://schemas.microsoft.com/office/drawing/2014/main" id="{FBDC08F4-34AF-4575-B0EA-F4DED700A3FD}"/>
              </a:ext>
            </a:extLst>
          </p:cNvPr>
          <p:cNvGrpSpPr/>
          <p:nvPr/>
        </p:nvGrpSpPr>
        <p:grpSpPr>
          <a:xfrm>
            <a:off x="0" y="2113500"/>
            <a:ext cx="12192000" cy="2631000"/>
            <a:chOff x="0" y="1925503"/>
            <a:chExt cx="12192000" cy="2631000"/>
          </a:xfrm>
        </p:grpSpPr>
        <p:sp>
          <p:nvSpPr>
            <p:cNvPr id="3" name="Rectangle 2">
              <a:extLst>
                <a:ext uri="{FF2B5EF4-FFF2-40B4-BE49-F238E27FC236}">
                  <a16:creationId xmlns:a16="http://schemas.microsoft.com/office/drawing/2014/main" id="{EFD426EC-5755-492B-B106-8D742DC71B80}"/>
                </a:ext>
              </a:extLst>
            </p:cNvPr>
            <p:cNvSpPr/>
            <p:nvPr/>
          </p:nvSpPr>
          <p:spPr>
            <a:xfrm>
              <a:off x="0" y="1925503"/>
              <a:ext cx="12192000" cy="2631000"/>
            </a:xfrm>
            <a:prstGeom prst="rect">
              <a:avLst/>
            </a:prstGeom>
            <a:solidFill>
              <a:srgbClr val="006EC3"/>
            </a:solidFill>
            <a:ln w="127000" cmpd="sng">
              <a:noFill/>
            </a:ln>
            <a:effectLst/>
          </p:spPr>
          <p:style>
            <a:lnRef idx="1">
              <a:schemeClr val="accent1"/>
            </a:lnRef>
            <a:fillRef idx="3">
              <a:schemeClr val="accent1"/>
            </a:fillRef>
            <a:effectRef idx="2">
              <a:schemeClr val="accent1"/>
            </a:effectRef>
            <a:fontRef idx="minor">
              <a:schemeClr val="lt1"/>
            </a:fontRef>
          </p:style>
          <p:txBody>
            <a:bodyPr lIns="180340" rtlCol="0" anchor="ctr"/>
            <a:lstStyle/>
            <a:p>
              <a:pPr marL="20320" algn="ctr">
                <a:spcBef>
                  <a:spcPts val="1800"/>
                </a:spcBef>
              </a:pPr>
              <a:endParaRPr lang="nl-NL" dirty="0" err="1">
                <a:latin typeface="Rockwell"/>
                <a:cs typeface="Rockwell"/>
              </a:endParaRPr>
            </a:p>
          </p:txBody>
        </p:sp>
        <p:sp>
          <p:nvSpPr>
            <p:cNvPr id="2" name="TextBox 1">
              <a:extLst>
                <a:ext uri="{FF2B5EF4-FFF2-40B4-BE49-F238E27FC236}">
                  <a16:creationId xmlns:a16="http://schemas.microsoft.com/office/drawing/2014/main" id="{6A9A8A73-9ECF-453D-A137-F37528085AD4}"/>
                </a:ext>
              </a:extLst>
            </p:cNvPr>
            <p:cNvSpPr txBox="1"/>
            <p:nvPr/>
          </p:nvSpPr>
          <p:spPr>
            <a:xfrm>
              <a:off x="220093" y="2440784"/>
              <a:ext cx="11751814" cy="1692771"/>
            </a:xfrm>
            <a:prstGeom prst="rect">
              <a:avLst/>
            </a:prstGeom>
            <a:noFill/>
          </p:spPr>
          <p:txBody>
            <a:bodyPr wrap="square" rtlCol="0">
              <a:spAutoFit/>
            </a:bodyPr>
            <a:lstStyle/>
            <a:p>
              <a:r>
                <a:rPr lang="en-GB" sz="2000" b="1" dirty="0">
                  <a:solidFill>
                    <a:schemeClr val="bg1"/>
                  </a:solidFill>
                  <a:latin typeface="Museo Sans 300 (Body)"/>
                </a:rPr>
                <a:t>The programme Media &amp; Business has two key themes:</a:t>
              </a:r>
            </a:p>
            <a:p>
              <a:pPr algn="ctr"/>
              <a:endParaRPr lang="en-US" sz="2000" b="1" dirty="0">
                <a:solidFill>
                  <a:schemeClr val="bg1"/>
                </a:solidFill>
                <a:latin typeface="Museo Sans 300 (Body)"/>
              </a:endParaRPr>
            </a:p>
            <a:p>
              <a:r>
                <a:rPr lang="en-US" sz="2000" dirty="0">
                  <a:solidFill>
                    <a:schemeClr val="bg1"/>
                  </a:solidFill>
                  <a:latin typeface="Museo Sans 100 (Body)"/>
                </a:rPr>
                <a:t>1. How do digital media change businesses?</a:t>
              </a:r>
            </a:p>
            <a:p>
              <a:pPr algn="ctr"/>
              <a:endParaRPr lang="en-US" sz="2000" dirty="0">
                <a:solidFill>
                  <a:schemeClr val="bg1"/>
                </a:solidFill>
                <a:latin typeface="Museo Sans 100 (Body)"/>
              </a:endParaRPr>
            </a:p>
            <a:p>
              <a:r>
                <a:rPr lang="en-US" sz="2000" dirty="0">
                  <a:solidFill>
                    <a:schemeClr val="bg1"/>
                  </a:solidFill>
                  <a:latin typeface="Museo Sans 100 (Body)"/>
                </a:rPr>
                <a:t>2. How can businesses stay relevant, compete and lead in a rapidly transforming media environment?</a:t>
              </a:r>
            </a:p>
          </p:txBody>
        </p:sp>
      </p:grpSp>
      <p:pic>
        <p:nvPicPr>
          <p:cNvPr id="5" name="Audio 4">
            <a:hlinkClick r:id="" action="ppaction://media"/>
            <a:extLst>
              <a:ext uri="{FF2B5EF4-FFF2-40B4-BE49-F238E27FC236}">
                <a16:creationId xmlns:a16="http://schemas.microsoft.com/office/drawing/2014/main" id="{9017AAF0-AFED-4733-83DD-FA01357CA9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85423558"/>
      </p:ext>
    </p:extLst>
  </p:cSld>
  <p:clrMapOvr>
    <a:masterClrMapping/>
  </p:clrMapOvr>
  <mc:AlternateContent xmlns:mc="http://schemas.openxmlformats.org/markup-compatibility/2006">
    <mc:Choice xmlns:p14="http://schemas.microsoft.com/office/powerpoint/2010/main" Requires="p14">
      <p:transition spd="slow" p14:dur="2000" advTm="142464"/>
    </mc:Choice>
    <mc:Fallback>
      <p:transition spd="slow" advTm="142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3FCF255-BCB6-4372-91F1-7836F1210B26}"/>
              </a:ext>
            </a:extLst>
          </p:cNvPr>
          <p:cNvSpPr txBox="1">
            <a:spLocks/>
          </p:cNvSpPr>
          <p:nvPr/>
        </p:nvSpPr>
        <p:spPr>
          <a:xfrm>
            <a:off x="820257" y="396000"/>
            <a:ext cx="10896000" cy="828000"/>
          </a:xfrm>
          <a:prstGeom prst="rect">
            <a:avLst/>
          </a:prstGeom>
        </p:spPr>
        <p:txBody>
          <a:bodyPr vert="horz" lIns="0" tIns="0" rIns="0" bIns="0" rtlCol="0" anchor="t" anchorCtr="0">
            <a:noAutofit/>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4000" b="1" dirty="0">
                <a:solidFill>
                  <a:schemeClr val="tx2"/>
                </a:solidFill>
              </a:rPr>
              <a:t>Key words of the M&amp;B programme</a:t>
            </a:r>
          </a:p>
        </p:txBody>
      </p:sp>
      <p:grpSp>
        <p:nvGrpSpPr>
          <p:cNvPr id="3" name="Group 2">
            <a:extLst>
              <a:ext uri="{FF2B5EF4-FFF2-40B4-BE49-F238E27FC236}">
                <a16:creationId xmlns:a16="http://schemas.microsoft.com/office/drawing/2014/main" id="{3BEA5345-024F-46E3-837E-C01B9937F2A0}"/>
              </a:ext>
            </a:extLst>
          </p:cNvPr>
          <p:cNvGrpSpPr/>
          <p:nvPr/>
        </p:nvGrpSpPr>
        <p:grpSpPr>
          <a:xfrm>
            <a:off x="2485652" y="1720254"/>
            <a:ext cx="7220697" cy="4663199"/>
            <a:chOff x="2532386" y="1813184"/>
            <a:chExt cx="7220697" cy="4663199"/>
          </a:xfrm>
          <a:solidFill>
            <a:schemeClr val="bg1">
              <a:lumMod val="50000"/>
            </a:schemeClr>
          </a:solidFill>
        </p:grpSpPr>
        <p:sp>
          <p:nvSpPr>
            <p:cNvPr id="5" name="Rectangle 4">
              <a:extLst>
                <a:ext uri="{FF2B5EF4-FFF2-40B4-BE49-F238E27FC236}">
                  <a16:creationId xmlns:a16="http://schemas.microsoft.com/office/drawing/2014/main" id="{D8F77064-8AD4-44A5-A1FD-D3B46F25FD25}"/>
                </a:ext>
              </a:extLst>
            </p:cNvPr>
            <p:cNvSpPr>
              <a:spLocks noChangeAspect="1"/>
            </p:cNvSpPr>
            <p:nvPr/>
          </p:nvSpPr>
          <p:spPr>
            <a:xfrm>
              <a:off x="5000932" y="3429000"/>
              <a:ext cx="2304000" cy="1440000"/>
            </a:xfrm>
            <a:prstGeom prst="rect">
              <a:avLst/>
            </a:prstGeom>
            <a:solidFill>
              <a:srgbClr val="002328"/>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Museo Sans 300" panose="02000000000000000000" pitchFamily="50" charset="0"/>
                </a:rPr>
                <a:t>Leadership &amp; corporate reputation </a:t>
              </a:r>
            </a:p>
          </p:txBody>
        </p:sp>
        <p:sp>
          <p:nvSpPr>
            <p:cNvPr id="9" name="Rectangle 8">
              <a:extLst>
                <a:ext uri="{FF2B5EF4-FFF2-40B4-BE49-F238E27FC236}">
                  <a16:creationId xmlns:a16="http://schemas.microsoft.com/office/drawing/2014/main" id="{8ABC5EB3-3B4F-4A66-B459-02F8E15607DF}"/>
                </a:ext>
              </a:extLst>
            </p:cNvPr>
            <p:cNvSpPr>
              <a:spLocks noChangeAspect="1"/>
            </p:cNvSpPr>
            <p:nvPr/>
          </p:nvSpPr>
          <p:spPr>
            <a:xfrm>
              <a:off x="2532386" y="5036383"/>
              <a:ext cx="2304000" cy="1440000"/>
            </a:xfrm>
            <a:prstGeom prst="rect">
              <a:avLst/>
            </a:prstGeom>
            <a:solidFill>
              <a:srgbClr val="002328"/>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solidFill>
                    <a:schemeClr val="bg1"/>
                  </a:solidFill>
                  <a:latin typeface="Museo Sans 300" panose="02000000000000000000" pitchFamily="50" charset="0"/>
                </a:rPr>
                <a:t>International strategic communication; cultural influences</a:t>
              </a:r>
            </a:p>
          </p:txBody>
        </p:sp>
        <p:sp>
          <p:nvSpPr>
            <p:cNvPr id="12" name="Rectangle 11">
              <a:extLst>
                <a:ext uri="{FF2B5EF4-FFF2-40B4-BE49-F238E27FC236}">
                  <a16:creationId xmlns:a16="http://schemas.microsoft.com/office/drawing/2014/main" id="{8CBD5A91-775C-4B1E-9BEB-A721234FF8D1}"/>
                </a:ext>
              </a:extLst>
            </p:cNvPr>
            <p:cNvSpPr>
              <a:spLocks noChangeAspect="1"/>
            </p:cNvSpPr>
            <p:nvPr/>
          </p:nvSpPr>
          <p:spPr>
            <a:xfrm>
              <a:off x="2532386" y="1813184"/>
              <a:ext cx="2304000" cy="1440000"/>
            </a:xfrm>
            <a:prstGeom prst="rect">
              <a:avLst/>
            </a:prstGeom>
            <a:solidFill>
              <a:srgbClr val="002328"/>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solidFill>
                    <a:schemeClr val="bg1"/>
                  </a:solidFill>
                  <a:latin typeface="Museo Sans 300" panose="02000000000000000000" pitchFamily="50" charset="0"/>
                  <a:ea typeface="Museo Sans 500" charset="0"/>
                  <a:cs typeface="Museo Sans 500" charset="0"/>
                </a:rPr>
                <a:t>Social media communication </a:t>
              </a:r>
              <a:br>
                <a:rPr lang="en-GB" sz="1600" dirty="0">
                  <a:solidFill>
                    <a:schemeClr val="bg1"/>
                  </a:solidFill>
                  <a:latin typeface="Museo Sans 300" panose="02000000000000000000" pitchFamily="50" charset="0"/>
                  <a:ea typeface="Museo Sans 500" charset="0"/>
                  <a:cs typeface="Museo Sans 500" charset="0"/>
                </a:rPr>
              </a:br>
              <a:r>
                <a:rPr lang="en-GB" sz="1600" dirty="0">
                  <a:solidFill>
                    <a:schemeClr val="bg1"/>
                  </a:solidFill>
                  <a:latin typeface="Museo Sans 300" panose="02000000000000000000" pitchFamily="50" charset="0"/>
                  <a:ea typeface="Museo Sans 500" charset="0"/>
                  <a:cs typeface="Museo Sans 500" charset="0"/>
                </a:rPr>
                <a:t>(effects and influences)</a:t>
              </a:r>
            </a:p>
          </p:txBody>
        </p:sp>
        <p:sp>
          <p:nvSpPr>
            <p:cNvPr id="17" name="Rectangle 16">
              <a:extLst>
                <a:ext uri="{FF2B5EF4-FFF2-40B4-BE49-F238E27FC236}">
                  <a16:creationId xmlns:a16="http://schemas.microsoft.com/office/drawing/2014/main" id="{1B8F6BB3-9B39-4A08-B27D-F17A2D2B4E63}"/>
                </a:ext>
              </a:extLst>
            </p:cNvPr>
            <p:cNvSpPr>
              <a:spLocks noChangeAspect="1"/>
            </p:cNvSpPr>
            <p:nvPr/>
          </p:nvSpPr>
          <p:spPr>
            <a:xfrm>
              <a:off x="5000932" y="1821617"/>
              <a:ext cx="2304000" cy="1440000"/>
            </a:xfrm>
            <a:prstGeom prst="rect">
              <a:avLst/>
            </a:prstGeom>
            <a:solidFill>
              <a:srgbClr val="002328"/>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solidFill>
                    <a:schemeClr val="bg1"/>
                  </a:solidFill>
                  <a:latin typeface="Museo Sans 300" panose="02000000000000000000" pitchFamily="50" charset="0"/>
                </a:rPr>
                <a:t>Branding and identity</a:t>
              </a:r>
            </a:p>
          </p:txBody>
        </p:sp>
        <p:sp>
          <p:nvSpPr>
            <p:cNvPr id="8" name="Rectangle 7">
              <a:extLst>
                <a:ext uri="{FF2B5EF4-FFF2-40B4-BE49-F238E27FC236}">
                  <a16:creationId xmlns:a16="http://schemas.microsoft.com/office/drawing/2014/main" id="{23387BDE-E3D0-4CDC-B8BD-E631E3368163}"/>
                </a:ext>
              </a:extLst>
            </p:cNvPr>
            <p:cNvSpPr>
              <a:spLocks noChangeAspect="1"/>
            </p:cNvSpPr>
            <p:nvPr/>
          </p:nvSpPr>
          <p:spPr>
            <a:xfrm>
              <a:off x="2532386" y="3429000"/>
              <a:ext cx="2304000" cy="1440000"/>
            </a:xfrm>
            <a:prstGeom prst="rect">
              <a:avLst/>
            </a:prstGeom>
            <a:solidFill>
              <a:srgbClr val="002328"/>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Museo Sans 300" panose="02000000000000000000" pitchFamily="50" charset="0"/>
                </a:rPr>
                <a:t>Stakeholder (e.g., employee, consumer) communication</a:t>
              </a:r>
              <a:endParaRPr lang="en-GB" sz="1600" dirty="0">
                <a:solidFill>
                  <a:schemeClr val="bg1"/>
                </a:solidFill>
                <a:latin typeface="Museo Sans 300" panose="02000000000000000000" pitchFamily="50" charset="0"/>
              </a:endParaRPr>
            </a:p>
          </p:txBody>
        </p:sp>
        <p:sp>
          <p:nvSpPr>
            <p:cNvPr id="15" name="Rectangle 14">
              <a:extLst>
                <a:ext uri="{FF2B5EF4-FFF2-40B4-BE49-F238E27FC236}">
                  <a16:creationId xmlns:a16="http://schemas.microsoft.com/office/drawing/2014/main" id="{3548B535-7B56-4C68-8859-1D091C356B9F}"/>
                </a:ext>
              </a:extLst>
            </p:cNvPr>
            <p:cNvSpPr>
              <a:spLocks noChangeAspect="1"/>
            </p:cNvSpPr>
            <p:nvPr/>
          </p:nvSpPr>
          <p:spPr>
            <a:xfrm>
              <a:off x="7449083" y="3429000"/>
              <a:ext cx="2304000" cy="1440000"/>
            </a:xfrm>
            <a:prstGeom prst="rect">
              <a:avLst/>
            </a:prstGeom>
            <a:solidFill>
              <a:srgbClr val="002328"/>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Museo Sans 300" panose="02000000000000000000" pitchFamily="50" charset="0"/>
                </a:rPr>
                <a:t>Contemporary topics (fashion brand activism; diversity and inclusion;  unboxing the algorithm)</a:t>
              </a:r>
              <a:endParaRPr lang="en-GB" sz="1600" dirty="0">
                <a:solidFill>
                  <a:schemeClr val="bg1"/>
                </a:solidFill>
                <a:latin typeface="Museo Sans 300" panose="02000000000000000000" pitchFamily="50" charset="0"/>
              </a:endParaRPr>
            </a:p>
          </p:txBody>
        </p:sp>
        <p:sp>
          <p:nvSpPr>
            <p:cNvPr id="11" name="Rectangle 10">
              <a:extLst>
                <a:ext uri="{FF2B5EF4-FFF2-40B4-BE49-F238E27FC236}">
                  <a16:creationId xmlns:a16="http://schemas.microsoft.com/office/drawing/2014/main" id="{D07093B2-BCD2-48B5-AA26-ABC549A25922}"/>
                </a:ext>
              </a:extLst>
            </p:cNvPr>
            <p:cNvSpPr>
              <a:spLocks noChangeAspect="1"/>
            </p:cNvSpPr>
            <p:nvPr/>
          </p:nvSpPr>
          <p:spPr>
            <a:xfrm>
              <a:off x="5000932" y="5036383"/>
              <a:ext cx="2304000" cy="1440000"/>
            </a:xfrm>
            <a:prstGeom prst="rect">
              <a:avLst/>
            </a:prstGeom>
            <a:solidFill>
              <a:srgbClr val="002328"/>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solidFill>
                    <a:schemeClr val="bg1"/>
                  </a:solidFill>
                  <a:latin typeface="Museo Sans 300" panose="02000000000000000000" pitchFamily="50" charset="0"/>
                </a:rPr>
                <a:t>Changes in business models/business transformations</a:t>
              </a:r>
            </a:p>
          </p:txBody>
        </p:sp>
        <p:sp>
          <p:nvSpPr>
            <p:cNvPr id="10" name="Rectangle 9">
              <a:extLst>
                <a:ext uri="{FF2B5EF4-FFF2-40B4-BE49-F238E27FC236}">
                  <a16:creationId xmlns:a16="http://schemas.microsoft.com/office/drawing/2014/main" id="{245D85A4-5DF4-424A-9CE6-0528133FF924}"/>
                </a:ext>
              </a:extLst>
            </p:cNvPr>
            <p:cNvSpPr>
              <a:spLocks noChangeAspect="1"/>
            </p:cNvSpPr>
            <p:nvPr/>
          </p:nvSpPr>
          <p:spPr>
            <a:xfrm>
              <a:off x="7449083" y="1821617"/>
              <a:ext cx="2304000" cy="1440000"/>
            </a:xfrm>
            <a:prstGeom prst="rect">
              <a:avLst/>
            </a:prstGeom>
            <a:solidFill>
              <a:srgbClr val="002328"/>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solidFill>
                    <a:schemeClr val="bg1"/>
                  </a:solidFill>
                  <a:latin typeface="Museo Sans 300" panose="02000000000000000000" pitchFamily="50" charset="0"/>
                </a:rPr>
                <a:t>Communicating for social change (e.g., sustainability and CSR; social media campaigns)</a:t>
              </a:r>
            </a:p>
          </p:txBody>
        </p:sp>
        <p:sp>
          <p:nvSpPr>
            <p:cNvPr id="6" name="Rectangle 5">
              <a:extLst>
                <a:ext uri="{FF2B5EF4-FFF2-40B4-BE49-F238E27FC236}">
                  <a16:creationId xmlns:a16="http://schemas.microsoft.com/office/drawing/2014/main" id="{93DB4881-DFC2-4F7F-9606-302AEC66F192}"/>
                </a:ext>
              </a:extLst>
            </p:cNvPr>
            <p:cNvSpPr>
              <a:spLocks noChangeAspect="1"/>
            </p:cNvSpPr>
            <p:nvPr/>
          </p:nvSpPr>
          <p:spPr>
            <a:xfrm>
              <a:off x="7449083" y="5036383"/>
              <a:ext cx="2304000" cy="1440000"/>
            </a:xfrm>
            <a:prstGeom prst="rect">
              <a:avLst/>
            </a:prstGeom>
            <a:solidFill>
              <a:srgbClr val="002328"/>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solidFill>
                    <a:schemeClr val="bg1"/>
                  </a:solidFill>
                  <a:latin typeface="Museo Sans 300" panose="02000000000000000000" pitchFamily="50" charset="0"/>
                </a:rPr>
                <a:t>Media </a:t>
              </a:r>
              <a:br>
                <a:rPr lang="en-GB" sz="1600" dirty="0">
                  <a:solidFill>
                    <a:schemeClr val="bg1"/>
                  </a:solidFill>
                  <a:latin typeface="Museo Sans 300" panose="02000000000000000000" pitchFamily="50" charset="0"/>
                </a:rPr>
              </a:br>
              <a:r>
                <a:rPr lang="en-GB" sz="1600" dirty="0">
                  <a:solidFill>
                    <a:schemeClr val="bg1"/>
                  </a:solidFill>
                  <a:latin typeface="Museo Sans 300" panose="02000000000000000000" pitchFamily="50" charset="0"/>
                </a:rPr>
                <a:t>entrepreneurship; and media management </a:t>
              </a:r>
            </a:p>
          </p:txBody>
        </p:sp>
      </p:grpSp>
      <p:pic>
        <p:nvPicPr>
          <p:cNvPr id="2" name="Audio 1">
            <a:hlinkClick r:id="" action="ppaction://media"/>
            <a:extLst>
              <a:ext uri="{FF2B5EF4-FFF2-40B4-BE49-F238E27FC236}">
                <a16:creationId xmlns:a16="http://schemas.microsoft.com/office/drawing/2014/main" id="{61E0AC27-B074-4B30-81A5-3695DF8B0B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36714460"/>
      </p:ext>
    </p:extLst>
  </p:cSld>
  <p:clrMapOvr>
    <a:masterClrMapping/>
  </p:clrMapOvr>
  <mc:AlternateContent xmlns:mc="http://schemas.openxmlformats.org/markup-compatibility/2006">
    <mc:Choice xmlns:p14="http://schemas.microsoft.com/office/powerpoint/2010/main" Requires="p14">
      <p:transition spd="slow" p14:dur="2000" advTm="135192"/>
    </mc:Choice>
    <mc:Fallback>
      <p:transition spd="slow" advTm="135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3FCF255-BCB6-4372-91F1-7836F1210B26}"/>
              </a:ext>
            </a:extLst>
          </p:cNvPr>
          <p:cNvSpPr txBox="1">
            <a:spLocks/>
          </p:cNvSpPr>
          <p:nvPr/>
        </p:nvSpPr>
        <p:spPr>
          <a:xfrm>
            <a:off x="820257" y="396000"/>
            <a:ext cx="10896000" cy="828000"/>
          </a:xfrm>
          <a:prstGeom prst="rect">
            <a:avLst/>
          </a:prstGeom>
        </p:spPr>
        <p:txBody>
          <a:bodyPr vert="horz" lIns="0" tIns="0" rIns="0" bIns="0" rtlCol="0" anchor="t" anchorCtr="0">
            <a:noAutofit/>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4000" b="1" dirty="0">
                <a:solidFill>
                  <a:schemeClr val="tx2"/>
                </a:solidFill>
              </a:rPr>
              <a:t>Inside the M&amp;B classroom</a:t>
            </a:r>
          </a:p>
        </p:txBody>
      </p:sp>
      <p:sp>
        <p:nvSpPr>
          <p:cNvPr id="6" name="Rectangle 5">
            <a:extLst>
              <a:ext uri="{FF2B5EF4-FFF2-40B4-BE49-F238E27FC236}">
                <a16:creationId xmlns:a16="http://schemas.microsoft.com/office/drawing/2014/main" id="{F65EDBE2-0325-4062-B99E-DF85CE4F36D1}"/>
              </a:ext>
            </a:extLst>
          </p:cNvPr>
          <p:cNvSpPr/>
          <p:nvPr/>
        </p:nvSpPr>
        <p:spPr>
          <a:xfrm>
            <a:off x="796604" y="1517263"/>
            <a:ext cx="6688892" cy="2953886"/>
          </a:xfrm>
          <a:prstGeom prst="rect">
            <a:avLst/>
          </a:prstGeom>
        </p:spPr>
        <p:txBody>
          <a:bodyPr wrap="square" anchor="ctr">
            <a:spAutoFit/>
          </a:bodyPr>
          <a:lstStyle/>
          <a:p>
            <a:pPr marL="285750" indent="-285750">
              <a:lnSpc>
                <a:spcPct val="110000"/>
              </a:lnSpc>
              <a:buSzPct val="110000"/>
              <a:buFont typeface="Wingdings" panose="05000000000000000000" pitchFamily="2" charset="2"/>
              <a:buChar char="§"/>
            </a:pPr>
            <a:r>
              <a:rPr lang="en-GB" sz="2000" dirty="0">
                <a:solidFill>
                  <a:srgbClr val="535353"/>
                </a:solidFill>
                <a:latin typeface="Museo Sans 100 (Body)"/>
              </a:rPr>
              <a:t>Very </a:t>
            </a:r>
            <a:r>
              <a:rPr lang="en-GB" sz="2000" b="1" dirty="0">
                <a:solidFill>
                  <a:srgbClr val="535353"/>
                </a:solidFill>
                <a:latin typeface="Museo Sans 300 (Body)"/>
              </a:rPr>
              <a:t>international classroom </a:t>
            </a:r>
            <a:r>
              <a:rPr lang="en-GB" sz="2000" dirty="0">
                <a:solidFill>
                  <a:srgbClr val="535353"/>
                </a:solidFill>
                <a:latin typeface="Museo Sans 100 (Body)"/>
              </a:rPr>
              <a:t>and</a:t>
            </a:r>
            <a:r>
              <a:rPr lang="en-GB" sz="2000" b="1" dirty="0">
                <a:solidFill>
                  <a:srgbClr val="535353"/>
                </a:solidFill>
                <a:latin typeface="Museo Sans 300 (Body)"/>
              </a:rPr>
              <a:t> staff:</a:t>
            </a:r>
          </a:p>
          <a:p>
            <a:pPr marL="742950" lvl="1" indent="-285750">
              <a:lnSpc>
                <a:spcPct val="110000"/>
              </a:lnSpc>
              <a:buSzPct val="110000"/>
              <a:buFont typeface="Arial" panose="020B0604020202020204" pitchFamily="34" charset="0"/>
              <a:buChar char="•"/>
            </a:pPr>
            <a:r>
              <a:rPr lang="en-GB" i="1" dirty="0">
                <a:solidFill>
                  <a:srgbClr val="535353"/>
                </a:solidFill>
                <a:latin typeface="Museo Sans 100 (Body)"/>
              </a:rPr>
              <a:t>Current classroom: </a:t>
            </a:r>
            <a:r>
              <a:rPr lang="en-GB" i="1" dirty="0">
                <a:latin typeface="Museo Sans 100 (Body)"/>
              </a:rPr>
              <a:t>33 </a:t>
            </a:r>
            <a:r>
              <a:rPr lang="en-GB" i="1" dirty="0">
                <a:solidFill>
                  <a:srgbClr val="535353"/>
                </a:solidFill>
                <a:latin typeface="Museo Sans 100 (Body)"/>
              </a:rPr>
              <a:t>nationalities, 59% non-Dutch</a:t>
            </a:r>
          </a:p>
          <a:p>
            <a:pPr marL="742950" lvl="1" indent="-285750">
              <a:lnSpc>
                <a:spcPct val="110000"/>
              </a:lnSpc>
              <a:buSzPct val="110000"/>
              <a:buFont typeface="Arial" panose="020B0604020202020204" pitchFamily="34" charset="0"/>
              <a:buChar char="•"/>
            </a:pPr>
            <a:r>
              <a:rPr lang="en-GB" i="1" dirty="0">
                <a:solidFill>
                  <a:srgbClr val="535353"/>
                </a:solidFill>
                <a:latin typeface="Museo Sans 100 (Body)"/>
              </a:rPr>
              <a:t>Current M&amp;B staff: 12 nationalities, 63% non-Dutch</a:t>
            </a:r>
          </a:p>
          <a:p>
            <a:pPr marL="285750" indent="-285750">
              <a:lnSpc>
                <a:spcPct val="110000"/>
              </a:lnSpc>
              <a:buSzPct val="110000"/>
              <a:buFont typeface="Wingdings" panose="05000000000000000000" pitchFamily="2" charset="2"/>
              <a:buChar char="§"/>
            </a:pPr>
            <a:endParaRPr lang="en-GB" b="1" dirty="0">
              <a:solidFill>
                <a:srgbClr val="535353"/>
              </a:solidFill>
              <a:latin typeface="Museo Sans 100 (Body)"/>
            </a:endParaRPr>
          </a:p>
          <a:p>
            <a:pPr marL="285750" indent="-285750">
              <a:lnSpc>
                <a:spcPct val="110000"/>
              </a:lnSpc>
              <a:buSzPct val="110000"/>
              <a:buFont typeface="Wingdings" panose="05000000000000000000" pitchFamily="2" charset="2"/>
              <a:buChar char="§"/>
            </a:pPr>
            <a:r>
              <a:rPr lang="en-GB" sz="2000" dirty="0">
                <a:solidFill>
                  <a:srgbClr val="535353"/>
                </a:solidFill>
                <a:latin typeface="Museo Sans 100 (Body)"/>
              </a:rPr>
              <a:t>Almost </a:t>
            </a:r>
            <a:r>
              <a:rPr lang="en-GB" sz="2000" b="1" dirty="0">
                <a:solidFill>
                  <a:srgbClr val="535353"/>
                </a:solidFill>
                <a:latin typeface="Museo Sans 300 (Body)"/>
              </a:rPr>
              <a:t>85% completes </a:t>
            </a:r>
            <a:r>
              <a:rPr lang="en-GB" sz="2000" dirty="0">
                <a:solidFill>
                  <a:srgbClr val="535353"/>
                </a:solidFill>
                <a:latin typeface="Museo Sans 100 (Body)"/>
              </a:rPr>
              <a:t>the M&amp;B programme </a:t>
            </a:r>
            <a:r>
              <a:rPr lang="en-GB" sz="2000" b="1" dirty="0">
                <a:solidFill>
                  <a:srgbClr val="535353"/>
                </a:solidFill>
                <a:latin typeface="Museo Sans 300 (Body)"/>
              </a:rPr>
              <a:t>within one year</a:t>
            </a:r>
            <a:r>
              <a:rPr lang="en-GB" sz="2000" dirty="0">
                <a:solidFill>
                  <a:srgbClr val="535353"/>
                </a:solidFill>
                <a:latin typeface="Museo Sans 100 (Body)"/>
              </a:rPr>
              <a:t>, with an average </a:t>
            </a:r>
            <a:r>
              <a:rPr lang="en-GB" sz="2000" b="1" dirty="0">
                <a:solidFill>
                  <a:srgbClr val="535353"/>
                </a:solidFill>
                <a:latin typeface="Museo Sans 300 (Body)"/>
              </a:rPr>
              <a:t>GPA of</a:t>
            </a:r>
            <a:r>
              <a:rPr lang="en-GB" sz="2000" b="1" dirty="0">
                <a:solidFill>
                  <a:srgbClr val="FF0000"/>
                </a:solidFill>
                <a:latin typeface="Museo Sans 300 (Body)"/>
              </a:rPr>
              <a:t> </a:t>
            </a:r>
            <a:r>
              <a:rPr lang="en-GB" sz="2000" b="1" dirty="0">
                <a:solidFill>
                  <a:srgbClr val="535353"/>
                </a:solidFill>
                <a:latin typeface="Museo Sans 300 (Body)"/>
              </a:rPr>
              <a:t>7,8/10 </a:t>
            </a:r>
            <a:r>
              <a:rPr lang="en-GB" i="1" dirty="0">
                <a:solidFill>
                  <a:srgbClr val="535353"/>
                </a:solidFill>
                <a:latin typeface="Museo Sans 100 (Body)"/>
              </a:rPr>
              <a:t>(2020-2021)</a:t>
            </a:r>
          </a:p>
          <a:p>
            <a:pPr marL="285750" indent="-285750">
              <a:lnSpc>
                <a:spcPct val="110000"/>
              </a:lnSpc>
              <a:buSzPct val="110000"/>
              <a:buFont typeface="Wingdings" panose="05000000000000000000" pitchFamily="2" charset="2"/>
              <a:buChar char="§"/>
            </a:pPr>
            <a:endParaRPr lang="en-GB" i="1" dirty="0">
              <a:solidFill>
                <a:srgbClr val="535353"/>
              </a:solidFill>
              <a:latin typeface="Museo Sans 100 (Body)"/>
            </a:endParaRPr>
          </a:p>
          <a:p>
            <a:pPr marL="285750" indent="-285750">
              <a:lnSpc>
                <a:spcPct val="110000"/>
              </a:lnSpc>
              <a:buSzPct val="110000"/>
              <a:buFont typeface="Wingdings" panose="05000000000000000000" pitchFamily="2" charset="2"/>
              <a:buChar char="§"/>
            </a:pPr>
            <a:r>
              <a:rPr lang="en-GB" sz="2000" i="1" dirty="0">
                <a:solidFill>
                  <a:srgbClr val="535353"/>
                </a:solidFill>
                <a:latin typeface="Museo Sans 100 (Body)"/>
              </a:rPr>
              <a:t>Guest lectures</a:t>
            </a:r>
          </a:p>
          <a:p>
            <a:pPr marL="285750" indent="-285750">
              <a:lnSpc>
                <a:spcPct val="110000"/>
              </a:lnSpc>
              <a:buSzPct val="110000"/>
              <a:buFont typeface="Wingdings" panose="05000000000000000000" pitchFamily="2" charset="2"/>
              <a:buChar char="§"/>
            </a:pPr>
            <a:endParaRPr lang="en-GB" b="1" dirty="0">
              <a:solidFill>
                <a:srgbClr val="535353"/>
              </a:solidFill>
              <a:latin typeface="Museo Sans 100 (Body)"/>
            </a:endParaRPr>
          </a:p>
        </p:txBody>
      </p:sp>
      <p:sp>
        <p:nvSpPr>
          <p:cNvPr id="16" name="Freeform 3">
            <a:extLst>
              <a:ext uri="{FF2B5EF4-FFF2-40B4-BE49-F238E27FC236}">
                <a16:creationId xmlns:a16="http://schemas.microsoft.com/office/drawing/2014/main" id="{BE927B69-25AE-4BFA-8F3C-701B573BF978}"/>
              </a:ext>
            </a:extLst>
          </p:cNvPr>
          <p:cNvSpPr/>
          <p:nvPr/>
        </p:nvSpPr>
        <p:spPr>
          <a:xfrm rot="1071773" flipV="1">
            <a:off x="2948363" y="4226845"/>
            <a:ext cx="2954788" cy="269328"/>
          </a:xfrm>
          <a:custGeom>
            <a:avLst/>
            <a:gdLst>
              <a:gd name="connsiteX0" fmla="*/ 0 w 1280160"/>
              <a:gd name="connsiteY0" fmla="*/ 91440 h 230561"/>
              <a:gd name="connsiteX1" fmla="*/ 402336 w 1280160"/>
              <a:gd name="connsiteY1" fmla="*/ 228600 h 230561"/>
              <a:gd name="connsiteX2" fmla="*/ 1280160 w 1280160"/>
              <a:gd name="connsiteY2" fmla="*/ 0 h 230561"/>
            </a:gdLst>
            <a:ahLst/>
            <a:cxnLst>
              <a:cxn ang="0">
                <a:pos x="connsiteX0" y="connsiteY0"/>
              </a:cxn>
              <a:cxn ang="0">
                <a:pos x="connsiteX1" y="connsiteY1"/>
              </a:cxn>
              <a:cxn ang="0">
                <a:pos x="connsiteX2" y="connsiteY2"/>
              </a:cxn>
            </a:cxnLst>
            <a:rect l="l" t="t" r="r" b="b"/>
            <a:pathLst>
              <a:path w="1280160" h="230561">
                <a:moveTo>
                  <a:pt x="0" y="91440"/>
                </a:moveTo>
                <a:cubicBezTo>
                  <a:pt x="94488" y="167640"/>
                  <a:pt x="188976" y="243840"/>
                  <a:pt x="402336" y="228600"/>
                </a:cubicBezTo>
                <a:cubicBezTo>
                  <a:pt x="615696" y="213360"/>
                  <a:pt x="1107948" y="62484"/>
                  <a:pt x="1280160" y="0"/>
                </a:cubicBezTo>
              </a:path>
            </a:pathLst>
          </a:custGeom>
          <a:noFill/>
          <a:ln w="19050" cmpd="sng">
            <a:solidFill>
              <a:srgbClr val="002328"/>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 name="Group 1">
            <a:extLst>
              <a:ext uri="{FF2B5EF4-FFF2-40B4-BE49-F238E27FC236}">
                <a16:creationId xmlns:a16="http://schemas.microsoft.com/office/drawing/2014/main" id="{5C8F7C97-AD91-4FAC-A020-7EB4A24D2647}"/>
              </a:ext>
            </a:extLst>
          </p:cNvPr>
          <p:cNvGrpSpPr/>
          <p:nvPr/>
        </p:nvGrpSpPr>
        <p:grpSpPr>
          <a:xfrm>
            <a:off x="5796906" y="4210574"/>
            <a:ext cx="3379911" cy="2074742"/>
            <a:chOff x="7916513" y="4387258"/>
            <a:chExt cx="3379911" cy="2074742"/>
          </a:xfrm>
        </p:grpSpPr>
        <p:pic>
          <p:nvPicPr>
            <p:cNvPr id="11" name="Picture 2" descr="Image result for greenpeace logo">
              <a:extLst>
                <a:ext uri="{FF2B5EF4-FFF2-40B4-BE49-F238E27FC236}">
                  <a16:creationId xmlns:a16="http://schemas.microsoft.com/office/drawing/2014/main" id="{26F1CEE3-600F-4B6A-AC92-64DC78E467F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9327661" y="5796486"/>
              <a:ext cx="1760015" cy="360000"/>
            </a:xfrm>
            <a:prstGeom prst="rect">
              <a:avLst/>
            </a:prstGeom>
            <a:noFill/>
            <a:ln w="19050" cmpd="sng">
              <a:noFill/>
              <a:prstDash val="dash"/>
            </a:ln>
            <a:effectLst/>
            <a:extLst>
              <a:ext uri="{909E8E84-426E-40DD-AFC4-6F175D3DCCD1}">
                <a14:hiddenFill xmlns:a14="http://schemas.microsoft.com/office/drawing/2010/main">
                  <a:solidFill>
                    <a:srgbClr val="FFFFFF"/>
                  </a:solidFill>
                </a14:hiddenFill>
              </a:ext>
            </a:extLst>
          </p:spPr>
        </p:pic>
        <p:pic>
          <p:nvPicPr>
            <p:cNvPr id="12" name="Picture 6" descr="Image result for air france klm logo">
              <a:extLst>
                <a:ext uri="{FF2B5EF4-FFF2-40B4-BE49-F238E27FC236}">
                  <a16:creationId xmlns:a16="http://schemas.microsoft.com/office/drawing/2014/main" id="{C5EAAE4B-236D-4081-B35A-F2004DBAE75C}"/>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8237671" y="4512411"/>
              <a:ext cx="1804625" cy="360000"/>
            </a:xfrm>
            <a:prstGeom prst="rect">
              <a:avLst/>
            </a:prstGeom>
            <a:noFill/>
            <a:ln w="19050" cmpd="sng">
              <a:noFill/>
              <a:prstDash val="dash"/>
            </a:ln>
            <a:effectLst/>
            <a:extLst>
              <a:ext uri="{909E8E84-426E-40DD-AFC4-6F175D3DCCD1}">
                <a14:hiddenFill xmlns:a14="http://schemas.microsoft.com/office/drawing/2010/main">
                  <a:solidFill>
                    <a:srgbClr val="FFFFFF"/>
                  </a:solidFill>
                </a14:hiddenFill>
              </a:ext>
            </a:extLst>
          </p:spPr>
        </p:pic>
        <p:pic>
          <p:nvPicPr>
            <p:cNvPr id="13" name="Picture 8" descr="Image result for Weber Shandwick logo">
              <a:extLst>
                <a:ext uri="{FF2B5EF4-FFF2-40B4-BE49-F238E27FC236}">
                  <a16:creationId xmlns:a16="http://schemas.microsoft.com/office/drawing/2014/main" id="{56135074-A820-45EF-B1FD-AF5214934A1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106424" y="4936127"/>
              <a:ext cx="1190000" cy="720000"/>
            </a:xfrm>
            <a:prstGeom prst="rect">
              <a:avLst/>
            </a:prstGeom>
            <a:noFill/>
            <a:ln w="19050" cmpd="sng">
              <a:noFill/>
              <a:prstDash val="dash"/>
            </a:ln>
            <a:effectLst/>
            <a:extLst>
              <a:ext uri="{909E8E84-426E-40DD-AFC4-6F175D3DCCD1}">
                <a14:hiddenFill xmlns:a14="http://schemas.microsoft.com/office/drawing/2010/main">
                  <a:solidFill>
                    <a:srgbClr val="FFFFFF"/>
                  </a:solidFill>
                </a14:hiddenFill>
              </a:ext>
            </a:extLst>
          </p:spPr>
        </p:pic>
        <p:pic>
          <p:nvPicPr>
            <p:cNvPr id="14" name="Picture 10" descr="Image result for rsm erasmus university logo">
              <a:extLst>
                <a:ext uri="{FF2B5EF4-FFF2-40B4-BE49-F238E27FC236}">
                  <a16:creationId xmlns:a16="http://schemas.microsoft.com/office/drawing/2014/main" id="{1393CCB3-77E1-42AD-8F6A-F1EBFC7AFD11}"/>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8514213" y="5104961"/>
              <a:ext cx="1324516" cy="540000"/>
            </a:xfrm>
            <a:prstGeom prst="rect">
              <a:avLst/>
            </a:prstGeom>
            <a:noFill/>
            <a:ln w="19050" cmpd="sng">
              <a:noFill/>
              <a:prstDash val="dash"/>
            </a:ln>
            <a:effectLst/>
            <a:extLst>
              <a:ext uri="{909E8E84-426E-40DD-AFC4-6F175D3DCCD1}">
                <a14:hiddenFill xmlns:a14="http://schemas.microsoft.com/office/drawing/2010/main">
                  <a:solidFill>
                    <a:srgbClr val="FFFFFF"/>
                  </a:solidFill>
                </a14:hiddenFill>
              </a:ext>
            </a:extLst>
          </p:spPr>
        </p:pic>
        <p:pic>
          <p:nvPicPr>
            <p:cNvPr id="15" name="Picture 4" descr="Image result for stedin logo">
              <a:extLst>
                <a:ext uri="{FF2B5EF4-FFF2-40B4-BE49-F238E27FC236}">
                  <a16:creationId xmlns:a16="http://schemas.microsoft.com/office/drawing/2014/main" id="{7F002237-F6FB-4427-A982-720991399586}"/>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8072357" y="5877511"/>
              <a:ext cx="1104114" cy="432000"/>
            </a:xfrm>
            <a:prstGeom prst="roundRect">
              <a:avLst/>
            </a:prstGeom>
            <a:noFill/>
            <a:ln w="19050" cmpd="sng">
              <a:noFill/>
              <a:prstDash val="dash"/>
            </a:ln>
            <a:effectLst/>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FDFB6F03-5ECF-4F9D-8A9C-18292D7694E8}"/>
                </a:ext>
              </a:extLst>
            </p:cNvPr>
            <p:cNvSpPr/>
            <p:nvPr/>
          </p:nvSpPr>
          <p:spPr>
            <a:xfrm>
              <a:off x="7916513" y="4387258"/>
              <a:ext cx="3379911" cy="2074742"/>
            </a:xfrm>
            <a:prstGeom prst="roundRect">
              <a:avLst/>
            </a:prstGeom>
            <a:noFill/>
            <a:ln w="19050" cmpd="sng">
              <a:solidFill>
                <a:srgbClr val="002328"/>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err="1"/>
            </a:p>
          </p:txBody>
        </p:sp>
      </p:grpSp>
      <p:sp>
        <p:nvSpPr>
          <p:cNvPr id="10" name="Oval 9">
            <a:extLst>
              <a:ext uri="{FF2B5EF4-FFF2-40B4-BE49-F238E27FC236}">
                <a16:creationId xmlns:a16="http://schemas.microsoft.com/office/drawing/2014/main" id="{85A2E8FB-19CB-487F-BDCA-05F843670DD7}"/>
              </a:ext>
            </a:extLst>
          </p:cNvPr>
          <p:cNvSpPr/>
          <p:nvPr/>
        </p:nvSpPr>
        <p:spPr>
          <a:xfrm>
            <a:off x="2986886" y="3912516"/>
            <a:ext cx="72000" cy="72000"/>
          </a:xfrm>
          <a:prstGeom prst="ellipse">
            <a:avLst/>
          </a:prstGeom>
          <a:solidFill>
            <a:srgbClr val="002328"/>
          </a:solidFill>
          <a:ln w="25400" cap="flat" cmpd="sng" algn="ctr">
            <a:solidFill>
              <a:srgbClr val="002328"/>
            </a:solidFill>
            <a:prstDash val="solid"/>
          </a:ln>
          <a:effectLst/>
        </p:spPr>
        <p:txBody>
          <a:bodyPr rtlCol="0" anchor="ctr"/>
          <a:lstStyle/>
          <a:p>
            <a:pPr algn="ctr">
              <a:defRPr/>
            </a:pPr>
            <a:endParaRPr lang="en-GB" sz="1350" kern="0" dirty="0">
              <a:solidFill>
                <a:prstClr val="white"/>
              </a:solidFill>
              <a:latin typeface="Museo Sans 500"/>
            </a:endParaRPr>
          </a:p>
        </p:txBody>
      </p:sp>
      <p:pic>
        <p:nvPicPr>
          <p:cNvPr id="3" name="Audio 2">
            <a:hlinkClick r:id="" action="ppaction://media"/>
            <a:extLst>
              <a:ext uri="{FF2B5EF4-FFF2-40B4-BE49-F238E27FC236}">
                <a16:creationId xmlns:a16="http://schemas.microsoft.com/office/drawing/2014/main" id="{BB48A59C-70AD-42BD-9525-62BBC5B958E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26940746"/>
      </p:ext>
    </p:extLst>
  </p:cSld>
  <p:clrMapOvr>
    <a:masterClrMapping/>
  </p:clrMapOvr>
  <mc:AlternateContent xmlns:mc="http://schemas.openxmlformats.org/markup-compatibility/2006">
    <mc:Choice xmlns:p14="http://schemas.microsoft.com/office/powerpoint/2010/main" Requires="p14">
      <p:transition spd="slow" p14:dur="2000" advTm="101620"/>
    </mc:Choice>
    <mc:Fallback>
      <p:transition spd="slow" advTm="101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B16BC95-21CF-4643-9BCB-D6C6C2392633}"/>
              </a:ext>
            </a:extLst>
          </p:cNvPr>
          <p:cNvSpPr txBox="1">
            <a:spLocks/>
          </p:cNvSpPr>
          <p:nvPr/>
        </p:nvSpPr>
        <p:spPr>
          <a:xfrm>
            <a:off x="822756" y="383510"/>
            <a:ext cx="11295743" cy="828000"/>
          </a:xfrm>
          <a:prstGeom prst="rect">
            <a:avLst/>
          </a:prstGeom>
        </p:spPr>
        <p:txBody>
          <a:bodyPr vert="horz" lIns="0" tIns="0" rIns="0" bIns="0" rtlCol="0" anchor="t" anchorCtr="0">
            <a:noAutofit/>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4000" b="1" dirty="0">
                <a:solidFill>
                  <a:schemeClr val="tx2"/>
                </a:solidFill>
              </a:rPr>
              <a:t>Study programme</a:t>
            </a:r>
          </a:p>
        </p:txBody>
      </p:sp>
      <p:graphicFrame>
        <p:nvGraphicFramePr>
          <p:cNvPr id="6" name="Group 67">
            <a:extLst>
              <a:ext uri="{FF2B5EF4-FFF2-40B4-BE49-F238E27FC236}">
                <a16:creationId xmlns:a16="http://schemas.microsoft.com/office/drawing/2014/main" id="{7D87EED0-CF20-4E14-A0E8-75D46F88EDAD}"/>
              </a:ext>
            </a:extLst>
          </p:cNvPr>
          <p:cNvGraphicFramePr>
            <a:graphicFrameLocks noGrp="1"/>
          </p:cNvGraphicFramePr>
          <p:nvPr>
            <p:extLst>
              <p:ext uri="{D42A27DB-BD31-4B8C-83A1-F6EECF244321}">
                <p14:modId xmlns:p14="http://schemas.microsoft.com/office/powerpoint/2010/main" val="107440204"/>
              </p:ext>
            </p:extLst>
          </p:nvPr>
        </p:nvGraphicFramePr>
        <p:xfrm>
          <a:off x="822756" y="1132269"/>
          <a:ext cx="10585451" cy="5034788"/>
        </p:xfrm>
        <a:graphic>
          <a:graphicData uri="http://schemas.openxmlformats.org/drawingml/2006/table">
            <a:tbl>
              <a:tblPr>
                <a:effectLst/>
                <a:tableStyleId>{5940675A-B579-460E-94D1-54222C63F5DA}</a:tableStyleId>
              </a:tblPr>
              <a:tblGrid>
                <a:gridCol w="3020796">
                  <a:extLst>
                    <a:ext uri="{9D8B030D-6E8A-4147-A177-3AD203B41FA5}">
                      <a16:colId xmlns:a16="http://schemas.microsoft.com/office/drawing/2014/main" val="20000"/>
                    </a:ext>
                  </a:extLst>
                </a:gridCol>
                <a:gridCol w="3375380">
                  <a:extLst>
                    <a:ext uri="{9D8B030D-6E8A-4147-A177-3AD203B41FA5}">
                      <a16:colId xmlns:a16="http://schemas.microsoft.com/office/drawing/2014/main" val="20001"/>
                    </a:ext>
                  </a:extLst>
                </a:gridCol>
                <a:gridCol w="3198088">
                  <a:extLst>
                    <a:ext uri="{9D8B030D-6E8A-4147-A177-3AD203B41FA5}">
                      <a16:colId xmlns:a16="http://schemas.microsoft.com/office/drawing/2014/main" val="20002"/>
                    </a:ext>
                  </a:extLst>
                </a:gridCol>
                <a:gridCol w="991187">
                  <a:extLst>
                    <a:ext uri="{9D8B030D-6E8A-4147-A177-3AD203B41FA5}">
                      <a16:colId xmlns:a16="http://schemas.microsoft.com/office/drawing/2014/main" val="20003"/>
                    </a:ext>
                  </a:extLst>
                </a:gridCol>
              </a:tblGrid>
              <a:tr h="33842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1700" b="1" i="0" u="none" strike="noStrike" cap="none" normalizeH="0" baseline="0" dirty="0">
                          <a:ln>
                            <a:noFill/>
                          </a:ln>
                          <a:solidFill>
                            <a:schemeClr val="bg1"/>
                          </a:solidFill>
                          <a:effectLst/>
                          <a:latin typeface="Museo Sans 500 (Body)"/>
                          <a:ea typeface="Verdana" pitchFamily="34" charset="0"/>
                          <a:cs typeface="Rockwell"/>
                        </a:rPr>
                        <a:t>Term</a:t>
                      </a:r>
                      <a:r>
                        <a:rPr kumimoji="0" lang="nl-NL" sz="1700" b="1" i="0" u="none" strike="noStrike" cap="none" normalizeH="0" baseline="0" noProof="1">
                          <a:ln>
                            <a:noFill/>
                          </a:ln>
                          <a:solidFill>
                            <a:schemeClr val="bg1"/>
                          </a:solidFill>
                          <a:effectLst/>
                          <a:latin typeface="Museo Sans 500 (Body)"/>
                          <a:ea typeface="Verdana" pitchFamily="34" charset="0"/>
                          <a:cs typeface="Rockwell"/>
                        </a:rPr>
                        <a:t> 1</a:t>
                      </a:r>
                    </a:p>
                  </a:txBody>
                  <a:tcPr marL="91441" marR="91441" marT="45719" marB="45719" anchor="ctr" horzOverflow="overflow">
                    <a:lnL w="12700" cap="flat" cmpd="sng" algn="ctr">
                      <a:solidFill>
                        <a:srgbClr val="002328"/>
                      </a:solidFill>
                      <a:prstDash val="solid"/>
                      <a:round/>
                      <a:headEnd type="none" w="med" len="med"/>
                      <a:tailEnd type="none" w="med" len="med"/>
                    </a:lnL>
                    <a:lnR w="12700" cap="flat" cmpd="sng" algn="ctr">
                      <a:solidFill>
                        <a:srgbClr val="002328"/>
                      </a:solidFill>
                      <a:prstDash val="solid"/>
                      <a:round/>
                      <a:headEnd type="none" w="med" len="med"/>
                      <a:tailEnd type="none" w="med" len="med"/>
                    </a:lnR>
                    <a:lnT w="12700" cap="flat" cmpd="sng" algn="ctr">
                      <a:solidFill>
                        <a:srgbClr val="002328"/>
                      </a:solidFill>
                      <a:prstDash val="solid"/>
                      <a:round/>
                      <a:headEnd type="none" w="med" len="med"/>
                      <a:tailEnd type="none" w="med" len="med"/>
                    </a:lnT>
                    <a:lnB w="12700" cap="flat" cmpd="sng" algn="ctr">
                      <a:solidFill>
                        <a:srgbClr val="002328"/>
                      </a:solidFill>
                      <a:prstDash val="solid"/>
                      <a:round/>
                      <a:headEnd type="none" w="med" len="med"/>
                      <a:tailEnd type="none" w="med" len="med"/>
                    </a:lnB>
                    <a:lnTlToBr w="12700" cmpd="sng">
                      <a:noFill/>
                      <a:prstDash val="solid"/>
                    </a:lnTlToBr>
                    <a:lnBlToTr w="12700" cmpd="sng">
                      <a:noFill/>
                      <a:prstDash val="solid"/>
                    </a:lnBlToTr>
                    <a:solidFill>
                      <a:srgbClr val="00232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1700" b="1" i="0" u="none" strike="noStrike" cap="none" normalizeH="0" baseline="0" dirty="0">
                          <a:ln>
                            <a:noFill/>
                          </a:ln>
                          <a:solidFill>
                            <a:schemeClr val="bg1"/>
                          </a:solidFill>
                          <a:effectLst/>
                          <a:latin typeface="Museo Sans 500 (Body)"/>
                          <a:ea typeface="Verdana" pitchFamily="34" charset="0"/>
                          <a:cs typeface="Rockwell"/>
                        </a:rPr>
                        <a:t>Term</a:t>
                      </a:r>
                      <a:r>
                        <a:rPr kumimoji="0" lang="nl-NL" sz="1700" b="1" i="0" u="none" strike="noStrike" cap="none" normalizeH="0" baseline="0" noProof="1">
                          <a:ln>
                            <a:noFill/>
                          </a:ln>
                          <a:solidFill>
                            <a:schemeClr val="bg1"/>
                          </a:solidFill>
                          <a:effectLst/>
                          <a:latin typeface="Museo Sans 500 (Body)"/>
                          <a:ea typeface="Verdana" pitchFamily="34" charset="0"/>
                          <a:cs typeface="Rockwell"/>
                        </a:rPr>
                        <a:t> 2</a:t>
                      </a:r>
                      <a:r>
                        <a:rPr kumimoji="0" lang="nl-NL" sz="1700" b="1" i="0" u="none" strike="noStrike" cap="none" normalizeH="0" baseline="0" dirty="0">
                          <a:ln>
                            <a:noFill/>
                          </a:ln>
                          <a:solidFill>
                            <a:schemeClr val="bg1"/>
                          </a:solidFill>
                          <a:effectLst/>
                          <a:latin typeface="Museo Sans 500 (Body)"/>
                          <a:ea typeface="Verdana" pitchFamily="34" charset="0"/>
                          <a:cs typeface="Rockwell"/>
                        </a:rPr>
                        <a:t> </a:t>
                      </a:r>
                      <a:endParaRPr kumimoji="0" lang="nl-NL" sz="1700" b="1" i="0" u="none" strike="noStrike" cap="none" normalizeH="0" baseline="0" noProof="1">
                        <a:ln>
                          <a:noFill/>
                        </a:ln>
                        <a:solidFill>
                          <a:schemeClr val="bg1"/>
                        </a:solidFill>
                        <a:effectLst/>
                        <a:latin typeface="Museo Sans 500 (Body)"/>
                        <a:ea typeface="Verdana" pitchFamily="34" charset="0"/>
                        <a:cs typeface="Rockwell"/>
                      </a:endParaRPr>
                    </a:p>
                  </a:txBody>
                  <a:tcPr marL="91441" marR="91441" marT="45719" marB="45719" anchor="ctr" horzOverflow="overflow">
                    <a:lnL w="12700" cap="flat" cmpd="sng" algn="ctr">
                      <a:solidFill>
                        <a:srgbClr val="002328"/>
                      </a:solidFill>
                      <a:prstDash val="solid"/>
                      <a:round/>
                      <a:headEnd type="none" w="med" len="med"/>
                      <a:tailEnd type="none" w="med" len="med"/>
                    </a:lnL>
                    <a:lnR w="12700" cap="flat" cmpd="sng" algn="ctr">
                      <a:solidFill>
                        <a:srgbClr val="002328"/>
                      </a:solidFill>
                      <a:prstDash val="solid"/>
                      <a:round/>
                      <a:headEnd type="none" w="med" len="med"/>
                      <a:tailEnd type="none" w="med" len="med"/>
                    </a:lnR>
                    <a:lnT w="12700" cap="flat" cmpd="sng" algn="ctr">
                      <a:solidFill>
                        <a:srgbClr val="002328"/>
                      </a:solidFill>
                      <a:prstDash val="solid"/>
                      <a:round/>
                      <a:headEnd type="none" w="med" len="med"/>
                      <a:tailEnd type="none" w="med" len="med"/>
                    </a:lnT>
                    <a:lnB w="12700" cap="flat" cmpd="sng" algn="ctr">
                      <a:solidFill>
                        <a:srgbClr val="002328"/>
                      </a:solidFill>
                      <a:prstDash val="solid"/>
                      <a:round/>
                      <a:headEnd type="none" w="med" len="med"/>
                      <a:tailEnd type="none" w="med" len="med"/>
                    </a:lnB>
                    <a:lnTlToBr w="12700" cmpd="sng">
                      <a:noFill/>
                      <a:prstDash val="solid"/>
                    </a:lnTlToBr>
                    <a:lnBlToTr w="12700" cmpd="sng">
                      <a:noFill/>
                      <a:prstDash val="solid"/>
                    </a:lnBlToTr>
                    <a:solidFill>
                      <a:srgbClr val="00232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1700" b="1" i="0" u="none" strike="noStrike" cap="none" normalizeH="0" baseline="0" dirty="0">
                          <a:ln>
                            <a:noFill/>
                          </a:ln>
                          <a:solidFill>
                            <a:schemeClr val="bg1"/>
                          </a:solidFill>
                          <a:effectLst/>
                          <a:latin typeface="Museo Sans 500 (Body)"/>
                          <a:ea typeface="Verdana" pitchFamily="34" charset="0"/>
                          <a:cs typeface="Rockwell"/>
                        </a:rPr>
                        <a:t>Term</a:t>
                      </a:r>
                      <a:r>
                        <a:rPr kumimoji="0" lang="nl-NL" sz="1700" b="1" i="0" u="none" strike="noStrike" cap="none" normalizeH="0" baseline="0" noProof="1">
                          <a:ln>
                            <a:noFill/>
                          </a:ln>
                          <a:solidFill>
                            <a:schemeClr val="bg1"/>
                          </a:solidFill>
                          <a:effectLst/>
                          <a:latin typeface="Museo Sans 500 (Body)"/>
                          <a:ea typeface="Verdana" pitchFamily="34" charset="0"/>
                          <a:cs typeface="Rockwell"/>
                        </a:rPr>
                        <a:t> 3</a:t>
                      </a:r>
                    </a:p>
                  </a:txBody>
                  <a:tcPr marL="91441" marR="91441" marT="45719" marB="45719" anchor="ctr" horzOverflow="overflow">
                    <a:lnL w="12700" cap="flat" cmpd="sng" algn="ctr">
                      <a:solidFill>
                        <a:srgbClr val="002328"/>
                      </a:solidFill>
                      <a:prstDash val="solid"/>
                      <a:round/>
                      <a:headEnd type="none" w="med" len="med"/>
                      <a:tailEnd type="none" w="med" len="med"/>
                    </a:lnL>
                    <a:lnR w="12700" cap="flat" cmpd="sng" algn="ctr">
                      <a:solidFill>
                        <a:srgbClr val="002328"/>
                      </a:solidFill>
                      <a:prstDash val="solid"/>
                      <a:round/>
                      <a:headEnd type="none" w="med" len="med"/>
                      <a:tailEnd type="none" w="med" len="med"/>
                    </a:lnR>
                    <a:lnT w="12700" cap="flat" cmpd="sng" algn="ctr">
                      <a:solidFill>
                        <a:srgbClr val="002328"/>
                      </a:solidFill>
                      <a:prstDash val="solid"/>
                      <a:round/>
                      <a:headEnd type="none" w="med" len="med"/>
                      <a:tailEnd type="none" w="med" len="med"/>
                    </a:lnT>
                    <a:lnB w="12700" cap="flat" cmpd="sng" algn="ctr">
                      <a:solidFill>
                        <a:srgbClr val="002328"/>
                      </a:solidFill>
                      <a:prstDash val="solid"/>
                      <a:round/>
                      <a:headEnd type="none" w="med" len="med"/>
                      <a:tailEnd type="none" w="med" len="med"/>
                    </a:lnB>
                    <a:lnTlToBr w="12700" cmpd="sng">
                      <a:noFill/>
                      <a:prstDash val="solid"/>
                    </a:lnTlToBr>
                    <a:lnBlToTr w="12700" cmpd="sng">
                      <a:noFill/>
                      <a:prstDash val="solid"/>
                    </a:lnBlToTr>
                    <a:solidFill>
                      <a:srgbClr val="00232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1700" b="1" i="0" u="none" strike="noStrike" cap="none" normalizeH="0" baseline="0" noProof="1">
                          <a:ln>
                            <a:noFill/>
                          </a:ln>
                          <a:solidFill>
                            <a:schemeClr val="bg1"/>
                          </a:solidFill>
                          <a:effectLst/>
                          <a:latin typeface="Museo Sans 500 (Body)"/>
                          <a:ea typeface="Verdana" pitchFamily="34" charset="0"/>
                          <a:cs typeface="Rockwell"/>
                        </a:rPr>
                        <a:t>Term 4</a:t>
                      </a:r>
                    </a:p>
                  </a:txBody>
                  <a:tcPr marL="91441" marR="91441" marT="45719" marB="45719" anchor="ctr" horzOverflow="overflow">
                    <a:lnL w="12700" cap="flat" cmpd="sng" algn="ctr">
                      <a:solidFill>
                        <a:srgbClr val="002328"/>
                      </a:solidFill>
                      <a:prstDash val="solid"/>
                      <a:round/>
                      <a:headEnd type="none" w="med" len="med"/>
                      <a:tailEnd type="none" w="med" len="med"/>
                    </a:lnL>
                    <a:lnR w="12700" cap="flat" cmpd="sng" algn="ctr">
                      <a:solidFill>
                        <a:srgbClr val="002328"/>
                      </a:solidFill>
                      <a:prstDash val="solid"/>
                      <a:round/>
                      <a:headEnd type="none" w="med" len="med"/>
                      <a:tailEnd type="none" w="med" len="med"/>
                    </a:lnR>
                    <a:lnT w="12700" cap="flat" cmpd="sng" algn="ctr">
                      <a:solidFill>
                        <a:srgbClr val="002328"/>
                      </a:solidFill>
                      <a:prstDash val="solid"/>
                      <a:round/>
                      <a:headEnd type="none" w="med" len="med"/>
                      <a:tailEnd type="none" w="med" len="med"/>
                    </a:lnT>
                    <a:lnB w="12700" cap="flat" cmpd="sng" algn="ctr">
                      <a:solidFill>
                        <a:srgbClr val="002328"/>
                      </a:solidFill>
                      <a:prstDash val="solid"/>
                      <a:round/>
                      <a:headEnd type="none" w="med" len="med"/>
                      <a:tailEnd type="none" w="med" len="med"/>
                    </a:lnB>
                    <a:lnTlToBr w="12700" cmpd="sng">
                      <a:noFill/>
                      <a:prstDash val="solid"/>
                    </a:lnTlToBr>
                    <a:lnBlToTr w="12700" cmpd="sng">
                      <a:noFill/>
                      <a:prstDash val="solid"/>
                    </a:lnBlToTr>
                    <a:solidFill>
                      <a:srgbClr val="002328"/>
                    </a:solidFill>
                  </a:tcPr>
                </a:tc>
                <a:extLst>
                  <a:ext uri="{0D108BD9-81ED-4DB2-BD59-A6C34878D82A}">
                    <a16:rowId xmlns:a16="http://schemas.microsoft.com/office/drawing/2014/main" val="10000"/>
                  </a:ext>
                </a:extLst>
              </a:tr>
              <a:tr h="16057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1400" b="0" u="none" strike="noStrike" kern="1200" cap="none" normalizeH="0" baseline="0" dirty="0">
                          <a:ln>
                            <a:noFill/>
                          </a:ln>
                          <a:solidFill>
                            <a:srgbClr val="535353"/>
                          </a:solidFill>
                          <a:effectLst/>
                          <a:latin typeface="Museo Sans 300 (Body)"/>
                          <a:ea typeface="+mn-ea"/>
                          <a:cs typeface="+mn-cs"/>
                        </a:rPr>
                        <a:t>Media &amp; Business </a:t>
                      </a:r>
                      <a:br>
                        <a:rPr kumimoji="0" lang="nl-NL" sz="1400" b="0" u="none" strike="noStrike" kern="1200" cap="none" normalizeH="0" baseline="0" dirty="0">
                          <a:ln>
                            <a:noFill/>
                          </a:ln>
                          <a:solidFill>
                            <a:srgbClr val="535353"/>
                          </a:solidFill>
                          <a:effectLst/>
                          <a:latin typeface="Museo Sans 300 (Body)"/>
                          <a:ea typeface="+mn-ea"/>
                          <a:cs typeface="+mn-cs"/>
                        </a:rPr>
                      </a:br>
                      <a:r>
                        <a:rPr kumimoji="0" lang="nl-NL" sz="1400" b="0" u="none" strike="noStrike" kern="1200" cap="none" normalizeH="0" baseline="0" dirty="0">
                          <a:ln>
                            <a:noFill/>
                          </a:ln>
                          <a:solidFill>
                            <a:srgbClr val="535353"/>
                          </a:solidFill>
                          <a:effectLst/>
                          <a:latin typeface="Museo Sans 300 (Body)"/>
                          <a:ea typeface="+mn-ea"/>
                          <a:cs typeface="+mn-cs"/>
                        </a:rPr>
                        <a:t>Transformations </a:t>
                      </a:r>
                    </a:p>
                  </a:txBody>
                  <a:tcPr marL="91441" marR="91441" marT="45719" marB="45719" anchor="ctr" horzOverflow="overflow">
                    <a:lnL w="12700" cap="flat" cmpd="sng" algn="ctr">
                      <a:solidFill>
                        <a:srgbClr val="002328"/>
                      </a:solidFill>
                      <a:prstDash val="solid"/>
                      <a:round/>
                      <a:headEnd type="none" w="med" len="med"/>
                      <a:tailEnd type="none" w="med" len="med"/>
                    </a:lnL>
                    <a:lnR w="12700" cap="flat" cmpd="sng" algn="ctr">
                      <a:solidFill>
                        <a:srgbClr val="002328"/>
                      </a:solidFill>
                      <a:prstDash val="solid"/>
                      <a:round/>
                      <a:headEnd type="none" w="med" len="med"/>
                      <a:tailEnd type="none" w="med" len="med"/>
                    </a:lnR>
                    <a:lnT w="12700" cap="flat" cmpd="sng" algn="ctr">
                      <a:solidFill>
                        <a:srgbClr val="002328"/>
                      </a:solidFill>
                      <a:prstDash val="solid"/>
                      <a:round/>
                      <a:headEnd type="none" w="med" len="med"/>
                      <a:tailEnd type="none" w="med" len="med"/>
                    </a:lnT>
                    <a:lnB w="12700" cap="flat" cmpd="sng" algn="ctr">
                      <a:solidFill>
                        <a:srgbClr val="00232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tab pos="0" algn="l"/>
                        </a:tabLst>
                        <a:defRPr/>
                      </a:pPr>
                      <a:r>
                        <a:rPr kumimoji="0" lang="en-US" sz="1400" b="0" i="1" u="none" strike="noStrike" kern="1200" cap="none" normalizeH="0" baseline="0" dirty="0">
                          <a:ln>
                            <a:noFill/>
                          </a:ln>
                          <a:solidFill>
                            <a:srgbClr val="0070C0"/>
                          </a:solidFill>
                          <a:effectLst/>
                          <a:latin typeface="Museo Sans 300 (Body)"/>
                          <a:ea typeface="+mn-ea"/>
                          <a:cs typeface="+mn-cs"/>
                        </a:rPr>
                        <a:t>Elective Seminar, choose from:</a:t>
                      </a:r>
                    </a:p>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400" b="0" i="0" u="none" strike="noStrike" kern="1200" cap="none" normalizeH="0" baseline="0" dirty="0">
                          <a:ln>
                            <a:noFill/>
                          </a:ln>
                          <a:solidFill>
                            <a:srgbClr val="535353"/>
                          </a:solidFill>
                          <a:effectLst/>
                          <a:latin typeface="Museo Sans 300 (Body)"/>
                          <a:ea typeface="Verdana" pitchFamily="34" charset="0"/>
                          <a:cs typeface="Arial"/>
                        </a:rPr>
                        <a:t>Strategic Mass Communication</a:t>
                      </a:r>
                    </a:p>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400" b="0" i="0" u="none" strike="noStrike" kern="1200" cap="none" normalizeH="0" baseline="0" dirty="0">
                          <a:ln>
                            <a:noFill/>
                          </a:ln>
                          <a:solidFill>
                            <a:srgbClr val="535353"/>
                          </a:solidFill>
                          <a:effectLst/>
                          <a:latin typeface="Museo Sans 300 (Body)"/>
                          <a:ea typeface="Verdana" pitchFamily="34" charset="0"/>
                          <a:cs typeface="Arial"/>
                        </a:rPr>
                        <a:t>Digital Media &amp; </a:t>
                      </a:r>
                      <a:br>
                        <a:rPr kumimoji="0" lang="en-US" sz="1400" b="0" i="0" u="none" strike="noStrike" kern="1200" cap="none" normalizeH="0" baseline="0" dirty="0">
                          <a:ln>
                            <a:noFill/>
                          </a:ln>
                          <a:solidFill>
                            <a:srgbClr val="535353"/>
                          </a:solidFill>
                          <a:effectLst/>
                          <a:latin typeface="Museo Sans 300 (Body)"/>
                          <a:ea typeface="Verdana" pitchFamily="34" charset="0"/>
                          <a:cs typeface="Arial"/>
                        </a:rPr>
                      </a:br>
                      <a:r>
                        <a:rPr kumimoji="0" lang="en-US" sz="1400" b="0" i="0" u="none" strike="noStrike" kern="1200" cap="none" normalizeH="0" baseline="0" dirty="0">
                          <a:ln>
                            <a:noFill/>
                          </a:ln>
                          <a:solidFill>
                            <a:srgbClr val="535353"/>
                          </a:solidFill>
                          <a:effectLst/>
                          <a:latin typeface="Museo Sans 300 (Body)"/>
                          <a:ea typeface="Verdana" pitchFamily="34" charset="0"/>
                          <a:cs typeface="Arial"/>
                        </a:rPr>
                        <a:t>Consumer Culture</a:t>
                      </a:r>
                    </a:p>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400" b="0" i="0" u="none" strike="noStrike" kern="1200" cap="none" normalizeH="0" baseline="0" dirty="0">
                          <a:ln>
                            <a:noFill/>
                          </a:ln>
                          <a:solidFill>
                            <a:srgbClr val="535353"/>
                          </a:solidFill>
                          <a:effectLst/>
                          <a:latin typeface="Museo Sans 300 (Body)"/>
                          <a:ea typeface="Verdana" pitchFamily="34" charset="0"/>
                          <a:cs typeface="Arial"/>
                        </a:rPr>
                        <a:t>New Media </a:t>
                      </a:r>
                      <a:br>
                        <a:rPr kumimoji="0" lang="en-US" sz="1400" b="0" i="0" u="none" strike="noStrike" kern="1200" cap="none" normalizeH="0" baseline="0" dirty="0">
                          <a:ln>
                            <a:noFill/>
                          </a:ln>
                          <a:solidFill>
                            <a:srgbClr val="535353"/>
                          </a:solidFill>
                          <a:effectLst/>
                          <a:latin typeface="Museo Sans 300 (Body)"/>
                          <a:ea typeface="Verdana" pitchFamily="34" charset="0"/>
                          <a:cs typeface="Arial"/>
                        </a:rPr>
                      </a:br>
                      <a:r>
                        <a:rPr kumimoji="0" lang="en-US" sz="1400" b="0" i="0" u="none" strike="noStrike" kern="1200" cap="none" normalizeH="0" baseline="0" dirty="0">
                          <a:ln>
                            <a:noFill/>
                          </a:ln>
                          <a:solidFill>
                            <a:srgbClr val="535353"/>
                          </a:solidFill>
                          <a:effectLst/>
                          <a:latin typeface="Museo Sans 300 (Body)"/>
                          <a:ea typeface="Verdana" pitchFamily="34" charset="0"/>
                          <a:cs typeface="Arial"/>
                        </a:rPr>
                        <a:t>Marketing &amp; Advertising</a:t>
                      </a:r>
                    </a:p>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400" b="0" i="0" u="none" strike="noStrike" kern="1200" cap="none" normalizeH="0" baseline="0" dirty="0">
                          <a:ln>
                            <a:noFill/>
                          </a:ln>
                          <a:solidFill>
                            <a:srgbClr val="535353"/>
                          </a:solidFill>
                          <a:effectLst/>
                          <a:latin typeface="Museo Sans 300 (Body)"/>
                          <a:ea typeface="Verdana" pitchFamily="34" charset="0"/>
                          <a:cs typeface="Arial"/>
                        </a:rPr>
                        <a:t>CSR Communication</a:t>
                      </a:r>
                    </a:p>
                  </a:txBody>
                  <a:tcPr marL="91441" marR="91441" marT="45719" marB="45719" horzOverflow="overflow">
                    <a:lnL w="12700" cap="flat" cmpd="sng" algn="ctr">
                      <a:solidFill>
                        <a:srgbClr val="002328"/>
                      </a:solidFill>
                      <a:prstDash val="solid"/>
                      <a:round/>
                      <a:headEnd type="none" w="med" len="med"/>
                      <a:tailEnd type="none" w="med" len="med"/>
                    </a:lnL>
                    <a:lnR w="12700" cap="flat" cmpd="sng" algn="ctr">
                      <a:solidFill>
                        <a:srgbClr val="002328"/>
                      </a:solidFill>
                      <a:prstDash val="solid"/>
                      <a:round/>
                      <a:headEnd type="none" w="med" len="med"/>
                      <a:tailEnd type="none" w="med" len="med"/>
                    </a:lnR>
                    <a:lnT w="12700" cap="flat" cmpd="sng" algn="ctr">
                      <a:solidFill>
                        <a:srgbClr val="002328"/>
                      </a:solidFill>
                      <a:prstDash val="solid"/>
                      <a:round/>
                      <a:headEnd type="none" w="med" len="med"/>
                      <a:tailEnd type="none" w="med" len="med"/>
                    </a:lnT>
                    <a:lnB w="12700" cap="flat" cmpd="sng" algn="ctr">
                      <a:solidFill>
                        <a:srgbClr val="00232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400" b="0" i="0" u="none" strike="noStrike" kern="1200" cap="none" normalizeH="0" baseline="0" dirty="0">
                        <a:ln>
                          <a:noFill/>
                        </a:ln>
                        <a:solidFill>
                          <a:srgbClr val="535353"/>
                        </a:solidFill>
                        <a:effectLst/>
                        <a:latin typeface="Museo Sans 300 (Body)"/>
                        <a:ea typeface="Verdana" pitchFamily="34" charset="0"/>
                        <a:cs typeface="Arial"/>
                      </a:endParaRPr>
                    </a:p>
                  </a:txBody>
                  <a:tcPr marL="91441" marR="91441" marT="45719" marB="45719" horzOverflow="overflow">
                    <a:lnL w="12700" cap="flat" cmpd="sng" algn="ctr">
                      <a:solidFill>
                        <a:srgbClr val="002328"/>
                      </a:solidFill>
                      <a:prstDash val="solid"/>
                      <a:round/>
                      <a:headEnd type="none" w="med" len="med"/>
                      <a:tailEnd type="none" w="med" len="med"/>
                    </a:lnL>
                    <a:lnR w="12700" cap="flat" cmpd="sng" algn="ctr">
                      <a:solidFill>
                        <a:srgbClr val="002328"/>
                      </a:solidFill>
                      <a:prstDash val="solid"/>
                      <a:round/>
                      <a:headEnd type="none" w="med" len="med"/>
                      <a:tailEnd type="none" w="med" len="med"/>
                    </a:lnR>
                    <a:lnT w="12700" cap="flat" cmpd="sng" algn="ctr">
                      <a:solidFill>
                        <a:srgbClr val="002328"/>
                      </a:solidFill>
                      <a:prstDash val="solid"/>
                      <a:round/>
                      <a:headEnd type="none" w="med" len="med"/>
                      <a:tailEnd type="none" w="med" len="med"/>
                    </a:lnT>
                    <a:lnB w="12700" cap="flat" cmpd="sng" algn="ctr">
                      <a:solidFill>
                        <a:srgbClr val="002328"/>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b="0" i="0" u="none" strike="noStrike" cap="none" normalizeH="0" baseline="0" dirty="0">
                          <a:ln>
                            <a:noFill/>
                          </a:ln>
                          <a:solidFill>
                            <a:srgbClr val="535353"/>
                          </a:solidFill>
                          <a:effectLst/>
                          <a:latin typeface="Museo Sans 300 (Body)"/>
                          <a:ea typeface="Verdana" pitchFamily="34" charset="0"/>
                          <a:cs typeface="Arial"/>
                        </a:rPr>
                        <a:t>Master Thesis</a:t>
                      </a:r>
                    </a:p>
                  </a:txBody>
                  <a:tcPr marL="91441" marR="91441" marT="45719" marB="45719" anchor="ctr" horzOverflow="overflow">
                    <a:lnL w="12700" cap="flat" cmpd="sng" algn="ctr">
                      <a:solidFill>
                        <a:srgbClr val="002328"/>
                      </a:solidFill>
                      <a:prstDash val="solid"/>
                      <a:round/>
                      <a:headEnd type="none" w="med" len="med"/>
                      <a:tailEnd type="none" w="med" len="med"/>
                    </a:lnL>
                    <a:lnR w="12700" cap="flat" cmpd="sng" algn="ctr">
                      <a:solidFill>
                        <a:srgbClr val="002328"/>
                      </a:solidFill>
                      <a:prstDash val="solid"/>
                      <a:round/>
                      <a:headEnd type="none" w="med" len="med"/>
                      <a:tailEnd type="none" w="med" len="med"/>
                    </a:lnR>
                    <a:lnT w="12700" cap="flat" cmpd="sng" algn="ctr">
                      <a:solidFill>
                        <a:srgbClr val="002328"/>
                      </a:solidFill>
                      <a:prstDash val="solid"/>
                      <a:round/>
                      <a:headEnd type="none" w="med" len="med"/>
                      <a:tailEnd type="none" w="med" len="med"/>
                    </a:lnT>
                    <a:lnB w="12700" cap="flat" cmpd="sng" algn="ctr">
                      <a:solidFill>
                        <a:srgbClr val="002328"/>
                      </a:solidFill>
                      <a:prstDash val="solid"/>
                      <a:round/>
                      <a:headEnd type="none" w="med" len="med"/>
                      <a:tailEnd type="none" w="med" len="med"/>
                    </a:lnB>
                    <a:lnTlToBr w="12700" cmpd="sng">
                      <a:noFill/>
                      <a:prstDash val="solid"/>
                    </a:lnTlToBr>
                    <a:lnBlToTr w="12700" cmpd="sng">
                      <a:noFill/>
                      <a:prstDash val="solid"/>
                    </a:lnBlToTr>
                    <a:solidFill>
                      <a:schemeClr val="bg1">
                        <a:alpha val="83000"/>
                      </a:schemeClr>
                    </a:solidFill>
                  </a:tcPr>
                </a:tc>
                <a:extLst>
                  <a:ext uri="{0D108BD9-81ED-4DB2-BD59-A6C34878D82A}">
                    <a16:rowId xmlns:a16="http://schemas.microsoft.com/office/drawing/2014/main" val="10001"/>
                  </a:ext>
                </a:extLst>
              </a:tr>
              <a:tr h="235425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kern="1200" cap="none" normalizeH="0" baseline="0" dirty="0">
                          <a:ln>
                            <a:noFill/>
                          </a:ln>
                          <a:solidFill>
                            <a:srgbClr val="0070C0"/>
                          </a:solidFill>
                          <a:effectLst/>
                          <a:latin typeface="Museo Sans 300 (Body)"/>
                          <a:ea typeface="+mn-ea"/>
                          <a:cs typeface="+mn-cs"/>
                        </a:rPr>
                        <a:t>Elective Seminar*, choose from:</a:t>
                      </a:r>
                    </a:p>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400" b="0" i="0" u="none" strike="noStrike" kern="1200" cap="none" normalizeH="0" baseline="0" dirty="0">
                          <a:ln>
                            <a:noFill/>
                          </a:ln>
                          <a:solidFill>
                            <a:srgbClr val="535353"/>
                          </a:solidFill>
                          <a:effectLst/>
                          <a:latin typeface="Museo Sans 300 (Body)"/>
                          <a:ea typeface="Verdana" pitchFamily="34" charset="0"/>
                          <a:cs typeface="Arial"/>
                        </a:rPr>
                        <a:t>Corporate Management with Social Media</a:t>
                      </a:r>
                    </a:p>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400" b="0" i="0" u="none" strike="noStrike" kern="1200" cap="none" normalizeH="0" baseline="0" dirty="0">
                          <a:ln>
                            <a:noFill/>
                          </a:ln>
                          <a:solidFill>
                            <a:srgbClr val="535353"/>
                          </a:solidFill>
                          <a:effectLst/>
                          <a:latin typeface="Museo Sans 300 (Body)"/>
                          <a:ea typeface="Verdana" pitchFamily="34" charset="0"/>
                          <a:cs typeface="Arial"/>
                        </a:rPr>
                        <a:t>Media Economics &amp; </a:t>
                      </a:r>
                      <a:br>
                        <a:rPr kumimoji="0" lang="en-US" sz="1400" b="0" i="0" u="none" strike="noStrike" kern="1200" cap="none" normalizeH="0" baseline="0" dirty="0">
                          <a:ln>
                            <a:noFill/>
                          </a:ln>
                          <a:solidFill>
                            <a:srgbClr val="535353"/>
                          </a:solidFill>
                          <a:effectLst/>
                          <a:latin typeface="Museo Sans 300 (Body)"/>
                          <a:ea typeface="Verdana" pitchFamily="34" charset="0"/>
                          <a:cs typeface="Arial"/>
                        </a:rPr>
                      </a:br>
                      <a:r>
                        <a:rPr kumimoji="0" lang="en-US" sz="1400" b="0" i="0" u="none" strike="noStrike" kern="1200" cap="none" normalizeH="0" baseline="0" dirty="0">
                          <a:ln>
                            <a:noFill/>
                          </a:ln>
                          <a:solidFill>
                            <a:srgbClr val="535353"/>
                          </a:solidFill>
                          <a:effectLst/>
                          <a:latin typeface="Museo Sans 300 (Body)"/>
                          <a:ea typeface="Verdana" pitchFamily="34" charset="0"/>
                          <a:cs typeface="Arial"/>
                        </a:rPr>
                        <a:t>Media Management</a:t>
                      </a:r>
                      <a:endParaRPr kumimoji="0" lang="en-US" sz="1400" b="0" u="none" strike="noStrike" kern="1200" cap="none" normalizeH="0" baseline="0" dirty="0">
                        <a:ln>
                          <a:noFill/>
                        </a:ln>
                        <a:solidFill>
                          <a:srgbClr val="535353"/>
                        </a:solidFill>
                        <a:effectLst/>
                        <a:latin typeface="Museo Sans 300 (Body)"/>
                        <a:ea typeface="+mn-ea"/>
                        <a:cs typeface="+mn-cs"/>
                      </a:endParaRPr>
                    </a:p>
                  </a:txBody>
                  <a:tcPr marL="91441" marR="91441" marT="45719" marB="45719" horzOverflow="overflow">
                    <a:lnL w="12700" cap="flat" cmpd="sng" algn="ctr">
                      <a:solidFill>
                        <a:srgbClr val="002328"/>
                      </a:solidFill>
                      <a:prstDash val="solid"/>
                      <a:round/>
                      <a:headEnd type="none" w="med" len="med"/>
                      <a:tailEnd type="none" w="med" len="med"/>
                    </a:lnL>
                    <a:lnR w="12700" cap="flat" cmpd="sng" algn="ctr">
                      <a:solidFill>
                        <a:srgbClr val="002328"/>
                      </a:solidFill>
                      <a:prstDash val="solid"/>
                      <a:round/>
                      <a:headEnd type="none" w="med" len="med"/>
                      <a:tailEnd type="none" w="med" len="med"/>
                    </a:lnR>
                    <a:lnT w="12700" cap="flat" cmpd="sng" algn="ctr">
                      <a:solidFill>
                        <a:srgbClr val="002328"/>
                      </a:solidFill>
                      <a:prstDash val="solid"/>
                      <a:round/>
                      <a:headEnd type="none" w="med" len="med"/>
                      <a:tailEnd type="none" w="med" len="med"/>
                    </a:lnT>
                    <a:lnB w="12700" cap="flat" cmpd="sng" algn="ctr">
                      <a:solidFill>
                        <a:srgbClr val="00232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normalizeH="0" baseline="0" dirty="0">
                          <a:ln>
                            <a:noFill/>
                          </a:ln>
                          <a:solidFill>
                            <a:srgbClr val="0070C0"/>
                          </a:solidFill>
                          <a:effectLst/>
                          <a:latin typeface="Museo Sans 300 (Body)"/>
                          <a:ea typeface="+mn-ea"/>
                          <a:cs typeface="+mn-cs"/>
                        </a:rPr>
                        <a:t>Research Workshop*, choose from:</a:t>
                      </a:r>
                    </a:p>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400" b="0" i="0" u="none" strike="noStrike" cap="none" normalizeH="0" baseline="0" dirty="0">
                          <a:ln>
                            <a:noFill/>
                          </a:ln>
                          <a:solidFill>
                            <a:srgbClr val="535353"/>
                          </a:solidFill>
                          <a:effectLst/>
                          <a:latin typeface="Museo Sans 300 (Body)"/>
                          <a:ea typeface="Verdana" pitchFamily="34" charset="0"/>
                          <a:cs typeface="Arial"/>
                        </a:rPr>
                        <a:t>Brands, Media &amp; Identity</a:t>
                      </a:r>
                    </a:p>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400" b="0" i="0" u="none" strike="noStrike" cap="none" normalizeH="0" baseline="0" dirty="0">
                          <a:ln>
                            <a:noFill/>
                          </a:ln>
                          <a:solidFill>
                            <a:srgbClr val="535353"/>
                          </a:solidFill>
                          <a:effectLst/>
                          <a:latin typeface="Museo Sans 300 (Body)"/>
                          <a:ea typeface="Verdana" pitchFamily="34" charset="0"/>
                          <a:cs typeface="Arial"/>
                        </a:rPr>
                        <a:t>Cultural, New Media &amp; International Business</a:t>
                      </a:r>
                    </a:p>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400" b="0" i="0" u="none" strike="noStrike" cap="none" normalizeH="0" baseline="0" dirty="0">
                          <a:ln>
                            <a:noFill/>
                          </a:ln>
                          <a:solidFill>
                            <a:srgbClr val="535353"/>
                          </a:solidFill>
                          <a:effectLst/>
                          <a:latin typeface="Museo Sans 300 (Body)"/>
                          <a:ea typeface="Verdana" pitchFamily="34" charset="0"/>
                          <a:cs typeface="Arial"/>
                        </a:rPr>
                        <a:t>Ethical Issues in Advertising</a:t>
                      </a:r>
                    </a:p>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400" b="0" i="0" u="none" strike="noStrike" cap="none" normalizeH="0" baseline="0" dirty="0">
                          <a:ln>
                            <a:noFill/>
                          </a:ln>
                          <a:solidFill>
                            <a:srgbClr val="535353"/>
                          </a:solidFill>
                          <a:effectLst/>
                          <a:latin typeface="Museo Sans 300 (Body)"/>
                          <a:ea typeface="Verdana" pitchFamily="34" charset="0"/>
                          <a:cs typeface="Arial"/>
                        </a:rPr>
                        <a:t>Diversity and Inclusion in Strategic Communication</a:t>
                      </a:r>
                    </a:p>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400" b="0" i="0" u="none" strike="noStrike" cap="none" normalizeH="0" baseline="0" dirty="0">
                          <a:ln>
                            <a:noFill/>
                          </a:ln>
                          <a:solidFill>
                            <a:srgbClr val="535353"/>
                          </a:solidFill>
                          <a:effectLst/>
                          <a:latin typeface="Museo Sans 300 (Body)"/>
                          <a:ea typeface="Verdana" pitchFamily="34" charset="0"/>
                          <a:cs typeface="Arial"/>
                        </a:rPr>
                        <a:t>Advertising, Gender &amp; the Body</a:t>
                      </a:r>
                    </a:p>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400" b="0" i="0" u="none" strike="noStrike" cap="none" normalizeH="0" baseline="0" dirty="0">
                          <a:ln>
                            <a:noFill/>
                          </a:ln>
                          <a:solidFill>
                            <a:srgbClr val="535353"/>
                          </a:solidFill>
                          <a:effectLst/>
                          <a:latin typeface="Museo Sans 300 (Body)"/>
                          <a:ea typeface="Verdana" pitchFamily="34" charset="0"/>
                          <a:cs typeface="Arial"/>
                        </a:rPr>
                        <a:t>Networked </a:t>
                      </a:r>
                      <a:r>
                        <a:rPr kumimoji="0" lang="en-US" sz="1400" b="0" i="0" u="none" strike="noStrike" cap="none" normalizeH="0" baseline="0" dirty="0" err="1">
                          <a:ln>
                            <a:noFill/>
                          </a:ln>
                          <a:solidFill>
                            <a:srgbClr val="535353"/>
                          </a:solidFill>
                          <a:effectLst/>
                          <a:latin typeface="Museo Sans 300 (Body)"/>
                          <a:ea typeface="Verdana" pitchFamily="34" charset="0"/>
                          <a:cs typeface="Arial"/>
                        </a:rPr>
                        <a:t>Datascapes</a:t>
                      </a:r>
                      <a:r>
                        <a:rPr kumimoji="0" lang="en-US" sz="1400" b="0" i="0" u="none" strike="noStrike" cap="none" normalizeH="0" baseline="0" dirty="0">
                          <a:ln>
                            <a:noFill/>
                          </a:ln>
                          <a:solidFill>
                            <a:srgbClr val="535353"/>
                          </a:solidFill>
                          <a:effectLst/>
                          <a:latin typeface="Museo Sans 300 (Body)"/>
                          <a:ea typeface="Verdana" pitchFamily="34" charset="0"/>
                          <a:cs typeface="Arial"/>
                        </a:rPr>
                        <a:t> in Participatory Platforms</a:t>
                      </a:r>
                    </a:p>
                  </a:txBody>
                  <a:tcPr marL="91441" marR="91441" marT="45719" marB="45719" horzOverflow="overflow">
                    <a:lnL w="12700" cap="flat" cmpd="sng" algn="ctr">
                      <a:solidFill>
                        <a:srgbClr val="002328"/>
                      </a:solidFill>
                      <a:prstDash val="solid"/>
                      <a:round/>
                      <a:headEnd type="none" w="med" len="med"/>
                      <a:tailEnd type="none" w="med" len="med"/>
                    </a:lnL>
                    <a:lnR w="12700" cap="flat" cmpd="sng" algn="ctr">
                      <a:solidFill>
                        <a:srgbClr val="002328"/>
                      </a:solidFill>
                      <a:prstDash val="solid"/>
                      <a:round/>
                      <a:headEnd type="none" w="med" len="med"/>
                      <a:tailEnd type="none" w="med" len="med"/>
                    </a:lnR>
                    <a:lnT w="12700" cap="flat" cmpd="sng" algn="ctr">
                      <a:solidFill>
                        <a:srgbClr val="002328"/>
                      </a:solidFill>
                      <a:prstDash val="solid"/>
                      <a:round/>
                      <a:headEnd type="none" w="med" len="med"/>
                      <a:tailEnd type="none" w="med" len="med"/>
                    </a:lnT>
                    <a:lnB w="12700" cap="flat" cmpd="sng" algn="ctr">
                      <a:solidFill>
                        <a:srgbClr val="00232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normalizeH="0" baseline="0" dirty="0">
                          <a:ln>
                            <a:noFill/>
                          </a:ln>
                          <a:solidFill>
                            <a:srgbClr val="0070C0"/>
                          </a:solidFill>
                          <a:effectLst/>
                          <a:latin typeface="Museo Sans 300 (Body)"/>
                          <a:ea typeface="+mn-ea"/>
                          <a:cs typeface="+mn-cs"/>
                        </a:rPr>
                        <a:t>Elective Seminar*, choose from:</a:t>
                      </a:r>
                    </a:p>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400" b="0" i="0" u="none" strike="noStrike" kern="1200" cap="none" normalizeH="0" baseline="0" dirty="0">
                          <a:ln>
                            <a:noFill/>
                          </a:ln>
                          <a:solidFill>
                            <a:srgbClr val="535353"/>
                          </a:solidFill>
                          <a:effectLst/>
                          <a:latin typeface="Museo Sans 300 (Body)"/>
                          <a:ea typeface="Verdana" pitchFamily="34" charset="0"/>
                          <a:cs typeface="Arial"/>
                        </a:rPr>
                        <a:t>Social Media Campaigns</a:t>
                      </a:r>
                    </a:p>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400" b="0" i="0" u="none" strike="noStrike" kern="1200" cap="none" normalizeH="0" baseline="0" dirty="0">
                          <a:ln>
                            <a:noFill/>
                          </a:ln>
                          <a:solidFill>
                            <a:srgbClr val="535353"/>
                          </a:solidFill>
                          <a:effectLst/>
                          <a:latin typeface="Museo Sans 300 (Body)"/>
                          <a:ea typeface="Verdana" pitchFamily="34" charset="0"/>
                          <a:cs typeface="Arial"/>
                        </a:rPr>
                        <a:t>Entrepreneurship in </a:t>
                      </a:r>
                      <a:br>
                        <a:rPr kumimoji="0" lang="en-US" sz="1400" b="0" i="0" u="none" strike="noStrike" kern="1200" cap="none" normalizeH="0" baseline="0" dirty="0">
                          <a:ln>
                            <a:noFill/>
                          </a:ln>
                          <a:solidFill>
                            <a:srgbClr val="535353"/>
                          </a:solidFill>
                          <a:effectLst/>
                          <a:latin typeface="Museo Sans 300 (Body)"/>
                          <a:ea typeface="Verdana" pitchFamily="34" charset="0"/>
                          <a:cs typeface="Arial"/>
                        </a:rPr>
                      </a:br>
                      <a:r>
                        <a:rPr kumimoji="0" lang="en-US" sz="1400" b="0" i="0" u="none" strike="noStrike" kern="1200" cap="none" normalizeH="0" baseline="0" dirty="0">
                          <a:ln>
                            <a:noFill/>
                          </a:ln>
                          <a:solidFill>
                            <a:srgbClr val="535353"/>
                          </a:solidFill>
                          <a:effectLst/>
                          <a:latin typeface="Museo Sans 300 (Body)"/>
                          <a:ea typeface="Verdana" pitchFamily="34" charset="0"/>
                          <a:cs typeface="Arial"/>
                        </a:rPr>
                        <a:t>Media &amp; Business</a:t>
                      </a:r>
                    </a:p>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400" b="0" i="0" u="none" strike="noStrike" kern="1200" cap="none" normalizeH="0" baseline="0" dirty="0">
                          <a:ln>
                            <a:noFill/>
                          </a:ln>
                          <a:solidFill>
                            <a:srgbClr val="535353"/>
                          </a:solidFill>
                          <a:effectLst/>
                          <a:latin typeface="Museo Sans 300 (Body)"/>
                          <a:ea typeface="Verdana" pitchFamily="34" charset="0"/>
                          <a:cs typeface="Arial"/>
                        </a:rPr>
                        <a:t>Leadership Communication: Strategies &amp; Trends</a:t>
                      </a:r>
                    </a:p>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400" b="0" i="0" u="none" strike="noStrike" kern="1200" cap="none" normalizeH="0" baseline="0" dirty="0">
                          <a:ln>
                            <a:noFill/>
                          </a:ln>
                          <a:solidFill>
                            <a:srgbClr val="535353"/>
                          </a:solidFill>
                          <a:effectLst/>
                          <a:latin typeface="Museo Sans 300 (Body)"/>
                          <a:ea typeface="Verdana" pitchFamily="34" charset="0"/>
                          <a:cs typeface="Arial"/>
                        </a:rPr>
                        <a:t>Digital Research Methods</a:t>
                      </a:r>
                    </a:p>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400" b="0" i="0" u="none" strike="noStrike" kern="1200" cap="none" normalizeH="0" baseline="0" dirty="0">
                          <a:ln>
                            <a:noFill/>
                          </a:ln>
                          <a:solidFill>
                            <a:srgbClr val="535353"/>
                          </a:solidFill>
                          <a:effectLst/>
                          <a:latin typeface="Museo Sans 300 (Body)"/>
                          <a:ea typeface="Verdana" pitchFamily="34" charset="0"/>
                          <a:cs typeface="Arial"/>
                        </a:rPr>
                        <a:t>Unboxing the Algorithm</a:t>
                      </a:r>
                    </a:p>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400" b="0" i="0" u="none" strike="noStrike" kern="1200" cap="none" normalizeH="0" baseline="0" dirty="0">
                          <a:ln>
                            <a:noFill/>
                          </a:ln>
                          <a:solidFill>
                            <a:srgbClr val="535353"/>
                          </a:solidFill>
                          <a:effectLst/>
                          <a:latin typeface="Museo Sans 300 (Body)"/>
                          <a:ea typeface="Verdana" pitchFamily="34" charset="0"/>
                          <a:cs typeface="Arial"/>
                        </a:rPr>
                        <a:t>Future Studies as a Strategic Tool for Media Firms</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400" b="0" i="0" u="none" strike="noStrike" cap="none" normalizeH="0" baseline="0" dirty="0">
                        <a:ln>
                          <a:noFill/>
                        </a:ln>
                        <a:solidFill>
                          <a:srgbClr val="535353"/>
                        </a:solidFill>
                        <a:effectLst/>
                        <a:latin typeface="Museo Sans 300 (Body)"/>
                        <a:ea typeface="Verdana" pitchFamily="34" charset="0"/>
                        <a:cs typeface="Arial"/>
                      </a:endParaRPr>
                    </a:p>
                  </a:txBody>
                  <a:tcPr marL="91441" marR="91441" marT="45719" marB="45719" anchor="ctr" horzOverflow="overflow">
                    <a:lnL w="12700" cap="flat" cmpd="sng" algn="ctr">
                      <a:solidFill>
                        <a:srgbClr val="002328"/>
                      </a:solidFill>
                      <a:prstDash val="solid"/>
                      <a:round/>
                      <a:headEnd type="none" w="med" len="med"/>
                      <a:tailEnd type="none" w="med" len="med"/>
                    </a:lnL>
                    <a:lnR w="12700" cap="flat" cmpd="sng" algn="ctr">
                      <a:solidFill>
                        <a:srgbClr val="002328"/>
                      </a:solidFill>
                      <a:prstDash val="solid"/>
                      <a:round/>
                      <a:headEnd type="none" w="med" len="med"/>
                      <a:tailEnd type="none" w="med" len="med"/>
                    </a:lnR>
                    <a:lnT w="12700" cap="flat" cmpd="sng" algn="ctr">
                      <a:solidFill>
                        <a:srgbClr val="002328"/>
                      </a:solidFill>
                      <a:prstDash val="solid"/>
                      <a:round/>
                      <a:headEnd type="none" w="med" len="med"/>
                      <a:tailEnd type="none" w="med" len="med"/>
                    </a:lnT>
                    <a:lnB w="12700" cap="flat" cmpd="sng" algn="ctr">
                      <a:solidFill>
                        <a:srgbClr val="002328"/>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nl-NL" sz="1100" b="0" i="0" u="none" strike="noStrike" cap="none" normalizeH="0" baseline="0" dirty="0">
                        <a:ln>
                          <a:noFill/>
                        </a:ln>
                        <a:solidFill>
                          <a:srgbClr val="002328"/>
                        </a:solidFill>
                        <a:effectLst/>
                        <a:latin typeface="+mn-lt"/>
                        <a:ea typeface="Verdana" pitchFamily="34" charset="0"/>
                        <a:cs typeface="Arial"/>
                      </a:endParaRPr>
                    </a:p>
                  </a:txBody>
                  <a:tcPr marL="91441" marR="91441" marT="45719" marB="4571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2942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cap="none" normalizeH="0" baseline="0" dirty="0">
                          <a:ln>
                            <a:noFill/>
                          </a:ln>
                          <a:solidFill>
                            <a:srgbClr val="535353"/>
                          </a:solidFill>
                          <a:effectLst/>
                          <a:latin typeface="Museo Sans 300 (Body)"/>
                          <a:ea typeface="Verdana" pitchFamily="34" charset="0"/>
                          <a:cs typeface="Arial"/>
                        </a:rPr>
                        <a:t>Methods of Media Research I</a:t>
                      </a:r>
                    </a:p>
                  </a:txBody>
                  <a:tcPr marL="91441" marR="91441" marT="45719" marB="45719" anchor="ctr" horzOverflow="overflow">
                    <a:lnL w="12700" cap="flat" cmpd="sng" algn="ctr">
                      <a:solidFill>
                        <a:srgbClr val="002328"/>
                      </a:solidFill>
                      <a:prstDash val="solid"/>
                      <a:round/>
                      <a:headEnd type="none" w="med" len="med"/>
                      <a:tailEnd type="none" w="med" len="med"/>
                    </a:lnL>
                    <a:lnR w="12700" cap="flat" cmpd="sng" algn="ctr">
                      <a:solidFill>
                        <a:srgbClr val="002328"/>
                      </a:solidFill>
                      <a:prstDash val="solid"/>
                      <a:round/>
                      <a:headEnd type="none" w="med" len="med"/>
                      <a:tailEnd type="none" w="med" len="med"/>
                    </a:lnR>
                    <a:lnT w="12700" cap="flat" cmpd="sng" algn="ctr">
                      <a:solidFill>
                        <a:srgbClr val="002328"/>
                      </a:solidFill>
                      <a:prstDash val="solid"/>
                      <a:round/>
                      <a:headEnd type="none" w="med" len="med"/>
                      <a:tailEnd type="none" w="med" len="med"/>
                    </a:lnT>
                    <a:lnB w="12700" cap="flat" cmpd="sng" algn="ctr">
                      <a:solidFill>
                        <a:srgbClr val="00232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rgbClr val="535353"/>
                          </a:solidFill>
                          <a:effectLst/>
                          <a:latin typeface="Museo Sans 300 (Body)"/>
                          <a:ea typeface="Verdana" pitchFamily="34" charset="0"/>
                          <a:cs typeface="Arial"/>
                        </a:rPr>
                        <a:t>Methods of Media Research II </a:t>
                      </a:r>
                    </a:p>
                  </a:txBody>
                  <a:tcPr marL="91441" marR="91441" marT="45719" marB="45719" anchor="ctr" horzOverflow="overflow">
                    <a:lnL w="12700" cap="flat" cmpd="sng" algn="ctr">
                      <a:solidFill>
                        <a:srgbClr val="002328"/>
                      </a:solidFill>
                      <a:prstDash val="solid"/>
                      <a:round/>
                      <a:headEnd type="none" w="med" len="med"/>
                      <a:tailEnd type="none" w="med" len="med"/>
                    </a:lnL>
                    <a:lnR w="12700" cap="flat" cmpd="sng" algn="ctr">
                      <a:solidFill>
                        <a:srgbClr val="002328"/>
                      </a:solidFill>
                      <a:prstDash val="solid"/>
                      <a:round/>
                      <a:headEnd type="none" w="med" len="med"/>
                      <a:tailEnd type="none" w="med" len="med"/>
                    </a:lnR>
                    <a:lnT w="12700" cap="flat" cmpd="sng" algn="ctr">
                      <a:solidFill>
                        <a:srgbClr val="002328"/>
                      </a:solidFill>
                      <a:prstDash val="solid"/>
                      <a:round/>
                      <a:headEnd type="none" w="med" len="med"/>
                      <a:tailEnd type="none" w="med" len="med"/>
                    </a:lnT>
                    <a:lnB w="12700" cap="flat" cmpd="sng" algn="ctr">
                      <a:solidFill>
                        <a:srgbClr val="00232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400" b="0" i="0" u="none" strike="noStrike" kern="1200" cap="none" normalizeH="0" baseline="0" dirty="0">
                          <a:ln>
                            <a:noFill/>
                          </a:ln>
                          <a:solidFill>
                            <a:srgbClr val="535353"/>
                          </a:solidFill>
                          <a:effectLst/>
                          <a:latin typeface="Museo Sans 300 (Body)"/>
                          <a:ea typeface="Verdana" pitchFamily="34" charset="0"/>
                          <a:cs typeface="Arial"/>
                        </a:rPr>
                        <a:t>Master Thesis</a:t>
                      </a:r>
                    </a:p>
                  </a:txBody>
                  <a:tcPr marL="91441" marR="91441" marT="45719" marB="45719" anchor="ctr" horzOverflow="overflow">
                    <a:lnL w="12700" cap="flat" cmpd="sng" algn="ctr">
                      <a:solidFill>
                        <a:srgbClr val="002328"/>
                      </a:solidFill>
                      <a:prstDash val="solid"/>
                      <a:round/>
                      <a:headEnd type="none" w="med" len="med"/>
                      <a:tailEnd type="none" w="med" len="med"/>
                    </a:lnL>
                    <a:lnR w="12700" cap="flat" cmpd="sng" algn="ctr">
                      <a:solidFill>
                        <a:srgbClr val="002328"/>
                      </a:solidFill>
                      <a:prstDash val="solid"/>
                      <a:round/>
                      <a:headEnd type="none" w="med" len="med"/>
                      <a:tailEnd type="none" w="med" len="med"/>
                    </a:lnR>
                    <a:lnT w="12700" cap="flat" cmpd="sng" algn="ctr">
                      <a:solidFill>
                        <a:srgbClr val="002328"/>
                      </a:solidFill>
                      <a:prstDash val="solid"/>
                      <a:round/>
                      <a:headEnd type="none" w="med" len="med"/>
                      <a:tailEnd type="none" w="med" len="med"/>
                    </a:lnT>
                    <a:lnB w="12700" cap="flat" cmpd="sng" algn="ctr">
                      <a:solidFill>
                        <a:srgbClr val="002328"/>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nl-NL" sz="1100" b="0" i="0" u="none" strike="noStrike" cap="none" normalizeH="0" baseline="0" dirty="0">
                        <a:ln>
                          <a:noFill/>
                        </a:ln>
                        <a:solidFill>
                          <a:srgbClr val="002328"/>
                        </a:solidFill>
                        <a:effectLst/>
                        <a:latin typeface="+mn-lt"/>
                        <a:ea typeface="Verdana" pitchFamily="34" charset="0"/>
                        <a:cs typeface="Arial"/>
                      </a:endParaRPr>
                    </a:p>
                  </a:txBody>
                  <a:tcPr marL="91441" marR="91441" marT="45719" marB="45719" anchor="ctr" horzOverflow="overflow">
                    <a:lnL w="12700" cap="flat" cmpd="sng" algn="ctr">
                      <a:solidFill>
                        <a:srgbClr val="535353"/>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70C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23709">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cap="none" normalizeH="0" baseline="0" dirty="0">
                          <a:ln>
                            <a:noFill/>
                          </a:ln>
                          <a:solidFill>
                            <a:srgbClr val="535353"/>
                          </a:solidFill>
                          <a:effectLst/>
                          <a:latin typeface="Museo Sans 300 (Body)"/>
                          <a:ea typeface="Verdana" pitchFamily="34" charset="0"/>
                          <a:cs typeface="Arial"/>
                        </a:rPr>
                        <a:t>Master Class</a:t>
                      </a:r>
                    </a:p>
                  </a:txBody>
                  <a:tcPr marL="91441" marR="91441" marT="45719" marB="45719" anchor="ctr" horzOverflow="overflow">
                    <a:lnL w="12700" cap="flat" cmpd="sng" algn="ctr">
                      <a:solidFill>
                        <a:srgbClr val="002328"/>
                      </a:solidFill>
                      <a:prstDash val="solid"/>
                      <a:round/>
                      <a:headEnd type="none" w="med" len="med"/>
                      <a:tailEnd type="none" w="med" len="med"/>
                    </a:lnL>
                    <a:lnR w="12700" cap="flat" cmpd="sng" algn="ctr">
                      <a:solidFill>
                        <a:srgbClr val="002328"/>
                      </a:solidFill>
                      <a:prstDash val="solid"/>
                      <a:round/>
                      <a:headEnd type="none" w="med" len="med"/>
                      <a:tailEnd type="none" w="med" len="med"/>
                    </a:lnR>
                    <a:lnT w="12700" cap="flat" cmpd="sng" algn="ctr">
                      <a:solidFill>
                        <a:srgbClr val="002328"/>
                      </a:solidFill>
                      <a:prstDash val="solid"/>
                      <a:round/>
                      <a:headEnd type="none" w="med" len="med"/>
                      <a:tailEnd type="none" w="med" len="med"/>
                    </a:lnT>
                    <a:lnB w="12700" cap="flat" cmpd="sng" algn="ctr">
                      <a:solidFill>
                        <a:srgbClr val="002328"/>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kern="1200" cap="none" normalizeH="0" baseline="0" dirty="0">
                        <a:ln>
                          <a:noFill/>
                        </a:ln>
                        <a:solidFill>
                          <a:srgbClr val="535353"/>
                        </a:solidFill>
                        <a:effectLst/>
                        <a:latin typeface="+mn-lt"/>
                        <a:ea typeface="Verdana" pitchFamily="34" charset="0"/>
                        <a:cs typeface="Arial"/>
                      </a:endParaRPr>
                    </a:p>
                  </a:txBody>
                  <a:tcPr marL="91441" marR="91441" marT="45719" marB="45719" anchor="ctr" horzOverflow="overflow">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800" b="0" i="0" u="none" strike="noStrike" kern="1200" cap="none" normalizeH="0" baseline="0" dirty="0">
                        <a:ln>
                          <a:noFill/>
                        </a:ln>
                        <a:solidFill>
                          <a:srgbClr val="535353"/>
                        </a:solidFill>
                        <a:effectLst/>
                        <a:latin typeface="+mn-lt"/>
                        <a:ea typeface="Verdana" pitchFamily="34" charset="0"/>
                        <a:cs typeface="Arial"/>
                      </a:endParaRPr>
                    </a:p>
                  </a:txBody>
                  <a:tcPr marL="91441" marR="91441" marT="45719" marB="45719" anchor="ctr" horzOverflow="overflow">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2000" b="0" i="0" u="none" strike="noStrike" cap="none" normalizeH="0" baseline="0" dirty="0">
                        <a:ln>
                          <a:noFill/>
                        </a:ln>
                        <a:solidFill>
                          <a:srgbClr val="535353"/>
                        </a:solidFill>
                        <a:effectLst/>
                        <a:latin typeface="+mn-lt"/>
                        <a:ea typeface="Verdana" pitchFamily="34" charset="0"/>
                        <a:cs typeface="Arial"/>
                      </a:endParaRPr>
                    </a:p>
                  </a:txBody>
                  <a:tcPr marL="91441" marR="91441" marT="45719" marB="45719" anchor="ctr" horzOverflow="overflow">
                    <a:lnL w="12700" cap="flat" cmpd="sng" algn="ctr">
                      <a:solidFill>
                        <a:srgbClr val="002328"/>
                      </a:solidFill>
                      <a:prstDash val="solid"/>
                      <a:round/>
                      <a:headEnd type="none" w="med" len="med"/>
                      <a:tailEnd type="none" w="med" len="med"/>
                    </a:lnL>
                    <a:lnR w="12700" cap="flat" cmpd="sng" algn="ctr">
                      <a:solidFill>
                        <a:srgbClr val="002328"/>
                      </a:solidFill>
                      <a:prstDash val="solid"/>
                      <a:round/>
                      <a:headEnd type="none" w="med" len="med"/>
                      <a:tailEnd type="none" w="med" len="med"/>
                    </a:lnR>
                    <a:lnT w="12700" cap="flat" cmpd="sng" algn="ctr">
                      <a:solidFill>
                        <a:srgbClr val="002328"/>
                      </a:solidFill>
                      <a:prstDash val="solid"/>
                      <a:round/>
                      <a:headEnd type="none" w="med" len="med"/>
                      <a:tailEnd type="none" w="med" len="med"/>
                    </a:lnT>
                    <a:lnB w="12700" cap="flat" cmpd="sng" algn="ctr">
                      <a:solidFill>
                        <a:srgbClr val="002328"/>
                      </a:solidFill>
                      <a:prstDash val="solid"/>
                      <a:round/>
                      <a:headEnd type="none" w="med" len="med"/>
                      <a:tailEnd type="none" w="med" len="med"/>
                    </a:lnB>
                    <a:lnTlToBr w="12700" cmpd="sng">
                      <a:noFill/>
                      <a:prstDash val="solid"/>
                    </a:lnTlToBr>
                    <a:lnBlToTr w="12700" cmpd="sng">
                      <a:noFill/>
                      <a:prstDash val="solid"/>
                    </a:lnBlToTr>
                    <a:solidFill>
                      <a:schemeClr val="bg1">
                        <a:alpha val="83000"/>
                      </a:schemeClr>
                    </a:solidFill>
                  </a:tcPr>
                </a:tc>
                <a:extLst>
                  <a:ext uri="{0D108BD9-81ED-4DB2-BD59-A6C34878D82A}">
                    <a16:rowId xmlns:a16="http://schemas.microsoft.com/office/drawing/2014/main" val="222286841"/>
                  </a:ext>
                </a:extLst>
              </a:tr>
            </a:tbl>
          </a:graphicData>
        </a:graphic>
      </p:graphicFrame>
      <p:sp>
        <p:nvSpPr>
          <p:cNvPr id="7" name="TextBox 6">
            <a:extLst>
              <a:ext uri="{FF2B5EF4-FFF2-40B4-BE49-F238E27FC236}">
                <a16:creationId xmlns:a16="http://schemas.microsoft.com/office/drawing/2014/main" id="{3ED509BC-4867-46D9-B4F4-5C1A5C076DE6}"/>
              </a:ext>
            </a:extLst>
          </p:cNvPr>
          <p:cNvSpPr txBox="1"/>
          <p:nvPr/>
        </p:nvSpPr>
        <p:spPr>
          <a:xfrm>
            <a:off x="803275" y="6167057"/>
            <a:ext cx="4742196" cy="307777"/>
          </a:xfrm>
          <a:prstGeom prst="rect">
            <a:avLst/>
          </a:prstGeom>
          <a:noFill/>
        </p:spPr>
        <p:txBody>
          <a:bodyPr wrap="none" rtlCol="0">
            <a:spAutoFit/>
          </a:bodyPr>
          <a:lstStyle/>
          <a:p>
            <a:r>
              <a:rPr lang="en-GB" sz="1400" i="1" dirty="0">
                <a:latin typeface="Museo Sans 100" panose="02000000000000000000" pitchFamily="50" charset="0"/>
              </a:rPr>
              <a:t>Please visit </a:t>
            </a:r>
            <a:r>
              <a:rPr lang="en-GB" sz="1400" b="1" i="1" dirty="0">
                <a:latin typeface="Museo Sans 100" panose="02000000000000000000" pitchFamily="50" charset="0"/>
              </a:rPr>
              <a:t>courses.eur.nl </a:t>
            </a:r>
            <a:r>
              <a:rPr lang="en-GB" sz="1400" i="1" dirty="0">
                <a:latin typeface="Museo Sans 100" panose="02000000000000000000" pitchFamily="50" charset="0"/>
              </a:rPr>
              <a:t>for descriptions of all courses</a:t>
            </a:r>
          </a:p>
        </p:txBody>
      </p:sp>
      <p:sp>
        <p:nvSpPr>
          <p:cNvPr id="8" name="TextBox 7">
            <a:extLst>
              <a:ext uri="{FF2B5EF4-FFF2-40B4-BE49-F238E27FC236}">
                <a16:creationId xmlns:a16="http://schemas.microsoft.com/office/drawing/2014/main" id="{B18DA8A3-A405-4A6B-91CD-54A4023287B9}"/>
              </a:ext>
            </a:extLst>
          </p:cNvPr>
          <p:cNvSpPr txBox="1"/>
          <p:nvPr/>
        </p:nvSpPr>
        <p:spPr>
          <a:xfrm>
            <a:off x="803275" y="6468695"/>
            <a:ext cx="6993068" cy="307777"/>
          </a:xfrm>
          <a:prstGeom prst="rect">
            <a:avLst/>
          </a:prstGeom>
          <a:noFill/>
        </p:spPr>
        <p:txBody>
          <a:bodyPr wrap="none" rtlCol="0">
            <a:spAutoFit/>
          </a:bodyPr>
          <a:lstStyle/>
          <a:p>
            <a:r>
              <a:rPr lang="en-GB" sz="1400" i="1" dirty="0">
                <a:latin typeface="Museo Sans 100" panose="02000000000000000000" pitchFamily="50" charset="0"/>
              </a:rPr>
              <a:t>*The offer of elective seminars and research workshops might be subject </a:t>
            </a:r>
            <a:r>
              <a:rPr lang="en-GB" sz="1400" i="1">
                <a:latin typeface="Museo Sans 100" panose="02000000000000000000" pitchFamily="50" charset="0"/>
              </a:rPr>
              <a:t>to change</a:t>
            </a:r>
            <a:endParaRPr lang="en-GB" sz="1400" i="1" dirty="0">
              <a:latin typeface="Museo Sans 100" panose="02000000000000000000" pitchFamily="50" charset="0"/>
            </a:endParaRPr>
          </a:p>
        </p:txBody>
      </p:sp>
      <p:pic>
        <p:nvPicPr>
          <p:cNvPr id="15" name="Audio 14">
            <a:hlinkClick r:id="" action="ppaction://media"/>
            <a:extLst>
              <a:ext uri="{FF2B5EF4-FFF2-40B4-BE49-F238E27FC236}">
                <a16:creationId xmlns:a16="http://schemas.microsoft.com/office/drawing/2014/main" id="{BB8EAFBD-90C3-4395-AF16-D13FAC5048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63739303"/>
      </p:ext>
    </p:extLst>
  </p:cSld>
  <p:clrMapOvr>
    <a:masterClrMapping/>
  </p:clrMapOvr>
  <mc:AlternateContent xmlns:mc="http://schemas.openxmlformats.org/markup-compatibility/2006">
    <mc:Choice xmlns:p14="http://schemas.microsoft.com/office/powerpoint/2010/main" Requires="p14">
      <p:transition spd="slow" p14:dur="2000" advTm="72897"/>
    </mc:Choice>
    <mc:Fallback>
      <p:transition spd="slow" advTm="72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Eine Ecke des Rechtecks schneiden 4"/>
          <p:cNvSpPr/>
          <p:nvPr/>
        </p:nvSpPr>
        <p:spPr>
          <a:xfrm>
            <a:off x="8248219" y="4582670"/>
            <a:ext cx="1982157" cy="1197480"/>
          </a:xfrm>
          <a:prstGeom prst="rect">
            <a:avLst/>
          </a:prstGeom>
          <a:solidFill>
            <a:srgbClr val="002328">
              <a:alpha val="97000"/>
            </a:srgbClr>
          </a:solidFill>
          <a:ln w="28575" cmpd="sng">
            <a:noFill/>
          </a:ln>
        </p:spPr>
        <p:style>
          <a:lnRef idx="1">
            <a:schemeClr val="accent1"/>
          </a:lnRef>
          <a:fillRef idx="3">
            <a:schemeClr val="accent1"/>
          </a:fillRef>
          <a:effectRef idx="2">
            <a:schemeClr val="accent1"/>
          </a:effectRef>
          <a:fontRef idx="minor">
            <a:schemeClr val="lt1"/>
          </a:fontRef>
        </p:style>
        <p:txBody>
          <a:bodyPr lIns="180000" tIns="108000" rtlCol="0" anchor="t"/>
          <a:lstStyle/>
          <a:p>
            <a:pPr algn="ctr"/>
            <a:r>
              <a:rPr lang="en-US" sz="1600" dirty="0">
                <a:solidFill>
                  <a:schemeClr val="bg1"/>
                </a:solidFill>
                <a:latin typeface="Museo Sans 500" charset="0"/>
                <a:ea typeface="Museo Sans 500" charset="0"/>
                <a:cs typeface="Museo Sans 500" charset="0"/>
              </a:rPr>
              <a:t>Reflect on the practical and business implications</a:t>
            </a:r>
          </a:p>
        </p:txBody>
      </p:sp>
      <p:grpSp>
        <p:nvGrpSpPr>
          <p:cNvPr id="10" name="Group 9"/>
          <p:cNvGrpSpPr/>
          <p:nvPr/>
        </p:nvGrpSpPr>
        <p:grpSpPr>
          <a:xfrm>
            <a:off x="5671239" y="4138681"/>
            <a:ext cx="2601747" cy="2155151"/>
            <a:chOff x="3940239" y="3626489"/>
            <a:chExt cx="2601747" cy="2155151"/>
          </a:xfrm>
          <a:solidFill>
            <a:srgbClr val="002328">
              <a:alpha val="97000"/>
            </a:srgbClr>
          </a:solidFill>
        </p:grpSpPr>
        <p:sp>
          <p:nvSpPr>
            <p:cNvPr id="8" name="Eine Ecke des Rechtecks schneiden 4"/>
            <p:cNvSpPr/>
            <p:nvPr/>
          </p:nvSpPr>
          <p:spPr>
            <a:xfrm>
              <a:off x="3940239" y="3626489"/>
              <a:ext cx="2365568" cy="2155151"/>
            </a:xfrm>
            <a:prstGeom prst="rect">
              <a:avLst/>
            </a:prstGeom>
            <a:grpFill/>
            <a:ln w="28575" cmpd="sng">
              <a:noFill/>
            </a:ln>
          </p:spPr>
          <p:style>
            <a:lnRef idx="1">
              <a:schemeClr val="accent1"/>
            </a:lnRef>
            <a:fillRef idx="3">
              <a:schemeClr val="accent1"/>
            </a:fillRef>
            <a:effectRef idx="2">
              <a:schemeClr val="accent1"/>
            </a:effectRef>
            <a:fontRef idx="minor">
              <a:schemeClr val="lt1"/>
            </a:fontRef>
          </p:style>
          <p:txBody>
            <a:bodyPr lIns="180000" tIns="108000" rtlCol="0" anchor="t"/>
            <a:lstStyle/>
            <a:p>
              <a:pPr algn="ctr"/>
              <a:r>
                <a:rPr lang="en-US" sz="1600" dirty="0">
                  <a:solidFill>
                    <a:schemeClr val="bg1"/>
                  </a:solidFill>
                  <a:latin typeface="Museo Sans 500" charset="0"/>
                  <a:ea typeface="Museo Sans 500" charset="0"/>
                  <a:cs typeface="Museo Sans 500" charset="0"/>
                </a:rPr>
                <a:t>Critically review the opportunities, peculiarities, and strengths of different social networks for corporate communication</a:t>
              </a:r>
            </a:p>
          </p:txBody>
        </p:sp>
        <p:sp>
          <p:nvSpPr>
            <p:cNvPr id="12" name="Pentagon 11"/>
            <p:cNvSpPr/>
            <p:nvPr/>
          </p:nvSpPr>
          <p:spPr>
            <a:xfrm>
              <a:off x="6349481" y="4407067"/>
              <a:ext cx="192505" cy="589548"/>
            </a:xfrm>
            <a:prstGeom prst="homePlate">
              <a:avLst>
                <a:gd name="adj" fmla="val 112245"/>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r-HR"/>
            </a:p>
          </p:txBody>
        </p:sp>
      </p:grpSp>
      <p:sp>
        <p:nvSpPr>
          <p:cNvPr id="11" name="Rectangle 10"/>
          <p:cNvSpPr/>
          <p:nvPr/>
        </p:nvSpPr>
        <p:spPr>
          <a:xfrm>
            <a:off x="208846" y="1907936"/>
            <a:ext cx="3600720" cy="841971"/>
          </a:xfrm>
          <a:prstGeom prst="rect">
            <a:avLst/>
          </a:prstGeom>
          <a:solidFill>
            <a:schemeClr val="bg1"/>
          </a:solidFill>
          <a:ln w="28575">
            <a:solidFill>
              <a:srgbClr val="BECC22"/>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r-HR"/>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63062" y="2125950"/>
            <a:ext cx="1815416" cy="405942"/>
          </a:xfrm>
          <a:prstGeom prst="rect">
            <a:avLst/>
          </a:prstGeom>
        </p:spPr>
      </p:pic>
      <p:sp>
        <p:nvSpPr>
          <p:cNvPr id="7" name="Eine Ecke des Rechtecks schneiden 4"/>
          <p:cNvSpPr/>
          <p:nvPr/>
        </p:nvSpPr>
        <p:spPr>
          <a:xfrm>
            <a:off x="2244913" y="4439750"/>
            <a:ext cx="3214914" cy="1548565"/>
          </a:xfrm>
          <a:prstGeom prst="rect">
            <a:avLst/>
          </a:prstGeom>
          <a:solidFill>
            <a:srgbClr val="002328">
              <a:alpha val="97000"/>
            </a:srgbClr>
          </a:solidFill>
          <a:ln w="28575" cmpd="sng">
            <a:noFill/>
          </a:ln>
        </p:spPr>
        <p:style>
          <a:lnRef idx="1">
            <a:schemeClr val="accent1"/>
          </a:lnRef>
          <a:fillRef idx="3">
            <a:schemeClr val="accent1"/>
          </a:fillRef>
          <a:effectRef idx="2">
            <a:schemeClr val="accent1"/>
          </a:effectRef>
          <a:fontRef idx="minor">
            <a:schemeClr val="lt1"/>
          </a:fontRef>
        </p:style>
        <p:txBody>
          <a:bodyPr lIns="180000" tIns="108000" rtlCol="0" anchor="t"/>
          <a:lstStyle/>
          <a:p>
            <a:pPr algn="ctr"/>
            <a:r>
              <a:rPr lang="en-US" sz="1600" dirty="0">
                <a:solidFill>
                  <a:schemeClr val="bg1"/>
                </a:solidFill>
                <a:latin typeface="Museo Sans 500" charset="0"/>
                <a:ea typeface="Museo Sans 500" charset="0"/>
                <a:cs typeface="Museo Sans 500" charset="0"/>
              </a:rPr>
              <a:t>How do social media influence, alter, and challenge corporate communication and strategic management  functions?</a:t>
            </a:r>
          </a:p>
        </p:txBody>
      </p:sp>
      <p:sp>
        <p:nvSpPr>
          <p:cNvPr id="3" name="Pentagon 2"/>
          <p:cNvSpPr/>
          <p:nvPr/>
        </p:nvSpPr>
        <p:spPr>
          <a:xfrm>
            <a:off x="5472432" y="4919258"/>
            <a:ext cx="192505" cy="589548"/>
          </a:xfrm>
          <a:prstGeom prst="homePlate">
            <a:avLst>
              <a:gd name="adj" fmla="val 112245"/>
            </a:avLst>
          </a:prstGeom>
          <a:solidFill>
            <a:srgbClr val="002328">
              <a:alpha val="9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r-HR"/>
          </a:p>
        </p:txBody>
      </p:sp>
      <p:grpSp>
        <p:nvGrpSpPr>
          <p:cNvPr id="33" name="Group 32"/>
          <p:cNvGrpSpPr/>
          <p:nvPr/>
        </p:nvGrpSpPr>
        <p:grpSpPr>
          <a:xfrm>
            <a:off x="8484398" y="3822238"/>
            <a:ext cx="2600486" cy="2873229"/>
            <a:chOff x="8371441" y="3868973"/>
            <a:chExt cx="2600486" cy="2873229"/>
          </a:xfrm>
        </p:grpSpPr>
        <p:sp>
          <p:nvSpPr>
            <p:cNvPr id="21" name="Abgerundete rechteckige Legende 3"/>
            <p:cNvSpPr/>
            <p:nvPr/>
          </p:nvSpPr>
          <p:spPr>
            <a:xfrm flipH="1">
              <a:off x="8371441" y="3868973"/>
              <a:ext cx="854855" cy="481512"/>
            </a:xfrm>
            <a:prstGeom prst="wedgeRoundRectCallout">
              <a:avLst>
                <a:gd name="adj1" fmla="val -3835"/>
                <a:gd name="adj2" fmla="val 73647"/>
                <a:gd name="adj3" fmla="val 16667"/>
              </a:avLst>
            </a:prstGeom>
            <a:solidFill>
              <a:schemeClr val="bg1"/>
            </a:solidFill>
            <a:ln>
              <a:solidFill>
                <a:srgbClr val="BECC22"/>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sz="1400" dirty="0">
                  <a:solidFill>
                    <a:schemeClr val="bg1">
                      <a:lumMod val="50000"/>
                    </a:schemeClr>
                  </a:solidFill>
                  <a:ea typeface="ＭＳ Ｐゴシック" pitchFamily="1" charset="-128"/>
                </a:rPr>
                <a:t>Case studies</a:t>
              </a:r>
            </a:p>
          </p:txBody>
        </p:sp>
        <p:sp>
          <p:nvSpPr>
            <p:cNvPr id="22" name="Abgerundete rechteckige Legende 3"/>
            <p:cNvSpPr/>
            <p:nvPr/>
          </p:nvSpPr>
          <p:spPr>
            <a:xfrm flipH="1">
              <a:off x="10048686" y="3881886"/>
              <a:ext cx="923241" cy="481512"/>
            </a:xfrm>
            <a:prstGeom prst="wedgeRoundRectCallout">
              <a:avLst>
                <a:gd name="adj1" fmla="val -309"/>
                <a:gd name="adj2" fmla="val 67950"/>
                <a:gd name="adj3" fmla="val 16667"/>
              </a:avLst>
            </a:prstGeom>
            <a:solidFill>
              <a:schemeClr val="bg1"/>
            </a:solidFill>
            <a:ln>
              <a:solidFill>
                <a:srgbClr val="BECC22"/>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sz="1400" dirty="0">
                  <a:solidFill>
                    <a:schemeClr val="bg1">
                      <a:lumMod val="50000"/>
                    </a:schemeClr>
                  </a:solidFill>
                  <a:ea typeface="ＭＳ Ｐゴシック" pitchFamily="1" charset="-128"/>
                </a:rPr>
                <a:t>Guest lectures</a:t>
              </a:r>
            </a:p>
          </p:txBody>
        </p:sp>
        <p:sp>
          <p:nvSpPr>
            <p:cNvPr id="23" name="Abgerundete rechteckige Legende 3"/>
            <p:cNvSpPr/>
            <p:nvPr/>
          </p:nvSpPr>
          <p:spPr>
            <a:xfrm flipH="1">
              <a:off x="8371441" y="6173508"/>
              <a:ext cx="1257011" cy="568694"/>
            </a:xfrm>
            <a:prstGeom prst="wedgeRoundRectCallout">
              <a:avLst>
                <a:gd name="adj1" fmla="val -42029"/>
                <a:gd name="adj2" fmla="val -71719"/>
                <a:gd name="adj3" fmla="val 16667"/>
              </a:avLst>
            </a:prstGeom>
            <a:solidFill>
              <a:schemeClr val="bg1"/>
            </a:solidFill>
            <a:ln>
              <a:solidFill>
                <a:srgbClr val="BECC22"/>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sz="1400" dirty="0">
                  <a:solidFill>
                    <a:schemeClr val="bg1">
                      <a:lumMod val="50000"/>
                    </a:schemeClr>
                  </a:solidFill>
                  <a:ea typeface="ＭＳ Ｐゴシック" pitchFamily="1" charset="-128"/>
                </a:rPr>
                <a:t>Class discussion</a:t>
              </a:r>
            </a:p>
          </p:txBody>
        </p:sp>
      </p:grpSp>
      <p:pic>
        <p:nvPicPr>
          <p:cNvPr id="26" name="Picture 2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60777" y="1763169"/>
            <a:ext cx="2291301" cy="1120667"/>
          </a:xfrm>
          <a:prstGeom prst="rect">
            <a:avLst/>
          </a:prstGeom>
        </p:spPr>
      </p:pic>
      <p:grpSp>
        <p:nvGrpSpPr>
          <p:cNvPr id="34" name="Group 33"/>
          <p:cNvGrpSpPr/>
          <p:nvPr/>
        </p:nvGrpSpPr>
        <p:grpSpPr>
          <a:xfrm>
            <a:off x="405363" y="3461723"/>
            <a:ext cx="5259574" cy="3336904"/>
            <a:chOff x="64687" y="3213694"/>
            <a:chExt cx="5259574" cy="3336904"/>
          </a:xfrm>
        </p:grpSpPr>
        <p:sp>
          <p:nvSpPr>
            <p:cNvPr id="16" name="Abgerundete rechteckige Legende 3"/>
            <p:cNvSpPr/>
            <p:nvPr/>
          </p:nvSpPr>
          <p:spPr>
            <a:xfrm flipH="1">
              <a:off x="944313" y="3213694"/>
              <a:ext cx="1359568" cy="541662"/>
            </a:xfrm>
            <a:prstGeom prst="wedgeRoundRectCallout">
              <a:avLst>
                <a:gd name="adj1" fmla="val -31009"/>
                <a:gd name="adj2" fmla="val 84155"/>
                <a:gd name="adj3" fmla="val 16667"/>
              </a:avLst>
            </a:prstGeom>
            <a:solidFill>
              <a:schemeClr val="bg1"/>
            </a:solidFill>
            <a:ln>
              <a:solidFill>
                <a:srgbClr val="BECC22"/>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sz="1400" dirty="0">
                  <a:solidFill>
                    <a:schemeClr val="bg1">
                      <a:lumMod val="50000"/>
                    </a:schemeClr>
                  </a:solidFill>
                  <a:ea typeface="ＭＳ Ｐゴシック" pitchFamily="1" charset="-128"/>
                </a:rPr>
                <a:t>Stakeholder relations</a:t>
              </a:r>
            </a:p>
          </p:txBody>
        </p:sp>
        <p:sp>
          <p:nvSpPr>
            <p:cNvPr id="17" name="Abgerundete rechteckige Legende 3"/>
            <p:cNvSpPr/>
            <p:nvPr/>
          </p:nvSpPr>
          <p:spPr>
            <a:xfrm flipH="1">
              <a:off x="3548627" y="5982501"/>
              <a:ext cx="1432231" cy="568097"/>
            </a:xfrm>
            <a:prstGeom prst="wedgeRoundRectCallout">
              <a:avLst>
                <a:gd name="adj1" fmla="val -21489"/>
                <a:gd name="adj2" fmla="val -67031"/>
                <a:gd name="adj3" fmla="val 16667"/>
              </a:avLst>
            </a:prstGeom>
            <a:solidFill>
              <a:schemeClr val="bg1"/>
            </a:solidFill>
            <a:ln>
              <a:solidFill>
                <a:srgbClr val="BECC22"/>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sz="1400" dirty="0">
                  <a:solidFill>
                    <a:schemeClr val="bg1">
                      <a:lumMod val="50000"/>
                    </a:schemeClr>
                  </a:solidFill>
                  <a:ea typeface="ＭＳ Ｐゴシック" pitchFamily="1" charset="-128"/>
                </a:rPr>
                <a:t>Employee engagement</a:t>
              </a:r>
            </a:p>
          </p:txBody>
        </p:sp>
        <p:sp>
          <p:nvSpPr>
            <p:cNvPr id="18" name="Abgerundete rechteckige Legende 3"/>
            <p:cNvSpPr/>
            <p:nvPr/>
          </p:nvSpPr>
          <p:spPr>
            <a:xfrm flipH="1">
              <a:off x="1135574" y="5969863"/>
              <a:ext cx="1580194" cy="580735"/>
            </a:xfrm>
            <a:prstGeom prst="wedgeRoundRectCallout">
              <a:avLst>
                <a:gd name="adj1" fmla="val -20248"/>
                <a:gd name="adj2" fmla="val -68708"/>
                <a:gd name="adj3" fmla="val 16667"/>
              </a:avLst>
            </a:prstGeom>
            <a:solidFill>
              <a:schemeClr val="bg1"/>
            </a:solidFill>
            <a:ln>
              <a:solidFill>
                <a:srgbClr val="BECC22"/>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sz="1400" dirty="0">
                  <a:solidFill>
                    <a:schemeClr val="bg1">
                      <a:lumMod val="50000"/>
                    </a:schemeClr>
                  </a:solidFill>
                  <a:ea typeface="ＭＳ Ｐゴシック" pitchFamily="1" charset="-128"/>
                </a:rPr>
                <a:t>Crisis communication</a:t>
              </a:r>
            </a:p>
          </p:txBody>
        </p:sp>
        <p:sp>
          <p:nvSpPr>
            <p:cNvPr id="19" name="Abgerundete rechteckige Legende 3"/>
            <p:cNvSpPr/>
            <p:nvPr/>
          </p:nvSpPr>
          <p:spPr>
            <a:xfrm flipH="1">
              <a:off x="3913770" y="3224242"/>
              <a:ext cx="1410491" cy="527478"/>
            </a:xfrm>
            <a:prstGeom prst="wedgeRoundRectCallout">
              <a:avLst>
                <a:gd name="adj1" fmla="val -2158"/>
                <a:gd name="adj2" fmla="val 91558"/>
                <a:gd name="adj3" fmla="val 16667"/>
              </a:avLst>
            </a:prstGeom>
            <a:solidFill>
              <a:schemeClr val="bg1"/>
            </a:solidFill>
            <a:ln>
              <a:solidFill>
                <a:srgbClr val="BECC22"/>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sz="1400" dirty="0">
                  <a:solidFill>
                    <a:schemeClr val="bg1">
                      <a:lumMod val="50000"/>
                    </a:schemeClr>
                  </a:solidFill>
                  <a:ea typeface="ＭＳ Ｐゴシック" pitchFamily="1" charset="-128"/>
                </a:rPr>
                <a:t>Reputation management</a:t>
              </a:r>
            </a:p>
          </p:txBody>
        </p:sp>
        <p:sp>
          <p:nvSpPr>
            <p:cNvPr id="25" name="Abgerundete rechteckige Legende 3"/>
            <p:cNvSpPr/>
            <p:nvPr/>
          </p:nvSpPr>
          <p:spPr>
            <a:xfrm flipH="1">
              <a:off x="2426288" y="3440687"/>
              <a:ext cx="1395602" cy="539044"/>
            </a:xfrm>
            <a:prstGeom prst="wedgeRoundRectCallout">
              <a:avLst>
                <a:gd name="adj1" fmla="val -37993"/>
                <a:gd name="adj2" fmla="val 75621"/>
                <a:gd name="adj3" fmla="val 16667"/>
              </a:avLst>
            </a:prstGeom>
            <a:solidFill>
              <a:schemeClr val="bg1"/>
            </a:solidFill>
            <a:ln>
              <a:solidFill>
                <a:srgbClr val="BECC22"/>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sz="1400" dirty="0">
                  <a:solidFill>
                    <a:schemeClr val="bg1">
                      <a:lumMod val="50000"/>
                    </a:schemeClr>
                  </a:solidFill>
                  <a:ea typeface="ＭＳ Ｐゴシック" pitchFamily="1" charset="-128"/>
                </a:rPr>
                <a:t>Social change and advocacy</a:t>
              </a:r>
            </a:p>
          </p:txBody>
        </p:sp>
        <p:sp>
          <p:nvSpPr>
            <p:cNvPr id="27" name="Abgerundete rechteckige Legende 3"/>
            <p:cNvSpPr/>
            <p:nvPr/>
          </p:nvSpPr>
          <p:spPr>
            <a:xfrm flipH="1">
              <a:off x="64687" y="4629898"/>
              <a:ext cx="1578098" cy="590913"/>
            </a:xfrm>
            <a:prstGeom prst="wedgeRoundRectCallout">
              <a:avLst>
                <a:gd name="adj1" fmla="val -63053"/>
                <a:gd name="adj2" fmla="val 9331"/>
                <a:gd name="adj3" fmla="val 16667"/>
              </a:avLst>
            </a:prstGeom>
            <a:solidFill>
              <a:schemeClr val="bg1"/>
            </a:solidFill>
            <a:ln>
              <a:solidFill>
                <a:srgbClr val="BECC22"/>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sz="1400" dirty="0">
                  <a:solidFill>
                    <a:schemeClr val="bg1">
                      <a:lumMod val="50000"/>
                    </a:schemeClr>
                  </a:solidFill>
                  <a:ea typeface="ＭＳ Ｐゴシック" pitchFamily="1" charset="-128"/>
                </a:rPr>
                <a:t>‘Unintended’ consequences</a:t>
              </a:r>
            </a:p>
          </p:txBody>
        </p:sp>
        <p:sp>
          <p:nvSpPr>
            <p:cNvPr id="28" name="Abgerundete rechteckige Legende 3"/>
            <p:cNvSpPr/>
            <p:nvPr/>
          </p:nvSpPr>
          <p:spPr>
            <a:xfrm flipH="1">
              <a:off x="303067" y="3878797"/>
              <a:ext cx="1359568" cy="492271"/>
            </a:xfrm>
            <a:prstGeom prst="wedgeRoundRectCallout">
              <a:avLst>
                <a:gd name="adj1" fmla="val -62922"/>
                <a:gd name="adj2" fmla="val 51333"/>
                <a:gd name="adj3" fmla="val 16667"/>
              </a:avLst>
            </a:prstGeom>
            <a:solidFill>
              <a:schemeClr val="bg1"/>
            </a:solidFill>
            <a:ln>
              <a:solidFill>
                <a:srgbClr val="BECC22"/>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sz="1400" dirty="0">
                  <a:solidFill>
                    <a:schemeClr val="bg1">
                      <a:lumMod val="50000"/>
                    </a:schemeClr>
                  </a:solidFill>
                  <a:ea typeface="ＭＳ Ｐゴシック" pitchFamily="1" charset="-128"/>
                </a:rPr>
                <a:t>CSR and sustainability</a:t>
              </a:r>
            </a:p>
          </p:txBody>
        </p:sp>
      </p:grpSp>
      <p:pic>
        <p:nvPicPr>
          <p:cNvPr id="29" name="Picture 2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253310" y="1562801"/>
            <a:ext cx="1991370" cy="2042076"/>
          </a:xfrm>
          <a:prstGeom prst="rect">
            <a:avLst/>
          </a:prstGeom>
        </p:spPr>
      </p:pic>
      <p:pic>
        <p:nvPicPr>
          <p:cNvPr id="1026" name="Picture 2" descr="https://www.prmoment.com/images/uploads/general/times-dis.pn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r="16144"/>
          <a:stretch/>
        </p:blipFill>
        <p:spPr bwMode="auto">
          <a:xfrm>
            <a:off x="9725358" y="1405333"/>
            <a:ext cx="2396181" cy="16097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prmoment.com/images/uploads/general/fb-dis.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244680" y="2106408"/>
            <a:ext cx="2214104" cy="147606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Afbeeldingsresultaat voor dominos pizza logo"/>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41088" y="1986354"/>
            <a:ext cx="698867" cy="6988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beeldingsresultaat voor bp logo"/>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1096104" y="1947758"/>
            <a:ext cx="555507" cy="729012"/>
          </a:xfrm>
          <a:prstGeom prst="rect">
            <a:avLst/>
          </a:prstGeom>
          <a:noFill/>
          <a:extLst>
            <a:ext uri="{909E8E84-426E-40DD-AFC4-6F175D3DCCD1}">
              <a14:hiddenFill xmlns:a14="http://schemas.microsoft.com/office/drawing/2010/main">
                <a:solidFill>
                  <a:srgbClr val="FFFFFF"/>
                </a:solidFill>
              </a14:hiddenFill>
            </a:ext>
          </a:extLst>
        </p:spPr>
      </p:pic>
      <p:sp>
        <p:nvSpPr>
          <p:cNvPr id="32" name="Content Placeholder 2">
            <a:extLst>
              <a:ext uri="{FF2B5EF4-FFF2-40B4-BE49-F238E27FC236}">
                <a16:creationId xmlns:a16="http://schemas.microsoft.com/office/drawing/2014/main" id="{62D5DA18-AABF-46B8-9A97-04FBD6C4F86D}"/>
              </a:ext>
            </a:extLst>
          </p:cNvPr>
          <p:cNvSpPr txBox="1">
            <a:spLocks/>
          </p:cNvSpPr>
          <p:nvPr/>
        </p:nvSpPr>
        <p:spPr>
          <a:xfrm>
            <a:off x="820257" y="396000"/>
            <a:ext cx="10896000" cy="828000"/>
          </a:xfrm>
          <a:prstGeom prst="rect">
            <a:avLst/>
          </a:prstGeom>
        </p:spPr>
        <p:txBody>
          <a:bodyPr vert="horz" lIns="0" tIns="0" rIns="0" bIns="0" rtlCol="0" anchor="t" anchorCtr="0">
            <a:noAutofit/>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4000" b="1" dirty="0">
                <a:solidFill>
                  <a:schemeClr val="tx2"/>
                </a:solidFill>
              </a:rPr>
              <a:t>Corporate Management with Social Media</a:t>
            </a:r>
          </a:p>
        </p:txBody>
      </p:sp>
      <p:pic>
        <p:nvPicPr>
          <p:cNvPr id="2" name="Audio 1">
            <a:hlinkClick r:id="" action="ppaction://media"/>
            <a:extLst>
              <a:ext uri="{FF2B5EF4-FFF2-40B4-BE49-F238E27FC236}">
                <a16:creationId xmlns:a16="http://schemas.microsoft.com/office/drawing/2014/main" id="{210587BE-BEAB-494E-AF37-A7A4FBF42CE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86001283"/>
      </p:ext>
    </p:extLst>
  </p:cSld>
  <p:clrMapOvr>
    <a:masterClrMapping/>
  </p:clrMapOvr>
  <mc:AlternateContent xmlns:mc="http://schemas.openxmlformats.org/markup-compatibility/2006">
    <mc:Choice xmlns:p14="http://schemas.microsoft.com/office/powerpoint/2010/main" Requires="p14">
      <p:transition spd="slow" p14:dur="2000" advTm="251593"/>
    </mc:Choice>
    <mc:Fallback>
      <p:transition spd="slow" advTm="251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 presetClass="entr" presetSubtype="8" fill="hold" grpId="0" nodeType="afterEffect">
                                  <p:stCondLst>
                                    <p:cond delay="5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0-#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
          <p:cNvSpPr txBox="1">
            <a:spLocks/>
          </p:cNvSpPr>
          <p:nvPr/>
        </p:nvSpPr>
        <p:spPr>
          <a:xfrm>
            <a:off x="822756" y="383510"/>
            <a:ext cx="11384233" cy="828000"/>
          </a:xfrm>
          <a:prstGeom prst="rect">
            <a:avLst/>
          </a:prstGeom>
        </p:spPr>
        <p:txBody>
          <a:bodyPr vert="horz" lIns="0" tIns="0" rIns="0" bIns="0" rtlCol="0" anchor="t" anchorCtr="0">
            <a:noAutofit/>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4000" b="1" dirty="0">
                <a:solidFill>
                  <a:schemeClr val="tx2"/>
                </a:solidFill>
              </a:rPr>
              <a:t>Career fields Media &amp; Business</a:t>
            </a:r>
          </a:p>
        </p:txBody>
      </p:sp>
      <p:graphicFrame>
        <p:nvGraphicFramePr>
          <p:cNvPr id="22" name="Diagramm 6">
            <a:extLst>
              <a:ext uri="{FF2B5EF4-FFF2-40B4-BE49-F238E27FC236}">
                <a16:creationId xmlns:a16="http://schemas.microsoft.com/office/drawing/2014/main" id="{8BF23300-E1B6-4568-96F2-0ADDDB066F9B}"/>
              </a:ext>
            </a:extLst>
          </p:cNvPr>
          <p:cNvGraphicFramePr/>
          <p:nvPr>
            <p:extLst>
              <p:ext uri="{D42A27DB-BD31-4B8C-83A1-F6EECF244321}">
                <p14:modId xmlns:p14="http://schemas.microsoft.com/office/powerpoint/2010/main" val="1334131408"/>
              </p:ext>
            </p:extLst>
          </p:nvPr>
        </p:nvGraphicFramePr>
        <p:xfrm>
          <a:off x="742640" y="2121060"/>
          <a:ext cx="5353360" cy="4353430"/>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DA470545-B05E-4C7B-AD67-4CD3F1A54AEF}"/>
              </a:ext>
            </a:extLst>
          </p:cNvPr>
          <p:cNvSpPr txBox="1"/>
          <p:nvPr/>
        </p:nvSpPr>
        <p:spPr>
          <a:xfrm>
            <a:off x="742640" y="1685877"/>
            <a:ext cx="5489795" cy="353943"/>
          </a:xfrm>
          <a:prstGeom prst="rect">
            <a:avLst/>
          </a:prstGeom>
          <a:noFill/>
        </p:spPr>
        <p:txBody>
          <a:bodyPr wrap="square" rtlCol="0">
            <a:spAutoFit/>
          </a:bodyPr>
          <a:lstStyle/>
          <a:p>
            <a:r>
              <a:rPr lang="en-GB" sz="1700" dirty="0">
                <a:solidFill>
                  <a:srgbClr val="0070C0"/>
                </a:solidFill>
                <a:latin typeface="Museo Sans 300 (Body)"/>
              </a:rPr>
              <a:t>What are the career fields of our M&amp;B alumni?</a:t>
            </a:r>
          </a:p>
        </p:txBody>
      </p:sp>
      <p:sp>
        <p:nvSpPr>
          <p:cNvPr id="8" name="Freeform: Shape 7">
            <a:extLst>
              <a:ext uri="{FF2B5EF4-FFF2-40B4-BE49-F238E27FC236}">
                <a16:creationId xmlns:a16="http://schemas.microsoft.com/office/drawing/2014/main" id="{2E5BBA1B-BC12-4255-B128-6C35A542EAC2}"/>
              </a:ext>
            </a:extLst>
          </p:cNvPr>
          <p:cNvSpPr/>
          <p:nvPr/>
        </p:nvSpPr>
        <p:spPr>
          <a:xfrm>
            <a:off x="4728249" y="3369551"/>
            <a:ext cx="936524" cy="398705"/>
          </a:xfrm>
          <a:custGeom>
            <a:avLst/>
            <a:gdLst>
              <a:gd name="connsiteX0" fmla="*/ 0 w 1709530"/>
              <a:gd name="connsiteY0" fmla="*/ 397565 h 398705"/>
              <a:gd name="connsiteX1" fmla="*/ 556591 w 1709530"/>
              <a:gd name="connsiteY1" fmla="*/ 371061 h 398705"/>
              <a:gd name="connsiteX2" fmla="*/ 887896 w 1709530"/>
              <a:gd name="connsiteY2" fmla="*/ 212035 h 398705"/>
              <a:gd name="connsiteX3" fmla="*/ 1060174 w 1709530"/>
              <a:gd name="connsiteY3" fmla="*/ 39756 h 398705"/>
              <a:gd name="connsiteX4" fmla="*/ 1709530 w 1709530"/>
              <a:gd name="connsiteY4" fmla="*/ 0 h 39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9530" h="398705">
                <a:moveTo>
                  <a:pt x="0" y="397565"/>
                </a:moveTo>
                <a:cubicBezTo>
                  <a:pt x="204304" y="399774"/>
                  <a:pt x="408608" y="401983"/>
                  <a:pt x="556591" y="371061"/>
                </a:cubicBezTo>
                <a:cubicBezTo>
                  <a:pt x="704574" y="340139"/>
                  <a:pt x="803966" y="267252"/>
                  <a:pt x="887896" y="212035"/>
                </a:cubicBezTo>
                <a:cubicBezTo>
                  <a:pt x="971826" y="156818"/>
                  <a:pt x="923235" y="75095"/>
                  <a:pt x="1060174" y="39756"/>
                </a:cubicBezTo>
                <a:cubicBezTo>
                  <a:pt x="1197113" y="4417"/>
                  <a:pt x="1526208" y="4417"/>
                  <a:pt x="1709530" y="0"/>
                </a:cubicBezTo>
              </a:path>
            </a:pathLst>
          </a:custGeom>
          <a:noFill/>
          <a:ln w="19050" cmpd="sng">
            <a:solidFill>
              <a:srgbClr val="002328"/>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9" name="Group 8">
            <a:extLst>
              <a:ext uri="{FF2B5EF4-FFF2-40B4-BE49-F238E27FC236}">
                <a16:creationId xmlns:a16="http://schemas.microsoft.com/office/drawing/2014/main" id="{D15CDD11-FBC7-4E91-A6EF-73A308A3A291}"/>
              </a:ext>
            </a:extLst>
          </p:cNvPr>
          <p:cNvGrpSpPr/>
          <p:nvPr/>
        </p:nvGrpSpPr>
        <p:grpSpPr>
          <a:xfrm>
            <a:off x="5566814" y="4983780"/>
            <a:ext cx="2689245" cy="568274"/>
            <a:chOff x="8698872" y="2121058"/>
            <a:chExt cx="949856" cy="1714757"/>
          </a:xfrm>
        </p:grpSpPr>
        <p:cxnSp>
          <p:nvCxnSpPr>
            <p:cNvPr id="21" name="Straight Connector 20">
              <a:extLst>
                <a:ext uri="{FF2B5EF4-FFF2-40B4-BE49-F238E27FC236}">
                  <a16:creationId xmlns:a16="http://schemas.microsoft.com/office/drawing/2014/main" id="{DBE1AADE-EC7C-468B-95A4-BCE2795EE8B4}"/>
                </a:ext>
              </a:extLst>
            </p:cNvPr>
            <p:cNvCxnSpPr>
              <a:cxnSpLocks/>
            </p:cNvCxnSpPr>
            <p:nvPr/>
          </p:nvCxnSpPr>
          <p:spPr>
            <a:xfrm flipV="1">
              <a:off x="8725934" y="2121058"/>
              <a:ext cx="890078" cy="3"/>
            </a:xfrm>
            <a:prstGeom prst="line">
              <a:avLst/>
            </a:prstGeom>
            <a:noFill/>
            <a:ln w="38100" cap="flat" cmpd="sng" algn="ctr">
              <a:solidFill>
                <a:srgbClr val="FF9E00"/>
              </a:solidFill>
              <a:prstDash val="solid"/>
            </a:ln>
            <a:effectLst/>
          </p:spPr>
        </p:cxnSp>
        <p:sp>
          <p:nvSpPr>
            <p:cNvPr id="23" name="TextBox 22">
              <a:extLst>
                <a:ext uri="{FF2B5EF4-FFF2-40B4-BE49-F238E27FC236}">
                  <a16:creationId xmlns:a16="http://schemas.microsoft.com/office/drawing/2014/main" id="{194024FE-E771-446F-982E-0A51AE1BF1B9}"/>
                </a:ext>
              </a:extLst>
            </p:cNvPr>
            <p:cNvSpPr txBox="1"/>
            <p:nvPr/>
          </p:nvSpPr>
          <p:spPr>
            <a:xfrm>
              <a:off x="8698872" y="2164136"/>
              <a:ext cx="949856" cy="1671679"/>
            </a:xfrm>
            <a:prstGeom prst="rect">
              <a:avLst/>
            </a:prstGeom>
            <a:noFill/>
          </p:spPr>
          <p:txBody>
            <a:bodyPr wrap="square" rtlCol="0">
              <a:spAutoFit/>
            </a:bodyPr>
            <a:lstStyle/>
            <a:p>
              <a:pPr algn="ctr"/>
              <a:r>
                <a:rPr lang="nl-NL" sz="1500" dirty="0">
                  <a:solidFill>
                    <a:srgbClr val="535353"/>
                  </a:solidFill>
                  <a:latin typeface="Museo Sans 300 (Body)"/>
                </a:rPr>
                <a:t>Digital Communications </a:t>
              </a:r>
              <a:br>
                <a:rPr lang="nl-NL" sz="1500" dirty="0">
                  <a:solidFill>
                    <a:srgbClr val="535353"/>
                  </a:solidFill>
                  <a:latin typeface="Museo Sans 300 (Body)"/>
                </a:rPr>
              </a:br>
              <a:r>
                <a:rPr lang="nl-NL" sz="1500" dirty="0" err="1">
                  <a:solidFill>
                    <a:srgbClr val="535353"/>
                  </a:solidFill>
                  <a:latin typeface="Museo Sans 300 (Body)"/>
                </a:rPr>
                <a:t>Coordinator</a:t>
              </a:r>
              <a:endParaRPr lang="nl-NL" sz="1500" dirty="0">
                <a:solidFill>
                  <a:srgbClr val="535353"/>
                </a:solidFill>
                <a:latin typeface="Museo Sans 300 (Body)"/>
              </a:endParaRPr>
            </a:p>
          </p:txBody>
        </p:sp>
      </p:grpSp>
      <p:grpSp>
        <p:nvGrpSpPr>
          <p:cNvPr id="11" name="Group 10">
            <a:extLst>
              <a:ext uri="{FF2B5EF4-FFF2-40B4-BE49-F238E27FC236}">
                <a16:creationId xmlns:a16="http://schemas.microsoft.com/office/drawing/2014/main" id="{9751B390-C244-4BF6-B7E6-4E01383A081D}"/>
              </a:ext>
            </a:extLst>
          </p:cNvPr>
          <p:cNvGrpSpPr/>
          <p:nvPr/>
        </p:nvGrpSpPr>
        <p:grpSpPr>
          <a:xfrm>
            <a:off x="5641693" y="3980067"/>
            <a:ext cx="2520001" cy="356937"/>
            <a:chOff x="10506393" y="1072514"/>
            <a:chExt cx="2520001" cy="356937"/>
          </a:xfrm>
        </p:grpSpPr>
        <p:cxnSp>
          <p:nvCxnSpPr>
            <p:cNvPr id="15" name="Straight Connector 14">
              <a:extLst>
                <a:ext uri="{FF2B5EF4-FFF2-40B4-BE49-F238E27FC236}">
                  <a16:creationId xmlns:a16="http://schemas.microsoft.com/office/drawing/2014/main" id="{10B2DF9B-6A45-498D-B9F3-DDDE7F2AF634}"/>
                </a:ext>
              </a:extLst>
            </p:cNvPr>
            <p:cNvCxnSpPr>
              <a:cxnSpLocks/>
            </p:cNvCxnSpPr>
            <p:nvPr/>
          </p:nvCxnSpPr>
          <p:spPr>
            <a:xfrm flipV="1">
              <a:off x="10719213" y="1072514"/>
              <a:ext cx="1944000" cy="2"/>
            </a:xfrm>
            <a:prstGeom prst="line">
              <a:avLst/>
            </a:prstGeom>
            <a:noFill/>
            <a:ln w="38100" cap="flat" cmpd="sng" algn="ctr">
              <a:solidFill>
                <a:srgbClr val="FF9E00"/>
              </a:solidFill>
              <a:prstDash val="solid"/>
            </a:ln>
            <a:effectLst/>
          </p:spPr>
        </p:cxnSp>
        <p:sp>
          <p:nvSpPr>
            <p:cNvPr id="16" name="TextBox 15">
              <a:extLst>
                <a:ext uri="{FF2B5EF4-FFF2-40B4-BE49-F238E27FC236}">
                  <a16:creationId xmlns:a16="http://schemas.microsoft.com/office/drawing/2014/main" id="{286F0D8D-7F7A-4267-96F1-3D3A52CCC472}"/>
                </a:ext>
              </a:extLst>
            </p:cNvPr>
            <p:cNvSpPr txBox="1"/>
            <p:nvPr/>
          </p:nvSpPr>
          <p:spPr>
            <a:xfrm>
              <a:off x="10506393" y="1106286"/>
              <a:ext cx="2520001" cy="323165"/>
            </a:xfrm>
            <a:prstGeom prst="rect">
              <a:avLst/>
            </a:prstGeom>
            <a:noFill/>
          </p:spPr>
          <p:txBody>
            <a:bodyPr wrap="square" rtlCol="0">
              <a:spAutoFit/>
            </a:bodyPr>
            <a:lstStyle/>
            <a:p>
              <a:r>
                <a:rPr lang="nl-NL" sz="1500" dirty="0" err="1">
                  <a:solidFill>
                    <a:srgbClr val="535353"/>
                  </a:solidFill>
                  <a:latin typeface="Museo Sans 300 (Body)"/>
                </a:rPr>
                <a:t>Social</a:t>
              </a:r>
              <a:r>
                <a:rPr lang="nl-NL" sz="1500" dirty="0">
                  <a:solidFill>
                    <a:srgbClr val="535353"/>
                  </a:solidFill>
                  <a:latin typeface="Museo Sans 300 (Body)"/>
                </a:rPr>
                <a:t> Media </a:t>
              </a:r>
              <a:r>
                <a:rPr lang="nl-NL" sz="1500" dirty="0" err="1">
                  <a:solidFill>
                    <a:srgbClr val="535353"/>
                  </a:solidFill>
                  <a:latin typeface="Museo Sans 300 (Body)"/>
                </a:rPr>
                <a:t>Coordinator</a:t>
              </a:r>
              <a:endParaRPr lang="nl-NL" sz="1500" dirty="0">
                <a:solidFill>
                  <a:srgbClr val="535353"/>
                </a:solidFill>
                <a:latin typeface="Museo Sans 300 (Body)"/>
              </a:endParaRPr>
            </a:p>
          </p:txBody>
        </p:sp>
      </p:grpSp>
      <p:sp>
        <p:nvSpPr>
          <p:cNvPr id="12" name="Rectangle: Rounded Corners 11">
            <a:extLst>
              <a:ext uri="{FF2B5EF4-FFF2-40B4-BE49-F238E27FC236}">
                <a16:creationId xmlns:a16="http://schemas.microsoft.com/office/drawing/2014/main" id="{5090CB18-F6C9-46B0-A632-1F495C78EB95}"/>
              </a:ext>
            </a:extLst>
          </p:cNvPr>
          <p:cNvSpPr/>
          <p:nvPr/>
        </p:nvSpPr>
        <p:spPr>
          <a:xfrm>
            <a:off x="5494187" y="3277838"/>
            <a:ext cx="2867935" cy="2355455"/>
          </a:xfrm>
          <a:prstGeom prst="roundRect">
            <a:avLst/>
          </a:prstGeom>
          <a:noFill/>
          <a:ln w="19050" cmpd="sng">
            <a:solidFill>
              <a:srgbClr val="002328"/>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err="1"/>
          </a:p>
        </p:txBody>
      </p:sp>
      <p:sp>
        <p:nvSpPr>
          <p:cNvPr id="13" name="Oval 12">
            <a:extLst>
              <a:ext uri="{FF2B5EF4-FFF2-40B4-BE49-F238E27FC236}">
                <a16:creationId xmlns:a16="http://schemas.microsoft.com/office/drawing/2014/main" id="{4F52B0C2-1CE9-4219-A86A-5C87B1960E5C}"/>
              </a:ext>
            </a:extLst>
          </p:cNvPr>
          <p:cNvSpPr/>
          <p:nvPr/>
        </p:nvSpPr>
        <p:spPr>
          <a:xfrm>
            <a:off x="4620248" y="3728243"/>
            <a:ext cx="72000" cy="72000"/>
          </a:xfrm>
          <a:prstGeom prst="ellipse">
            <a:avLst/>
          </a:prstGeom>
          <a:solidFill>
            <a:srgbClr val="002328"/>
          </a:solidFill>
          <a:ln w="25400" cap="flat" cmpd="sng" algn="ctr">
            <a:solidFill>
              <a:srgbClr val="002328"/>
            </a:solidFill>
            <a:prstDash val="solid"/>
          </a:ln>
          <a:effectLst/>
        </p:spPr>
        <p:txBody>
          <a:bodyPr rtlCol="0" anchor="ctr"/>
          <a:lstStyle/>
          <a:p>
            <a:pPr algn="ctr">
              <a:defRPr/>
            </a:pPr>
            <a:endParaRPr lang="en-GB" sz="1350" kern="0" dirty="0">
              <a:solidFill>
                <a:prstClr val="white"/>
              </a:solidFill>
              <a:latin typeface="Museo Sans 500"/>
            </a:endParaRPr>
          </a:p>
        </p:txBody>
      </p:sp>
      <p:pic>
        <p:nvPicPr>
          <p:cNvPr id="25" name="Picture 24" descr="A picture containing drawing&#10;&#10;Description automatically generated">
            <a:extLst>
              <a:ext uri="{FF2B5EF4-FFF2-40B4-BE49-F238E27FC236}">
                <a16:creationId xmlns:a16="http://schemas.microsoft.com/office/drawing/2014/main" id="{0254EB4E-F734-48D8-A42A-3032A9F35A0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56489" y="4602316"/>
            <a:ext cx="1181534" cy="252000"/>
          </a:xfrm>
          <a:prstGeom prst="rect">
            <a:avLst/>
          </a:prstGeom>
        </p:spPr>
      </p:pic>
      <p:pic>
        <p:nvPicPr>
          <p:cNvPr id="27" name="Picture 26" descr="A picture containing clock&#10;&#10;Description automatically generated">
            <a:extLst>
              <a:ext uri="{FF2B5EF4-FFF2-40B4-BE49-F238E27FC236}">
                <a16:creationId xmlns:a16="http://schemas.microsoft.com/office/drawing/2014/main" id="{2B87280B-AC8E-4ADD-B96A-B69CF37EBAD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72465" y="3504801"/>
            <a:ext cx="1023695" cy="360000"/>
          </a:xfrm>
          <a:prstGeom prst="rect">
            <a:avLst/>
          </a:prstGeom>
        </p:spPr>
      </p:pic>
      <p:pic>
        <p:nvPicPr>
          <p:cNvPr id="28" name="Picture 27" descr="A close up of a sign&#10;&#10;Description automatically generated">
            <a:extLst>
              <a:ext uri="{FF2B5EF4-FFF2-40B4-BE49-F238E27FC236}">
                <a16:creationId xmlns:a16="http://schemas.microsoft.com/office/drawing/2014/main" id="{7F9EFF40-8B4D-4C63-94DE-2CA31363851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40464" y="1238157"/>
            <a:ext cx="1217977" cy="216000"/>
          </a:xfrm>
          <a:prstGeom prst="rect">
            <a:avLst/>
          </a:prstGeom>
          <a:ln>
            <a:noFill/>
          </a:ln>
        </p:spPr>
      </p:pic>
      <p:sp>
        <p:nvSpPr>
          <p:cNvPr id="30" name="Freeform: Shape 29">
            <a:extLst>
              <a:ext uri="{FF2B5EF4-FFF2-40B4-BE49-F238E27FC236}">
                <a16:creationId xmlns:a16="http://schemas.microsoft.com/office/drawing/2014/main" id="{9E43E400-90F3-4908-B518-27CB62530D2B}"/>
              </a:ext>
            </a:extLst>
          </p:cNvPr>
          <p:cNvSpPr/>
          <p:nvPr/>
        </p:nvSpPr>
        <p:spPr>
          <a:xfrm>
            <a:off x="5664772" y="1479387"/>
            <a:ext cx="2320742" cy="1253408"/>
          </a:xfrm>
          <a:custGeom>
            <a:avLst/>
            <a:gdLst>
              <a:gd name="connsiteX0" fmla="*/ 0 w 1709530"/>
              <a:gd name="connsiteY0" fmla="*/ 397565 h 398705"/>
              <a:gd name="connsiteX1" fmla="*/ 556591 w 1709530"/>
              <a:gd name="connsiteY1" fmla="*/ 371061 h 398705"/>
              <a:gd name="connsiteX2" fmla="*/ 887896 w 1709530"/>
              <a:gd name="connsiteY2" fmla="*/ 212035 h 398705"/>
              <a:gd name="connsiteX3" fmla="*/ 1060174 w 1709530"/>
              <a:gd name="connsiteY3" fmla="*/ 39756 h 398705"/>
              <a:gd name="connsiteX4" fmla="*/ 1709530 w 1709530"/>
              <a:gd name="connsiteY4" fmla="*/ 0 h 39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9530" h="398705">
                <a:moveTo>
                  <a:pt x="0" y="397565"/>
                </a:moveTo>
                <a:cubicBezTo>
                  <a:pt x="204304" y="399774"/>
                  <a:pt x="408608" y="401983"/>
                  <a:pt x="556591" y="371061"/>
                </a:cubicBezTo>
                <a:cubicBezTo>
                  <a:pt x="704574" y="340139"/>
                  <a:pt x="803966" y="267252"/>
                  <a:pt x="887896" y="212035"/>
                </a:cubicBezTo>
                <a:cubicBezTo>
                  <a:pt x="971826" y="156818"/>
                  <a:pt x="923235" y="75095"/>
                  <a:pt x="1060174" y="39756"/>
                </a:cubicBezTo>
                <a:cubicBezTo>
                  <a:pt x="1197113" y="4417"/>
                  <a:pt x="1526208" y="4417"/>
                  <a:pt x="1709530" y="0"/>
                </a:cubicBezTo>
              </a:path>
            </a:pathLst>
          </a:custGeom>
          <a:noFill/>
          <a:ln w="19050" cmpd="sng">
            <a:solidFill>
              <a:srgbClr val="002328"/>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31" name="Group 30">
            <a:extLst>
              <a:ext uri="{FF2B5EF4-FFF2-40B4-BE49-F238E27FC236}">
                <a16:creationId xmlns:a16="http://schemas.microsoft.com/office/drawing/2014/main" id="{416B9AB6-223B-4E40-BCB4-A97AD30F091D}"/>
              </a:ext>
            </a:extLst>
          </p:cNvPr>
          <p:cNvGrpSpPr/>
          <p:nvPr/>
        </p:nvGrpSpPr>
        <p:grpSpPr>
          <a:xfrm>
            <a:off x="8174441" y="2860218"/>
            <a:ext cx="1757397" cy="337441"/>
            <a:chOff x="8725934" y="2121058"/>
            <a:chExt cx="620724" cy="1018222"/>
          </a:xfrm>
        </p:grpSpPr>
        <p:cxnSp>
          <p:nvCxnSpPr>
            <p:cNvPr id="32" name="Straight Connector 31">
              <a:extLst>
                <a:ext uri="{FF2B5EF4-FFF2-40B4-BE49-F238E27FC236}">
                  <a16:creationId xmlns:a16="http://schemas.microsoft.com/office/drawing/2014/main" id="{681E10D1-A0B0-4BB2-B580-DD36E773EC93}"/>
                </a:ext>
              </a:extLst>
            </p:cNvPr>
            <p:cNvCxnSpPr>
              <a:cxnSpLocks/>
            </p:cNvCxnSpPr>
            <p:nvPr/>
          </p:nvCxnSpPr>
          <p:spPr>
            <a:xfrm flipV="1">
              <a:off x="8725934" y="2121058"/>
              <a:ext cx="559479" cy="3"/>
            </a:xfrm>
            <a:prstGeom prst="line">
              <a:avLst/>
            </a:prstGeom>
            <a:noFill/>
            <a:ln w="38100" cap="flat" cmpd="sng" algn="ctr">
              <a:solidFill>
                <a:srgbClr val="FF9E00"/>
              </a:solidFill>
              <a:prstDash val="solid"/>
            </a:ln>
            <a:effectLst/>
          </p:spPr>
        </p:cxnSp>
        <p:sp>
          <p:nvSpPr>
            <p:cNvPr id="33" name="TextBox 32">
              <a:extLst>
                <a:ext uri="{FF2B5EF4-FFF2-40B4-BE49-F238E27FC236}">
                  <a16:creationId xmlns:a16="http://schemas.microsoft.com/office/drawing/2014/main" id="{ECB75695-B1C1-43C8-8C16-08ABC9F85D47}"/>
                </a:ext>
              </a:extLst>
            </p:cNvPr>
            <p:cNvSpPr txBox="1"/>
            <p:nvPr/>
          </p:nvSpPr>
          <p:spPr>
            <a:xfrm>
              <a:off x="8736320" y="2164136"/>
              <a:ext cx="610338" cy="975144"/>
            </a:xfrm>
            <a:prstGeom prst="rect">
              <a:avLst/>
            </a:prstGeom>
            <a:noFill/>
          </p:spPr>
          <p:txBody>
            <a:bodyPr wrap="square" rtlCol="0">
              <a:spAutoFit/>
            </a:bodyPr>
            <a:lstStyle/>
            <a:p>
              <a:r>
                <a:rPr lang="nl-NL" sz="1500" dirty="0">
                  <a:solidFill>
                    <a:srgbClr val="535353"/>
                  </a:solidFill>
                  <a:latin typeface="Museo Sans 300 (Body)"/>
                </a:rPr>
                <a:t>CRM Specialist</a:t>
              </a:r>
            </a:p>
          </p:txBody>
        </p:sp>
      </p:grpSp>
      <p:grpSp>
        <p:nvGrpSpPr>
          <p:cNvPr id="34" name="Group 33">
            <a:extLst>
              <a:ext uri="{FF2B5EF4-FFF2-40B4-BE49-F238E27FC236}">
                <a16:creationId xmlns:a16="http://schemas.microsoft.com/office/drawing/2014/main" id="{DBAEBA26-25B5-46E1-BC98-F5783B9FE0FF}"/>
              </a:ext>
            </a:extLst>
          </p:cNvPr>
          <p:cNvGrpSpPr/>
          <p:nvPr/>
        </p:nvGrpSpPr>
        <p:grpSpPr>
          <a:xfrm>
            <a:off x="8135200" y="1579712"/>
            <a:ext cx="2088651" cy="585814"/>
            <a:chOff x="10508574" y="1034258"/>
            <a:chExt cx="2088651" cy="585814"/>
          </a:xfrm>
        </p:grpSpPr>
        <p:cxnSp>
          <p:nvCxnSpPr>
            <p:cNvPr id="35" name="Straight Connector 34">
              <a:extLst>
                <a:ext uri="{FF2B5EF4-FFF2-40B4-BE49-F238E27FC236}">
                  <a16:creationId xmlns:a16="http://schemas.microsoft.com/office/drawing/2014/main" id="{B7E6E6BF-171F-480C-B959-056554BCB508}"/>
                </a:ext>
              </a:extLst>
            </p:cNvPr>
            <p:cNvCxnSpPr>
              <a:cxnSpLocks/>
            </p:cNvCxnSpPr>
            <p:nvPr/>
          </p:nvCxnSpPr>
          <p:spPr>
            <a:xfrm flipV="1">
              <a:off x="10585840" y="1034258"/>
              <a:ext cx="1944000" cy="2"/>
            </a:xfrm>
            <a:prstGeom prst="line">
              <a:avLst/>
            </a:prstGeom>
            <a:noFill/>
            <a:ln w="38100" cap="flat" cmpd="sng" algn="ctr">
              <a:solidFill>
                <a:srgbClr val="FF9E00"/>
              </a:solidFill>
              <a:prstDash val="solid"/>
            </a:ln>
            <a:effectLst/>
          </p:spPr>
        </p:cxnSp>
        <p:sp>
          <p:nvSpPr>
            <p:cNvPr id="36" name="TextBox 35">
              <a:extLst>
                <a:ext uri="{FF2B5EF4-FFF2-40B4-BE49-F238E27FC236}">
                  <a16:creationId xmlns:a16="http://schemas.microsoft.com/office/drawing/2014/main" id="{FF30B3C1-45E4-444B-A1B6-16C6C990682B}"/>
                </a:ext>
              </a:extLst>
            </p:cNvPr>
            <p:cNvSpPr txBox="1"/>
            <p:nvPr/>
          </p:nvSpPr>
          <p:spPr>
            <a:xfrm>
              <a:off x="10508574" y="1066074"/>
              <a:ext cx="2088651" cy="553998"/>
            </a:xfrm>
            <a:prstGeom prst="rect">
              <a:avLst/>
            </a:prstGeom>
            <a:noFill/>
          </p:spPr>
          <p:txBody>
            <a:bodyPr wrap="square" rtlCol="0">
              <a:spAutoFit/>
            </a:bodyPr>
            <a:lstStyle/>
            <a:p>
              <a:pPr algn="ctr"/>
              <a:r>
                <a:rPr lang="nl-NL" sz="1500" dirty="0">
                  <a:solidFill>
                    <a:srgbClr val="535353"/>
                  </a:solidFill>
                  <a:latin typeface="Museo Sans 300 (Body)"/>
                </a:rPr>
                <a:t>Brand Manager </a:t>
              </a:r>
              <a:br>
                <a:rPr lang="nl-NL" sz="1500" dirty="0">
                  <a:solidFill>
                    <a:srgbClr val="535353"/>
                  </a:solidFill>
                  <a:latin typeface="Museo Sans 300 (Body)"/>
                </a:rPr>
              </a:br>
              <a:r>
                <a:rPr lang="nl-NL" sz="1500" dirty="0">
                  <a:solidFill>
                    <a:srgbClr val="535353"/>
                  </a:solidFill>
                  <a:latin typeface="Museo Sans 300 (Body)"/>
                </a:rPr>
                <a:t>Desperados</a:t>
              </a:r>
            </a:p>
          </p:txBody>
        </p:sp>
      </p:grpSp>
      <p:sp>
        <p:nvSpPr>
          <p:cNvPr id="37" name="Rectangle: Rounded Corners 36">
            <a:extLst>
              <a:ext uri="{FF2B5EF4-FFF2-40B4-BE49-F238E27FC236}">
                <a16:creationId xmlns:a16="http://schemas.microsoft.com/office/drawing/2014/main" id="{DE166ACA-A203-47C6-8016-0C4307B1E53A}"/>
              </a:ext>
            </a:extLst>
          </p:cNvPr>
          <p:cNvSpPr/>
          <p:nvPr/>
        </p:nvSpPr>
        <p:spPr>
          <a:xfrm>
            <a:off x="7985513" y="1126433"/>
            <a:ext cx="3957582" cy="2100956"/>
          </a:xfrm>
          <a:prstGeom prst="roundRect">
            <a:avLst/>
          </a:prstGeom>
          <a:noFill/>
          <a:ln w="19050" cmpd="sng">
            <a:solidFill>
              <a:srgbClr val="002328"/>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err="1"/>
          </a:p>
        </p:txBody>
      </p:sp>
      <p:sp>
        <p:nvSpPr>
          <p:cNvPr id="38" name="Oval 37">
            <a:extLst>
              <a:ext uri="{FF2B5EF4-FFF2-40B4-BE49-F238E27FC236}">
                <a16:creationId xmlns:a16="http://schemas.microsoft.com/office/drawing/2014/main" id="{7F2AE13C-8AE6-405F-ABB8-63F51B158AFD}"/>
              </a:ext>
            </a:extLst>
          </p:cNvPr>
          <p:cNvSpPr/>
          <p:nvPr/>
        </p:nvSpPr>
        <p:spPr>
          <a:xfrm>
            <a:off x="5556771" y="2688527"/>
            <a:ext cx="72000" cy="72000"/>
          </a:xfrm>
          <a:prstGeom prst="ellipse">
            <a:avLst/>
          </a:prstGeom>
          <a:solidFill>
            <a:srgbClr val="002328"/>
          </a:solidFill>
          <a:ln w="25400" cap="flat" cmpd="sng" algn="ctr">
            <a:solidFill>
              <a:srgbClr val="002328"/>
            </a:solidFill>
            <a:prstDash val="solid"/>
          </a:ln>
          <a:effectLst/>
        </p:spPr>
        <p:txBody>
          <a:bodyPr rtlCol="0" anchor="ctr"/>
          <a:lstStyle/>
          <a:p>
            <a:pPr algn="ctr">
              <a:defRPr/>
            </a:pPr>
            <a:endParaRPr lang="en-GB" sz="1350" kern="0" dirty="0">
              <a:solidFill>
                <a:prstClr val="white"/>
              </a:solidFill>
              <a:latin typeface="Museo Sans 500"/>
            </a:endParaRPr>
          </a:p>
        </p:txBody>
      </p:sp>
      <p:pic>
        <p:nvPicPr>
          <p:cNvPr id="1026" name="Picture 2">
            <a:extLst>
              <a:ext uri="{FF2B5EF4-FFF2-40B4-BE49-F238E27FC236}">
                <a16:creationId xmlns:a16="http://schemas.microsoft.com/office/drawing/2014/main" id="{3F43871B-CD03-4787-A25A-B6B37EFA730B}"/>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613171" y="2308595"/>
            <a:ext cx="692824" cy="468000"/>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Connector 40">
            <a:extLst>
              <a:ext uri="{FF2B5EF4-FFF2-40B4-BE49-F238E27FC236}">
                <a16:creationId xmlns:a16="http://schemas.microsoft.com/office/drawing/2014/main" id="{D72307D5-6948-4B7C-8F11-BBE5F500A7F7}"/>
              </a:ext>
            </a:extLst>
          </p:cNvPr>
          <p:cNvCxnSpPr>
            <a:cxnSpLocks/>
          </p:cNvCxnSpPr>
          <p:nvPr/>
        </p:nvCxnSpPr>
        <p:spPr>
          <a:xfrm flipV="1">
            <a:off x="10024843" y="2319926"/>
            <a:ext cx="1656000" cy="1"/>
          </a:xfrm>
          <a:prstGeom prst="line">
            <a:avLst/>
          </a:prstGeom>
          <a:noFill/>
          <a:ln w="38100" cap="flat" cmpd="sng" algn="ctr">
            <a:solidFill>
              <a:srgbClr val="FF9E00"/>
            </a:solidFill>
            <a:prstDash val="solid"/>
          </a:ln>
          <a:effectLst/>
        </p:spPr>
      </p:cxnSp>
      <p:sp>
        <p:nvSpPr>
          <p:cNvPr id="42" name="TextBox 41">
            <a:extLst>
              <a:ext uri="{FF2B5EF4-FFF2-40B4-BE49-F238E27FC236}">
                <a16:creationId xmlns:a16="http://schemas.microsoft.com/office/drawing/2014/main" id="{825C9E0C-8279-4ADE-8DB7-A83B1ADC7DF1}"/>
              </a:ext>
            </a:extLst>
          </p:cNvPr>
          <p:cNvSpPr txBox="1"/>
          <p:nvPr/>
        </p:nvSpPr>
        <p:spPr>
          <a:xfrm>
            <a:off x="9854861" y="2352197"/>
            <a:ext cx="2088234" cy="553998"/>
          </a:xfrm>
          <a:prstGeom prst="rect">
            <a:avLst/>
          </a:prstGeom>
          <a:noFill/>
        </p:spPr>
        <p:txBody>
          <a:bodyPr wrap="square" rtlCol="0">
            <a:spAutoFit/>
          </a:bodyPr>
          <a:lstStyle/>
          <a:p>
            <a:pPr algn="ctr"/>
            <a:r>
              <a:rPr lang="nl-NL" sz="1500" dirty="0">
                <a:solidFill>
                  <a:srgbClr val="535353"/>
                </a:solidFill>
                <a:latin typeface="Museo Sans 300 (Body)"/>
              </a:rPr>
              <a:t>Marketing Intelligence Analyst</a:t>
            </a:r>
          </a:p>
        </p:txBody>
      </p:sp>
      <p:pic>
        <p:nvPicPr>
          <p:cNvPr id="1030" name="Picture 6" descr="Uitzendbureau | Vacatures | Bijbanen | Traineeships | YoungCapital">
            <a:extLst>
              <a:ext uri="{FF2B5EF4-FFF2-40B4-BE49-F238E27FC236}">
                <a16:creationId xmlns:a16="http://schemas.microsoft.com/office/drawing/2014/main" id="{DE8215D3-B3DA-4C6C-9A1F-1FA4074B5FED}"/>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623976" y="1658844"/>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a:extLst>
              <a:ext uri="{FF2B5EF4-FFF2-40B4-BE49-F238E27FC236}">
                <a16:creationId xmlns:a16="http://schemas.microsoft.com/office/drawing/2014/main" id="{DA3162F1-F4F5-4C3A-B45F-1B94603AE63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98646685"/>
      </p:ext>
    </p:extLst>
  </p:cSld>
  <p:clrMapOvr>
    <a:masterClrMapping/>
  </p:clrMapOvr>
  <mc:AlternateContent xmlns:mc="http://schemas.openxmlformats.org/markup-compatibility/2006">
    <mc:Choice xmlns:p14="http://schemas.microsoft.com/office/powerpoint/2010/main" Requires="p14">
      <p:transition spd="slow" p14:dur="2000" advTm="44801"/>
    </mc:Choice>
    <mc:Fallback>
      <p:transition spd="slow" advTm="44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VCT-BEGINARROWHEAD" val="222"/>
  <p:tag name="VCT-ENDARROWHEAD" val="222"/>
  <p:tag name="VCTCREATESHAPEHANDLED" val="1"/>
</p:tagLst>
</file>

<file path=ppt/tags/tag2.xml><?xml version="1.0" encoding="utf-8"?>
<p:tagLst xmlns:a="http://schemas.openxmlformats.org/drawingml/2006/main" xmlns:r="http://schemas.openxmlformats.org/officeDocument/2006/relationships" xmlns:p="http://schemas.openxmlformats.org/presentationml/2006/main">
  <p:tag name="VCT-BEGINARROWHEAD" val="222"/>
  <p:tag name="VCT-ENDARROWHEAD" val="222"/>
  <p:tag name="VCTCREATESHAPEHANDLED" val="1"/>
</p:tagLst>
</file>

<file path=ppt/tags/tag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xml><?xml version="1.0" encoding="utf-8"?>
<p:tagLst xmlns:a="http://schemas.openxmlformats.org/drawingml/2006/main" xmlns:r="http://schemas.openxmlformats.org/officeDocument/2006/relationships" xmlns:p="http://schemas.openxmlformats.org/presentationml/2006/main">
  <p:tag name="VCT-BEGINARROWHEAD" val="222"/>
  <p:tag name="VCT-ENDARROWHEAD" val="222"/>
  <p:tag name="VCTCREATESHAPEHANDLED" val="1"/>
</p:tagLst>
</file>

<file path=ppt/tags/tag5.xml><?xml version="1.0" encoding="utf-8"?>
<p:tagLst xmlns:a="http://schemas.openxmlformats.org/drawingml/2006/main" xmlns:r="http://schemas.openxmlformats.org/officeDocument/2006/relationships" xmlns:p="http://schemas.openxmlformats.org/presentationml/2006/main">
  <p:tag name="VCTCREATESHAPEHANDLED" val="0"/>
</p:tagLst>
</file>

<file path=ppt/theme/theme1.xml><?xml version="1.0" encoding="utf-8"?>
<a:theme xmlns:a="http://schemas.openxmlformats.org/drawingml/2006/main" name="Erasmus_Corporate_v1">
  <a:themeElements>
    <a:clrScheme name="EUR_ESHCC">
      <a:dk1>
        <a:srgbClr val="002328"/>
      </a:dk1>
      <a:lt1>
        <a:sysClr val="window" lastClr="FFFFFF"/>
      </a:lt1>
      <a:dk2>
        <a:srgbClr val="006EC3"/>
      </a:dk2>
      <a:lt2>
        <a:srgbClr val="9C9C9C"/>
      </a:lt2>
      <a:accent1>
        <a:srgbClr val="006EC3"/>
      </a:accent1>
      <a:accent2>
        <a:srgbClr val="00B4D2"/>
      </a:accent2>
      <a:accent3>
        <a:srgbClr val="00A22E"/>
      </a:accent3>
      <a:accent4>
        <a:srgbClr val="FFD700"/>
      </a:accent4>
      <a:accent5>
        <a:srgbClr val="FF9E00"/>
      </a:accent5>
      <a:accent6>
        <a:srgbClr val="BC0436"/>
      </a:accent6>
      <a:hlink>
        <a:srgbClr val="000000"/>
      </a:hlink>
      <a:folHlink>
        <a:srgbClr val="000000"/>
      </a:folHlink>
    </a:clrScheme>
    <a:fontScheme name="Erasmus_500-700">
      <a:majorFont>
        <a:latin typeface="Museo Sans 700"/>
        <a:ea typeface=""/>
        <a:cs typeface=""/>
      </a:majorFont>
      <a:minorFont>
        <a:latin typeface="Museo Sans 500"/>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6EC3"/>
        </a:solidFill>
        <a:ln w="127000" cmpd="sng">
          <a:noFill/>
        </a:ln>
      </a:spPr>
      <a:bodyPr lIns="180340" rtlCol="0" anchor="ctr"/>
      <a:lstStyle>
        <a:defPPr marL="20320" algn="ctr">
          <a:spcBef>
            <a:spcPts val="1800"/>
          </a:spcBef>
          <a:defRPr dirty="0" err="1" smtClean="0">
            <a:latin typeface="Rockwell"/>
            <a:cs typeface="Rockwe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rasmus_ESHCC_EN_v1 [Read-Only]" id="{F2F849AD-5431-4932-8732-208F57994617}" vid="{9B2FB7AB-DA20-4FAC-9DC5-BE68A4838443}"/>
    </a:ext>
  </a:ext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Open Day Nieuwe Huisstijl</Template>
  <TotalTime>0</TotalTime>
  <Words>1319</Words>
  <Application>Microsoft Office PowerPoint</Application>
  <PresentationFormat>Widescreen</PresentationFormat>
  <Paragraphs>149</Paragraphs>
  <Slides>12</Slides>
  <Notes>12</Notes>
  <HiddenSlides>0</HiddenSlides>
  <MMClips>12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12</vt:i4>
      </vt:variant>
    </vt:vector>
  </HeadingPairs>
  <TitlesOfParts>
    <vt:vector size="27" baseType="lpstr">
      <vt:lpstr>Arial</vt:lpstr>
      <vt:lpstr>Calibri</vt:lpstr>
      <vt:lpstr>Calibri Light</vt:lpstr>
      <vt:lpstr>Museo Sans 100</vt:lpstr>
      <vt:lpstr>Museo Sans 100 (Body)</vt:lpstr>
      <vt:lpstr>Museo Sans 300</vt:lpstr>
      <vt:lpstr>Museo Sans 300 (Body)</vt:lpstr>
      <vt:lpstr>Museo Sans 500</vt:lpstr>
      <vt:lpstr>Museo Sans 500 (Body)</vt:lpstr>
      <vt:lpstr>Museo Sans 700</vt:lpstr>
      <vt:lpstr>Museo Sans 900</vt:lpstr>
      <vt:lpstr>Rockwell</vt:lpstr>
      <vt:lpstr>Wingdings</vt:lpstr>
      <vt:lpstr>Erasmus_Corporate_v1</vt:lpstr>
      <vt:lpstr>Aangepast ontwerp</vt:lpstr>
      <vt:lpstr>Media Studies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EUR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F.J. Oprel</dc:creator>
  <cp:keywords/>
  <dc:description>ESHCC presentatie _x000d_versie 1.0 - december 2014_x000d_Ontwerp: Fabrique_x000d_Sjabloon: Ton Persoon</dc:description>
  <cp:lastModifiedBy>Vivek Chaudhri</cp:lastModifiedBy>
  <cp:revision>746</cp:revision>
  <dcterms:created xsi:type="dcterms:W3CDTF">2015-06-18T11:16:54Z</dcterms:created>
  <dcterms:modified xsi:type="dcterms:W3CDTF">2022-03-20T17:12:18Z</dcterms:modified>
  <cp:category/>
</cp:coreProperties>
</file>