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57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0E39AC-EEBD-41A0-AE38-83CCCE5B4145}">
          <p14:sldIdLst>
            <p14:sldId id="258"/>
            <p14:sldId id="259"/>
            <p14:sldId id="260"/>
            <p14:sldId id="261"/>
            <p14:sldId id="262"/>
            <p14:sldId id="263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32FC3-7D39-441E-904D-48DAD36B9937}" v="26" dt="2021-06-23T13:18:25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73615" autoAdjust="0"/>
  </p:normalViewPr>
  <p:slideViewPr>
    <p:cSldViewPr snapToGrid="0">
      <p:cViewPr varScale="1">
        <p:scale>
          <a:sx n="49" d="100"/>
          <a:sy n="49" d="100"/>
        </p:scale>
        <p:origin x="13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bert Goverts" userId="2a97a927-2e42-4c91-b5c2-c041ae686d69" providerId="ADAL" clId="{B2632FC3-7D39-441E-904D-48DAD36B9937}"/>
    <pc:docChg chg="undo redo custSel addSld delSld modSld sldOrd addSection delSection modSection">
      <pc:chgData name="Robbert Goverts" userId="2a97a927-2e42-4c91-b5c2-c041ae686d69" providerId="ADAL" clId="{B2632FC3-7D39-441E-904D-48DAD36B9937}" dt="2021-06-24T11:16:54.722" v="9518" actId="20577"/>
      <pc:docMkLst>
        <pc:docMk/>
      </pc:docMkLst>
      <pc:sldChg chg="del">
        <pc:chgData name="Robbert Goverts" userId="2a97a927-2e42-4c91-b5c2-c041ae686d69" providerId="ADAL" clId="{B2632FC3-7D39-441E-904D-48DAD36B9937}" dt="2021-06-23T09:05:32.619" v="15" actId="47"/>
        <pc:sldMkLst>
          <pc:docMk/>
          <pc:sldMk cId="2525494700" sldId="256"/>
        </pc:sldMkLst>
      </pc:sldChg>
      <pc:sldChg chg="modSp mod">
        <pc:chgData name="Robbert Goverts" userId="2a97a927-2e42-4c91-b5c2-c041ae686d69" providerId="ADAL" clId="{B2632FC3-7D39-441E-904D-48DAD36B9937}" dt="2021-06-23T13:19:46.802" v="8601" actId="113"/>
        <pc:sldMkLst>
          <pc:docMk/>
          <pc:sldMk cId="2965373214" sldId="257"/>
        </pc:sldMkLst>
        <pc:spChg chg="mod">
          <ac:chgData name="Robbert Goverts" userId="2a97a927-2e42-4c91-b5c2-c041ae686d69" providerId="ADAL" clId="{B2632FC3-7D39-441E-904D-48DAD36B9937}" dt="2021-06-23T10:13:27.647" v="1701" actId="20577"/>
          <ac:spMkLst>
            <pc:docMk/>
            <pc:sldMk cId="2965373214" sldId="257"/>
            <ac:spMk id="2" creationId="{1213BEF7-6C18-4530-A8C1-84C5F3EFFC33}"/>
          </ac:spMkLst>
        </pc:spChg>
        <pc:spChg chg="mod">
          <ac:chgData name="Robbert Goverts" userId="2a97a927-2e42-4c91-b5c2-c041ae686d69" providerId="ADAL" clId="{B2632FC3-7D39-441E-904D-48DAD36B9937}" dt="2021-06-23T13:19:46.802" v="8601" actId="113"/>
          <ac:spMkLst>
            <pc:docMk/>
            <pc:sldMk cId="2965373214" sldId="257"/>
            <ac:spMk id="3" creationId="{A404D70A-486D-4B05-8B59-B9F4066D563F}"/>
          </ac:spMkLst>
        </pc:spChg>
      </pc:sldChg>
      <pc:sldChg chg="modSp add mod ord modNotesTx">
        <pc:chgData name="Robbert Goverts" userId="2a97a927-2e42-4c91-b5c2-c041ae686d69" providerId="ADAL" clId="{B2632FC3-7D39-441E-904D-48DAD36B9937}" dt="2021-06-23T09:30:31.672" v="1462" actId="20577"/>
        <pc:sldMkLst>
          <pc:docMk/>
          <pc:sldMk cId="2173662233" sldId="258"/>
        </pc:sldMkLst>
        <pc:spChg chg="mod">
          <ac:chgData name="Robbert Goverts" userId="2a97a927-2e42-4c91-b5c2-c041ae686d69" providerId="ADAL" clId="{B2632FC3-7D39-441E-904D-48DAD36B9937}" dt="2021-06-23T09:04:53.708" v="9" actId="1076"/>
          <ac:spMkLst>
            <pc:docMk/>
            <pc:sldMk cId="2173662233" sldId="258"/>
            <ac:spMk id="4" creationId="{B266DE93-2330-4E4B-8A59-7375268B7C43}"/>
          </ac:spMkLst>
        </pc:spChg>
        <pc:spChg chg="mod">
          <ac:chgData name="Robbert Goverts" userId="2a97a927-2e42-4c91-b5c2-c041ae686d69" providerId="ADAL" clId="{B2632FC3-7D39-441E-904D-48DAD36B9937}" dt="2021-06-23T09:05:11.639" v="11" actId="1076"/>
          <ac:spMkLst>
            <pc:docMk/>
            <pc:sldMk cId="2173662233" sldId="258"/>
            <ac:spMk id="6" creationId="{174B1B54-06D3-467D-A9ED-08E845F6D5F2}"/>
          </ac:spMkLst>
        </pc:spChg>
        <pc:spChg chg="mod">
          <ac:chgData name="Robbert Goverts" userId="2a97a927-2e42-4c91-b5c2-c041ae686d69" providerId="ADAL" clId="{B2632FC3-7D39-441E-904D-48DAD36B9937}" dt="2021-06-23T09:05:27.657" v="14" actId="1076"/>
          <ac:spMkLst>
            <pc:docMk/>
            <pc:sldMk cId="2173662233" sldId="258"/>
            <ac:spMk id="8" creationId="{7E2A9610-8F4E-413E-B04E-F90A856D9D90}"/>
          </ac:spMkLst>
        </pc:spChg>
        <pc:spChg chg="mod">
          <ac:chgData name="Robbert Goverts" userId="2a97a927-2e42-4c91-b5c2-c041ae686d69" providerId="ADAL" clId="{B2632FC3-7D39-441E-904D-48DAD36B9937}" dt="2021-06-23T09:04:59.982" v="10" actId="1076"/>
          <ac:spMkLst>
            <pc:docMk/>
            <pc:sldMk cId="2173662233" sldId="258"/>
            <ac:spMk id="9" creationId="{9C73DE12-26A4-448C-B84B-FDBF30A6814A}"/>
          </ac:spMkLst>
        </pc:spChg>
        <pc:spChg chg="mod">
          <ac:chgData name="Robbert Goverts" userId="2a97a927-2e42-4c91-b5c2-c041ae686d69" providerId="ADAL" clId="{B2632FC3-7D39-441E-904D-48DAD36B9937}" dt="2021-06-23T09:05:17.480" v="12" actId="1076"/>
          <ac:spMkLst>
            <pc:docMk/>
            <pc:sldMk cId="2173662233" sldId="258"/>
            <ac:spMk id="10" creationId="{F7C3B828-C2DB-4572-A828-E066E30CD4FE}"/>
          </ac:spMkLst>
        </pc:spChg>
      </pc:sldChg>
      <pc:sldChg chg="addSp delSp modSp add mod modClrScheme chgLayout">
        <pc:chgData name="Robbert Goverts" userId="2a97a927-2e42-4c91-b5c2-c041ae686d69" providerId="ADAL" clId="{B2632FC3-7D39-441E-904D-48DAD36B9937}" dt="2021-06-23T11:05:19.368" v="1768" actId="5793"/>
        <pc:sldMkLst>
          <pc:docMk/>
          <pc:sldMk cId="2807986418" sldId="259"/>
        </pc:sldMkLst>
        <pc:spChg chg="del mod ord">
          <ac:chgData name="Robbert Goverts" userId="2a97a927-2e42-4c91-b5c2-c041ae686d69" providerId="ADAL" clId="{B2632FC3-7D39-441E-904D-48DAD36B9937}" dt="2021-06-23T09:08:02.776" v="32" actId="700"/>
          <ac:spMkLst>
            <pc:docMk/>
            <pc:sldMk cId="2807986418" sldId="259"/>
            <ac:spMk id="2" creationId="{25374025-FBF1-4D9A-B644-4EDEADF43643}"/>
          </ac:spMkLst>
        </pc:spChg>
        <pc:spChg chg="del mod ord">
          <ac:chgData name="Robbert Goverts" userId="2a97a927-2e42-4c91-b5c2-c041ae686d69" providerId="ADAL" clId="{B2632FC3-7D39-441E-904D-48DAD36B9937}" dt="2021-06-23T09:08:02.776" v="32" actId="700"/>
          <ac:spMkLst>
            <pc:docMk/>
            <pc:sldMk cId="2807986418" sldId="259"/>
            <ac:spMk id="3" creationId="{D0170BDB-4120-4617-B808-5DD7059AEF4F}"/>
          </ac:spMkLst>
        </pc:spChg>
        <pc:spChg chg="add mod ord">
          <ac:chgData name="Robbert Goverts" userId="2a97a927-2e42-4c91-b5c2-c041ae686d69" providerId="ADAL" clId="{B2632FC3-7D39-441E-904D-48DAD36B9937}" dt="2021-06-23T09:08:02.776" v="32" actId="700"/>
          <ac:spMkLst>
            <pc:docMk/>
            <pc:sldMk cId="2807986418" sldId="259"/>
            <ac:spMk id="5" creationId="{5158B783-3C30-405F-953D-1F3DF61008B6}"/>
          </ac:spMkLst>
        </pc:spChg>
        <pc:spChg chg="del">
          <ac:chgData name="Robbert Goverts" userId="2a97a927-2e42-4c91-b5c2-c041ae686d69" providerId="ADAL" clId="{B2632FC3-7D39-441E-904D-48DAD36B9937}" dt="2021-06-23T09:06:46.763" v="17" actId="478"/>
          <ac:spMkLst>
            <pc:docMk/>
            <pc:sldMk cId="2807986418" sldId="259"/>
            <ac:spMk id="6" creationId="{174B1B54-06D3-467D-A9ED-08E845F6D5F2}"/>
          </ac:spMkLst>
        </pc:spChg>
        <pc:spChg chg="add mod ord">
          <ac:chgData name="Robbert Goverts" userId="2a97a927-2e42-4c91-b5c2-c041ae686d69" providerId="ADAL" clId="{B2632FC3-7D39-441E-904D-48DAD36B9937}" dt="2021-06-23T11:05:19.368" v="1768" actId="5793"/>
          <ac:spMkLst>
            <pc:docMk/>
            <pc:sldMk cId="2807986418" sldId="259"/>
            <ac:spMk id="7" creationId="{A2B6B661-EDB0-464E-BA9F-3EB2C52BF18F}"/>
          </ac:spMkLst>
        </pc:spChg>
        <pc:spChg chg="del">
          <ac:chgData name="Robbert Goverts" userId="2a97a927-2e42-4c91-b5c2-c041ae686d69" providerId="ADAL" clId="{B2632FC3-7D39-441E-904D-48DAD36B9937}" dt="2021-06-23T09:06:54.675" v="22" actId="478"/>
          <ac:spMkLst>
            <pc:docMk/>
            <pc:sldMk cId="2807986418" sldId="259"/>
            <ac:spMk id="8" creationId="{7E2A9610-8F4E-413E-B04E-F90A856D9D90}"/>
          </ac:spMkLst>
        </pc:spChg>
        <pc:spChg chg="mod">
          <ac:chgData name="Robbert Goverts" userId="2a97a927-2e42-4c91-b5c2-c041ae686d69" providerId="ADAL" clId="{B2632FC3-7D39-441E-904D-48DAD36B9937}" dt="2021-06-23T09:07:32.448" v="31" actId="1076"/>
          <ac:spMkLst>
            <pc:docMk/>
            <pc:sldMk cId="2807986418" sldId="259"/>
            <ac:spMk id="9" creationId="{9C73DE12-26A4-448C-B84B-FDBF30A6814A}"/>
          </ac:spMkLst>
        </pc:spChg>
        <pc:spChg chg="del mod">
          <ac:chgData name="Robbert Goverts" userId="2a97a927-2e42-4c91-b5c2-c041ae686d69" providerId="ADAL" clId="{B2632FC3-7D39-441E-904D-48DAD36B9937}" dt="2021-06-23T09:06:50.028" v="19" actId="478"/>
          <ac:spMkLst>
            <pc:docMk/>
            <pc:sldMk cId="2807986418" sldId="259"/>
            <ac:spMk id="10" creationId="{F7C3B828-C2DB-4572-A828-E066E30CD4FE}"/>
          </ac:spMkLst>
        </pc:spChg>
        <pc:spChg chg="del mod">
          <ac:chgData name="Robbert Goverts" userId="2a97a927-2e42-4c91-b5c2-c041ae686d69" providerId="ADAL" clId="{B2632FC3-7D39-441E-904D-48DAD36B9937}" dt="2021-06-23T09:06:53.266" v="21" actId="478"/>
          <ac:spMkLst>
            <pc:docMk/>
            <pc:sldMk cId="2807986418" sldId="259"/>
            <ac:spMk id="12" creationId="{B70EB23C-EF33-411B-BD3F-34F43D7A0D68}"/>
          </ac:spMkLst>
        </pc:spChg>
        <pc:picChg chg="del">
          <ac:chgData name="Robbert Goverts" userId="2a97a927-2e42-4c91-b5c2-c041ae686d69" providerId="ADAL" clId="{B2632FC3-7D39-441E-904D-48DAD36B9937}" dt="2021-06-23T09:06:58.361" v="23" actId="478"/>
          <ac:picMkLst>
            <pc:docMk/>
            <pc:sldMk cId="2807986418" sldId="259"/>
            <ac:picMk id="16" creationId="{783EE59D-241E-4BE9-B9A1-D4599E1BE901}"/>
          </ac:picMkLst>
        </pc:picChg>
      </pc:sldChg>
      <pc:sldChg chg="addSp delSp modSp add mod modNotesTx">
        <pc:chgData name="Robbert Goverts" userId="2a97a927-2e42-4c91-b5c2-c041ae686d69" providerId="ADAL" clId="{B2632FC3-7D39-441E-904D-48DAD36B9937}" dt="2021-06-23T11:20:50.729" v="3744" actId="20577"/>
        <pc:sldMkLst>
          <pc:docMk/>
          <pc:sldMk cId="916056893" sldId="260"/>
        </pc:sldMkLst>
        <pc:spChg chg="add del mod">
          <ac:chgData name="Robbert Goverts" userId="2a97a927-2e42-4c91-b5c2-c041ae686d69" providerId="ADAL" clId="{B2632FC3-7D39-441E-904D-48DAD36B9937}" dt="2021-06-23T09:11:26.963" v="102" actId="478"/>
          <ac:spMkLst>
            <pc:docMk/>
            <pc:sldMk cId="916056893" sldId="260"/>
            <ac:spMk id="2" creationId="{374992F4-3A34-4561-BDD2-AD4E72093D49}"/>
          </ac:spMkLst>
        </pc:spChg>
        <pc:spChg chg="mod">
          <ac:chgData name="Robbert Goverts" userId="2a97a927-2e42-4c91-b5c2-c041ae686d69" providerId="ADAL" clId="{B2632FC3-7D39-441E-904D-48DAD36B9937}" dt="2021-06-23T09:21:43.427" v="393" actId="20577"/>
          <ac:spMkLst>
            <pc:docMk/>
            <pc:sldMk cId="916056893" sldId="260"/>
            <ac:spMk id="7" creationId="{A2B6B661-EDB0-464E-BA9F-3EB2C52BF18F}"/>
          </ac:spMkLst>
        </pc:spChg>
        <pc:spChg chg="mod">
          <ac:chgData name="Robbert Goverts" userId="2a97a927-2e42-4c91-b5c2-c041ae686d69" providerId="ADAL" clId="{B2632FC3-7D39-441E-904D-48DAD36B9937}" dt="2021-06-23T09:10:03.546" v="99" actId="20577"/>
          <ac:spMkLst>
            <pc:docMk/>
            <pc:sldMk cId="916056893" sldId="260"/>
            <ac:spMk id="9" creationId="{9C73DE12-26A4-448C-B84B-FDBF30A6814A}"/>
          </ac:spMkLst>
        </pc:spChg>
        <pc:spChg chg="add del mod">
          <ac:chgData name="Robbert Goverts" userId="2a97a927-2e42-4c91-b5c2-c041ae686d69" providerId="ADAL" clId="{B2632FC3-7D39-441E-904D-48DAD36B9937}" dt="2021-06-23T09:12:15.841" v="110" actId="11529"/>
          <ac:spMkLst>
            <pc:docMk/>
            <pc:sldMk cId="916056893" sldId="260"/>
            <ac:spMk id="10" creationId="{AE2A0FB2-7A44-4ED1-B207-A46542876D07}"/>
          </ac:spMkLst>
        </pc:spChg>
        <pc:picChg chg="add mod ord">
          <ac:chgData name="Robbert Goverts" userId="2a97a927-2e42-4c91-b5c2-c041ae686d69" providerId="ADAL" clId="{B2632FC3-7D39-441E-904D-48DAD36B9937}" dt="2021-06-23T11:17:04.407" v="3150" actId="14100"/>
          <ac:picMkLst>
            <pc:docMk/>
            <pc:sldMk cId="916056893" sldId="260"/>
            <ac:picMk id="12" creationId="{4D8252D9-C35D-493B-9472-5D31254BD3AB}"/>
          </ac:picMkLst>
        </pc:picChg>
        <pc:cxnChg chg="add del mod">
          <ac:chgData name="Robbert Goverts" userId="2a97a927-2e42-4c91-b5c2-c041ae686d69" providerId="ADAL" clId="{B2632FC3-7D39-441E-904D-48DAD36B9937}" dt="2021-06-23T09:11:55.716" v="106" actId="11529"/>
          <ac:cxnSpMkLst>
            <pc:docMk/>
            <pc:sldMk cId="916056893" sldId="260"/>
            <ac:cxnSpMk id="6" creationId="{3E36AD60-FC52-4A59-BC34-F18A0F91D05D}"/>
          </ac:cxnSpMkLst>
        </pc:cxnChg>
      </pc:sldChg>
      <pc:sldChg chg="addSp delSp modSp new mod modAnim modNotesTx">
        <pc:chgData name="Robbert Goverts" userId="2a97a927-2e42-4c91-b5c2-c041ae686d69" providerId="ADAL" clId="{B2632FC3-7D39-441E-904D-48DAD36B9937}" dt="2021-06-23T13:00:39.780" v="7998"/>
        <pc:sldMkLst>
          <pc:docMk/>
          <pc:sldMk cId="2908671566" sldId="261"/>
        </pc:sldMkLst>
        <pc:spChg chg="add del">
          <ac:chgData name="Robbert Goverts" userId="2a97a927-2e42-4c91-b5c2-c041ae686d69" providerId="ADAL" clId="{B2632FC3-7D39-441E-904D-48DAD36B9937}" dt="2021-06-23T11:59:50.027" v="3776" actId="11529"/>
          <ac:spMkLst>
            <pc:docMk/>
            <pc:sldMk cId="2908671566" sldId="261"/>
            <ac:spMk id="20" creationId="{9722ABD4-BB72-4636-9F5E-EEAD18E42A98}"/>
          </ac:spMkLst>
        </pc:spChg>
        <pc:spChg chg="add mod">
          <ac:chgData name="Robbert Goverts" userId="2a97a927-2e42-4c91-b5c2-c041ae686d69" providerId="ADAL" clId="{B2632FC3-7D39-441E-904D-48DAD36B9937}" dt="2021-06-23T12:07:48.737" v="4061" actId="20577"/>
          <ac:spMkLst>
            <pc:docMk/>
            <pc:sldMk cId="2908671566" sldId="261"/>
            <ac:spMk id="32" creationId="{0AA9F6AA-B166-4BDC-A30B-FB59E0560A26}"/>
          </ac:spMkLst>
        </pc:spChg>
        <pc:spChg chg="add del mod">
          <ac:chgData name="Robbert Goverts" userId="2a97a927-2e42-4c91-b5c2-c041ae686d69" providerId="ADAL" clId="{B2632FC3-7D39-441E-904D-48DAD36B9937}" dt="2021-06-23T12:06:15.034" v="3871" actId="478"/>
          <ac:spMkLst>
            <pc:docMk/>
            <pc:sldMk cId="2908671566" sldId="261"/>
            <ac:spMk id="33" creationId="{A71D7173-F4ED-41DA-877F-0C5B11A01E18}"/>
          </ac:spMkLst>
        </pc:spChg>
        <pc:spChg chg="add del mod">
          <ac:chgData name="Robbert Goverts" userId="2a97a927-2e42-4c91-b5c2-c041ae686d69" providerId="ADAL" clId="{B2632FC3-7D39-441E-904D-48DAD36B9937}" dt="2021-06-23T12:06:16.920" v="3872" actId="478"/>
          <ac:spMkLst>
            <pc:docMk/>
            <pc:sldMk cId="2908671566" sldId="261"/>
            <ac:spMk id="35" creationId="{27EAA92B-80B7-4678-AF54-80724E5BD81B}"/>
          </ac:spMkLst>
        </pc:spChg>
        <pc:spChg chg="add mod">
          <ac:chgData name="Robbert Goverts" userId="2a97a927-2e42-4c91-b5c2-c041ae686d69" providerId="ADAL" clId="{B2632FC3-7D39-441E-904D-48DAD36B9937}" dt="2021-06-23T12:08:58.108" v="4102" actId="1076"/>
          <ac:spMkLst>
            <pc:docMk/>
            <pc:sldMk cId="2908671566" sldId="261"/>
            <ac:spMk id="36" creationId="{0AD4CBA8-7A81-4966-86B1-50758ED980BD}"/>
          </ac:spMkLst>
        </pc:spChg>
        <pc:spChg chg="add del mod">
          <ac:chgData name="Robbert Goverts" userId="2a97a927-2e42-4c91-b5c2-c041ae686d69" providerId="ADAL" clId="{B2632FC3-7D39-441E-904D-48DAD36B9937}" dt="2021-06-23T12:09:09.847" v="4105"/>
          <ac:spMkLst>
            <pc:docMk/>
            <pc:sldMk cId="2908671566" sldId="261"/>
            <ac:spMk id="37" creationId="{2B7E7444-7C28-4A53-9E3E-648DD5792B2A}"/>
          </ac:spMkLst>
        </pc:spChg>
        <pc:spChg chg="add mod">
          <ac:chgData name="Robbert Goverts" userId="2a97a927-2e42-4c91-b5c2-c041ae686d69" providerId="ADAL" clId="{B2632FC3-7D39-441E-904D-48DAD36B9937}" dt="2021-06-23T12:20:50.714" v="5400" actId="20577"/>
          <ac:spMkLst>
            <pc:docMk/>
            <pc:sldMk cId="2908671566" sldId="261"/>
            <ac:spMk id="38" creationId="{BCF4889D-A4F7-4528-9BB0-65A945A2EE1A}"/>
          </ac:spMkLst>
        </pc:spChg>
        <pc:spChg chg="add mod">
          <ac:chgData name="Robbert Goverts" userId="2a97a927-2e42-4c91-b5c2-c041ae686d69" providerId="ADAL" clId="{B2632FC3-7D39-441E-904D-48DAD36B9937}" dt="2021-06-23T12:12:04.535" v="4286" actId="14100"/>
          <ac:spMkLst>
            <pc:docMk/>
            <pc:sldMk cId="2908671566" sldId="261"/>
            <ac:spMk id="39" creationId="{ECEDB5EE-BC0E-4C79-8901-04A133E65535}"/>
          </ac:spMkLst>
        </pc:spChg>
        <pc:spChg chg="add del mod">
          <ac:chgData name="Robbert Goverts" userId="2a97a927-2e42-4c91-b5c2-c041ae686d69" providerId="ADAL" clId="{B2632FC3-7D39-441E-904D-48DAD36B9937}" dt="2021-06-23T12:13:09.700" v="4309" actId="478"/>
          <ac:spMkLst>
            <pc:docMk/>
            <pc:sldMk cId="2908671566" sldId="261"/>
            <ac:spMk id="40" creationId="{A5356381-2CEC-43B2-86DC-EA54749C780B}"/>
          </ac:spMkLst>
        </pc:spChg>
        <pc:spChg chg="add mod">
          <ac:chgData name="Robbert Goverts" userId="2a97a927-2e42-4c91-b5c2-c041ae686d69" providerId="ADAL" clId="{B2632FC3-7D39-441E-904D-48DAD36B9937}" dt="2021-06-23T12:13:16.384" v="4310"/>
          <ac:spMkLst>
            <pc:docMk/>
            <pc:sldMk cId="2908671566" sldId="261"/>
            <ac:spMk id="41" creationId="{063423EC-A45A-42C8-A16D-0FB12DBA58A6}"/>
          </ac:spMkLst>
        </pc:spChg>
        <pc:spChg chg="add mod">
          <ac:chgData name="Robbert Goverts" userId="2a97a927-2e42-4c91-b5c2-c041ae686d69" providerId="ADAL" clId="{B2632FC3-7D39-441E-904D-48DAD36B9937}" dt="2021-06-23T12:13:29.949" v="4334" actId="20577"/>
          <ac:spMkLst>
            <pc:docMk/>
            <pc:sldMk cId="2908671566" sldId="261"/>
            <ac:spMk id="42" creationId="{6E1632CC-17CB-4DF8-9B9C-E89DC628FEDC}"/>
          </ac:spMkLst>
        </pc:spChg>
        <pc:spChg chg="add mod">
          <ac:chgData name="Robbert Goverts" userId="2a97a927-2e42-4c91-b5c2-c041ae686d69" providerId="ADAL" clId="{B2632FC3-7D39-441E-904D-48DAD36B9937}" dt="2021-06-23T13:00:32.373" v="7997" actId="20577"/>
          <ac:spMkLst>
            <pc:docMk/>
            <pc:sldMk cId="2908671566" sldId="261"/>
            <ac:spMk id="43" creationId="{67376436-06D0-4DA6-87D7-E1F1DF13C5E9}"/>
          </ac:spMkLst>
        </pc:spChg>
        <pc:picChg chg="add del mod">
          <ac:chgData name="Robbert Goverts" userId="2a97a927-2e42-4c91-b5c2-c041ae686d69" providerId="ADAL" clId="{B2632FC3-7D39-441E-904D-48DAD36B9937}" dt="2021-06-23T11:57:54.878" v="3762" actId="478"/>
          <ac:picMkLst>
            <pc:docMk/>
            <pc:sldMk cId="2908671566" sldId="261"/>
            <ac:picMk id="3" creationId="{1716F286-B461-4D61-812A-C6BF45BB8B41}"/>
          </ac:picMkLst>
        </pc:picChg>
        <pc:picChg chg="add del mod">
          <ac:chgData name="Robbert Goverts" userId="2a97a927-2e42-4c91-b5c2-c041ae686d69" providerId="ADAL" clId="{B2632FC3-7D39-441E-904D-48DAD36B9937}" dt="2021-06-23T11:57:54.878" v="3762" actId="478"/>
          <ac:picMkLst>
            <pc:docMk/>
            <pc:sldMk cId="2908671566" sldId="261"/>
            <ac:picMk id="5" creationId="{6C4E2556-E6F4-45C1-9EF3-DE45C24E64B1}"/>
          </ac:picMkLst>
        </pc:picChg>
        <pc:picChg chg="add del mod">
          <ac:chgData name="Robbert Goverts" userId="2a97a927-2e42-4c91-b5c2-c041ae686d69" providerId="ADAL" clId="{B2632FC3-7D39-441E-904D-48DAD36B9937}" dt="2021-06-23T11:57:54.878" v="3762" actId="478"/>
          <ac:picMkLst>
            <pc:docMk/>
            <pc:sldMk cId="2908671566" sldId="261"/>
            <ac:picMk id="7" creationId="{8A9F62EA-5475-4C6E-9A1B-97E77D0E4CDB}"/>
          </ac:picMkLst>
        </pc:picChg>
        <pc:picChg chg="add del mod">
          <ac:chgData name="Robbert Goverts" userId="2a97a927-2e42-4c91-b5c2-c041ae686d69" providerId="ADAL" clId="{B2632FC3-7D39-441E-904D-48DAD36B9937}" dt="2021-06-23T11:57:54.878" v="3762" actId="478"/>
          <ac:picMkLst>
            <pc:docMk/>
            <pc:sldMk cId="2908671566" sldId="261"/>
            <ac:picMk id="9" creationId="{23895FD8-FC34-485A-87E2-86F11AF35A73}"/>
          </ac:picMkLst>
        </pc:picChg>
        <pc:picChg chg="add del mod">
          <ac:chgData name="Robbert Goverts" userId="2a97a927-2e42-4c91-b5c2-c041ae686d69" providerId="ADAL" clId="{B2632FC3-7D39-441E-904D-48DAD36B9937}" dt="2021-06-23T11:57:54.878" v="3762" actId="478"/>
          <ac:picMkLst>
            <pc:docMk/>
            <pc:sldMk cId="2908671566" sldId="261"/>
            <ac:picMk id="11" creationId="{853F0B4F-9B1D-47C5-B1E8-BF594996CA22}"/>
          </ac:picMkLst>
        </pc:picChg>
        <pc:picChg chg="add del mod">
          <ac:chgData name="Robbert Goverts" userId="2a97a927-2e42-4c91-b5c2-c041ae686d69" providerId="ADAL" clId="{B2632FC3-7D39-441E-904D-48DAD36B9937}" dt="2021-06-23T11:57:54.878" v="3762" actId="478"/>
          <ac:picMkLst>
            <pc:docMk/>
            <pc:sldMk cId="2908671566" sldId="261"/>
            <ac:picMk id="13" creationId="{AB79703E-2653-4946-82E0-E2E611960445}"/>
          </ac:picMkLst>
        </pc:picChg>
        <pc:picChg chg="add mod">
          <ac:chgData name="Robbert Goverts" userId="2a97a927-2e42-4c91-b5c2-c041ae686d69" providerId="ADAL" clId="{B2632FC3-7D39-441E-904D-48DAD36B9937}" dt="2021-06-23T12:07:57.370" v="4062" actId="1076"/>
          <ac:picMkLst>
            <pc:docMk/>
            <pc:sldMk cId="2908671566" sldId="261"/>
            <ac:picMk id="14" creationId="{AFF6D0C4-C258-4FCE-B0D1-F73807C09BA8}"/>
          </ac:picMkLst>
        </pc:picChg>
        <pc:picChg chg="add mod">
          <ac:chgData name="Robbert Goverts" userId="2a97a927-2e42-4c91-b5c2-c041ae686d69" providerId="ADAL" clId="{B2632FC3-7D39-441E-904D-48DAD36B9937}" dt="2021-06-23T12:03:09.384" v="3820" actId="1076"/>
          <ac:picMkLst>
            <pc:docMk/>
            <pc:sldMk cId="2908671566" sldId="261"/>
            <ac:picMk id="15" creationId="{BC31E542-BFB7-491F-8C57-6F1765281291}"/>
          </ac:picMkLst>
        </pc:picChg>
        <pc:picChg chg="add mod">
          <ac:chgData name="Robbert Goverts" userId="2a97a927-2e42-4c91-b5c2-c041ae686d69" providerId="ADAL" clId="{B2632FC3-7D39-441E-904D-48DAD36B9937}" dt="2021-06-23T12:03:01.367" v="3819" actId="1076"/>
          <ac:picMkLst>
            <pc:docMk/>
            <pc:sldMk cId="2908671566" sldId="261"/>
            <ac:picMk id="16" creationId="{7AF71AEC-F54F-4ADC-B7CA-3F926009F338}"/>
          </ac:picMkLst>
        </pc:picChg>
        <pc:picChg chg="add mod">
          <ac:chgData name="Robbert Goverts" userId="2a97a927-2e42-4c91-b5c2-c041ae686d69" providerId="ADAL" clId="{B2632FC3-7D39-441E-904D-48DAD36B9937}" dt="2021-06-23T12:02:47.589" v="3817" actId="1076"/>
          <ac:picMkLst>
            <pc:docMk/>
            <pc:sldMk cId="2908671566" sldId="261"/>
            <ac:picMk id="17" creationId="{70D200DC-B451-4870-AE77-AEC1552975B3}"/>
          </ac:picMkLst>
        </pc:picChg>
        <pc:picChg chg="add mod">
          <ac:chgData name="Robbert Goverts" userId="2a97a927-2e42-4c91-b5c2-c041ae686d69" providerId="ADAL" clId="{B2632FC3-7D39-441E-904D-48DAD36B9937}" dt="2021-06-23T12:08:00.206" v="4063" actId="1076"/>
          <ac:picMkLst>
            <pc:docMk/>
            <pc:sldMk cId="2908671566" sldId="261"/>
            <ac:picMk id="18" creationId="{74D1C80F-E33B-4443-B264-6097FDFC6C40}"/>
          </ac:picMkLst>
        </pc:picChg>
        <pc:picChg chg="add del mod">
          <ac:chgData name="Robbert Goverts" userId="2a97a927-2e42-4c91-b5c2-c041ae686d69" providerId="ADAL" clId="{B2632FC3-7D39-441E-904D-48DAD36B9937}" dt="2021-06-23T11:58:49.189" v="3772" actId="478"/>
          <ac:picMkLst>
            <pc:docMk/>
            <pc:sldMk cId="2908671566" sldId="261"/>
            <ac:picMk id="19" creationId="{D18D1777-02EA-4D4E-9548-9A5387EC1BB4}"/>
          </ac:picMkLst>
        </pc:picChg>
        <pc:cxnChg chg="add del mod">
          <ac:chgData name="Robbert Goverts" userId="2a97a927-2e42-4c91-b5c2-c041ae686d69" providerId="ADAL" clId="{B2632FC3-7D39-441E-904D-48DAD36B9937}" dt="2021-06-23T12:01:46.116" v="3810" actId="11529"/>
          <ac:cxnSpMkLst>
            <pc:docMk/>
            <pc:sldMk cId="2908671566" sldId="261"/>
            <ac:cxnSpMk id="22" creationId="{1C8393AA-46FA-4942-BA04-24B15ECA33C8}"/>
          </ac:cxnSpMkLst>
        </pc:cxnChg>
        <pc:cxnChg chg="add del mod">
          <ac:chgData name="Robbert Goverts" userId="2a97a927-2e42-4c91-b5c2-c041ae686d69" providerId="ADAL" clId="{B2632FC3-7D39-441E-904D-48DAD36B9937}" dt="2021-06-23T12:01:42.368" v="3802"/>
          <ac:cxnSpMkLst>
            <pc:docMk/>
            <pc:sldMk cId="2908671566" sldId="261"/>
            <ac:cxnSpMk id="25" creationId="{CA27787C-ACD2-4CB8-88F8-EDA4E6E8187E}"/>
          </ac:cxnSpMkLst>
        </pc:cxnChg>
        <pc:cxnChg chg="add del mod">
          <ac:chgData name="Robbert Goverts" userId="2a97a927-2e42-4c91-b5c2-c041ae686d69" providerId="ADAL" clId="{B2632FC3-7D39-441E-904D-48DAD36B9937}" dt="2021-06-23T12:01:40.531" v="3797"/>
          <ac:cxnSpMkLst>
            <pc:docMk/>
            <pc:sldMk cId="2908671566" sldId="261"/>
            <ac:cxnSpMk id="29" creationId="{E0AD981E-D00C-4095-99A6-EA89A0DB642F}"/>
          </ac:cxnSpMkLst>
        </pc:cxnChg>
        <pc:cxnChg chg="add del mod">
          <ac:chgData name="Robbert Goverts" userId="2a97a927-2e42-4c91-b5c2-c041ae686d69" providerId="ADAL" clId="{B2632FC3-7D39-441E-904D-48DAD36B9937}" dt="2021-06-23T12:05:41.366" v="3858"/>
          <ac:cxnSpMkLst>
            <pc:docMk/>
            <pc:sldMk cId="2908671566" sldId="261"/>
            <ac:cxnSpMk id="34" creationId="{2117692E-D422-4BE5-9707-84F63FF6761B}"/>
          </ac:cxnSpMkLst>
        </pc:cxnChg>
      </pc:sldChg>
      <pc:sldChg chg="addSp delSp modSp add mod ord modNotesTx">
        <pc:chgData name="Robbert Goverts" userId="2a97a927-2e42-4c91-b5c2-c041ae686d69" providerId="ADAL" clId="{B2632FC3-7D39-441E-904D-48DAD36B9937}" dt="2021-06-24T11:16:54.722" v="9518" actId="20577"/>
        <pc:sldMkLst>
          <pc:docMk/>
          <pc:sldMk cId="3382274161" sldId="262"/>
        </pc:sldMkLst>
        <pc:spChg chg="mod">
          <ac:chgData name="Robbert Goverts" userId="2a97a927-2e42-4c91-b5c2-c041ae686d69" providerId="ADAL" clId="{B2632FC3-7D39-441E-904D-48DAD36B9937}" dt="2021-06-24T11:16:54.722" v="9518" actId="20577"/>
          <ac:spMkLst>
            <pc:docMk/>
            <pc:sldMk cId="3382274161" sldId="262"/>
            <ac:spMk id="7" creationId="{A2B6B661-EDB0-464E-BA9F-3EB2C52BF18F}"/>
          </ac:spMkLst>
        </pc:spChg>
        <pc:spChg chg="mod">
          <ac:chgData name="Robbert Goverts" userId="2a97a927-2e42-4c91-b5c2-c041ae686d69" providerId="ADAL" clId="{B2632FC3-7D39-441E-904D-48DAD36B9937}" dt="2021-06-23T13:04:10.732" v="8029" actId="20577"/>
          <ac:spMkLst>
            <pc:docMk/>
            <pc:sldMk cId="3382274161" sldId="262"/>
            <ac:spMk id="9" creationId="{9C73DE12-26A4-448C-B84B-FDBF30A6814A}"/>
          </ac:spMkLst>
        </pc:spChg>
        <pc:picChg chg="add mod">
          <ac:chgData name="Robbert Goverts" userId="2a97a927-2e42-4c91-b5c2-c041ae686d69" providerId="ADAL" clId="{B2632FC3-7D39-441E-904D-48DAD36B9937}" dt="2021-06-23T13:11:36.491" v="8369" actId="1076"/>
          <ac:picMkLst>
            <pc:docMk/>
            <pc:sldMk cId="3382274161" sldId="262"/>
            <ac:picMk id="3" creationId="{736B93D8-4D7A-4FF2-A3A6-76BF663FDD76}"/>
          </ac:picMkLst>
        </pc:picChg>
        <pc:picChg chg="add mod">
          <ac:chgData name="Robbert Goverts" userId="2a97a927-2e42-4c91-b5c2-c041ae686d69" providerId="ADAL" clId="{B2632FC3-7D39-441E-904D-48DAD36B9937}" dt="2021-06-23T13:11:26.171" v="8367" actId="1076"/>
          <ac:picMkLst>
            <pc:docMk/>
            <pc:sldMk cId="3382274161" sldId="262"/>
            <ac:picMk id="8" creationId="{F913CAA3-08F7-4C2D-A047-C326FDD1C295}"/>
          </ac:picMkLst>
        </pc:picChg>
        <pc:picChg chg="add mod">
          <ac:chgData name="Robbert Goverts" userId="2a97a927-2e42-4c91-b5c2-c041ae686d69" providerId="ADAL" clId="{B2632FC3-7D39-441E-904D-48DAD36B9937}" dt="2021-06-23T13:11:31.843" v="8368" actId="1076"/>
          <ac:picMkLst>
            <pc:docMk/>
            <pc:sldMk cId="3382274161" sldId="262"/>
            <ac:picMk id="11" creationId="{9D702EF5-1C08-49C1-91C2-3943863BE6FB}"/>
          </ac:picMkLst>
        </pc:picChg>
        <pc:picChg chg="del">
          <ac:chgData name="Robbert Goverts" userId="2a97a927-2e42-4c91-b5c2-c041ae686d69" providerId="ADAL" clId="{B2632FC3-7D39-441E-904D-48DAD36B9937}" dt="2021-06-23T13:04:13.908" v="8030" actId="478"/>
          <ac:picMkLst>
            <pc:docMk/>
            <pc:sldMk cId="3382274161" sldId="262"/>
            <ac:picMk id="12" creationId="{4D8252D9-C35D-493B-9472-5D31254BD3AB}"/>
          </ac:picMkLst>
        </pc:picChg>
        <pc:picChg chg="add mod">
          <ac:chgData name="Robbert Goverts" userId="2a97a927-2e42-4c91-b5c2-c041ae686d69" providerId="ADAL" clId="{B2632FC3-7D39-441E-904D-48DAD36B9937}" dt="2021-06-23T13:12:08.962" v="8371" actId="1076"/>
          <ac:picMkLst>
            <pc:docMk/>
            <pc:sldMk cId="3382274161" sldId="262"/>
            <ac:picMk id="14" creationId="{215EDCE9-CA1A-4720-8F25-383AF6DC91E0}"/>
          </ac:picMkLst>
        </pc:picChg>
      </pc:sldChg>
      <pc:sldChg chg="addSp delSp modSp add mod modClrScheme chgLayout modNotesTx">
        <pc:chgData name="Robbert Goverts" userId="2a97a927-2e42-4c91-b5c2-c041ae686d69" providerId="ADAL" clId="{B2632FC3-7D39-441E-904D-48DAD36B9937}" dt="2021-06-24T11:16:41.969" v="9517" actId="20577"/>
        <pc:sldMkLst>
          <pc:docMk/>
          <pc:sldMk cId="3183348000" sldId="263"/>
        </pc:sldMkLst>
        <pc:spChg chg="add mod ord">
          <ac:chgData name="Robbert Goverts" userId="2a97a927-2e42-4c91-b5c2-c041ae686d69" providerId="ADAL" clId="{B2632FC3-7D39-441E-904D-48DAD36B9937}" dt="2021-06-24T11:05:15.085" v="8912" actId="700"/>
          <ac:spMkLst>
            <pc:docMk/>
            <pc:sldMk cId="3183348000" sldId="263"/>
            <ac:spMk id="2" creationId="{1B9087F4-B194-4150-B2EE-0175332D79C9}"/>
          </ac:spMkLst>
        </pc:spChg>
        <pc:spChg chg="del mod ord">
          <ac:chgData name="Robbert Goverts" userId="2a97a927-2e42-4c91-b5c2-c041ae686d69" providerId="ADAL" clId="{B2632FC3-7D39-441E-904D-48DAD36B9937}" dt="2021-06-24T11:05:15.085" v="8912" actId="700"/>
          <ac:spMkLst>
            <pc:docMk/>
            <pc:sldMk cId="3183348000" sldId="263"/>
            <ac:spMk id="5" creationId="{5158B783-3C30-405F-953D-1F3DF61008B6}"/>
          </ac:spMkLst>
        </pc:spChg>
        <pc:spChg chg="add mod ord">
          <ac:chgData name="Robbert Goverts" userId="2a97a927-2e42-4c91-b5c2-c041ae686d69" providerId="ADAL" clId="{B2632FC3-7D39-441E-904D-48DAD36B9937}" dt="2021-06-24T11:16:41.969" v="9517" actId="20577"/>
          <ac:spMkLst>
            <pc:docMk/>
            <pc:sldMk cId="3183348000" sldId="263"/>
            <ac:spMk id="6" creationId="{B7E45C16-941F-4820-81AB-97FC6AC4F760}"/>
          </ac:spMkLst>
        </pc:spChg>
        <pc:spChg chg="del mod ord">
          <ac:chgData name="Robbert Goverts" userId="2a97a927-2e42-4c91-b5c2-c041ae686d69" providerId="ADAL" clId="{B2632FC3-7D39-441E-904D-48DAD36B9937}" dt="2021-06-24T11:05:15.085" v="8912" actId="700"/>
          <ac:spMkLst>
            <pc:docMk/>
            <pc:sldMk cId="3183348000" sldId="263"/>
            <ac:spMk id="7" creationId="{A2B6B661-EDB0-464E-BA9F-3EB2C52BF18F}"/>
          </ac:spMkLst>
        </pc:spChg>
        <pc:spChg chg="mod">
          <ac:chgData name="Robbert Goverts" userId="2a97a927-2e42-4c91-b5c2-c041ae686d69" providerId="ADAL" clId="{B2632FC3-7D39-441E-904D-48DAD36B9937}" dt="2021-06-24T11:02:45.754" v="8623" actId="20577"/>
          <ac:spMkLst>
            <pc:docMk/>
            <pc:sldMk cId="3183348000" sldId="263"/>
            <ac:spMk id="9" creationId="{9C73DE12-26A4-448C-B84B-FDBF30A6814A}"/>
          </ac:spMkLst>
        </pc:spChg>
        <pc:spChg chg="add mod ord">
          <ac:chgData name="Robbert Goverts" userId="2a97a927-2e42-4c91-b5c2-c041ae686d69" providerId="ADAL" clId="{B2632FC3-7D39-441E-904D-48DAD36B9937}" dt="2021-06-24T11:13:54.643" v="9431" actId="113"/>
          <ac:spMkLst>
            <pc:docMk/>
            <pc:sldMk cId="3183348000" sldId="263"/>
            <ac:spMk id="10" creationId="{4EAA560F-01BE-4C61-A6CF-5BB37EB7D133}"/>
          </ac:spMkLst>
        </pc:spChg>
        <pc:picChg chg="del">
          <ac:chgData name="Robbert Goverts" userId="2a97a927-2e42-4c91-b5c2-c041ae686d69" providerId="ADAL" clId="{B2632FC3-7D39-441E-904D-48DAD36B9937}" dt="2021-06-24T11:02:51.277" v="8624" actId="478"/>
          <ac:picMkLst>
            <pc:docMk/>
            <pc:sldMk cId="3183348000" sldId="263"/>
            <ac:picMk id="3" creationId="{736B93D8-4D7A-4FF2-A3A6-76BF663FDD76}"/>
          </ac:picMkLst>
        </pc:picChg>
        <pc:picChg chg="del">
          <ac:chgData name="Robbert Goverts" userId="2a97a927-2e42-4c91-b5c2-c041ae686d69" providerId="ADAL" clId="{B2632FC3-7D39-441E-904D-48DAD36B9937}" dt="2021-06-24T11:02:51.277" v="8624" actId="478"/>
          <ac:picMkLst>
            <pc:docMk/>
            <pc:sldMk cId="3183348000" sldId="263"/>
            <ac:picMk id="8" creationId="{F913CAA3-08F7-4C2D-A047-C326FDD1C295}"/>
          </ac:picMkLst>
        </pc:picChg>
        <pc:picChg chg="del">
          <ac:chgData name="Robbert Goverts" userId="2a97a927-2e42-4c91-b5c2-c041ae686d69" providerId="ADAL" clId="{B2632FC3-7D39-441E-904D-48DAD36B9937}" dt="2021-06-24T11:02:51.277" v="8624" actId="478"/>
          <ac:picMkLst>
            <pc:docMk/>
            <pc:sldMk cId="3183348000" sldId="263"/>
            <ac:picMk id="11" creationId="{9D702EF5-1C08-49C1-91C2-3943863BE6FB}"/>
          </ac:picMkLst>
        </pc:picChg>
        <pc:picChg chg="del">
          <ac:chgData name="Robbert Goverts" userId="2a97a927-2e42-4c91-b5c2-c041ae686d69" providerId="ADAL" clId="{B2632FC3-7D39-441E-904D-48DAD36B9937}" dt="2021-06-24T11:02:51.277" v="8624" actId="478"/>
          <ac:picMkLst>
            <pc:docMk/>
            <pc:sldMk cId="3183348000" sldId="263"/>
            <ac:picMk id="14" creationId="{215EDCE9-CA1A-4720-8F25-383AF6DC91E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8948F-AAA1-4078-8C57-2F6C63E0945C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020B8-5F0D-45BA-8E40-6DB7A4E4109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vul</a:t>
            </a:r>
            <a:r>
              <a:rPr lang="en-US" dirty="0"/>
              <a:t> je eigen e-</a:t>
            </a:r>
            <a:r>
              <a:rPr lang="en-US" dirty="0" err="1"/>
              <a:t>mailadres</a:t>
            </a:r>
            <a:r>
              <a:rPr lang="en-US" dirty="0"/>
              <a:t> in in het </a:t>
            </a:r>
            <a:r>
              <a:rPr lang="en-US" dirty="0" err="1"/>
              <a:t>zwarte</a:t>
            </a:r>
            <a:r>
              <a:rPr lang="en-US" dirty="0"/>
              <a:t> </a:t>
            </a:r>
            <a:r>
              <a:rPr lang="en-US" dirty="0" err="1"/>
              <a:t>balkje</a:t>
            </a:r>
            <a:r>
              <a:rPr lang="en-US" dirty="0"/>
              <a:t>]</a:t>
            </a:r>
          </a:p>
          <a:p>
            <a:endParaRPr lang="en-US" dirty="0"/>
          </a:p>
          <a:p>
            <a:r>
              <a:rPr lang="en-US" dirty="0"/>
              <a:t>[Het </a:t>
            </a:r>
            <a:r>
              <a:rPr lang="en-US" dirty="0" err="1"/>
              <a:t>doel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is om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welk nut feedback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(</a:t>
            </a:r>
            <a:r>
              <a:rPr lang="en-US" dirty="0" err="1"/>
              <a:t>universitaire</a:t>
            </a:r>
            <a:r>
              <a:rPr lang="en-US" dirty="0"/>
              <a:t>) </a:t>
            </a:r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hoe het </a:t>
            </a:r>
            <a:r>
              <a:rPr lang="en-US" dirty="0" err="1"/>
              <a:t>bijdraagt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ontwikkeling</a:t>
            </a:r>
            <a:r>
              <a:rPr lang="en-US" dirty="0"/>
              <a:t>. </a:t>
            </a:r>
            <a:r>
              <a:rPr lang="en-US" dirty="0" err="1"/>
              <a:t>Deze</a:t>
            </a:r>
            <a:r>
              <a:rPr lang="en-US" dirty="0"/>
              <a:t> presentative </a:t>
            </a:r>
            <a:r>
              <a:rPr lang="en-US" dirty="0" err="1"/>
              <a:t>maakt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drietal</a:t>
            </a:r>
            <a:r>
              <a:rPr lang="en-US" dirty="0"/>
              <a:t> </a:t>
            </a:r>
            <a:r>
              <a:rPr lang="en-US" dirty="0" err="1"/>
              <a:t>instructies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over feedback,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 1. Wat is feedback? 2. Factsheet </a:t>
            </a:r>
            <a:r>
              <a:rPr lang="en-US" dirty="0" err="1"/>
              <a:t>peerfeedback</a:t>
            </a:r>
            <a:r>
              <a:rPr lang="en-US" dirty="0"/>
              <a:t>. 3. </a:t>
            </a:r>
            <a:r>
              <a:rPr lang="en-US" dirty="0" err="1"/>
              <a:t>Presentatie</a:t>
            </a:r>
            <a:r>
              <a:rPr lang="en-US" dirty="0"/>
              <a:t>.]</a:t>
            </a:r>
          </a:p>
          <a:p>
            <a:endParaRPr lang="en-US" dirty="0"/>
          </a:p>
          <a:p>
            <a:r>
              <a:rPr lang="en-US" dirty="0" err="1"/>
              <a:t>Tijdens</a:t>
            </a:r>
            <a:r>
              <a:rPr lang="en-US" dirty="0"/>
              <a:t> je </a:t>
            </a:r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feedback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uitmaken</a:t>
            </a:r>
            <a:r>
              <a:rPr lang="en-US" dirty="0"/>
              <a:t> van je </a:t>
            </a:r>
            <a:r>
              <a:rPr lang="en-US" dirty="0" err="1"/>
              <a:t>ontwikkeling</a:t>
            </a:r>
            <a:r>
              <a:rPr lang="en-US" dirty="0"/>
              <a:t>. </a:t>
            </a:r>
            <a:r>
              <a:rPr lang="en-US" dirty="0" err="1"/>
              <a:t>Voorafgaand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bijeenkomst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al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tweetal</a:t>
            </a:r>
            <a:r>
              <a:rPr lang="en-US" dirty="0"/>
              <a:t> </a:t>
            </a:r>
            <a:r>
              <a:rPr lang="en-US" dirty="0" err="1"/>
              <a:t>documenten</a:t>
            </a:r>
            <a:r>
              <a:rPr lang="en-US" dirty="0"/>
              <a:t> </a:t>
            </a:r>
            <a:r>
              <a:rPr lang="en-US" dirty="0" err="1"/>
              <a:t>gelezen</a:t>
            </a:r>
            <a:r>
              <a:rPr lang="en-US" dirty="0"/>
              <a:t> over feedback in het Algemeen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peerfeedback</a:t>
            </a:r>
            <a:r>
              <a:rPr lang="en-US" dirty="0"/>
              <a:t> in het </a:t>
            </a:r>
            <a:r>
              <a:rPr lang="en-US" dirty="0" err="1"/>
              <a:t>bijzonder</a:t>
            </a:r>
            <a:r>
              <a:rPr lang="en-US" dirty="0"/>
              <a:t>. In </a:t>
            </a:r>
            <a:r>
              <a:rPr lang="en-US" dirty="0" err="1"/>
              <a:t>deze</a:t>
            </a:r>
            <a:r>
              <a:rPr lang="en-US" dirty="0"/>
              <a:t> presentative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verder</a:t>
            </a:r>
            <a:r>
              <a:rPr lang="en-US" dirty="0"/>
              <a:t> </a:t>
            </a:r>
            <a:r>
              <a:rPr lang="en-US" dirty="0" err="1"/>
              <a:t>toegelicht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 </a:t>
            </a:r>
            <a:r>
              <a:rPr lang="en-US" dirty="0" err="1"/>
              <a:t>Vragen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over de </a:t>
            </a:r>
            <a:r>
              <a:rPr lang="en-US" dirty="0" err="1"/>
              <a:t>documenten</a:t>
            </a:r>
            <a:r>
              <a:rPr lang="en-US" dirty="0"/>
              <a:t>,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afloop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 of </a:t>
            </a:r>
            <a:r>
              <a:rPr lang="en-US" dirty="0" err="1"/>
              <a:t>wanneer</a:t>
            </a:r>
            <a:r>
              <a:rPr lang="en-US" dirty="0"/>
              <a:t> je </a:t>
            </a:r>
            <a:r>
              <a:rPr lang="en-US" dirty="0" err="1"/>
              <a:t>denkt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relevant is </a:t>
            </a:r>
            <a:r>
              <a:rPr lang="en-US" dirty="0" err="1"/>
              <a:t>tijdens</a:t>
            </a:r>
            <a:r>
              <a:rPr lang="en-US" dirty="0"/>
              <a:t> de </a:t>
            </a:r>
            <a:r>
              <a:rPr lang="en-US" dirty="0" err="1"/>
              <a:t>presentatie</a:t>
            </a:r>
            <a:r>
              <a:rPr lang="en-US" dirty="0"/>
              <a:t>. 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020B8-5F0D-45BA-8E40-6DB7A4E4109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53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beginnen</a:t>
            </a:r>
            <a:r>
              <a:rPr lang="en-US" dirty="0"/>
              <a:t>: wat is feedback </a:t>
            </a:r>
            <a:r>
              <a:rPr lang="en-US" dirty="0" err="1"/>
              <a:t>eigenlijk</a:t>
            </a:r>
            <a:r>
              <a:rPr lang="en-US" dirty="0"/>
              <a:t>? Feedback is </a:t>
            </a:r>
            <a:r>
              <a:rPr lang="en-US" dirty="0" err="1"/>
              <a:t>een</a:t>
            </a:r>
            <a:r>
              <a:rPr lang="en-US" dirty="0"/>
              <a:t> process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terugkoppeling</a:t>
            </a:r>
            <a:r>
              <a:rPr lang="en-US" dirty="0"/>
              <a:t> </a:t>
            </a:r>
            <a:r>
              <a:rPr lang="en-US" dirty="0" err="1"/>
              <a:t>plaatsvindt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gebeurtenis</a:t>
            </a:r>
            <a:r>
              <a:rPr lang="en-US" dirty="0"/>
              <a:t>, </a:t>
            </a:r>
            <a:r>
              <a:rPr lang="en-US" dirty="0" err="1"/>
              <a:t>handeling</a:t>
            </a:r>
            <a:r>
              <a:rPr lang="en-US" dirty="0"/>
              <a:t> of </a:t>
            </a:r>
            <a:r>
              <a:rPr lang="en-US" dirty="0" err="1"/>
              <a:t>taak</a:t>
            </a:r>
            <a:r>
              <a:rPr lang="en-US" dirty="0"/>
              <a:t>. In die </a:t>
            </a:r>
            <a:r>
              <a:rPr lang="en-US" dirty="0" err="1"/>
              <a:t>terugkoppeling</a:t>
            </a:r>
            <a:r>
              <a:rPr lang="en-US" dirty="0"/>
              <a:t> </a:t>
            </a: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informatie</a:t>
            </a:r>
            <a:r>
              <a:rPr lang="en-US" dirty="0"/>
              <a:t> die </a:t>
            </a:r>
            <a:r>
              <a:rPr lang="en-US" dirty="0" err="1"/>
              <a:t>erop</a:t>
            </a:r>
            <a:r>
              <a:rPr lang="en-US" dirty="0"/>
              <a:t> </a:t>
            </a:r>
            <a:r>
              <a:rPr lang="en-US" dirty="0" err="1"/>
              <a:t>gericht</a:t>
            </a:r>
            <a:r>
              <a:rPr lang="en-US" dirty="0"/>
              <a:t> is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gat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dichten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wat het </a:t>
            </a:r>
            <a:r>
              <a:rPr lang="en-US" dirty="0" err="1"/>
              <a:t>huidige</a:t>
            </a:r>
            <a:r>
              <a:rPr lang="en-US" dirty="0"/>
              <a:t> </a:t>
            </a:r>
            <a:r>
              <a:rPr lang="en-US" dirty="0" err="1"/>
              <a:t>niveau</a:t>
            </a:r>
            <a:r>
              <a:rPr lang="en-US" dirty="0"/>
              <a:t> of begrip is </a:t>
            </a:r>
            <a:r>
              <a:rPr lang="en-US" dirty="0" err="1"/>
              <a:t>en</a:t>
            </a:r>
            <a:r>
              <a:rPr lang="en-US" dirty="0"/>
              <a:t> wat het </a:t>
            </a:r>
            <a:r>
              <a:rPr lang="en-US" dirty="0" err="1"/>
              <a:t>uiteindelijke</a:t>
            </a:r>
            <a:r>
              <a:rPr lang="en-US" dirty="0"/>
              <a:t> begrip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Om die </a:t>
            </a:r>
            <a:r>
              <a:rPr lang="en-US" dirty="0" err="1"/>
              <a:t>reden</a:t>
            </a:r>
            <a:r>
              <a:rPr lang="en-US" dirty="0"/>
              <a:t> is het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‘tool’ die </a:t>
            </a:r>
            <a:r>
              <a:rPr lang="en-US" dirty="0" err="1"/>
              <a:t>veelvuldig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ingezet</a:t>
            </a:r>
            <a:r>
              <a:rPr lang="en-US" dirty="0"/>
              <a:t> in het (</a:t>
            </a:r>
            <a:r>
              <a:rPr lang="en-US" dirty="0" err="1"/>
              <a:t>hoger</a:t>
            </a:r>
            <a:r>
              <a:rPr lang="en-US" dirty="0"/>
              <a:t>) </a:t>
            </a:r>
            <a:r>
              <a:rPr lang="en-US" dirty="0" err="1"/>
              <a:t>onderwijs</a:t>
            </a:r>
            <a:r>
              <a:rPr lang="en-US" dirty="0"/>
              <a:t>, zo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bacheloropleiding</a:t>
            </a:r>
            <a:r>
              <a:rPr lang="en-US" dirty="0"/>
              <a:t> </a:t>
            </a:r>
            <a:r>
              <a:rPr lang="en-US" dirty="0" err="1"/>
              <a:t>duurt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(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beetje</a:t>
            </a:r>
            <a:r>
              <a:rPr lang="en-US" dirty="0"/>
              <a:t> je best </a:t>
            </a:r>
            <a:r>
              <a:rPr lang="en-US" dirty="0" err="1"/>
              <a:t>doet</a:t>
            </a:r>
            <a:r>
              <a:rPr lang="en-US" dirty="0"/>
              <a:t>). Die </a:t>
            </a:r>
            <a:r>
              <a:rPr lang="en-US" dirty="0" err="1"/>
              <a:t>periode</a:t>
            </a:r>
            <a:r>
              <a:rPr lang="en-US" dirty="0"/>
              <a:t> is </a:t>
            </a:r>
            <a:r>
              <a:rPr lang="en-US" dirty="0" err="1"/>
              <a:t>opgedeeld</a:t>
            </a:r>
            <a:r>
              <a:rPr lang="en-US" dirty="0"/>
              <a:t> in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losse</a:t>
            </a:r>
            <a:r>
              <a:rPr lang="en-US" dirty="0"/>
              <a:t> </a:t>
            </a:r>
            <a:r>
              <a:rPr lang="en-US" dirty="0" err="1"/>
              <a:t>jaren</a:t>
            </a:r>
            <a:r>
              <a:rPr lang="en-US" dirty="0"/>
              <a:t>, bachelor 1, bachelor 2 </a:t>
            </a:r>
            <a:r>
              <a:rPr lang="en-US" dirty="0" err="1"/>
              <a:t>en</a:t>
            </a:r>
            <a:r>
              <a:rPr lang="en-US" dirty="0"/>
              <a:t> bachelor 3.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ieder</a:t>
            </a:r>
            <a:r>
              <a:rPr lang="en-US" dirty="0"/>
              <a:t> </a:t>
            </a:r>
            <a:r>
              <a:rPr lang="en-US" dirty="0" err="1"/>
              <a:t>bachelorjaar</a:t>
            </a:r>
            <a:r>
              <a:rPr lang="en-US" dirty="0"/>
              <a:t> is </a:t>
            </a:r>
            <a:r>
              <a:rPr lang="en-US" dirty="0" err="1"/>
              <a:t>opgedeeld</a:t>
            </a:r>
            <a:r>
              <a:rPr lang="en-US" dirty="0"/>
              <a:t> in </a:t>
            </a:r>
            <a:r>
              <a:rPr lang="en-US" dirty="0" err="1"/>
              <a:t>blokken</a:t>
            </a:r>
            <a:r>
              <a:rPr lang="en-US" dirty="0"/>
              <a:t> (1 t/m 8).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niemand</a:t>
            </a:r>
            <a:r>
              <a:rPr lang="en-US" dirty="0"/>
              <a:t> direct </a:t>
            </a:r>
            <a:r>
              <a:rPr lang="en-US" dirty="0" err="1"/>
              <a:t>uitvlakken</a:t>
            </a:r>
            <a:r>
              <a:rPr lang="en-US" dirty="0"/>
              <a:t>, maar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we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</a:t>
            </a:r>
            <a:r>
              <a:rPr lang="en-US" dirty="0" err="1"/>
              <a:t>grenzende</a:t>
            </a:r>
            <a:r>
              <a:rPr lang="en-US" dirty="0"/>
              <a:t> </a:t>
            </a:r>
            <a:r>
              <a:rPr lang="en-US" dirty="0" err="1"/>
              <a:t>waarschijnlijkheid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op het </a:t>
            </a:r>
            <a:r>
              <a:rPr lang="en-US" dirty="0" err="1"/>
              <a:t>gewenste</a:t>
            </a:r>
            <a:r>
              <a:rPr lang="en-US" dirty="0"/>
              <a:t> </a:t>
            </a:r>
            <a:r>
              <a:rPr lang="en-US" dirty="0" err="1"/>
              <a:t>eindniveau</a:t>
            </a:r>
            <a:r>
              <a:rPr lang="en-US" dirty="0"/>
              <a:t> van bachelor 3 </a:t>
            </a:r>
            <a:r>
              <a:rPr lang="en-US" dirty="0" err="1"/>
              <a:t>zitten</a:t>
            </a:r>
            <a:r>
              <a:rPr lang="en-US" dirty="0"/>
              <a:t>; er zit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gat </a:t>
            </a:r>
            <a:r>
              <a:rPr lang="en-US" dirty="0" err="1"/>
              <a:t>tussen</a:t>
            </a:r>
            <a:r>
              <a:rPr lang="en-US" dirty="0"/>
              <a:t> ‘the current understanding’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uiteindelijke</a:t>
            </a:r>
            <a:r>
              <a:rPr lang="en-US" dirty="0"/>
              <a:t> ‘goal’. </a:t>
            </a:r>
            <a:r>
              <a:rPr lang="en-US" dirty="0" err="1"/>
              <a:t>Gelukkig</a:t>
            </a:r>
            <a:r>
              <a:rPr lang="en-US" dirty="0"/>
              <a:t> is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erg. De </a:t>
            </a:r>
            <a:r>
              <a:rPr lang="en-US" dirty="0" err="1"/>
              <a:t>bedoeling</a:t>
            </a:r>
            <a:r>
              <a:rPr lang="en-US" dirty="0"/>
              <a:t> is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(de </a:t>
            </a:r>
            <a:r>
              <a:rPr lang="en-US" dirty="0" err="1"/>
              <a:t>studenten</a:t>
            </a:r>
            <a:r>
              <a:rPr lang="en-US" dirty="0"/>
              <a:t>) je </a:t>
            </a:r>
            <a:r>
              <a:rPr lang="en-US" dirty="0" err="1"/>
              <a:t>dusdanig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ontwikkelen</a:t>
            </a:r>
            <a:r>
              <a:rPr lang="en-US" dirty="0"/>
              <a:t>, </a:t>
            </a:r>
            <a:r>
              <a:rPr lang="en-US" dirty="0" err="1"/>
              <a:t>zodat</a:t>
            </a:r>
            <a:r>
              <a:rPr lang="en-US" dirty="0"/>
              <a:t> je over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voldoet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beoogde</a:t>
            </a:r>
            <a:r>
              <a:rPr lang="en-US" dirty="0"/>
              <a:t> </a:t>
            </a:r>
            <a:r>
              <a:rPr lang="en-US" dirty="0" err="1"/>
              <a:t>doelen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Tijdens</a:t>
            </a:r>
            <a:r>
              <a:rPr lang="en-US" dirty="0"/>
              <a:t> die </a:t>
            </a:r>
            <a:r>
              <a:rPr lang="en-US" dirty="0" err="1"/>
              <a:t>ontwikkeling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feedback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. Met </a:t>
            </a:r>
            <a:r>
              <a:rPr lang="en-US" dirty="0" err="1"/>
              <a:t>behulp</a:t>
            </a:r>
            <a:r>
              <a:rPr lang="en-US" dirty="0"/>
              <a:t> van je </a:t>
            </a:r>
            <a:r>
              <a:rPr lang="en-US" dirty="0" err="1"/>
              <a:t>medestudenten</a:t>
            </a:r>
            <a:r>
              <a:rPr lang="en-US" dirty="0"/>
              <a:t>, </a:t>
            </a:r>
            <a:r>
              <a:rPr lang="en-US" dirty="0" err="1"/>
              <a:t>docenten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jezelf</a:t>
            </a:r>
            <a:r>
              <a:rPr lang="en-US" dirty="0"/>
              <a:t> (</a:t>
            </a:r>
            <a:r>
              <a:rPr lang="en-US" dirty="0" err="1"/>
              <a:t>bronnen</a:t>
            </a:r>
            <a:r>
              <a:rPr lang="en-US" dirty="0"/>
              <a:t> van feedback),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je</a:t>
            </a:r>
            <a:r>
              <a:rPr lang="en-US" dirty="0"/>
              <a:t> eigen </a:t>
            </a:r>
            <a:r>
              <a:rPr lang="en-US" dirty="0" err="1"/>
              <a:t>ontwikkeling</a:t>
            </a:r>
            <a:r>
              <a:rPr lang="en-US" dirty="0"/>
              <a:t>, je eigen begrip van de </a:t>
            </a:r>
            <a:r>
              <a:rPr lang="en-US" dirty="0" err="1"/>
              <a:t>stof</a:t>
            </a:r>
            <a:r>
              <a:rPr lang="en-US" dirty="0"/>
              <a:t>, </a:t>
            </a:r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monitoren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er </a:t>
            </a:r>
            <a:r>
              <a:rPr lang="en-US" dirty="0" err="1"/>
              <a:t>mogelijkheden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om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, </a:t>
            </a:r>
            <a:r>
              <a:rPr lang="en-US" dirty="0" err="1"/>
              <a:t>opdat</a:t>
            </a:r>
            <a:r>
              <a:rPr lang="en-US" dirty="0"/>
              <a:t> je </a:t>
            </a: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voldoen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doelen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daarbij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onthouden</a:t>
            </a:r>
            <a:r>
              <a:rPr lang="en-US" dirty="0"/>
              <a:t> is </a:t>
            </a:r>
            <a:r>
              <a:rPr lang="en-US" dirty="0" err="1"/>
              <a:t>dat</a:t>
            </a:r>
            <a:r>
              <a:rPr lang="en-US" dirty="0"/>
              <a:t>:</a:t>
            </a:r>
          </a:p>
          <a:p>
            <a:r>
              <a:rPr lang="en-US" dirty="0"/>
              <a:t>Feedback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proces</a:t>
            </a:r>
            <a:endParaRPr lang="en-US" dirty="0"/>
          </a:p>
          <a:p>
            <a:r>
              <a:rPr lang="en-US" dirty="0"/>
              <a:t>Feedback doe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of in </a:t>
            </a:r>
            <a:r>
              <a:rPr lang="en-US" dirty="0" err="1"/>
              <a:t>isolatie</a:t>
            </a:r>
            <a:endParaRPr lang="en-US" dirty="0"/>
          </a:p>
          <a:p>
            <a:r>
              <a:rPr lang="en-US" dirty="0"/>
              <a:t>Feedback is </a:t>
            </a:r>
            <a:r>
              <a:rPr lang="en-US" dirty="0" err="1"/>
              <a:t>gericht</a:t>
            </a:r>
            <a:r>
              <a:rPr lang="en-US" dirty="0"/>
              <a:t> op </a:t>
            </a:r>
            <a:r>
              <a:rPr lang="en-US" dirty="0" err="1"/>
              <a:t>ontwikkeling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Tijdens</a:t>
            </a:r>
            <a:r>
              <a:rPr lang="en-US" dirty="0"/>
              <a:t> het </a:t>
            </a:r>
            <a:r>
              <a:rPr lang="en-US" dirty="0" err="1"/>
              <a:t>practicumonderwijs</a:t>
            </a:r>
            <a:r>
              <a:rPr lang="en-US" dirty="0"/>
              <a:t> </a:t>
            </a:r>
            <a:r>
              <a:rPr lang="en-US" dirty="0" err="1"/>
              <a:t>zul</a:t>
            </a:r>
            <a:r>
              <a:rPr lang="en-US" dirty="0"/>
              <a:t> je </a:t>
            </a:r>
            <a:r>
              <a:rPr lang="en-US" dirty="0" err="1"/>
              <a:t>veelvuldig</a:t>
            </a:r>
            <a:r>
              <a:rPr lang="en-US" dirty="0"/>
              <a:t> </a:t>
            </a:r>
            <a:r>
              <a:rPr lang="en-US" dirty="0" err="1"/>
              <a:t>opdrachten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 Om wat concreter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hoe </a:t>
            </a:r>
            <a:r>
              <a:rPr lang="en-US" dirty="0" err="1"/>
              <a:t>zo’n</a:t>
            </a:r>
            <a:r>
              <a:rPr lang="en-US" dirty="0"/>
              <a:t> </a:t>
            </a:r>
            <a:r>
              <a:rPr lang="en-US" dirty="0" err="1"/>
              <a:t>feedbackproces</a:t>
            </a:r>
            <a:r>
              <a:rPr lang="en-US" dirty="0"/>
              <a:t> er dan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ziet</a:t>
            </a:r>
            <a:r>
              <a:rPr lang="en-US" dirty="0"/>
              <a:t>, </a:t>
            </a:r>
            <a:r>
              <a:rPr lang="en-US" dirty="0" err="1"/>
              <a:t>kijken</a:t>
            </a:r>
            <a:r>
              <a:rPr lang="en-US" dirty="0"/>
              <a:t> we </a:t>
            </a:r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volgende</a:t>
            </a:r>
            <a:r>
              <a:rPr lang="en-US" dirty="0"/>
              <a:t> schema.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020B8-5F0D-45BA-8E40-6DB7A4E4109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191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Het </a:t>
            </a:r>
            <a:r>
              <a:rPr lang="en-US" dirty="0" err="1"/>
              <a:t>feedbackproces</a:t>
            </a:r>
            <a:r>
              <a:rPr lang="en-US" dirty="0"/>
              <a:t> </a:t>
            </a:r>
            <a:r>
              <a:rPr lang="en-US" dirty="0" err="1"/>
              <a:t>neemt</a:t>
            </a:r>
            <a:r>
              <a:rPr lang="en-US" dirty="0"/>
              <a:t> 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in </a:t>
            </a:r>
            <a:r>
              <a:rPr lang="en-US" dirty="0" err="1"/>
              <a:t>beslag</a:t>
            </a:r>
            <a:r>
              <a:rPr lang="en-US" dirty="0"/>
              <a:t>. In de </a:t>
            </a:r>
            <a:r>
              <a:rPr lang="en-US" dirty="0" err="1"/>
              <a:t>wetenschappelijke</a:t>
            </a:r>
            <a:r>
              <a:rPr lang="en-US" dirty="0"/>
              <a:t> </a:t>
            </a:r>
            <a:r>
              <a:rPr lang="en-US" dirty="0" err="1"/>
              <a:t>literatuur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modellen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 met 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, </a:t>
            </a:r>
            <a:r>
              <a:rPr lang="en-US" dirty="0" err="1"/>
              <a:t>sprongen</a:t>
            </a:r>
            <a:r>
              <a:rPr lang="en-US" dirty="0"/>
              <a:t>, </a:t>
            </a:r>
            <a:r>
              <a:rPr lang="en-US" i="1" dirty="0"/>
              <a:t>loops</a:t>
            </a:r>
            <a:r>
              <a:rPr lang="en-US" i="0" dirty="0"/>
              <a:t> </a:t>
            </a:r>
            <a:r>
              <a:rPr lang="en-US" i="0" dirty="0" err="1"/>
              <a:t>en</a:t>
            </a:r>
            <a:r>
              <a:rPr lang="en-US" i="0" dirty="0"/>
              <a:t> </a:t>
            </a:r>
            <a:r>
              <a:rPr lang="en-US" i="0" dirty="0" err="1"/>
              <a:t>herhalingen</a:t>
            </a:r>
            <a:r>
              <a:rPr lang="en-US" i="0" dirty="0"/>
              <a:t>. Maar in het </a:t>
            </a:r>
            <a:r>
              <a:rPr lang="en-US" i="0" dirty="0" err="1"/>
              <a:t>kort</a:t>
            </a:r>
            <a:r>
              <a:rPr lang="en-US" i="0" dirty="0"/>
              <a:t> </a:t>
            </a:r>
            <a:r>
              <a:rPr lang="en-US" i="0" dirty="0" err="1"/>
              <a:t>komt</a:t>
            </a:r>
            <a:r>
              <a:rPr lang="en-US" i="0" dirty="0"/>
              <a:t> het </a:t>
            </a:r>
            <a:r>
              <a:rPr lang="en-US" i="0" dirty="0" err="1"/>
              <a:t>neer</a:t>
            </a:r>
            <a:r>
              <a:rPr lang="en-US" i="0" dirty="0"/>
              <a:t> op </a:t>
            </a:r>
            <a:r>
              <a:rPr lang="en-US" i="0" dirty="0" err="1"/>
              <a:t>bovenstaande</a:t>
            </a:r>
            <a:r>
              <a:rPr lang="en-US" i="0" dirty="0"/>
              <a:t> </a:t>
            </a:r>
            <a:r>
              <a:rPr lang="en-US" i="0" dirty="0" err="1"/>
              <a:t>stappen</a:t>
            </a:r>
            <a:r>
              <a:rPr lang="en-US" i="0" dirty="0"/>
              <a:t> (</a:t>
            </a:r>
            <a:r>
              <a:rPr lang="en-US" i="0" dirty="0" err="1"/>
              <a:t>vooral</a:t>
            </a:r>
            <a:r>
              <a:rPr lang="en-US" i="0" dirty="0"/>
              <a:t> </a:t>
            </a:r>
            <a:r>
              <a:rPr lang="en-US" i="0" dirty="0" err="1"/>
              <a:t>bij</a:t>
            </a:r>
            <a:r>
              <a:rPr lang="en-US" i="0" dirty="0"/>
              <a:t> </a:t>
            </a:r>
            <a:r>
              <a:rPr lang="en-US" i="0" dirty="0" err="1"/>
              <a:t>ons</a:t>
            </a:r>
            <a:r>
              <a:rPr lang="en-US" i="0" dirty="0"/>
              <a:t> </a:t>
            </a:r>
            <a:r>
              <a:rPr lang="en-US" i="0" dirty="0" err="1"/>
              <a:t>practicumonderwijs</a:t>
            </a:r>
            <a:r>
              <a:rPr lang="en-US" i="0" dirty="0"/>
              <a:t>). We </a:t>
            </a:r>
            <a:r>
              <a:rPr lang="en-US" i="0" dirty="0" err="1"/>
              <a:t>beginnen</a:t>
            </a:r>
            <a:r>
              <a:rPr lang="en-US" i="0" dirty="0"/>
              <a:t>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blok</a:t>
            </a:r>
            <a:r>
              <a:rPr lang="en-US" i="0" dirty="0"/>
              <a:t> met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bepaald</a:t>
            </a:r>
            <a:r>
              <a:rPr lang="en-US" i="0" dirty="0"/>
              <a:t> </a:t>
            </a:r>
            <a:r>
              <a:rPr lang="en-US" i="0" dirty="0" err="1"/>
              <a:t>startniveau</a:t>
            </a:r>
            <a:r>
              <a:rPr lang="en-US" i="0" dirty="0"/>
              <a:t> (1) </a:t>
            </a:r>
            <a:r>
              <a:rPr lang="en-US" i="0" dirty="0" err="1"/>
              <a:t>en</a:t>
            </a:r>
            <a:r>
              <a:rPr lang="en-US" i="0" dirty="0"/>
              <a:t> de </a:t>
            </a:r>
            <a:r>
              <a:rPr lang="en-US" i="0" dirty="0" err="1"/>
              <a:t>bedoeling</a:t>
            </a:r>
            <a:r>
              <a:rPr lang="en-US" i="0" dirty="0"/>
              <a:t> is </a:t>
            </a:r>
            <a:r>
              <a:rPr lang="en-US" i="0" dirty="0" err="1"/>
              <a:t>dat</a:t>
            </a:r>
            <a:r>
              <a:rPr lang="en-US" i="0" dirty="0"/>
              <a:t> we </a:t>
            </a:r>
            <a:r>
              <a:rPr lang="en-US" i="0" dirty="0" err="1"/>
              <a:t>aan</a:t>
            </a:r>
            <a:r>
              <a:rPr lang="en-US" i="0" dirty="0"/>
              <a:t> het </a:t>
            </a:r>
            <a:r>
              <a:rPr lang="en-US" i="0" dirty="0" err="1"/>
              <a:t>eind</a:t>
            </a:r>
            <a:r>
              <a:rPr lang="en-US" i="0" dirty="0"/>
              <a:t> van het </a:t>
            </a:r>
            <a:r>
              <a:rPr lang="en-US" i="0" dirty="0" err="1"/>
              <a:t>blok</a:t>
            </a:r>
            <a:r>
              <a:rPr lang="en-US" i="0" dirty="0"/>
              <a:t>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toets</a:t>
            </a:r>
            <a:r>
              <a:rPr lang="en-US" i="0" dirty="0"/>
              <a:t> </a:t>
            </a:r>
            <a:r>
              <a:rPr lang="en-US" i="0" dirty="0" err="1"/>
              <a:t>afnemen</a:t>
            </a:r>
            <a:r>
              <a:rPr lang="en-US" i="0" dirty="0"/>
              <a:t> </a:t>
            </a:r>
            <a:r>
              <a:rPr lang="en-US" i="0" dirty="0" err="1"/>
              <a:t>waarbij</a:t>
            </a:r>
            <a:r>
              <a:rPr lang="en-US" i="0" dirty="0"/>
              <a:t> de </a:t>
            </a:r>
            <a:r>
              <a:rPr lang="en-US" i="0" dirty="0" err="1"/>
              <a:t>leerdoelen</a:t>
            </a:r>
            <a:r>
              <a:rPr lang="en-US" i="0" dirty="0"/>
              <a:t> </a:t>
            </a:r>
            <a:r>
              <a:rPr lang="en-US" i="0" dirty="0" err="1"/>
              <a:t>worden</a:t>
            </a:r>
            <a:r>
              <a:rPr lang="en-US" i="0" dirty="0"/>
              <a:t> </a:t>
            </a:r>
            <a:r>
              <a:rPr lang="en-US" i="0" dirty="0" err="1"/>
              <a:t>getoetst</a:t>
            </a:r>
            <a:r>
              <a:rPr lang="en-US" i="0" dirty="0"/>
              <a:t> (5). </a:t>
            </a:r>
          </a:p>
          <a:p>
            <a:endParaRPr lang="en-US" i="0" dirty="0"/>
          </a:p>
          <a:p>
            <a:r>
              <a:rPr lang="en-US" i="0" dirty="0" err="1"/>
              <a:t>Omdat</a:t>
            </a:r>
            <a:r>
              <a:rPr lang="en-US" i="0" dirty="0"/>
              <a:t> we </a:t>
            </a:r>
            <a:r>
              <a:rPr lang="en-US" i="0" dirty="0" err="1"/>
              <a:t>studenten</a:t>
            </a:r>
            <a:r>
              <a:rPr lang="en-US" i="0" dirty="0"/>
              <a:t> </a:t>
            </a:r>
            <a:r>
              <a:rPr lang="en-US" i="0" dirty="0" err="1"/>
              <a:t>bij</a:t>
            </a:r>
            <a:r>
              <a:rPr lang="en-US" i="0" dirty="0"/>
              <a:t> </a:t>
            </a:r>
            <a:r>
              <a:rPr lang="en-US" i="0" dirty="0" err="1"/>
              <a:t>nieuwe</a:t>
            </a:r>
            <a:r>
              <a:rPr lang="en-US" i="0" dirty="0"/>
              <a:t> </a:t>
            </a:r>
            <a:r>
              <a:rPr lang="en-US" i="0" dirty="0" err="1"/>
              <a:t>vaardigheden</a:t>
            </a:r>
            <a:r>
              <a:rPr lang="en-US" i="0" dirty="0"/>
              <a:t> </a:t>
            </a:r>
            <a:r>
              <a:rPr lang="en-US" i="0" dirty="0" err="1"/>
              <a:t>niet</a:t>
            </a:r>
            <a:r>
              <a:rPr lang="en-US" i="0" dirty="0"/>
              <a:t> direct in het </a:t>
            </a:r>
            <a:r>
              <a:rPr lang="en-US" i="0" dirty="0" err="1"/>
              <a:t>diepe</a:t>
            </a:r>
            <a:r>
              <a:rPr lang="en-US" i="0" dirty="0"/>
              <a:t> </a:t>
            </a:r>
            <a:r>
              <a:rPr lang="en-US" i="0" dirty="0" err="1"/>
              <a:t>willen</a:t>
            </a:r>
            <a:r>
              <a:rPr lang="en-US" i="0" dirty="0"/>
              <a:t> </a:t>
            </a:r>
            <a:r>
              <a:rPr lang="en-US" i="0" dirty="0" err="1"/>
              <a:t>gooien</a:t>
            </a:r>
            <a:r>
              <a:rPr lang="en-US" i="0" dirty="0"/>
              <a:t> </a:t>
            </a:r>
            <a:r>
              <a:rPr lang="en-US" i="0" dirty="0" err="1"/>
              <a:t>geven</a:t>
            </a:r>
            <a:r>
              <a:rPr lang="en-US" i="0" dirty="0"/>
              <a:t> we </a:t>
            </a:r>
            <a:r>
              <a:rPr lang="en-US" i="0" dirty="0" err="1"/>
              <a:t>ze</a:t>
            </a:r>
            <a:r>
              <a:rPr lang="en-US" i="0" dirty="0"/>
              <a:t> </a:t>
            </a:r>
            <a:r>
              <a:rPr lang="en-US" i="0" dirty="0" err="1"/>
              <a:t>eerst</a:t>
            </a:r>
            <a:r>
              <a:rPr lang="en-US" i="0" dirty="0"/>
              <a:t> </a:t>
            </a:r>
            <a:r>
              <a:rPr lang="en-US" i="0" dirty="0" err="1"/>
              <a:t>oefening</a:t>
            </a:r>
            <a:r>
              <a:rPr lang="en-US" i="0" dirty="0"/>
              <a:t> mee. </a:t>
            </a:r>
            <a:r>
              <a:rPr lang="en-US" i="0" dirty="0" err="1"/>
              <a:t>Dit</a:t>
            </a:r>
            <a:r>
              <a:rPr lang="en-US" i="0" dirty="0"/>
              <a:t> </a:t>
            </a:r>
            <a:r>
              <a:rPr lang="en-US" i="0" dirty="0" err="1"/>
              <a:t>doen</a:t>
            </a:r>
            <a:r>
              <a:rPr lang="en-US" i="0" dirty="0"/>
              <a:t> we door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thuisopdracht</a:t>
            </a:r>
            <a:r>
              <a:rPr lang="en-US" i="0" dirty="0"/>
              <a:t> (2) </a:t>
            </a:r>
            <a:r>
              <a:rPr lang="en-US" i="0" dirty="0" err="1"/>
              <a:t>te</a:t>
            </a:r>
            <a:r>
              <a:rPr lang="en-US" i="0" dirty="0"/>
              <a:t> laten </a:t>
            </a:r>
            <a:r>
              <a:rPr lang="en-US" i="0" dirty="0" err="1"/>
              <a:t>maken</a:t>
            </a:r>
            <a:r>
              <a:rPr lang="en-US" i="0" dirty="0"/>
              <a:t>. </a:t>
            </a:r>
            <a:r>
              <a:rPr lang="en-US" i="0" dirty="0" err="1"/>
              <a:t>Deze</a:t>
            </a:r>
            <a:r>
              <a:rPr lang="en-US" i="0" dirty="0"/>
              <a:t> </a:t>
            </a:r>
            <a:r>
              <a:rPr lang="en-US" i="0" dirty="0" err="1"/>
              <a:t>thuisopdracht</a:t>
            </a:r>
            <a:r>
              <a:rPr lang="en-US" i="0" dirty="0"/>
              <a:t> is </a:t>
            </a:r>
            <a:r>
              <a:rPr lang="en-US" i="0" dirty="0" err="1"/>
              <a:t>voorzien</a:t>
            </a:r>
            <a:r>
              <a:rPr lang="en-US" i="0" dirty="0"/>
              <a:t> van </a:t>
            </a:r>
            <a:r>
              <a:rPr lang="en-US" i="0" dirty="0" err="1"/>
              <a:t>bepaalde</a:t>
            </a:r>
            <a:r>
              <a:rPr lang="en-US" i="0" dirty="0"/>
              <a:t> </a:t>
            </a:r>
            <a:r>
              <a:rPr lang="en-US" i="0" dirty="0" err="1"/>
              <a:t>richtlijnen</a:t>
            </a:r>
            <a:r>
              <a:rPr lang="en-US" i="0" dirty="0"/>
              <a:t> </a:t>
            </a:r>
            <a:r>
              <a:rPr lang="en-US" i="0" dirty="0" err="1"/>
              <a:t>en</a:t>
            </a:r>
            <a:r>
              <a:rPr lang="en-US" i="0" dirty="0"/>
              <a:t> </a:t>
            </a:r>
            <a:r>
              <a:rPr lang="en-US" i="0" dirty="0" err="1"/>
              <a:t>verwachtingen</a:t>
            </a:r>
            <a:r>
              <a:rPr lang="en-US" i="0" dirty="0"/>
              <a:t>, </a:t>
            </a:r>
            <a:r>
              <a:rPr lang="en-US" i="0" dirty="0" err="1"/>
              <a:t>terug</a:t>
            </a:r>
            <a:r>
              <a:rPr lang="en-US" i="0" dirty="0"/>
              <a:t>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vinden</a:t>
            </a:r>
            <a:r>
              <a:rPr lang="en-US" i="0" dirty="0"/>
              <a:t> in het </a:t>
            </a:r>
            <a:r>
              <a:rPr lang="en-US" i="0" dirty="0" err="1"/>
              <a:t>blokboek</a:t>
            </a:r>
            <a:r>
              <a:rPr lang="en-US" i="0" dirty="0"/>
              <a:t>, in de rubric </a:t>
            </a:r>
            <a:r>
              <a:rPr lang="en-US" i="0" dirty="0" err="1"/>
              <a:t>en</a:t>
            </a:r>
            <a:r>
              <a:rPr lang="en-US" i="0" dirty="0"/>
              <a:t>/of </a:t>
            </a:r>
            <a:r>
              <a:rPr lang="en-US" i="0" dirty="0" err="1"/>
              <a:t>besproken</a:t>
            </a:r>
            <a:r>
              <a:rPr lang="en-US" i="0" dirty="0"/>
              <a:t> in de les. </a:t>
            </a:r>
            <a:r>
              <a:rPr lang="en-US" i="0" dirty="0" err="1"/>
              <a:t>Tussen</a:t>
            </a:r>
            <a:r>
              <a:rPr lang="en-US" i="0" dirty="0"/>
              <a:t> </a:t>
            </a:r>
            <a:r>
              <a:rPr lang="en-US" i="0" dirty="0" err="1"/>
              <a:t>stap</a:t>
            </a:r>
            <a:r>
              <a:rPr lang="en-US" i="0" dirty="0"/>
              <a:t> 2 </a:t>
            </a:r>
            <a:r>
              <a:rPr lang="en-US" i="0" dirty="0" err="1"/>
              <a:t>en</a:t>
            </a:r>
            <a:r>
              <a:rPr lang="en-US" i="0" dirty="0"/>
              <a:t> 3 </a:t>
            </a:r>
            <a:r>
              <a:rPr lang="en-US" i="0" dirty="0" err="1"/>
              <a:t>leveren</a:t>
            </a:r>
            <a:r>
              <a:rPr lang="en-US" i="0" dirty="0"/>
              <a:t> de </a:t>
            </a:r>
            <a:r>
              <a:rPr lang="en-US" i="0" dirty="0" err="1"/>
              <a:t>studenten</a:t>
            </a:r>
            <a:r>
              <a:rPr lang="en-US" i="0" dirty="0"/>
              <a:t> de </a:t>
            </a:r>
            <a:r>
              <a:rPr lang="en-US" i="0" dirty="0" err="1"/>
              <a:t>opdracht</a:t>
            </a:r>
            <a:r>
              <a:rPr lang="en-US" i="0" dirty="0"/>
              <a:t> in </a:t>
            </a:r>
            <a:r>
              <a:rPr lang="en-US" i="0" dirty="0" err="1"/>
              <a:t>en</a:t>
            </a:r>
            <a:r>
              <a:rPr lang="en-US" i="0" dirty="0"/>
              <a:t> </a:t>
            </a:r>
            <a:r>
              <a:rPr lang="en-US" i="0" dirty="0" err="1"/>
              <a:t>gaan</a:t>
            </a:r>
            <a:r>
              <a:rPr lang="en-US" i="0" dirty="0"/>
              <a:t> we </a:t>
            </a:r>
            <a:r>
              <a:rPr lang="en-US" i="0" dirty="0" err="1"/>
              <a:t>kijken</a:t>
            </a:r>
            <a:r>
              <a:rPr lang="en-US" i="0" dirty="0"/>
              <a:t> hoe </a:t>
            </a:r>
            <a:r>
              <a:rPr lang="en-US" i="0" dirty="0" err="1"/>
              <a:t>ze</a:t>
            </a:r>
            <a:r>
              <a:rPr lang="en-US" i="0" dirty="0"/>
              <a:t> het er </a:t>
            </a:r>
            <a:r>
              <a:rPr lang="en-US" i="0" dirty="0" err="1"/>
              <a:t>vanaf</a:t>
            </a:r>
            <a:r>
              <a:rPr lang="en-US" i="0" dirty="0"/>
              <a:t> </a:t>
            </a:r>
            <a:r>
              <a:rPr lang="en-US" i="0" dirty="0" err="1"/>
              <a:t>hebben</a:t>
            </a:r>
            <a:r>
              <a:rPr lang="en-US" i="0" dirty="0"/>
              <a:t> </a:t>
            </a:r>
            <a:r>
              <a:rPr lang="en-US" i="0" dirty="0" err="1"/>
              <a:t>gebracht</a:t>
            </a:r>
            <a:r>
              <a:rPr lang="en-US" i="0" dirty="0"/>
              <a:t> (3). </a:t>
            </a:r>
            <a:r>
              <a:rPr lang="en-US" i="0" dirty="0" err="1"/>
              <a:t>Dat</a:t>
            </a:r>
            <a:r>
              <a:rPr lang="en-US" i="0" dirty="0"/>
              <a:t> is het feedback moment. </a:t>
            </a:r>
            <a:r>
              <a:rPr lang="en-US" i="0" dirty="0" err="1"/>
              <a:t>Hier</a:t>
            </a:r>
            <a:r>
              <a:rPr lang="en-US" i="0" dirty="0"/>
              <a:t> </a:t>
            </a:r>
            <a:r>
              <a:rPr lang="en-US" i="0" dirty="0" err="1"/>
              <a:t>krijgen</a:t>
            </a:r>
            <a:r>
              <a:rPr lang="en-US" i="0" dirty="0"/>
              <a:t> </a:t>
            </a:r>
            <a:r>
              <a:rPr lang="en-US" i="0" dirty="0" err="1"/>
              <a:t>studenten</a:t>
            </a:r>
            <a:r>
              <a:rPr lang="en-US" i="0" dirty="0"/>
              <a:t> </a:t>
            </a:r>
            <a:r>
              <a:rPr lang="en-US" i="0" dirty="0" err="1"/>
              <a:t>algemene</a:t>
            </a:r>
            <a:r>
              <a:rPr lang="en-US" i="0" dirty="0"/>
              <a:t> feedback van </a:t>
            </a:r>
            <a:r>
              <a:rPr lang="en-US" i="0" dirty="0" err="1"/>
              <a:t>hun</a:t>
            </a:r>
            <a:r>
              <a:rPr lang="en-US" i="0" dirty="0"/>
              <a:t> trainer, </a:t>
            </a:r>
            <a:r>
              <a:rPr lang="en-US" i="0" dirty="0" err="1"/>
              <a:t>peerfeedback</a:t>
            </a:r>
            <a:r>
              <a:rPr lang="en-US" i="0" dirty="0"/>
              <a:t> van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medestudent</a:t>
            </a:r>
            <a:r>
              <a:rPr lang="en-US" i="0" dirty="0"/>
              <a:t> of in het </a:t>
            </a:r>
            <a:r>
              <a:rPr lang="en-US" i="0" dirty="0" err="1"/>
              <a:t>geval</a:t>
            </a:r>
            <a:r>
              <a:rPr lang="en-US" i="0" dirty="0"/>
              <a:t> van </a:t>
            </a:r>
            <a:r>
              <a:rPr lang="en-US" i="0" dirty="0" err="1"/>
              <a:t>sleutelopdrachten</a:t>
            </a:r>
            <a:r>
              <a:rPr lang="en-US" i="0" dirty="0"/>
              <a:t> (</a:t>
            </a:r>
            <a:r>
              <a:rPr lang="en-US" i="0" dirty="0" err="1"/>
              <a:t>belangrijke</a:t>
            </a:r>
            <a:r>
              <a:rPr lang="en-US" i="0" dirty="0"/>
              <a:t> </a:t>
            </a:r>
            <a:r>
              <a:rPr lang="en-US" i="0" dirty="0" err="1"/>
              <a:t>opdrachten</a:t>
            </a:r>
            <a:r>
              <a:rPr lang="en-US" i="0" dirty="0"/>
              <a:t> </a:t>
            </a:r>
            <a:r>
              <a:rPr lang="en-US" i="0" dirty="0" err="1"/>
              <a:t>gedurende</a:t>
            </a:r>
            <a:r>
              <a:rPr lang="en-US" i="0" dirty="0"/>
              <a:t> het </a:t>
            </a:r>
            <a:r>
              <a:rPr lang="en-US" i="0" dirty="0" err="1"/>
              <a:t>vak</a:t>
            </a:r>
            <a:r>
              <a:rPr lang="en-US" i="0" dirty="0"/>
              <a:t>) </a:t>
            </a:r>
            <a:r>
              <a:rPr lang="en-US" i="0" dirty="0" err="1"/>
              <a:t>individuele</a:t>
            </a:r>
            <a:r>
              <a:rPr lang="en-US" i="0" dirty="0"/>
              <a:t> feedback van de trainer. </a:t>
            </a:r>
            <a:r>
              <a:rPr lang="en-US" i="0" dirty="0" err="1"/>
              <a:t>Daarnaast</a:t>
            </a:r>
            <a:r>
              <a:rPr lang="en-US" i="0" dirty="0"/>
              <a:t> </a:t>
            </a:r>
            <a:r>
              <a:rPr lang="en-US" i="0" dirty="0" err="1"/>
              <a:t>kunnen</a:t>
            </a:r>
            <a:r>
              <a:rPr lang="en-US" i="0" dirty="0"/>
              <a:t> </a:t>
            </a:r>
            <a:r>
              <a:rPr lang="en-US" i="0" dirty="0" err="1"/>
              <a:t>zij</a:t>
            </a:r>
            <a:r>
              <a:rPr lang="en-US" i="0" dirty="0"/>
              <a:t> </a:t>
            </a:r>
            <a:r>
              <a:rPr lang="en-US" i="0" dirty="0" err="1"/>
              <a:t>kritisch</a:t>
            </a:r>
            <a:r>
              <a:rPr lang="en-US" i="0" dirty="0"/>
              <a:t> </a:t>
            </a:r>
            <a:r>
              <a:rPr lang="en-US" i="0" dirty="0" err="1"/>
              <a:t>naar</a:t>
            </a:r>
            <a:r>
              <a:rPr lang="en-US" i="0" dirty="0"/>
              <a:t> </a:t>
            </a:r>
            <a:r>
              <a:rPr lang="en-US" i="0" dirty="0" err="1"/>
              <a:t>hun</a:t>
            </a:r>
            <a:r>
              <a:rPr lang="en-US" i="0" dirty="0"/>
              <a:t> eigen </a:t>
            </a:r>
            <a:r>
              <a:rPr lang="en-US" i="0" dirty="0" err="1"/>
              <a:t>werk</a:t>
            </a:r>
            <a:r>
              <a:rPr lang="en-US" i="0" dirty="0"/>
              <a:t> </a:t>
            </a:r>
            <a:r>
              <a:rPr lang="en-US" i="0" dirty="0" err="1"/>
              <a:t>kijken</a:t>
            </a:r>
            <a:r>
              <a:rPr lang="en-US" i="0" dirty="0"/>
              <a:t>, </a:t>
            </a:r>
            <a:r>
              <a:rPr lang="en-US" i="0" dirty="0" err="1"/>
              <a:t>omdat</a:t>
            </a:r>
            <a:r>
              <a:rPr lang="en-US" i="0" dirty="0"/>
              <a:t> </a:t>
            </a:r>
            <a:r>
              <a:rPr lang="en-US" i="0" dirty="0" err="1"/>
              <a:t>ze</a:t>
            </a:r>
            <a:r>
              <a:rPr lang="en-US" i="0" dirty="0"/>
              <a:t> </a:t>
            </a:r>
            <a:r>
              <a:rPr lang="en-US" i="0" dirty="0" err="1"/>
              <a:t>zelf</a:t>
            </a:r>
            <a:r>
              <a:rPr lang="en-US" i="0" dirty="0"/>
              <a:t> het </a:t>
            </a:r>
            <a:r>
              <a:rPr lang="en-US" i="0" dirty="0" err="1"/>
              <a:t>beste</a:t>
            </a:r>
            <a:r>
              <a:rPr lang="en-US" i="0" dirty="0"/>
              <a:t> </a:t>
            </a:r>
            <a:r>
              <a:rPr lang="en-US" i="0" dirty="0" err="1"/>
              <a:t>beeld</a:t>
            </a:r>
            <a:r>
              <a:rPr lang="en-US" i="0" dirty="0"/>
              <a:t> van </a:t>
            </a:r>
            <a:r>
              <a:rPr lang="en-US" i="0" dirty="0" err="1"/>
              <a:t>hun</a:t>
            </a:r>
            <a:r>
              <a:rPr lang="en-US" i="0" dirty="0"/>
              <a:t> </a:t>
            </a:r>
            <a:r>
              <a:rPr lang="en-US" i="0" dirty="0" err="1"/>
              <a:t>ontwikkeling</a:t>
            </a:r>
            <a:r>
              <a:rPr lang="en-US" i="0" dirty="0"/>
              <a:t>, </a:t>
            </a:r>
            <a:r>
              <a:rPr lang="en-US" i="0" dirty="0" err="1"/>
              <a:t>sterke</a:t>
            </a:r>
            <a:r>
              <a:rPr lang="en-US" i="0" dirty="0"/>
              <a:t> </a:t>
            </a:r>
            <a:r>
              <a:rPr lang="en-US" i="0" dirty="0" err="1"/>
              <a:t>en</a:t>
            </a:r>
            <a:r>
              <a:rPr lang="en-US" i="0" dirty="0"/>
              <a:t> </a:t>
            </a:r>
            <a:r>
              <a:rPr lang="en-US" i="0" dirty="0" err="1"/>
              <a:t>zwakke</a:t>
            </a:r>
            <a:r>
              <a:rPr lang="en-US" i="0" dirty="0"/>
              <a:t> </a:t>
            </a:r>
            <a:r>
              <a:rPr lang="en-US" i="0" dirty="0" err="1"/>
              <a:t>punten</a:t>
            </a:r>
            <a:r>
              <a:rPr lang="en-US" i="0" dirty="0"/>
              <a:t> </a:t>
            </a:r>
            <a:r>
              <a:rPr lang="en-US" i="0" dirty="0" err="1"/>
              <a:t>hebben</a:t>
            </a:r>
            <a:r>
              <a:rPr lang="en-US" i="0" dirty="0"/>
              <a:t>. </a:t>
            </a:r>
            <a:r>
              <a:rPr lang="en-US" i="0" dirty="0" err="1"/>
              <a:t>Tenslotte</a:t>
            </a:r>
            <a:r>
              <a:rPr lang="en-US" i="0" dirty="0"/>
              <a:t> is het </a:t>
            </a:r>
            <a:r>
              <a:rPr lang="en-US" i="0" dirty="0" err="1"/>
              <a:t>ook</a:t>
            </a:r>
            <a:r>
              <a:rPr lang="en-US" i="0" dirty="0"/>
              <a:t> </a:t>
            </a:r>
            <a:r>
              <a:rPr lang="en-US" i="0" dirty="0" err="1"/>
              <a:t>mogelijk</a:t>
            </a:r>
            <a:r>
              <a:rPr lang="en-US" i="0" dirty="0"/>
              <a:t> </a:t>
            </a:r>
            <a:r>
              <a:rPr lang="en-US" i="0" dirty="0" err="1"/>
              <a:t>dat</a:t>
            </a:r>
            <a:r>
              <a:rPr lang="en-US" i="0" dirty="0"/>
              <a:t> </a:t>
            </a:r>
            <a:r>
              <a:rPr lang="en-US" i="0" dirty="0" err="1"/>
              <a:t>een</a:t>
            </a:r>
            <a:r>
              <a:rPr lang="en-US" i="0" dirty="0"/>
              <a:t> leek (</a:t>
            </a:r>
            <a:r>
              <a:rPr lang="en-US" i="0" dirty="0" err="1"/>
              <a:t>vriend</a:t>
            </a:r>
            <a:r>
              <a:rPr lang="en-US" i="0" dirty="0"/>
              <a:t>, </a:t>
            </a:r>
            <a:r>
              <a:rPr lang="en-US" i="0" dirty="0" err="1"/>
              <a:t>vriendin</a:t>
            </a:r>
            <a:r>
              <a:rPr lang="en-US" i="0" dirty="0"/>
              <a:t>, partner, </a:t>
            </a:r>
            <a:r>
              <a:rPr lang="en-US" i="0" dirty="0" err="1"/>
              <a:t>vader</a:t>
            </a:r>
            <a:r>
              <a:rPr lang="en-US" i="0" dirty="0"/>
              <a:t>, </a:t>
            </a:r>
            <a:r>
              <a:rPr lang="en-US" i="0" dirty="0" err="1"/>
              <a:t>moeder</a:t>
            </a:r>
            <a:r>
              <a:rPr lang="en-US" i="0" dirty="0"/>
              <a:t>, etc.) feedback </a:t>
            </a:r>
            <a:r>
              <a:rPr lang="en-US" i="0" dirty="0" err="1"/>
              <a:t>kan</a:t>
            </a:r>
            <a:r>
              <a:rPr lang="en-US" i="0" dirty="0"/>
              <a:t> </a:t>
            </a:r>
            <a:r>
              <a:rPr lang="en-US" i="0" dirty="0" err="1"/>
              <a:t>geven</a:t>
            </a:r>
            <a:r>
              <a:rPr lang="en-US" i="0" dirty="0"/>
              <a:t> op de </a:t>
            </a:r>
            <a:r>
              <a:rPr lang="en-US" i="0" dirty="0" err="1"/>
              <a:t>opdracht</a:t>
            </a:r>
            <a:r>
              <a:rPr lang="en-US" i="0" dirty="0"/>
              <a:t> (spelling, </a:t>
            </a:r>
            <a:r>
              <a:rPr lang="en-US" i="0" dirty="0" err="1"/>
              <a:t>schrijfstijl</a:t>
            </a:r>
            <a:r>
              <a:rPr lang="en-US" i="0" dirty="0"/>
              <a:t>, </a:t>
            </a:r>
            <a:r>
              <a:rPr lang="en-US" i="0" dirty="0" err="1"/>
              <a:t>duidelijkheid</a:t>
            </a:r>
            <a:r>
              <a:rPr lang="en-US" i="0" dirty="0"/>
              <a:t>, etc.). Al </a:t>
            </a:r>
            <a:r>
              <a:rPr lang="en-US" i="0" dirty="0" err="1"/>
              <a:t>deze</a:t>
            </a:r>
            <a:r>
              <a:rPr lang="en-US" i="0" dirty="0"/>
              <a:t> </a:t>
            </a:r>
            <a:r>
              <a:rPr lang="en-US" i="0" dirty="0" err="1"/>
              <a:t>bronnen</a:t>
            </a:r>
            <a:r>
              <a:rPr lang="en-US" i="0" dirty="0"/>
              <a:t> </a:t>
            </a:r>
            <a:r>
              <a:rPr lang="en-US" i="0" dirty="0" err="1"/>
              <a:t>kunnen</a:t>
            </a:r>
            <a:r>
              <a:rPr lang="en-US" i="0" dirty="0"/>
              <a:t>, </a:t>
            </a:r>
            <a:r>
              <a:rPr lang="en-US" i="0" dirty="0" err="1"/>
              <a:t>afhankelijk</a:t>
            </a:r>
            <a:r>
              <a:rPr lang="en-US" i="0" dirty="0"/>
              <a:t> van de </a:t>
            </a:r>
            <a:r>
              <a:rPr lang="en-US" i="0" dirty="0" err="1"/>
              <a:t>opdracht</a:t>
            </a:r>
            <a:r>
              <a:rPr lang="en-US" i="0" dirty="0"/>
              <a:t>, van </a:t>
            </a:r>
            <a:r>
              <a:rPr lang="en-US" i="0" dirty="0" err="1"/>
              <a:t>belang</a:t>
            </a:r>
            <a:r>
              <a:rPr lang="en-US" i="0" dirty="0"/>
              <a:t> </a:t>
            </a:r>
            <a:r>
              <a:rPr lang="en-US" i="0" dirty="0" err="1"/>
              <a:t>zijn</a:t>
            </a:r>
            <a:r>
              <a:rPr lang="en-US" i="0" dirty="0"/>
              <a:t>.</a:t>
            </a:r>
          </a:p>
          <a:p>
            <a:endParaRPr lang="en-US" i="0" dirty="0"/>
          </a:p>
          <a:p>
            <a:r>
              <a:rPr lang="en-US" i="0" dirty="0"/>
              <a:t>De feedback die je </a:t>
            </a:r>
            <a:r>
              <a:rPr lang="en-US" i="0" dirty="0" err="1"/>
              <a:t>krijgt</a:t>
            </a:r>
            <a:r>
              <a:rPr lang="en-US" i="0" dirty="0"/>
              <a:t> </a:t>
            </a:r>
            <a:r>
              <a:rPr lang="en-US" i="0" dirty="0" err="1"/>
              <a:t>laat</a:t>
            </a:r>
            <a:r>
              <a:rPr lang="en-US" i="0" dirty="0"/>
              <a:t> </a:t>
            </a:r>
            <a:r>
              <a:rPr lang="en-US" i="0" dirty="0" err="1"/>
              <a:t>zien</a:t>
            </a:r>
            <a:r>
              <a:rPr lang="en-US" i="0" dirty="0"/>
              <a:t> wat het gat is </a:t>
            </a:r>
            <a:r>
              <a:rPr lang="en-US" i="0" dirty="0" err="1"/>
              <a:t>tussen</a:t>
            </a:r>
            <a:r>
              <a:rPr lang="en-US" i="0" dirty="0"/>
              <a:t> je </a:t>
            </a:r>
            <a:r>
              <a:rPr lang="en-US" i="0" dirty="0" err="1"/>
              <a:t>huidige</a:t>
            </a:r>
            <a:r>
              <a:rPr lang="en-US" i="0" dirty="0"/>
              <a:t> begrip </a:t>
            </a:r>
            <a:r>
              <a:rPr lang="en-US" i="0" dirty="0" err="1"/>
              <a:t>en</a:t>
            </a:r>
            <a:r>
              <a:rPr lang="en-US" i="0" dirty="0"/>
              <a:t> het </a:t>
            </a:r>
            <a:r>
              <a:rPr lang="en-US" i="0" dirty="0" err="1"/>
              <a:t>uiteindelijke</a:t>
            </a:r>
            <a:r>
              <a:rPr lang="en-US" i="0" dirty="0"/>
              <a:t> </a:t>
            </a:r>
            <a:r>
              <a:rPr lang="en-US" i="0" dirty="0" err="1"/>
              <a:t>doel</a:t>
            </a:r>
            <a:r>
              <a:rPr lang="en-US" i="0" dirty="0"/>
              <a:t>. </a:t>
            </a:r>
            <a:r>
              <a:rPr lang="en-US" i="0" dirty="0" err="1"/>
              <a:t>Waarin</a:t>
            </a:r>
            <a:r>
              <a:rPr lang="en-US" i="0" dirty="0"/>
              <a:t> </a:t>
            </a:r>
            <a:r>
              <a:rPr lang="en-US" i="0" dirty="0" err="1"/>
              <a:t>schiet</a:t>
            </a:r>
            <a:r>
              <a:rPr lang="en-US" i="0" dirty="0"/>
              <a:t> je </a:t>
            </a:r>
            <a:r>
              <a:rPr lang="en-US" i="0" dirty="0" err="1"/>
              <a:t>nog</a:t>
            </a:r>
            <a:r>
              <a:rPr lang="en-US" i="0" dirty="0"/>
              <a:t> </a:t>
            </a:r>
            <a:r>
              <a:rPr lang="en-US" i="0" dirty="0" err="1"/>
              <a:t>tekort</a:t>
            </a:r>
            <a:r>
              <a:rPr lang="en-US" i="0" dirty="0"/>
              <a:t>? Wat </a:t>
            </a:r>
            <a:r>
              <a:rPr lang="en-US" i="0" dirty="0" err="1"/>
              <a:t>moet</a:t>
            </a:r>
            <a:r>
              <a:rPr lang="en-US" i="0" dirty="0"/>
              <a:t> je </a:t>
            </a:r>
            <a:r>
              <a:rPr lang="en-US" i="0" dirty="0" err="1"/>
              <a:t>nog</a:t>
            </a:r>
            <a:r>
              <a:rPr lang="en-US" i="0" dirty="0"/>
              <a:t> </a:t>
            </a:r>
            <a:r>
              <a:rPr lang="en-US" i="0" dirty="0" err="1"/>
              <a:t>aanpakken</a:t>
            </a:r>
            <a:r>
              <a:rPr lang="en-US" i="0" dirty="0"/>
              <a:t>? Maar </a:t>
            </a:r>
            <a:r>
              <a:rPr lang="en-US" i="0" dirty="0" err="1"/>
              <a:t>ook</a:t>
            </a:r>
            <a:r>
              <a:rPr lang="en-US" i="0" dirty="0"/>
              <a:t>: wat </a:t>
            </a:r>
            <a:r>
              <a:rPr lang="en-US" i="0" dirty="0" err="1"/>
              <a:t>heb</a:t>
            </a:r>
            <a:r>
              <a:rPr lang="en-US" i="0" dirty="0"/>
              <a:t> je </a:t>
            </a:r>
            <a:r>
              <a:rPr lang="en-US" i="0" dirty="0" err="1"/>
              <a:t>wel</a:t>
            </a:r>
            <a:r>
              <a:rPr lang="en-US" i="0" dirty="0"/>
              <a:t> al </a:t>
            </a:r>
            <a:r>
              <a:rPr lang="en-US" i="0" dirty="0" err="1"/>
              <a:t>onder</a:t>
            </a:r>
            <a:r>
              <a:rPr lang="en-US" i="0" dirty="0"/>
              <a:t> de </a:t>
            </a:r>
            <a:r>
              <a:rPr lang="en-US" i="0" dirty="0" err="1"/>
              <a:t>knie</a:t>
            </a:r>
            <a:r>
              <a:rPr lang="en-US" i="0" dirty="0"/>
              <a:t>? </a:t>
            </a:r>
          </a:p>
          <a:p>
            <a:endParaRPr lang="en-US" i="0" dirty="0"/>
          </a:p>
          <a:p>
            <a:r>
              <a:rPr lang="en-US" i="0" dirty="0"/>
              <a:t>Nadat je feedback </a:t>
            </a:r>
            <a:r>
              <a:rPr lang="en-US" i="0" dirty="0" err="1"/>
              <a:t>hebt</a:t>
            </a:r>
            <a:r>
              <a:rPr lang="en-US" i="0" dirty="0"/>
              <a:t> </a:t>
            </a:r>
            <a:r>
              <a:rPr lang="en-US" i="0" dirty="0" err="1"/>
              <a:t>gekregen</a:t>
            </a:r>
            <a:r>
              <a:rPr lang="en-US" i="0" dirty="0"/>
              <a:t> </a:t>
            </a:r>
            <a:r>
              <a:rPr lang="en-US" i="0" dirty="0" err="1"/>
              <a:t>houdt</a:t>
            </a:r>
            <a:r>
              <a:rPr lang="en-US" i="0" dirty="0"/>
              <a:t> het </a:t>
            </a:r>
            <a:r>
              <a:rPr lang="en-US" i="0" dirty="0" err="1"/>
              <a:t>niet</a:t>
            </a:r>
            <a:r>
              <a:rPr lang="en-US" i="0" dirty="0"/>
              <a:t> op (want we </a:t>
            </a:r>
            <a:r>
              <a:rPr lang="en-US" i="0" dirty="0" err="1"/>
              <a:t>waren</a:t>
            </a:r>
            <a:r>
              <a:rPr lang="en-US" i="0" dirty="0"/>
              <a:t> pas </a:t>
            </a:r>
            <a:r>
              <a:rPr lang="en-US" i="0" dirty="0" err="1"/>
              <a:t>bij</a:t>
            </a:r>
            <a:r>
              <a:rPr lang="en-US" i="0" dirty="0"/>
              <a:t> </a:t>
            </a:r>
            <a:r>
              <a:rPr lang="en-US" i="0" dirty="0" err="1"/>
              <a:t>stap</a:t>
            </a:r>
            <a:r>
              <a:rPr lang="en-US" i="0" dirty="0"/>
              <a:t> 3 </a:t>
            </a:r>
            <a:r>
              <a:rPr lang="en-US" i="0" dirty="0" err="1"/>
              <a:t>uit</a:t>
            </a:r>
            <a:r>
              <a:rPr lang="en-US" i="0" dirty="0"/>
              <a:t> 5). Het is </a:t>
            </a:r>
            <a:r>
              <a:rPr lang="en-US" i="0" dirty="0" err="1"/>
              <a:t>daarna</a:t>
            </a:r>
            <a:r>
              <a:rPr lang="en-US" i="0" dirty="0"/>
              <a:t> de </a:t>
            </a:r>
            <a:r>
              <a:rPr lang="en-US" i="0" dirty="0" err="1"/>
              <a:t>bedoeling</a:t>
            </a:r>
            <a:r>
              <a:rPr lang="en-US" i="0" dirty="0"/>
              <a:t> </a:t>
            </a:r>
            <a:r>
              <a:rPr lang="en-US" i="0" dirty="0" err="1"/>
              <a:t>dat</a:t>
            </a:r>
            <a:r>
              <a:rPr lang="en-US" i="0" dirty="0"/>
              <a:t> je </a:t>
            </a:r>
            <a:r>
              <a:rPr lang="en-US" i="0" dirty="0" err="1"/>
              <a:t>hier</a:t>
            </a:r>
            <a:r>
              <a:rPr lang="en-US" i="0" dirty="0"/>
              <a:t> </a:t>
            </a:r>
            <a:r>
              <a:rPr lang="en-US" i="0" dirty="0" err="1"/>
              <a:t>actief</a:t>
            </a:r>
            <a:r>
              <a:rPr lang="en-US" i="0" dirty="0"/>
              <a:t> mee </a:t>
            </a:r>
            <a:r>
              <a:rPr lang="en-US" i="0" dirty="0" err="1"/>
              <a:t>aan</a:t>
            </a:r>
            <a:r>
              <a:rPr lang="en-US" i="0" dirty="0"/>
              <a:t> de slag </a:t>
            </a:r>
            <a:r>
              <a:rPr lang="en-US" i="0" dirty="0" err="1"/>
              <a:t>gaat</a:t>
            </a:r>
            <a:r>
              <a:rPr lang="en-US" i="0" dirty="0"/>
              <a:t>. </a:t>
            </a:r>
            <a:r>
              <a:rPr lang="en-US" i="0" dirty="0" err="1"/>
              <a:t>Welke</a:t>
            </a:r>
            <a:r>
              <a:rPr lang="en-US" i="0" dirty="0"/>
              <a:t> feedback is </a:t>
            </a:r>
            <a:r>
              <a:rPr lang="en-US" i="0" dirty="0" err="1"/>
              <a:t>behulpzaam</a:t>
            </a:r>
            <a:r>
              <a:rPr lang="en-US" i="0" dirty="0"/>
              <a:t> voor het </a:t>
            </a:r>
            <a:r>
              <a:rPr lang="en-US" i="0" dirty="0" err="1"/>
              <a:t>verbeteren</a:t>
            </a:r>
            <a:r>
              <a:rPr lang="en-US" i="0" dirty="0"/>
              <a:t> van </a:t>
            </a:r>
            <a:r>
              <a:rPr lang="en-US" i="0" dirty="0" err="1"/>
              <a:t>jouw</a:t>
            </a:r>
            <a:r>
              <a:rPr lang="en-US" i="0" dirty="0"/>
              <a:t> </a:t>
            </a:r>
            <a:r>
              <a:rPr lang="en-US" i="0" dirty="0" err="1"/>
              <a:t>opdracht</a:t>
            </a:r>
            <a:r>
              <a:rPr lang="en-US" i="0" dirty="0"/>
              <a:t>? </a:t>
            </a:r>
            <a:r>
              <a:rPr lang="en-US" i="0" dirty="0" err="1"/>
              <a:t>En</a:t>
            </a:r>
            <a:r>
              <a:rPr lang="en-US" i="0" dirty="0"/>
              <a:t> hoe ben je van plan je </a:t>
            </a:r>
            <a:r>
              <a:rPr lang="en-US" i="0" dirty="0" err="1"/>
              <a:t>opdracht</a:t>
            </a:r>
            <a:r>
              <a:rPr lang="en-US" i="0" dirty="0"/>
              <a:t>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verbeteren</a:t>
            </a:r>
            <a:r>
              <a:rPr lang="en-US" i="0" dirty="0"/>
              <a:t> of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leren</a:t>
            </a:r>
            <a:r>
              <a:rPr lang="en-US" i="0" dirty="0"/>
              <a:t> voor de </a:t>
            </a:r>
            <a:r>
              <a:rPr lang="en-US" i="0" dirty="0" err="1"/>
              <a:t>eindopdracht</a:t>
            </a:r>
            <a:r>
              <a:rPr lang="en-US" i="0" dirty="0"/>
              <a:t> (4)? </a:t>
            </a:r>
            <a:r>
              <a:rPr lang="en-US" i="0" dirty="0" err="1"/>
              <a:t>M.a.w</a:t>
            </a:r>
            <a:r>
              <a:rPr lang="en-US" i="0" dirty="0"/>
              <a:t>.: hoe ben je van plan </a:t>
            </a:r>
            <a:r>
              <a:rPr lang="en-US" i="0" dirty="0" err="1"/>
              <a:t>bij</a:t>
            </a:r>
            <a:r>
              <a:rPr lang="en-US" i="0" dirty="0"/>
              <a:t> het </a:t>
            </a:r>
            <a:r>
              <a:rPr lang="en-US" i="0" dirty="0" err="1"/>
              <a:t>einddoel</a:t>
            </a:r>
            <a:r>
              <a:rPr lang="en-US" i="0" dirty="0"/>
              <a:t> </a:t>
            </a:r>
            <a:r>
              <a:rPr lang="en-US" i="0" dirty="0" err="1"/>
              <a:t>uit</a:t>
            </a:r>
            <a:r>
              <a:rPr lang="en-US" i="0" dirty="0"/>
              <a:t>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komen</a:t>
            </a:r>
            <a:r>
              <a:rPr lang="en-US" i="0" dirty="0"/>
              <a:t>? </a:t>
            </a:r>
            <a:r>
              <a:rPr lang="en-US" i="0" dirty="0" err="1"/>
              <a:t>Voer</a:t>
            </a:r>
            <a:r>
              <a:rPr lang="en-US" i="0" dirty="0"/>
              <a:t> de </a:t>
            </a:r>
            <a:r>
              <a:rPr lang="en-US" i="0" dirty="0" err="1"/>
              <a:t>geplande</a:t>
            </a:r>
            <a:r>
              <a:rPr lang="en-US" i="0" dirty="0"/>
              <a:t> </a:t>
            </a:r>
            <a:r>
              <a:rPr lang="en-US" i="0" dirty="0" err="1"/>
              <a:t>verbeteringen</a:t>
            </a:r>
            <a:r>
              <a:rPr lang="en-US" i="0" dirty="0"/>
              <a:t> door </a:t>
            </a:r>
            <a:r>
              <a:rPr lang="en-US" i="0" dirty="0" err="1"/>
              <a:t>en</a:t>
            </a:r>
            <a:r>
              <a:rPr lang="en-US" i="0" dirty="0"/>
              <a:t> lever de </a:t>
            </a:r>
            <a:r>
              <a:rPr lang="en-US" i="0" dirty="0" err="1"/>
              <a:t>eindopdracht</a:t>
            </a:r>
            <a:r>
              <a:rPr lang="en-US" i="0" dirty="0"/>
              <a:t> (5) in. </a:t>
            </a:r>
          </a:p>
          <a:p>
            <a:endParaRPr lang="en-US" i="0" dirty="0"/>
          </a:p>
          <a:p>
            <a:r>
              <a:rPr lang="en-US" i="0" dirty="0"/>
              <a:t>Let op: </a:t>
            </a:r>
            <a:r>
              <a:rPr lang="en-US" i="0" dirty="0" err="1"/>
              <a:t>stap</a:t>
            </a:r>
            <a:r>
              <a:rPr lang="en-US" i="0" dirty="0"/>
              <a:t> 5 is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voorlopig</a:t>
            </a:r>
            <a:r>
              <a:rPr lang="en-US" i="0" dirty="0"/>
              <a:t> </a:t>
            </a:r>
            <a:r>
              <a:rPr lang="en-US" i="0" dirty="0" err="1"/>
              <a:t>eindstation</a:t>
            </a:r>
            <a:r>
              <a:rPr lang="en-US" i="0" dirty="0"/>
              <a:t>, </a:t>
            </a:r>
            <a:r>
              <a:rPr lang="en-US" i="0" dirty="0" err="1"/>
              <a:t>bijvoorbeeld</a:t>
            </a:r>
            <a:r>
              <a:rPr lang="en-US" i="0" dirty="0"/>
              <a:t> </a:t>
            </a:r>
            <a:r>
              <a:rPr lang="en-US" i="0" dirty="0" err="1"/>
              <a:t>aan</a:t>
            </a:r>
            <a:r>
              <a:rPr lang="en-US" i="0" dirty="0"/>
              <a:t> het </a:t>
            </a:r>
            <a:r>
              <a:rPr lang="en-US" i="0" dirty="0" err="1"/>
              <a:t>einde</a:t>
            </a:r>
            <a:r>
              <a:rPr lang="en-US" i="0" dirty="0"/>
              <a:t> van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blok</a:t>
            </a:r>
            <a:r>
              <a:rPr lang="en-US" i="0" dirty="0"/>
              <a:t>. In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volgend</a:t>
            </a:r>
            <a:r>
              <a:rPr lang="en-US" i="0" dirty="0"/>
              <a:t> </a:t>
            </a:r>
            <a:r>
              <a:rPr lang="en-US" i="0" dirty="0" err="1"/>
              <a:t>vak</a:t>
            </a:r>
            <a:r>
              <a:rPr lang="en-US" i="0" dirty="0"/>
              <a:t> </a:t>
            </a:r>
            <a:r>
              <a:rPr lang="en-US" i="0" dirty="0" err="1"/>
              <a:t>borduren</a:t>
            </a:r>
            <a:r>
              <a:rPr lang="en-US" i="0" dirty="0"/>
              <a:t> we </a:t>
            </a:r>
            <a:r>
              <a:rPr lang="en-US" i="0" dirty="0" err="1"/>
              <a:t>weer</a:t>
            </a:r>
            <a:r>
              <a:rPr lang="en-US" i="0" dirty="0"/>
              <a:t> </a:t>
            </a:r>
            <a:r>
              <a:rPr lang="en-US" i="0" dirty="0" err="1"/>
              <a:t>verder</a:t>
            </a:r>
            <a:r>
              <a:rPr lang="en-US" i="0" dirty="0"/>
              <a:t> op </a:t>
            </a:r>
            <a:r>
              <a:rPr lang="en-US" i="0" dirty="0" err="1"/>
              <a:t>dat</a:t>
            </a:r>
            <a:r>
              <a:rPr lang="en-US" i="0" dirty="0"/>
              <a:t> </a:t>
            </a:r>
            <a:r>
              <a:rPr lang="en-US" i="0" dirty="0" err="1"/>
              <a:t>niveau</a:t>
            </a:r>
            <a:r>
              <a:rPr lang="en-US" i="0" dirty="0"/>
              <a:t> </a:t>
            </a:r>
            <a:r>
              <a:rPr lang="en-US" i="0" dirty="0" err="1"/>
              <a:t>en</a:t>
            </a:r>
            <a:r>
              <a:rPr lang="en-US" i="0" dirty="0"/>
              <a:t> begin je </a:t>
            </a:r>
            <a:r>
              <a:rPr lang="en-US" i="0" dirty="0" err="1"/>
              <a:t>weer</a:t>
            </a:r>
            <a:r>
              <a:rPr lang="en-US" i="0" dirty="0"/>
              <a:t> </a:t>
            </a:r>
            <a:r>
              <a:rPr lang="en-US" i="0" dirty="0" err="1"/>
              <a:t>bij</a:t>
            </a:r>
            <a:r>
              <a:rPr lang="en-US" i="0" dirty="0"/>
              <a:t> </a:t>
            </a:r>
            <a:r>
              <a:rPr lang="en-US" i="0" dirty="0" err="1"/>
              <a:t>stap</a:t>
            </a:r>
            <a:r>
              <a:rPr lang="en-US" i="0" dirty="0"/>
              <a:t> 1. Het </a:t>
            </a:r>
            <a:r>
              <a:rPr lang="en-US" i="0" dirty="0" err="1"/>
              <a:t>kan</a:t>
            </a:r>
            <a:r>
              <a:rPr lang="en-US" i="0" dirty="0"/>
              <a:t> </a:t>
            </a:r>
            <a:r>
              <a:rPr lang="en-US" i="0" dirty="0" err="1"/>
              <a:t>ook</a:t>
            </a:r>
            <a:r>
              <a:rPr lang="en-US" i="0" dirty="0"/>
              <a:t> </a:t>
            </a:r>
            <a:r>
              <a:rPr lang="en-US" i="0" dirty="0" err="1"/>
              <a:t>zijn</a:t>
            </a:r>
            <a:r>
              <a:rPr lang="en-US" i="0" dirty="0"/>
              <a:t> </a:t>
            </a:r>
            <a:r>
              <a:rPr lang="en-US" i="0" dirty="0" err="1"/>
              <a:t>dat</a:t>
            </a:r>
            <a:r>
              <a:rPr lang="en-US" i="0" dirty="0"/>
              <a:t> </a:t>
            </a:r>
            <a:r>
              <a:rPr lang="en-US" i="0" dirty="0" err="1"/>
              <a:t>tijdens</a:t>
            </a:r>
            <a:r>
              <a:rPr lang="en-US" i="0" dirty="0"/>
              <a:t>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vak</a:t>
            </a:r>
            <a:r>
              <a:rPr lang="en-US" i="0" dirty="0"/>
              <a:t> </a:t>
            </a:r>
            <a:r>
              <a:rPr lang="en-US" i="0" dirty="0" err="1"/>
              <a:t>stap</a:t>
            </a:r>
            <a:r>
              <a:rPr lang="en-US" i="0" dirty="0"/>
              <a:t> 2 t/m 4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paar</a:t>
            </a:r>
            <a:r>
              <a:rPr lang="en-US" i="0" dirty="0"/>
              <a:t> </a:t>
            </a:r>
            <a:r>
              <a:rPr lang="en-US" i="0" dirty="0" err="1"/>
              <a:t>keer</a:t>
            </a:r>
            <a:r>
              <a:rPr lang="en-US" i="0" dirty="0"/>
              <a:t> </a:t>
            </a:r>
            <a:r>
              <a:rPr lang="en-US" i="0" dirty="0" err="1"/>
              <a:t>doorlopen</a:t>
            </a:r>
            <a:r>
              <a:rPr lang="en-US" i="0" dirty="0"/>
              <a:t> </a:t>
            </a:r>
            <a:r>
              <a:rPr lang="en-US" i="0" dirty="0" err="1"/>
              <a:t>moet</a:t>
            </a:r>
            <a:r>
              <a:rPr lang="en-US" i="0" dirty="0"/>
              <a:t> </a:t>
            </a:r>
            <a:r>
              <a:rPr lang="en-US" i="0" dirty="0" err="1"/>
              <a:t>worden</a:t>
            </a:r>
            <a:r>
              <a:rPr lang="en-US" i="0" dirty="0"/>
              <a:t> </a:t>
            </a:r>
            <a:r>
              <a:rPr lang="en-US" i="0" dirty="0" err="1"/>
              <a:t>alvorens</a:t>
            </a:r>
            <a:r>
              <a:rPr lang="en-US" i="0" dirty="0"/>
              <a:t> je </a:t>
            </a:r>
            <a:r>
              <a:rPr lang="en-US" i="0" dirty="0" err="1"/>
              <a:t>naar</a:t>
            </a:r>
            <a:r>
              <a:rPr lang="en-US" i="0" dirty="0"/>
              <a:t> </a:t>
            </a:r>
            <a:r>
              <a:rPr lang="en-US" i="0" dirty="0" err="1"/>
              <a:t>stap</a:t>
            </a:r>
            <a:r>
              <a:rPr lang="en-US" i="0" dirty="0"/>
              <a:t> 5 </a:t>
            </a:r>
            <a:r>
              <a:rPr lang="en-US" i="0" dirty="0" err="1"/>
              <a:t>kunt</a:t>
            </a:r>
            <a:r>
              <a:rPr lang="en-US" i="0" dirty="0"/>
              <a:t>. </a:t>
            </a:r>
          </a:p>
          <a:p>
            <a:endParaRPr lang="en-US" i="0" dirty="0"/>
          </a:p>
          <a:p>
            <a:r>
              <a:rPr lang="en-US" i="0" dirty="0" err="1"/>
              <a:t>Nogmaals</a:t>
            </a:r>
            <a:r>
              <a:rPr lang="en-US" i="0" dirty="0"/>
              <a:t>:</a:t>
            </a:r>
          </a:p>
          <a:p>
            <a:r>
              <a:rPr lang="en-US" dirty="0"/>
              <a:t>Feedback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proces</a:t>
            </a:r>
            <a:endParaRPr lang="en-US" dirty="0"/>
          </a:p>
          <a:p>
            <a:r>
              <a:rPr lang="en-US" dirty="0"/>
              <a:t>Feedback doe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of in </a:t>
            </a:r>
            <a:r>
              <a:rPr lang="en-US" dirty="0" err="1"/>
              <a:t>isolatie</a:t>
            </a:r>
            <a:endParaRPr lang="en-US" dirty="0"/>
          </a:p>
          <a:p>
            <a:r>
              <a:rPr lang="en-US" dirty="0"/>
              <a:t>Feedback is </a:t>
            </a:r>
            <a:r>
              <a:rPr lang="en-US" dirty="0" err="1"/>
              <a:t>gericht</a:t>
            </a:r>
            <a:r>
              <a:rPr lang="en-US" dirty="0"/>
              <a:t> op </a:t>
            </a:r>
            <a:r>
              <a:rPr lang="en-US" dirty="0" err="1"/>
              <a:t>ontwikkeling</a:t>
            </a:r>
            <a:endParaRPr lang="en-US" dirty="0"/>
          </a:p>
          <a:p>
            <a:endParaRPr lang="en-US" i="0" dirty="0"/>
          </a:p>
          <a:p>
            <a:r>
              <a:rPr lang="en-US" i="0" dirty="0" err="1"/>
              <a:t>En</a:t>
            </a:r>
            <a:r>
              <a:rPr lang="en-US" i="0" dirty="0"/>
              <a:t> ~*</a:t>
            </a:r>
            <a:r>
              <a:rPr lang="en-US" i="0" dirty="0" err="1"/>
              <a:t>AnImAtIe</a:t>
            </a:r>
            <a:r>
              <a:rPr lang="en-US" i="0" dirty="0"/>
              <a:t>*~ …</a:t>
            </a:r>
          </a:p>
          <a:p>
            <a:r>
              <a:rPr lang="en-US" i="0" dirty="0"/>
              <a:t>Heb </a:t>
            </a:r>
            <a:r>
              <a:rPr lang="en-US" i="0" dirty="0" err="1"/>
              <a:t>een</a:t>
            </a:r>
            <a:r>
              <a:rPr lang="en-US" i="0" dirty="0"/>
              <a:t> open </a:t>
            </a:r>
            <a:r>
              <a:rPr lang="en-US" i="0" dirty="0" err="1"/>
              <a:t>houding</a:t>
            </a:r>
            <a:r>
              <a:rPr lang="en-US" i="0" dirty="0"/>
              <a:t> </a:t>
            </a:r>
            <a:r>
              <a:rPr lang="en-US" i="0" dirty="0" err="1"/>
              <a:t>naar</a:t>
            </a:r>
            <a:r>
              <a:rPr lang="en-US" i="0" dirty="0"/>
              <a:t> </a:t>
            </a:r>
            <a:r>
              <a:rPr lang="en-US" i="0" dirty="0" err="1"/>
              <a:t>anderen</a:t>
            </a:r>
            <a:r>
              <a:rPr lang="en-US" i="0" dirty="0"/>
              <a:t> (</a:t>
            </a:r>
            <a:r>
              <a:rPr lang="en-US" i="0" dirty="0" err="1"/>
              <a:t>sta</a:t>
            </a:r>
            <a:r>
              <a:rPr lang="en-US" i="0" dirty="0"/>
              <a:t> open voor </a:t>
            </a:r>
            <a:r>
              <a:rPr lang="en-US" i="0" dirty="0" err="1"/>
              <a:t>constructieve</a:t>
            </a:r>
            <a:r>
              <a:rPr lang="en-US" i="0" dirty="0"/>
              <a:t> </a:t>
            </a:r>
            <a:r>
              <a:rPr lang="en-US" i="0" dirty="0" err="1"/>
              <a:t>kritiek</a:t>
            </a:r>
            <a:r>
              <a:rPr lang="en-US" i="0" dirty="0"/>
              <a:t>,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andere</a:t>
            </a:r>
            <a:r>
              <a:rPr lang="en-US" i="0" dirty="0"/>
              <a:t> </a:t>
            </a:r>
            <a:r>
              <a:rPr lang="en-US" i="0" dirty="0" err="1"/>
              <a:t>mening</a:t>
            </a:r>
            <a:r>
              <a:rPr lang="en-US" i="0" dirty="0"/>
              <a:t> </a:t>
            </a:r>
            <a:r>
              <a:rPr lang="en-US" i="0" dirty="0" err="1"/>
              <a:t>en</a:t>
            </a:r>
            <a:r>
              <a:rPr lang="en-US" i="0" dirty="0"/>
              <a:t> tips om van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leren</a:t>
            </a:r>
            <a:r>
              <a:rPr lang="en-US" i="0" dirty="0"/>
              <a:t>)</a:t>
            </a:r>
          </a:p>
          <a:p>
            <a:r>
              <a:rPr lang="en-US" i="0" dirty="0"/>
              <a:t>Heb </a:t>
            </a:r>
            <a:r>
              <a:rPr lang="en-US" i="0" dirty="0" err="1"/>
              <a:t>een</a:t>
            </a:r>
            <a:r>
              <a:rPr lang="en-US" i="0" dirty="0"/>
              <a:t> </a:t>
            </a:r>
            <a:r>
              <a:rPr lang="en-US" i="0" dirty="0" err="1"/>
              <a:t>kritische</a:t>
            </a:r>
            <a:r>
              <a:rPr lang="en-US" i="0" dirty="0"/>
              <a:t> </a:t>
            </a:r>
            <a:r>
              <a:rPr lang="en-US" i="0" dirty="0" err="1"/>
              <a:t>houding</a:t>
            </a:r>
            <a:r>
              <a:rPr lang="en-US" i="0" dirty="0"/>
              <a:t> </a:t>
            </a:r>
            <a:r>
              <a:rPr lang="en-US" i="0" dirty="0" err="1"/>
              <a:t>naar</a:t>
            </a:r>
            <a:r>
              <a:rPr lang="en-US" i="0" dirty="0"/>
              <a:t> je eigen </a:t>
            </a:r>
            <a:r>
              <a:rPr lang="en-US" i="0" dirty="0" err="1"/>
              <a:t>werk</a:t>
            </a:r>
            <a:r>
              <a:rPr lang="en-US" i="0" dirty="0"/>
              <a:t> (er </a:t>
            </a:r>
            <a:r>
              <a:rPr lang="en-US" i="0" dirty="0" err="1"/>
              <a:t>zijn</a:t>
            </a:r>
            <a:r>
              <a:rPr lang="en-US" i="0" dirty="0"/>
              <a:t> </a:t>
            </a:r>
            <a:r>
              <a:rPr lang="en-US" i="0" dirty="0" err="1"/>
              <a:t>weinig</a:t>
            </a:r>
            <a:r>
              <a:rPr lang="en-US" i="0" dirty="0"/>
              <a:t> tot </a:t>
            </a:r>
            <a:r>
              <a:rPr lang="en-US" i="0" dirty="0" err="1"/>
              <a:t>geen</a:t>
            </a:r>
            <a:r>
              <a:rPr lang="en-US" i="0" dirty="0"/>
              <a:t> </a:t>
            </a:r>
            <a:r>
              <a:rPr lang="en-US" i="0" dirty="0" err="1"/>
              <a:t>mensen</a:t>
            </a:r>
            <a:r>
              <a:rPr lang="en-US" i="0" dirty="0"/>
              <a:t> die het in 1x perfect </a:t>
            </a:r>
            <a:r>
              <a:rPr lang="en-US" i="0" dirty="0" err="1"/>
              <a:t>doen</a:t>
            </a:r>
            <a:r>
              <a:rPr lang="en-US" i="0" dirty="0"/>
              <a:t>, </a:t>
            </a:r>
            <a:r>
              <a:rPr lang="en-US" i="0" dirty="0" err="1"/>
              <a:t>ook</a:t>
            </a:r>
            <a:r>
              <a:rPr lang="en-US" i="0" dirty="0"/>
              <a:t> </a:t>
            </a:r>
            <a:r>
              <a:rPr lang="en-US" i="0" dirty="0" err="1"/>
              <a:t>jij</a:t>
            </a:r>
            <a:r>
              <a:rPr lang="en-US" i="0" dirty="0"/>
              <a:t> </a:t>
            </a:r>
            <a:r>
              <a:rPr lang="en-US" i="0" dirty="0" err="1"/>
              <a:t>kunt</a:t>
            </a:r>
            <a:r>
              <a:rPr lang="en-US" i="0" dirty="0"/>
              <a:t> </a:t>
            </a:r>
            <a:r>
              <a:rPr lang="en-US" i="0" dirty="0" err="1"/>
              <a:t>nog</a:t>
            </a:r>
            <a:r>
              <a:rPr lang="en-US" i="0" dirty="0"/>
              <a:t> </a:t>
            </a:r>
            <a:r>
              <a:rPr lang="en-US" i="0" dirty="0" err="1"/>
              <a:t>verbeteren</a:t>
            </a:r>
            <a:r>
              <a:rPr lang="en-US" i="0" dirty="0"/>
              <a:t>)</a:t>
            </a:r>
          </a:p>
          <a:p>
            <a:r>
              <a:rPr lang="en-US" i="0" dirty="0"/>
              <a:t>Heb de </a:t>
            </a:r>
            <a:r>
              <a:rPr lang="en-US" i="0" dirty="0" err="1"/>
              <a:t>wil</a:t>
            </a:r>
            <a:r>
              <a:rPr lang="en-US" i="0" dirty="0"/>
              <a:t> om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verbeteren</a:t>
            </a:r>
            <a:r>
              <a:rPr lang="en-US" i="0" dirty="0"/>
              <a:t>! (want </a:t>
            </a:r>
            <a:r>
              <a:rPr lang="en-US" i="0" dirty="0" err="1"/>
              <a:t>uiteindelijk</a:t>
            </a:r>
            <a:r>
              <a:rPr lang="en-US" i="0" dirty="0"/>
              <a:t> is het </a:t>
            </a:r>
            <a:r>
              <a:rPr lang="en-US" i="0" dirty="0" err="1"/>
              <a:t>aan</a:t>
            </a:r>
            <a:r>
              <a:rPr lang="en-US" i="0" dirty="0"/>
              <a:t> de student </a:t>
            </a:r>
            <a:r>
              <a:rPr lang="en-US" i="0" dirty="0" err="1"/>
              <a:t>zelf</a:t>
            </a:r>
            <a:r>
              <a:rPr lang="en-US" i="0" dirty="0"/>
              <a:t> om </a:t>
            </a:r>
            <a:r>
              <a:rPr lang="en-US" i="0" dirty="0" err="1"/>
              <a:t>verbeteringen</a:t>
            </a:r>
            <a:r>
              <a:rPr lang="en-US" i="0" dirty="0"/>
              <a:t> door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voeren</a:t>
            </a:r>
            <a:r>
              <a:rPr lang="en-US" i="0" dirty="0"/>
              <a:t>,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leren</a:t>
            </a:r>
            <a:r>
              <a:rPr lang="en-US" i="0" dirty="0"/>
              <a:t> </a:t>
            </a:r>
            <a:r>
              <a:rPr lang="en-US" i="0" dirty="0" err="1"/>
              <a:t>en</a:t>
            </a:r>
            <a:r>
              <a:rPr lang="en-US" i="0" dirty="0"/>
              <a:t> </a:t>
            </a:r>
            <a:r>
              <a:rPr lang="en-US" i="0" dirty="0" err="1"/>
              <a:t>te</a:t>
            </a:r>
            <a:r>
              <a:rPr lang="en-US" i="0" dirty="0"/>
              <a:t> </a:t>
            </a:r>
            <a:r>
              <a:rPr lang="en-US" i="0" dirty="0" err="1"/>
              <a:t>ontwikkelen</a:t>
            </a:r>
            <a:r>
              <a:rPr lang="en-US" i="0" dirty="0"/>
              <a:t>. </a:t>
            </a:r>
            <a:r>
              <a:rPr lang="en-US" i="0" dirty="0" err="1"/>
              <a:t>En</a:t>
            </a:r>
            <a:r>
              <a:rPr lang="en-US" i="0" dirty="0"/>
              <a:t> </a:t>
            </a:r>
            <a:r>
              <a:rPr lang="en-US" i="0" dirty="0" err="1"/>
              <a:t>dat</a:t>
            </a:r>
            <a:r>
              <a:rPr lang="en-US" i="0" dirty="0"/>
              <a:t> is hard </a:t>
            </a:r>
            <a:r>
              <a:rPr lang="en-US" i="0" dirty="0" err="1"/>
              <a:t>werken</a:t>
            </a:r>
            <a:r>
              <a:rPr lang="en-US" i="0" dirty="0"/>
              <a:t>, maar </a:t>
            </a:r>
            <a:r>
              <a:rPr lang="en-US" i="0" dirty="0" err="1"/>
              <a:t>daarvoor</a:t>
            </a:r>
            <a:r>
              <a:rPr lang="en-US" i="0" dirty="0"/>
              <a:t> zit je </a:t>
            </a:r>
            <a:r>
              <a:rPr lang="en-US" i="0" dirty="0" err="1"/>
              <a:t>ook</a:t>
            </a:r>
            <a:r>
              <a:rPr lang="en-US" i="0" dirty="0"/>
              <a:t> op de Universiteit).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020B8-5F0D-45BA-8E40-6DB7A4E4109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237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020B8-5F0D-45BA-8E40-6DB7A4E4109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235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 err="1">
                <a:latin typeface="AdelleSans-Light"/>
              </a:rPr>
              <a:t>Onderstaand</a:t>
            </a:r>
            <a:r>
              <a:rPr lang="en-US" sz="1800" b="0" i="0" u="none" strike="noStrike" baseline="0" dirty="0">
                <a:latin typeface="AdelleSans-Light"/>
              </a:rPr>
              <a:t> de do’s </a:t>
            </a:r>
            <a:r>
              <a:rPr lang="en-US" sz="1800" b="0" i="0" u="none" strike="noStrike" baseline="0" dirty="0" err="1">
                <a:latin typeface="AdelleSans-Light"/>
              </a:rPr>
              <a:t>en</a:t>
            </a:r>
            <a:r>
              <a:rPr lang="en-US" sz="1800" b="0" i="0" u="none" strike="noStrike" baseline="0" dirty="0">
                <a:latin typeface="AdelleSans-Light"/>
              </a:rPr>
              <a:t> don’ts </a:t>
            </a:r>
            <a:r>
              <a:rPr lang="en-US" sz="1800" b="0" i="0" u="none" strike="noStrike" baseline="0" dirty="0" err="1">
                <a:latin typeface="AdelleSans-Light"/>
              </a:rPr>
              <a:t>tijdens</a:t>
            </a:r>
            <a:r>
              <a:rPr lang="en-US" sz="1800" b="0" i="0" u="none" strike="noStrike" baseline="0" dirty="0">
                <a:latin typeface="AdelleSans-Light"/>
              </a:rPr>
              <a:t> het feedback </a:t>
            </a:r>
            <a:r>
              <a:rPr lang="en-US" sz="1800" b="0" i="0" u="none" strike="noStrike" baseline="0" dirty="0" err="1">
                <a:latin typeface="AdelleSans-Light"/>
              </a:rPr>
              <a:t>geven</a:t>
            </a:r>
            <a:r>
              <a:rPr lang="en-US" sz="1800" b="0" i="0" u="none" strike="noStrike" baseline="0" dirty="0">
                <a:latin typeface="AdelleSans-Light"/>
              </a:rPr>
              <a:t> (</a:t>
            </a:r>
            <a:r>
              <a:rPr lang="en-US" sz="1800" b="0" i="0" u="none" strike="noStrike" baseline="0" dirty="0" err="1">
                <a:latin typeface="AdelleSans-Light"/>
              </a:rPr>
              <a:t>deze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zijn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natuurlijk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ook</a:t>
            </a:r>
            <a:r>
              <a:rPr lang="en-US" sz="1800" b="0" i="0" u="none" strike="noStrike" baseline="0" dirty="0">
                <a:latin typeface="AdelleSans-Light"/>
              </a:rPr>
              <a:t> relevant voor trainers! Practice </a:t>
            </a:r>
            <a:r>
              <a:rPr lang="en-US" sz="1800" b="0" i="0" u="none" strike="noStrike" baseline="0" dirty="0" err="1">
                <a:latin typeface="AdelleSans-Light"/>
              </a:rPr>
              <a:t>daarom</a:t>
            </a:r>
            <a:r>
              <a:rPr lang="en-US" sz="1800" b="0" i="0" u="none" strike="noStrike" baseline="0" dirty="0">
                <a:latin typeface="AdelleSans-Light"/>
              </a:rPr>
              <a:t> what you preach!). </a:t>
            </a:r>
            <a:r>
              <a:rPr lang="en-US" sz="1800" b="0" i="0" u="none" strike="noStrike" baseline="0" dirty="0" err="1">
                <a:latin typeface="AdelleSans-Light"/>
              </a:rPr>
              <a:t>Studenten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kunnen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deze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ook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terugvinden</a:t>
            </a:r>
            <a:r>
              <a:rPr lang="en-US" sz="1800" b="0" i="0" u="none" strike="noStrike" baseline="0" dirty="0">
                <a:latin typeface="AdelleSans-Light"/>
              </a:rPr>
              <a:t>, </a:t>
            </a:r>
            <a:r>
              <a:rPr lang="en-US" sz="1800" b="0" i="0" u="none" strike="noStrike" baseline="0" dirty="0" err="1">
                <a:latin typeface="AdelleSans-Light"/>
              </a:rPr>
              <a:t>inclusief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voorbeelden</a:t>
            </a:r>
            <a:r>
              <a:rPr lang="en-US" sz="1800" b="0" i="0" u="none" strike="noStrike" baseline="0" dirty="0">
                <a:latin typeface="AdelleSans-Light"/>
              </a:rPr>
              <a:t>, in de factsheet. 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WEL DOEN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1. Focus your feedback on the task,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not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the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learner</a:t>
            </a:r>
            <a:r>
              <a:rPr lang="nl-NL" sz="1800" b="0" i="0" u="none" strike="noStrike" baseline="0" dirty="0">
                <a:latin typeface="AdelleSans-Light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“You reach a conclusion without elaborating on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step X and Y.” instead of “You are always jumping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to conclusions without explaining anything.”</a:t>
            </a:r>
          </a:p>
          <a:p>
            <a:pPr algn="l"/>
            <a:endParaRPr lang="en-US" sz="1800" b="0" i="0" u="none" strike="noStrike" baseline="0" dirty="0">
              <a:latin typeface="AdelleSans-Light"/>
            </a:endParaRP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2. Elaborate on why you are giving this</a:t>
            </a: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feedback.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“Your title gives good insight in what the text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will be about!” instead of “Great title!”</a:t>
            </a:r>
          </a:p>
          <a:p>
            <a:pPr algn="l"/>
            <a:endParaRPr lang="nl-NL" sz="1800" b="0" i="0" u="none" strike="noStrike" baseline="0" dirty="0">
              <a:latin typeface="AdelleSans-Light"/>
            </a:endParaRP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3. Present </a:t>
            </a:r>
            <a:r>
              <a:rPr lang="nl-NL" sz="1800" b="0" i="0" u="none" strike="noStrike" baseline="0" dirty="0" err="1">
                <a:latin typeface="AdelleSans-Light"/>
              </a:rPr>
              <a:t>elaborated</a:t>
            </a:r>
            <a:r>
              <a:rPr lang="nl-NL" sz="1800" b="0" i="0" u="none" strike="noStrike" baseline="0" dirty="0">
                <a:latin typeface="AdelleSans-Light"/>
              </a:rPr>
              <a:t> feedback in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manageable</a:t>
            </a:r>
            <a:r>
              <a:rPr lang="nl-NL" sz="1800" b="0" i="0" u="none" strike="noStrike" baseline="0" dirty="0">
                <a:latin typeface="AdelleSans-Light"/>
              </a:rPr>
              <a:t> units.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“I would move this paragraph to the beginning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to make the structure of the discussion clearer.”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instead of “Your discussion is missing structure,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please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rewrite</a:t>
            </a:r>
            <a:r>
              <a:rPr lang="nl-NL" sz="1800" b="0" i="0" u="none" strike="noStrike" baseline="0" dirty="0">
                <a:latin typeface="AdelleSans-Light"/>
              </a:rPr>
              <a:t>.”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 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4. Be specific and clear with feedback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message</a:t>
            </a:r>
            <a:r>
              <a:rPr lang="nl-NL" sz="1800" b="0" i="0" u="none" strike="noStrike" baseline="0" dirty="0">
                <a:latin typeface="AdelleSans-Light"/>
              </a:rPr>
              <a:t>, </a:t>
            </a:r>
            <a:r>
              <a:rPr lang="nl-NL" sz="1800" b="0" i="0" u="none" strike="noStrike" baseline="0" dirty="0" err="1">
                <a:latin typeface="AdelleSans-Light"/>
              </a:rPr>
              <a:t>preferably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linking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your</a:t>
            </a:r>
            <a:endParaRPr lang="nl-NL" sz="1800" b="0" i="0" u="none" strike="noStrike" baseline="0" dirty="0">
              <a:latin typeface="AdelleSans-Light"/>
            </a:endParaRP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feedback </a:t>
            </a:r>
            <a:r>
              <a:rPr lang="nl-NL" sz="1800" b="0" i="0" u="none" strike="noStrike" baseline="0" dirty="0" err="1">
                <a:latin typeface="AdelleSans-Light"/>
              </a:rPr>
              <a:t>to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the</a:t>
            </a:r>
            <a:r>
              <a:rPr lang="nl-NL" sz="1800" b="0" i="0" u="none" strike="noStrike" baseline="0" dirty="0">
                <a:latin typeface="AdelleSans-Light"/>
              </a:rPr>
              <a:t> criteria.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“One of our criteria is about spelling. I saw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some mistakes in the introduction (example).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Don’t forget to spell check your text.”</a:t>
            </a:r>
          </a:p>
          <a:p>
            <a:pPr algn="l"/>
            <a:endParaRPr lang="en-US" sz="1800" b="0" i="0" u="none" strike="noStrike" baseline="0" dirty="0">
              <a:latin typeface="AdelleSans-Light"/>
            </a:endParaRP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5. Promote a learning goal orientation</a:t>
            </a: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via feedback.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“I think Hattie is using a different definition of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efficient feedback.” instead of “Please look at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page 187 of Hattie’s book for the right definition</a:t>
            </a: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of feedback.”</a:t>
            </a:r>
          </a:p>
          <a:p>
            <a:pPr algn="l"/>
            <a:endParaRPr lang="nl-NL" sz="1800" b="0" i="0" u="none" strike="noStrike" baseline="0" dirty="0">
              <a:latin typeface="AdelleSans-Light"/>
            </a:endParaRP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NIET DOEN: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1. Do not present feedback that discourages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the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learner</a:t>
            </a:r>
            <a:r>
              <a:rPr lang="nl-NL" sz="1800" b="0" i="0" u="none" strike="noStrike" baseline="0" dirty="0">
                <a:latin typeface="AdelleSans-Light"/>
              </a:rPr>
              <a:t> or </a:t>
            </a:r>
            <a:r>
              <a:rPr lang="nl-NL" sz="1800" b="0" i="0" u="none" strike="noStrike" baseline="0" dirty="0" err="1">
                <a:latin typeface="AdelleSans-Light"/>
              </a:rPr>
              <a:t>threatens</a:t>
            </a:r>
            <a:endParaRPr lang="nl-NL" sz="1800" b="0" i="0" u="none" strike="noStrike" baseline="0" dirty="0">
              <a:latin typeface="AdelleSans-Light"/>
            </a:endParaRP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the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learner’s</a:t>
            </a:r>
            <a:r>
              <a:rPr lang="nl-NL" sz="1800" b="0" i="0" u="none" strike="noStrike" baseline="0" dirty="0">
                <a:latin typeface="AdelleSans-Light"/>
              </a:rPr>
              <a:t> </a:t>
            </a:r>
            <a:r>
              <a:rPr lang="nl-NL" sz="1800" b="0" i="0" u="none" strike="noStrike" baseline="0" dirty="0" err="1">
                <a:latin typeface="AdelleSans-Light"/>
              </a:rPr>
              <a:t>self-esteem</a:t>
            </a:r>
            <a:r>
              <a:rPr lang="nl-NL" sz="1800" b="0" i="0" u="none" strike="noStrike" baseline="0" dirty="0">
                <a:latin typeface="AdelleSans-Light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“Did you actually understand the assignment?”</a:t>
            </a:r>
          </a:p>
          <a:p>
            <a:pPr algn="l"/>
            <a:endParaRPr lang="en-US" sz="1800" b="0" i="0" u="none" strike="noStrike" baseline="0" dirty="0">
              <a:latin typeface="AdelleSans-Light"/>
            </a:endParaRP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2. Avoid using unexplained praise. Instead of “This looks great!”, try to indicate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what is good, such as: “The format you used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really supports the flow of the text.”</a:t>
            </a:r>
          </a:p>
          <a:p>
            <a:pPr algn="l"/>
            <a:endParaRPr lang="en-US" sz="1800" b="0" i="0" u="none" strike="noStrike" baseline="0" dirty="0">
              <a:latin typeface="AdelleSans-Light"/>
            </a:endParaRP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3. Avoid using progressive hints that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always terminate with the correct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answer</a:t>
            </a:r>
            <a:r>
              <a:rPr lang="nl-NL" sz="1800" b="0" i="0" u="none" strike="noStrike" baseline="0" dirty="0">
                <a:latin typeface="AdelleSans-Light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“You used a wrong quote. It should be</a:t>
            </a: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[correct </a:t>
            </a:r>
            <a:r>
              <a:rPr lang="nl-NL" sz="1800" b="0" i="0" u="none" strike="noStrike" baseline="0" dirty="0" err="1">
                <a:latin typeface="AdelleSans-Light"/>
              </a:rPr>
              <a:t>answer</a:t>
            </a:r>
            <a:r>
              <a:rPr lang="nl-NL" sz="1800" b="0" i="0" u="none" strike="noStrike" baseline="0" dirty="0">
                <a:latin typeface="AdelleSans-Light"/>
              </a:rPr>
              <a:t>].”</a:t>
            </a:r>
          </a:p>
          <a:p>
            <a:pPr algn="l"/>
            <a:endParaRPr lang="en-US" sz="1800" b="0" i="0" u="none" strike="noStrike" baseline="0" dirty="0">
              <a:latin typeface="AdelleSans-Light"/>
            </a:endParaRP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4. (</a:t>
            </a:r>
            <a:r>
              <a:rPr lang="en-US" sz="1800" b="0" i="0" u="none" strike="noStrike" baseline="0" dirty="0" err="1">
                <a:latin typeface="AdelleSans-Light"/>
              </a:rPr>
              <a:t>niet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opgenomen</a:t>
            </a:r>
            <a:r>
              <a:rPr lang="en-US" sz="1800" b="0" i="0" u="none" strike="noStrike" baseline="0" dirty="0">
                <a:latin typeface="AdelleSans-Light"/>
              </a:rPr>
              <a:t> in de table, want </a:t>
            </a:r>
            <a:r>
              <a:rPr lang="en-US" sz="1800" b="0" i="0" u="none" strike="noStrike" baseline="0" dirty="0" err="1">
                <a:latin typeface="AdelleSans-Light"/>
              </a:rPr>
              <a:t>kan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ook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verwarrend</a:t>
            </a:r>
            <a:r>
              <a:rPr lang="en-US" sz="1800" b="0" i="0" u="none" strike="noStrike" baseline="0" dirty="0">
                <a:latin typeface="AdelleSans-Light"/>
              </a:rPr>
              <a:t> </a:t>
            </a:r>
            <a:r>
              <a:rPr lang="en-US" sz="1800" b="0" i="0" u="none" strike="noStrike" baseline="0" dirty="0" err="1">
                <a:latin typeface="AdelleSans-Light"/>
              </a:rPr>
              <a:t>werken</a:t>
            </a:r>
            <a:r>
              <a:rPr lang="en-US" sz="1800" b="0" i="0" u="none" strike="noStrike" baseline="0" dirty="0">
                <a:latin typeface="AdelleSans-Light"/>
              </a:rPr>
              <a:t> nu). Minimize use of extensive error</a:t>
            </a:r>
          </a:p>
          <a:p>
            <a:pPr algn="l"/>
            <a:r>
              <a:rPr lang="nl-NL" sz="1800" b="0" i="0" u="none" strike="noStrike" baseline="0" dirty="0">
                <a:latin typeface="AdelleSans-Light"/>
              </a:rPr>
              <a:t>analyses and diagnosis.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Instead of changing words in the text or commenting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on every sentence, try to summarize</a:t>
            </a:r>
          </a:p>
          <a:p>
            <a:pPr algn="l"/>
            <a:r>
              <a:rPr lang="en-US" sz="1800" b="0" i="0" u="none" strike="noStrike" baseline="0" dirty="0">
                <a:latin typeface="AdelleSans-Light"/>
              </a:rPr>
              <a:t>small but comparable mistakes with an overarching</a:t>
            </a:r>
          </a:p>
          <a:p>
            <a:pPr algn="l"/>
            <a:r>
              <a:rPr lang="nl-NL" sz="1800" b="0" i="0" u="none" strike="noStrike" baseline="0" dirty="0" err="1">
                <a:latin typeface="AdelleSans-Light"/>
              </a:rPr>
              <a:t>advise</a:t>
            </a:r>
            <a:r>
              <a:rPr lang="nl-NL" sz="1800" b="0" i="0" u="none" strike="noStrike" baseline="0" dirty="0">
                <a:latin typeface="AdelleSans-Light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020B8-5F0D-45BA-8E40-6DB7A4E4109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11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8D-4F54-4862-96BA-F4DFEA1C9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47841-BB48-48F4-9D1B-C0F1060EF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C4E43-DA34-4F94-A3C8-B802686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61114-D0C4-45BD-B2DF-EA2ABB94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AD7FC-4E46-4DBD-B607-0D669782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30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56B2-7EEC-4B48-B64A-1E83E28A4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F9ECF8-1847-447D-A09C-F1E87470C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A8554-EB1C-4581-AE0C-9FA9EB10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79D2A-6756-4267-86B0-5EAAAA1AB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DB6F2-0F5A-4541-AE60-6995AEB2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38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89F30C-01CA-44D3-BAC8-678978244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C9E1C-5F85-4DDB-A08E-4ADDBB3F9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923C2-0311-4028-8BEC-9D29DB39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1134E-BE4E-40D3-B519-2613EAD9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8D6C9-5D5F-4E7B-B782-271E476D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3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848F1-E811-4ABC-9230-489273FC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6DCE2-BBE0-4511-B606-5104C7976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F29B4-97EF-4B97-8D44-4CD63E062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3101C-0295-40CF-A80F-BCB9C5E01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34DCC-F004-4CF5-8F1B-78914812C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63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AF68-E018-4A3E-98F9-0438AAF6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3D86D-41CF-46D2-BD11-61F810AA2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1699F-91E9-4061-BD54-DCD96535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BB7B2-88EB-4B7F-9AB3-C374989E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09A1-08A4-4AEE-A7CD-CEEB4F13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38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2F5CD-3056-4632-A160-9198F4E98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8E55C-A6C8-4B57-B6D6-21D55E991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2A955-CE7D-4A3D-A5CC-20AD9410D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D1165-2B3E-4528-A693-71583494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16ABD-FD2C-4173-B066-F1C71BCC8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3F76D-3113-402A-AD56-AAFCF993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12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B2D2F-5E1D-4FE1-AE41-0DF86EA2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ED908-CFA1-43A5-A601-B3049F9B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A2E8F-262A-4434-B11A-74F6FC34B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1CFA9C-2B3F-45BA-9FFC-68C5E5833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7D1AF-1282-42A1-BB11-58F2C6FB4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49715-8E0D-4007-9FE1-58BA7875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0D4E80-2009-489F-B093-0B3F3B644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9BDFA-4B4A-4E01-9FF9-334BE0494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5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9607-50FD-463C-B2C0-35150E0EA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3BBF32-F5C9-43FE-89FA-8A7723E4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983785-87FA-43DC-916C-AE5BF5216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2DEC9C-53EA-4006-BA03-65A23ECA4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21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D4136-2924-4DF9-A15D-2D6DFE44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205DE5-7C1C-47E4-AF0D-830EA8FB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AD2DA-CE19-46C0-A236-E9449196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77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D003A-6555-45A6-A8D3-796AF21CD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B3837-2665-4E14-A861-C7D97D217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332C8-64B8-49A3-89C7-0A59CAF5F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0A10A-9E6F-49C2-A758-CF5A7F379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C090D-E689-4AA0-88E0-4BDF41E82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88550-6F74-46AE-8108-788CAFAA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9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134B4-4C7B-406A-B0AD-99BE296E8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5B6F1-DEDB-4C9F-84EE-B17313465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AEA4B-8646-48D5-BDA4-5E5112B25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EA97D-5A69-4507-A237-85817AB7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FAC2A-43D9-4EA2-91F8-842FDD5C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5AA78-34AA-4267-BB5F-1D04501B6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2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2492B-7314-4902-B555-022B74F9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F0854-5A84-4122-B87B-2B2EF7FC1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257C4-4841-45F7-8D92-A1A505B82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36D35-2383-4E38-B467-8363D6D68B95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BA055-281A-4C82-9079-A261A32A1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0B805-D6CD-4DDC-99EF-7FFEA2A5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8A736-AEB5-48C7-B539-340F6413ACF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97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4025-FBF1-4D9A-B644-4EDEADF436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70BDB-4120-4617-B808-5DD7059AEF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id="{B266DE93-2330-4E4B-8A59-7375268B7C43}"/>
              </a:ext>
            </a:extLst>
          </p:cNvPr>
          <p:cNvSpPr/>
          <p:nvPr/>
        </p:nvSpPr>
        <p:spPr>
          <a:xfrm>
            <a:off x="-2063180" y="306836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/>
          </a:p>
        </p:txBody>
      </p:sp>
      <p:sp>
        <p:nvSpPr>
          <p:cNvPr id="6" name="Flowchart: Data 5">
            <a:extLst>
              <a:ext uri="{FF2B5EF4-FFF2-40B4-BE49-F238E27FC236}">
                <a16:creationId xmlns:a16="http://schemas.microsoft.com/office/drawing/2014/main" id="{174B1B54-06D3-467D-A9ED-08E845F6D5F2}"/>
              </a:ext>
            </a:extLst>
          </p:cNvPr>
          <p:cNvSpPr/>
          <p:nvPr/>
        </p:nvSpPr>
        <p:spPr>
          <a:xfrm>
            <a:off x="-4294751" y="1589607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Flowchart: Data 7">
            <a:extLst>
              <a:ext uri="{FF2B5EF4-FFF2-40B4-BE49-F238E27FC236}">
                <a16:creationId xmlns:a16="http://schemas.microsoft.com/office/drawing/2014/main" id="{7E2A9610-8F4E-413E-B04E-F90A856D9D90}"/>
              </a:ext>
            </a:extLst>
          </p:cNvPr>
          <p:cNvSpPr/>
          <p:nvPr/>
        </p:nvSpPr>
        <p:spPr>
          <a:xfrm>
            <a:off x="6183085" y="5309748"/>
            <a:ext cx="9596094" cy="1143000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73DE12-26A4-448C-B84B-FDBF30A6814A}"/>
              </a:ext>
            </a:extLst>
          </p:cNvPr>
          <p:cNvSpPr txBox="1"/>
          <p:nvPr/>
        </p:nvSpPr>
        <p:spPr>
          <a:xfrm>
            <a:off x="381489" y="426217"/>
            <a:ext cx="6248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1.1 </a:t>
            </a:r>
            <a:r>
              <a:rPr lang="en-US" sz="2800" b="1" dirty="0" err="1">
                <a:solidFill>
                  <a:schemeClr val="bg1"/>
                </a:solidFill>
              </a:rPr>
              <a:t>Inleiding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Academische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Vaardigheden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err="1">
                <a:solidFill>
                  <a:schemeClr val="bg1"/>
                </a:solidFill>
              </a:rPr>
              <a:t>Bijeenkomst</a:t>
            </a:r>
            <a:r>
              <a:rPr lang="en-US" sz="2800" b="1" dirty="0">
                <a:solidFill>
                  <a:schemeClr val="bg1"/>
                </a:solidFill>
              </a:rPr>
              <a:t> 3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C3B828-C2DB-4572-A828-E066E30CD4FE}"/>
              </a:ext>
            </a:extLst>
          </p:cNvPr>
          <p:cNvSpPr txBox="1"/>
          <p:nvPr/>
        </p:nvSpPr>
        <p:spPr>
          <a:xfrm>
            <a:off x="381489" y="1884372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Feedback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0EB23C-EF33-411B-BD3F-34F43D7A0D68}"/>
              </a:ext>
            </a:extLst>
          </p:cNvPr>
          <p:cNvSpPr txBox="1"/>
          <p:nvPr/>
        </p:nvSpPr>
        <p:spPr>
          <a:xfrm>
            <a:off x="7772888" y="5583565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E-mail: goverts@essb.eur.nl</a:t>
            </a:r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16" name="Picture 15" descr="Text, letter&#10;&#10;Description automatically generated">
            <a:extLst>
              <a:ext uri="{FF2B5EF4-FFF2-40B4-BE49-F238E27FC236}">
                <a16:creationId xmlns:a16="http://schemas.microsoft.com/office/drawing/2014/main" id="{783EE59D-241E-4BE9-B9A1-D4599E1BE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9429"/>
            <a:ext cx="275911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66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58B783-3C30-405F-953D-1F3DF610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B6B661-EDB0-464E-BA9F-3EB2C52BF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3097"/>
            <a:ext cx="10515600" cy="1563866"/>
          </a:xfrm>
        </p:spPr>
        <p:txBody>
          <a:bodyPr/>
          <a:lstStyle/>
          <a:p>
            <a:pPr marL="0" indent="0" algn="r">
              <a:buNone/>
            </a:pPr>
            <a:r>
              <a:rPr lang="en-US" b="1" dirty="0"/>
              <a:t>Wat is feedback?</a:t>
            </a:r>
          </a:p>
          <a:p>
            <a:pPr marL="0" indent="0" algn="r">
              <a:buNone/>
            </a:pPr>
            <a:r>
              <a:rPr lang="en-US" b="1" dirty="0" err="1"/>
              <a:t>Feedbackproces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err="1"/>
              <a:t>Peerfeedback</a:t>
            </a:r>
            <a:r>
              <a:rPr lang="en-US" b="1" dirty="0"/>
              <a:t> </a:t>
            </a:r>
            <a:endParaRPr lang="nl-NL" b="1" dirty="0"/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id="{B266DE93-2330-4E4B-8A59-7375268B7C43}"/>
              </a:ext>
            </a:extLst>
          </p:cNvPr>
          <p:cNvSpPr/>
          <p:nvPr/>
        </p:nvSpPr>
        <p:spPr>
          <a:xfrm>
            <a:off x="-2063180" y="306836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73DE12-26A4-448C-B84B-FDBF30A6814A}"/>
              </a:ext>
            </a:extLst>
          </p:cNvPr>
          <p:cNvSpPr txBox="1"/>
          <p:nvPr/>
        </p:nvSpPr>
        <p:spPr>
          <a:xfrm>
            <a:off x="350667" y="599143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Inhoud</a:t>
            </a:r>
            <a:endParaRPr lang="nl-N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8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58B783-3C30-405F-953D-1F3DF610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B6B661-EDB0-464E-BA9F-3EB2C52BF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706"/>
            <a:ext cx="10515600" cy="42522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“[…] feedback needs to provide information specifically relating to the task or process of learning that fills a gap between what is understood and what is aimed to be understood (Sadler, 1989)”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Current  -   -   -   -   -   -   -   -   -   - [ gap ] -   -   -   -   -   -   -   -   -   -   -   Goal</a:t>
            </a:r>
          </a:p>
          <a:p>
            <a:pPr marL="0" indent="0">
              <a:buNone/>
            </a:pPr>
            <a:r>
              <a:rPr lang="en-US" dirty="0"/>
              <a:t>understanding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id="{B266DE93-2330-4E4B-8A59-7375268B7C43}"/>
              </a:ext>
            </a:extLst>
          </p:cNvPr>
          <p:cNvSpPr/>
          <p:nvPr/>
        </p:nvSpPr>
        <p:spPr>
          <a:xfrm>
            <a:off x="-2063180" y="306836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73DE12-26A4-448C-B84B-FDBF30A6814A}"/>
              </a:ext>
            </a:extLst>
          </p:cNvPr>
          <p:cNvSpPr txBox="1"/>
          <p:nvPr/>
        </p:nvSpPr>
        <p:spPr>
          <a:xfrm>
            <a:off x="350667" y="599143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Wat is feedback?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D8252D9-C35D-493B-9472-5D31254BD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38173">
            <a:off x="8603456" y="4579347"/>
            <a:ext cx="3097961" cy="248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5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 descr="Badge 1 with solid fill">
            <a:extLst>
              <a:ext uri="{FF2B5EF4-FFF2-40B4-BE49-F238E27FC236}">
                <a16:creationId xmlns:a16="http://schemas.microsoft.com/office/drawing/2014/main" id="{AFF6D0C4-C258-4FCE-B0D1-F73807C09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0796" y="3142350"/>
            <a:ext cx="521400" cy="521400"/>
          </a:xfrm>
          <a:prstGeom prst="rect">
            <a:avLst/>
          </a:prstGeom>
        </p:spPr>
      </p:pic>
      <p:pic>
        <p:nvPicPr>
          <p:cNvPr id="15" name="Graphic 14" descr="Badge with solid fill">
            <a:extLst>
              <a:ext uri="{FF2B5EF4-FFF2-40B4-BE49-F238E27FC236}">
                <a16:creationId xmlns:a16="http://schemas.microsoft.com/office/drawing/2014/main" id="{BC31E542-BFB7-491F-8C57-6F17652812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46397" y="3144400"/>
            <a:ext cx="521400" cy="521400"/>
          </a:xfrm>
          <a:prstGeom prst="rect">
            <a:avLst/>
          </a:prstGeom>
        </p:spPr>
      </p:pic>
      <p:pic>
        <p:nvPicPr>
          <p:cNvPr id="16" name="Graphic 15" descr="Badge 3 with solid fill">
            <a:extLst>
              <a:ext uri="{FF2B5EF4-FFF2-40B4-BE49-F238E27FC236}">
                <a16:creationId xmlns:a16="http://schemas.microsoft.com/office/drawing/2014/main" id="{7AF71AEC-F54F-4ADC-B7CA-3F926009F3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95004" y="3144400"/>
            <a:ext cx="521400" cy="521400"/>
          </a:xfrm>
          <a:prstGeom prst="rect">
            <a:avLst/>
          </a:prstGeom>
        </p:spPr>
      </p:pic>
      <p:pic>
        <p:nvPicPr>
          <p:cNvPr id="17" name="Graphic 16" descr="Badge 4 with solid fill">
            <a:extLst>
              <a:ext uri="{FF2B5EF4-FFF2-40B4-BE49-F238E27FC236}">
                <a16:creationId xmlns:a16="http://schemas.microsoft.com/office/drawing/2014/main" id="{70D200DC-B451-4870-AE77-AEC1552975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384904" y="3144400"/>
            <a:ext cx="521400" cy="521400"/>
          </a:xfrm>
          <a:prstGeom prst="rect">
            <a:avLst/>
          </a:prstGeom>
        </p:spPr>
      </p:pic>
      <p:pic>
        <p:nvPicPr>
          <p:cNvPr id="18" name="Graphic 17" descr="Badge 5 with solid fill">
            <a:extLst>
              <a:ext uri="{FF2B5EF4-FFF2-40B4-BE49-F238E27FC236}">
                <a16:creationId xmlns:a16="http://schemas.microsoft.com/office/drawing/2014/main" id="{74D1C80F-E33B-4443-B264-6097FDFC6C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989804" y="3132542"/>
            <a:ext cx="521400" cy="5214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AA9F6AA-B166-4BDC-A30B-FB59E0560A26}"/>
              </a:ext>
            </a:extLst>
          </p:cNvPr>
          <p:cNvSpPr txBox="1"/>
          <p:nvPr/>
        </p:nvSpPr>
        <p:spPr>
          <a:xfrm>
            <a:off x="114300" y="3772233"/>
            <a:ext cx="1207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/>
              <a:t>Startniveau</a:t>
            </a:r>
            <a:r>
              <a:rPr lang="en-US" sz="2400" dirty="0"/>
              <a:t>                      </a:t>
            </a:r>
            <a:r>
              <a:rPr lang="en-US" sz="2400" u="sng" dirty="0" err="1"/>
              <a:t>Opdracht</a:t>
            </a:r>
            <a:r>
              <a:rPr lang="en-US" sz="2400" dirty="0"/>
              <a:t>                   </a:t>
            </a:r>
            <a:r>
              <a:rPr lang="en-US" sz="2400" u="sng" dirty="0"/>
              <a:t>Feedback</a:t>
            </a:r>
            <a:r>
              <a:rPr lang="en-US" sz="2400" dirty="0"/>
              <a:t>                     </a:t>
            </a:r>
            <a:r>
              <a:rPr lang="en-US" sz="2400" u="sng" dirty="0" err="1"/>
              <a:t>Reflectie</a:t>
            </a:r>
            <a:r>
              <a:rPr lang="en-US" sz="2400" dirty="0"/>
              <a:t>                 </a:t>
            </a:r>
            <a:r>
              <a:rPr lang="en-US" sz="2400" u="sng" dirty="0" err="1"/>
              <a:t>Eindopdracht</a:t>
            </a:r>
            <a:endParaRPr lang="nl-NL" sz="2400" u="sng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D4CBA8-7A81-4966-86B1-50758ED980BD}"/>
              </a:ext>
            </a:extLst>
          </p:cNvPr>
          <p:cNvSpPr txBox="1"/>
          <p:nvPr/>
        </p:nvSpPr>
        <p:spPr>
          <a:xfrm>
            <a:off x="2861297" y="4399920"/>
            <a:ext cx="241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Richtlijnen</a:t>
            </a:r>
            <a:r>
              <a:rPr lang="en-US" sz="2400" i="1" dirty="0"/>
              <a:t> </a:t>
            </a:r>
            <a:r>
              <a:rPr lang="en-US" sz="2400" i="1" dirty="0" err="1"/>
              <a:t>en</a:t>
            </a:r>
            <a:r>
              <a:rPr lang="en-US" sz="2400" i="1" dirty="0"/>
              <a:t> </a:t>
            </a:r>
            <a:r>
              <a:rPr lang="en-US" sz="2400" i="1" dirty="0" err="1"/>
              <a:t>verwachtingen</a:t>
            </a:r>
            <a:endParaRPr lang="nl-NL" sz="2400" i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F4889D-A4F7-4528-9BB0-65A945A2EE1A}"/>
              </a:ext>
            </a:extLst>
          </p:cNvPr>
          <p:cNvSpPr txBox="1"/>
          <p:nvPr/>
        </p:nvSpPr>
        <p:spPr>
          <a:xfrm>
            <a:off x="5422900" y="4283383"/>
            <a:ext cx="17251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Algemeen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Peer-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Expert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err="1"/>
              <a:t>Zelf</a:t>
            </a:r>
            <a:endParaRPr lang="en-US" sz="2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err="1"/>
              <a:t>Overig</a:t>
            </a:r>
            <a:r>
              <a:rPr lang="en-US" sz="2400" i="1" dirty="0"/>
              <a:t>… </a:t>
            </a:r>
            <a:endParaRPr lang="nl-NL" sz="2400" i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CEDB5EE-BC0E-4C79-8901-04A133E65535}"/>
              </a:ext>
            </a:extLst>
          </p:cNvPr>
          <p:cNvSpPr txBox="1"/>
          <p:nvPr/>
        </p:nvSpPr>
        <p:spPr>
          <a:xfrm>
            <a:off x="7797800" y="4219883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err="1"/>
              <a:t>Welke</a:t>
            </a:r>
            <a:r>
              <a:rPr lang="en-US" sz="2400" i="1" dirty="0"/>
              <a:t> feedback is </a:t>
            </a:r>
            <a:r>
              <a:rPr lang="en-US" sz="2400" i="1" dirty="0" err="1"/>
              <a:t>behulpzaam</a:t>
            </a:r>
            <a:r>
              <a:rPr lang="en-US" sz="2400" i="1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Maak </a:t>
            </a:r>
            <a:r>
              <a:rPr lang="en-US" sz="2400" i="1" dirty="0" err="1"/>
              <a:t>een</a:t>
            </a:r>
            <a:r>
              <a:rPr lang="en-US" sz="2400" i="1" dirty="0"/>
              <a:t> </a:t>
            </a:r>
            <a:r>
              <a:rPr lang="en-US" sz="2400" i="1" dirty="0" err="1"/>
              <a:t>verbeterplan</a:t>
            </a:r>
            <a:endParaRPr lang="nl-NL" sz="2400" i="1" dirty="0"/>
          </a:p>
        </p:txBody>
      </p:sp>
      <p:sp>
        <p:nvSpPr>
          <p:cNvPr id="41" name="Flowchart: Data 40">
            <a:extLst>
              <a:ext uri="{FF2B5EF4-FFF2-40B4-BE49-F238E27FC236}">
                <a16:creationId xmlns:a16="http://schemas.microsoft.com/office/drawing/2014/main" id="{063423EC-A45A-42C8-A16D-0FB12DBA58A6}"/>
              </a:ext>
            </a:extLst>
          </p:cNvPr>
          <p:cNvSpPr/>
          <p:nvPr/>
        </p:nvSpPr>
        <p:spPr>
          <a:xfrm>
            <a:off x="-2063180" y="306836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E1632CC-17CB-4DF8-9B9C-E89DC628FEDC}"/>
              </a:ext>
            </a:extLst>
          </p:cNvPr>
          <p:cNvSpPr txBox="1"/>
          <p:nvPr/>
        </p:nvSpPr>
        <p:spPr>
          <a:xfrm>
            <a:off x="350667" y="599143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Feedbackproces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7376436-06D0-4DA6-87D7-E1F1DF13C5E9}"/>
              </a:ext>
            </a:extLst>
          </p:cNvPr>
          <p:cNvSpPr txBox="1"/>
          <p:nvPr/>
        </p:nvSpPr>
        <p:spPr>
          <a:xfrm>
            <a:off x="253737" y="1615858"/>
            <a:ext cx="11773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i="1" dirty="0"/>
              <a:t>Open </a:t>
            </a:r>
            <a:r>
              <a:rPr lang="en-US" sz="2400" i="1" dirty="0" err="1"/>
              <a:t>houding</a:t>
            </a:r>
            <a:r>
              <a:rPr lang="en-US" sz="2400" i="1" dirty="0"/>
              <a:t> </a:t>
            </a:r>
            <a:r>
              <a:rPr lang="en-US" sz="2400" i="1" dirty="0" err="1"/>
              <a:t>naar</a:t>
            </a:r>
            <a:r>
              <a:rPr lang="en-US" sz="2400" i="1" dirty="0"/>
              <a:t> </a:t>
            </a:r>
            <a:r>
              <a:rPr lang="en-US" sz="2400" i="1" dirty="0" err="1"/>
              <a:t>anderen</a:t>
            </a:r>
            <a:endParaRPr lang="en-US" sz="2400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i="1" dirty="0" err="1"/>
              <a:t>Kritisch</a:t>
            </a:r>
            <a:r>
              <a:rPr lang="en-US" sz="2400" i="1" dirty="0"/>
              <a:t> </a:t>
            </a:r>
            <a:r>
              <a:rPr lang="en-US" sz="2400" i="1" dirty="0" err="1"/>
              <a:t>houding</a:t>
            </a:r>
            <a:r>
              <a:rPr lang="en-US" sz="2400" i="1" dirty="0"/>
              <a:t> </a:t>
            </a:r>
            <a:r>
              <a:rPr lang="en-US" sz="2400" i="1" dirty="0" err="1"/>
              <a:t>naar</a:t>
            </a:r>
            <a:r>
              <a:rPr lang="en-US" sz="2400" i="1" dirty="0"/>
              <a:t> je eigen </a:t>
            </a:r>
            <a:r>
              <a:rPr lang="en-US" sz="2400" i="1" dirty="0" err="1"/>
              <a:t>werk</a:t>
            </a:r>
            <a:endParaRPr lang="en-US" sz="2400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i="1" dirty="0"/>
              <a:t>De </a:t>
            </a:r>
            <a:r>
              <a:rPr lang="en-US" sz="2400" i="1" dirty="0" err="1"/>
              <a:t>wil</a:t>
            </a:r>
            <a:r>
              <a:rPr lang="en-US" sz="2400" i="1" dirty="0"/>
              <a:t> om </a:t>
            </a:r>
            <a:r>
              <a:rPr lang="en-US" sz="2400" i="1" dirty="0" err="1"/>
              <a:t>te</a:t>
            </a:r>
            <a:r>
              <a:rPr lang="en-US" sz="2400" i="1" dirty="0"/>
              <a:t> </a:t>
            </a:r>
            <a:r>
              <a:rPr lang="en-US" sz="2400" i="1" dirty="0" err="1"/>
              <a:t>verbeteren</a:t>
            </a:r>
            <a:r>
              <a:rPr lang="en-US" sz="2400" i="1" dirty="0"/>
              <a:t>! </a:t>
            </a:r>
            <a:endParaRPr lang="nl-NL" sz="2400" i="1" dirty="0"/>
          </a:p>
        </p:txBody>
      </p:sp>
    </p:spTree>
    <p:extLst>
      <p:ext uri="{BB962C8B-B14F-4D97-AF65-F5344CB8AC3E}">
        <p14:creationId xmlns:p14="http://schemas.microsoft.com/office/powerpoint/2010/main" val="29086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58B783-3C30-405F-953D-1F3DF610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B6B661-EDB0-464E-BA9F-3EB2C52BF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706"/>
            <a:ext cx="10515600" cy="42522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Feedback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medestudenten</a:t>
            </a:r>
            <a:r>
              <a:rPr lang="en-US" dirty="0"/>
              <a:t> (</a:t>
            </a:r>
            <a:r>
              <a:rPr lang="en-US" i="1" dirty="0"/>
              <a:t>peers)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Feedback </a:t>
            </a:r>
            <a:r>
              <a:rPr lang="en-US" dirty="0" err="1"/>
              <a:t>ontvangen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. </a:t>
            </a: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Door </a:t>
            </a:r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andermans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, train je </a:t>
            </a:r>
            <a:r>
              <a:rPr lang="en-US" dirty="0" err="1"/>
              <a:t>jezelf</a:t>
            </a:r>
            <a:r>
              <a:rPr lang="en-US" dirty="0"/>
              <a:t> om </a:t>
            </a:r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je eigen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kijken</a:t>
            </a:r>
            <a:endParaRPr lang="en-US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Feedback niet helder? Stel vragen! (</a:t>
            </a:r>
            <a:r>
              <a:rPr lang="nl-NL" i="1" dirty="0"/>
              <a:t>dialoog</a:t>
            </a:r>
            <a:r>
              <a:rPr lang="nl-NL" dirty="0"/>
              <a:t>)</a:t>
            </a:r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id="{B266DE93-2330-4E4B-8A59-7375268B7C43}"/>
              </a:ext>
            </a:extLst>
          </p:cNvPr>
          <p:cNvSpPr/>
          <p:nvPr/>
        </p:nvSpPr>
        <p:spPr>
          <a:xfrm>
            <a:off x="-2063180" y="306836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73DE12-26A4-448C-B84B-FDBF30A6814A}"/>
              </a:ext>
            </a:extLst>
          </p:cNvPr>
          <p:cNvSpPr txBox="1"/>
          <p:nvPr/>
        </p:nvSpPr>
        <p:spPr>
          <a:xfrm>
            <a:off x="350667" y="599143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Peerfeedback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Chat with solid fill">
            <a:extLst>
              <a:ext uri="{FF2B5EF4-FFF2-40B4-BE49-F238E27FC236}">
                <a16:creationId xmlns:a16="http://schemas.microsoft.com/office/drawing/2014/main" id="{736B93D8-4D7A-4FF2-A3A6-76BF663FDD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66000" y="5118100"/>
            <a:ext cx="914400" cy="914400"/>
          </a:xfrm>
          <a:prstGeom prst="rect">
            <a:avLst/>
          </a:prstGeom>
        </p:spPr>
      </p:pic>
      <p:pic>
        <p:nvPicPr>
          <p:cNvPr id="8" name="Graphic 7" descr="Artificial Intelligence with solid fill">
            <a:extLst>
              <a:ext uri="{FF2B5EF4-FFF2-40B4-BE49-F238E27FC236}">
                <a16:creationId xmlns:a16="http://schemas.microsoft.com/office/drawing/2014/main" id="{F913CAA3-08F7-4C2D-A047-C326FDD1C2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61700" y="3690006"/>
            <a:ext cx="914400" cy="914400"/>
          </a:xfrm>
          <a:prstGeom prst="rect">
            <a:avLst/>
          </a:prstGeom>
        </p:spPr>
      </p:pic>
      <p:pic>
        <p:nvPicPr>
          <p:cNvPr id="11" name="Graphic 10" descr="Clipboard with solid fill">
            <a:extLst>
              <a:ext uri="{FF2B5EF4-FFF2-40B4-BE49-F238E27FC236}">
                <a16:creationId xmlns:a16="http://schemas.microsoft.com/office/drawing/2014/main" id="{9D702EF5-1C08-49C1-91C2-3943863BE6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27300" y="2641324"/>
            <a:ext cx="914400" cy="914400"/>
          </a:xfrm>
          <a:prstGeom prst="rect">
            <a:avLst/>
          </a:prstGeom>
        </p:spPr>
      </p:pic>
      <p:pic>
        <p:nvPicPr>
          <p:cNvPr id="14" name="Graphic 13" descr="Boardroom with solid fill">
            <a:extLst>
              <a:ext uri="{FF2B5EF4-FFF2-40B4-BE49-F238E27FC236}">
                <a16:creationId xmlns:a16="http://schemas.microsoft.com/office/drawing/2014/main" id="{215EDCE9-CA1A-4720-8F25-383AF6DC91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08800" y="168385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274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87F4-B194-4150-B2EE-0175332D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E45C16-941F-4820-81AB-97FC6AC4F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584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Wel</a:t>
            </a:r>
            <a:r>
              <a:rPr lang="en-US" b="1" dirty="0"/>
              <a:t> </a:t>
            </a:r>
            <a:r>
              <a:rPr lang="en-US" b="1" dirty="0" err="1"/>
              <a:t>doen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Focus op het </a:t>
            </a:r>
            <a:r>
              <a:rPr lang="en-US" dirty="0" err="1"/>
              <a:t>werk</a:t>
            </a:r>
            <a:r>
              <a:rPr lang="en-US" dirty="0"/>
              <a:t>, </a:t>
            </a:r>
            <a:r>
              <a:rPr lang="en-US" dirty="0" err="1"/>
              <a:t>niet</a:t>
            </a:r>
            <a:r>
              <a:rPr lang="en-US" dirty="0"/>
              <a:t> de </a:t>
            </a:r>
            <a:r>
              <a:rPr lang="en-US" dirty="0" err="1"/>
              <a:t>persoon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Geef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i="1" dirty="0" err="1"/>
              <a:t>waarom</a:t>
            </a:r>
            <a:r>
              <a:rPr lang="en-US" dirty="0"/>
              <a:t> je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vindt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Wees </a:t>
            </a:r>
            <a:r>
              <a:rPr lang="en-US" dirty="0" err="1"/>
              <a:t>specifiek</a:t>
            </a:r>
            <a:r>
              <a:rPr lang="en-US" dirty="0"/>
              <a:t> in wat je </a:t>
            </a:r>
            <a:r>
              <a:rPr lang="en-US" dirty="0" err="1"/>
              <a:t>anders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zien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Communiceer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, </a:t>
            </a:r>
            <a:r>
              <a:rPr lang="en-US" dirty="0" err="1"/>
              <a:t>idealiter</a:t>
            </a:r>
            <a:r>
              <a:rPr lang="en-US" dirty="0"/>
              <a:t> </a:t>
            </a:r>
            <a:r>
              <a:rPr lang="en-US" dirty="0" err="1"/>
              <a:t>gelinkt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criteria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Probeer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stimuleren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endParaRPr lang="nl-NL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EAA560F-01BE-4C61-A6CF-5BB37EB7D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5842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Niet</a:t>
            </a:r>
            <a:r>
              <a:rPr lang="en-US" b="1" dirty="0"/>
              <a:t> </a:t>
            </a:r>
            <a:r>
              <a:rPr lang="en-US" b="1" dirty="0" err="1"/>
              <a:t>doen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Onbeschoft of denigrerend zijn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Complimenten geven zonder toelichting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Alles weggeven, waardoor de ander niets leert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id="{B266DE93-2330-4E4B-8A59-7375268B7C43}"/>
              </a:ext>
            </a:extLst>
          </p:cNvPr>
          <p:cNvSpPr/>
          <p:nvPr/>
        </p:nvSpPr>
        <p:spPr>
          <a:xfrm>
            <a:off x="-2063180" y="306836"/>
            <a:ext cx="10292780" cy="1143000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73DE12-26A4-448C-B84B-FDBF30A6814A}"/>
              </a:ext>
            </a:extLst>
          </p:cNvPr>
          <p:cNvSpPr txBox="1"/>
          <p:nvPr/>
        </p:nvSpPr>
        <p:spPr>
          <a:xfrm>
            <a:off x="350667" y="599143"/>
            <a:ext cx="62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Hoe </a:t>
            </a:r>
            <a:r>
              <a:rPr lang="en-US" sz="2800" b="1" dirty="0" err="1">
                <a:solidFill>
                  <a:schemeClr val="bg1"/>
                </a:solidFill>
              </a:rPr>
              <a:t>geef</a:t>
            </a:r>
            <a:r>
              <a:rPr lang="en-US" sz="2800" b="1" dirty="0">
                <a:solidFill>
                  <a:schemeClr val="bg1"/>
                </a:solidFill>
              </a:rPr>
              <a:t> je feedback?</a:t>
            </a:r>
            <a:endParaRPr lang="nl-N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34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BEF7-6C18-4530-A8C1-84C5F3EF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4D70A-486D-4B05-8B59-B9F4066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7300"/>
            <a:ext cx="10515600" cy="1109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err="1"/>
              <a:t>Literatuur</a:t>
            </a:r>
            <a:endParaRPr lang="en-US" sz="1600" b="1" dirty="0"/>
          </a:p>
          <a:p>
            <a:pPr marL="0" indent="0">
              <a:buNone/>
            </a:pPr>
            <a:r>
              <a:rPr lang="en-US" sz="1600" dirty="0"/>
              <a:t>Hattie, J. &amp; Timperley, H. (2007). The power of feedback. </a:t>
            </a:r>
            <a:r>
              <a:rPr lang="en-US" sz="1600" i="1" dirty="0"/>
              <a:t>Review of Educational Research, 77 </a:t>
            </a:r>
            <a:r>
              <a:rPr lang="en-US" sz="1600" dirty="0"/>
              <a:t>(1), 81 – 112. </a:t>
            </a:r>
            <a:endParaRPr lang="nl-NL" sz="1600" dirty="0"/>
          </a:p>
          <a:p>
            <a:pPr marL="0" indent="0">
              <a:buNone/>
            </a:pPr>
            <a:r>
              <a:rPr lang="en-US" sz="1600" dirty="0"/>
              <a:t>Sadler, R. (1989). Formative assessment and the design of instructional systems. </a:t>
            </a:r>
            <a:r>
              <a:rPr lang="en-US" sz="1600" i="1" dirty="0"/>
              <a:t>Instructional Science, 18</a:t>
            </a:r>
            <a:r>
              <a:rPr lang="en-US" sz="1600" dirty="0"/>
              <a:t>, 119 – 144.  </a:t>
            </a:r>
          </a:p>
        </p:txBody>
      </p:sp>
    </p:spTree>
    <p:extLst>
      <p:ext uri="{BB962C8B-B14F-4D97-AF65-F5344CB8AC3E}">
        <p14:creationId xmlns:p14="http://schemas.microsoft.com/office/powerpoint/2010/main" val="2965373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1748</Words>
  <Application>Microsoft Office PowerPoint</Application>
  <PresentationFormat>Widescreen</PresentationFormat>
  <Paragraphs>148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AdelleSans-Light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Robbert Goverts</dc:creator>
  <cp:lastModifiedBy>Robbert Goverts</cp:lastModifiedBy>
  <cp:revision>2</cp:revision>
  <dcterms:created xsi:type="dcterms:W3CDTF">2021-06-17T09:46:23Z</dcterms:created>
  <dcterms:modified xsi:type="dcterms:W3CDTF">2021-06-24T11:17:37Z</dcterms:modified>
</cp:coreProperties>
</file>