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13" r:id="rId5"/>
    <p:sldMasterId id="2147483739" r:id="rId6"/>
    <p:sldMasterId id="2147483765" r:id="rId7"/>
  </p:sldMasterIdLst>
  <p:notesMasterIdLst>
    <p:notesMasterId r:id="rId27"/>
  </p:notesMasterIdLst>
  <p:sldIdLst>
    <p:sldId id="256" r:id="rId8"/>
    <p:sldId id="257" r:id="rId9"/>
    <p:sldId id="258" r:id="rId10"/>
    <p:sldId id="259" r:id="rId11"/>
    <p:sldId id="260" r:id="rId12"/>
    <p:sldId id="266" r:id="rId13"/>
    <p:sldId id="279" r:id="rId14"/>
    <p:sldId id="287" r:id="rId15"/>
    <p:sldId id="281" r:id="rId16"/>
    <p:sldId id="282" r:id="rId17"/>
    <p:sldId id="264" r:id="rId18"/>
    <p:sldId id="283" r:id="rId19"/>
    <p:sldId id="277" r:id="rId20"/>
    <p:sldId id="276" r:id="rId21"/>
    <p:sldId id="284" r:id="rId22"/>
    <p:sldId id="286" r:id="rId23"/>
    <p:sldId id="275" r:id="rId24"/>
    <p:sldId id="285" r:id="rId25"/>
    <p:sldId id="278" r:id="rId26"/>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3C99B-6678-445C-A75B-AF8199AB7813}" v="16" dt="2022-01-10T08:50:30.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31" autoAdjust="0"/>
  </p:normalViewPr>
  <p:slideViewPr>
    <p:cSldViewPr snapToGrid="0">
      <p:cViewPr varScale="1">
        <p:scale>
          <a:sx n="114" d="100"/>
          <a:sy n="114" d="100"/>
        </p:scale>
        <p:origin x="15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nl-NL" sz="1800" b="0" strike="noStrike" spc="-1">
                <a:solidFill>
                  <a:srgbClr val="002328"/>
                </a:solidFill>
                <a:latin typeface="Museo Sans 500"/>
              </a:rPr>
              <a:t>Klik om de dia te verplaatsen</a:t>
            </a:r>
          </a:p>
        </p:txBody>
      </p:sp>
      <p:sp>
        <p:nvSpPr>
          <p:cNvPr id="466" name="PlaceHolder 2"/>
          <p:cNvSpPr>
            <a:spLocks noGrp="1"/>
          </p:cNvSpPr>
          <p:nvPr>
            <p:ph type="body"/>
          </p:nvPr>
        </p:nvSpPr>
        <p:spPr>
          <a:xfrm>
            <a:off x="756000" y="5078520"/>
            <a:ext cx="6047640" cy="4811040"/>
          </a:xfrm>
          <a:prstGeom prst="rect">
            <a:avLst/>
          </a:prstGeom>
        </p:spPr>
        <p:txBody>
          <a:bodyPr lIns="0" tIns="0" rIns="0" bIns="0">
            <a:noAutofit/>
          </a:bodyPr>
          <a:lstStyle/>
          <a:p>
            <a:r>
              <a:rPr lang="nl-NL" sz="2000" b="0" strike="noStrike" spc="-1">
                <a:latin typeface="Calibri"/>
              </a:rPr>
              <a:t>Klik om het formaat van de notities te bewerken</a:t>
            </a:r>
          </a:p>
        </p:txBody>
      </p:sp>
      <p:sp>
        <p:nvSpPr>
          <p:cNvPr id="467" name="PlaceHolder 3"/>
          <p:cNvSpPr>
            <a:spLocks noGrp="1"/>
          </p:cNvSpPr>
          <p:nvPr>
            <p:ph type="hdr"/>
          </p:nvPr>
        </p:nvSpPr>
        <p:spPr>
          <a:xfrm>
            <a:off x="0" y="0"/>
            <a:ext cx="3280680" cy="534240"/>
          </a:xfrm>
          <a:prstGeom prst="rect">
            <a:avLst/>
          </a:prstGeom>
        </p:spPr>
        <p:txBody>
          <a:bodyPr lIns="0" tIns="0" rIns="0" bIns="0">
            <a:noAutofit/>
          </a:bodyPr>
          <a:lstStyle/>
          <a:p>
            <a:r>
              <a:rPr lang="nl-NL" sz="1400" b="0" strike="noStrike" spc="-1">
                <a:latin typeface="Calibri"/>
              </a:rPr>
              <a:t>&lt;koptekst&gt;</a:t>
            </a:r>
          </a:p>
        </p:txBody>
      </p:sp>
      <p:sp>
        <p:nvSpPr>
          <p:cNvPr id="46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nl-NL" sz="1400" b="0" strike="noStrike" spc="-1">
                <a:latin typeface="Calibri"/>
              </a:rPr>
              <a:t>&lt;datum/tijd&gt;</a:t>
            </a:r>
          </a:p>
        </p:txBody>
      </p:sp>
      <p:sp>
        <p:nvSpPr>
          <p:cNvPr id="46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nl-NL" sz="1400" b="0" strike="noStrike" spc="-1">
                <a:latin typeface="Calibri"/>
              </a:rPr>
              <a:t>&lt;voettekst&gt;</a:t>
            </a:r>
          </a:p>
        </p:txBody>
      </p:sp>
      <p:sp>
        <p:nvSpPr>
          <p:cNvPr id="47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705C8F8-19C2-4964-A414-8C1163F629C3}" type="slidenum">
              <a:rPr lang="nl-NL" sz="1400" b="0" strike="noStrike" spc="-1">
                <a:latin typeface="Calibri"/>
              </a:rPr>
              <a:t>‹#›</a:t>
            </a:fld>
            <a:endParaRPr lang="nl-NL"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PlaceHolder 1"/>
          <p:cNvSpPr>
            <a:spLocks noGrp="1" noRot="1" noChangeAspect="1"/>
          </p:cNvSpPr>
          <p:nvPr>
            <p:ph type="sldImg"/>
          </p:nvPr>
        </p:nvSpPr>
        <p:spPr>
          <a:xfrm>
            <a:off x="685800" y="1143000"/>
            <a:ext cx="5486400" cy="3086100"/>
          </a:xfrm>
          <a:prstGeom prst="rect">
            <a:avLst/>
          </a:prstGeom>
        </p:spPr>
      </p:sp>
      <p:sp>
        <p:nvSpPr>
          <p:cNvPr id="567" name="PlaceHolder 2"/>
          <p:cNvSpPr>
            <a:spLocks noGrp="1"/>
          </p:cNvSpPr>
          <p:nvPr>
            <p:ph type="body"/>
          </p:nvPr>
        </p:nvSpPr>
        <p:spPr>
          <a:xfrm>
            <a:off x="685800" y="4400640"/>
            <a:ext cx="5486040" cy="3600000"/>
          </a:xfrm>
          <a:prstGeom prst="rect">
            <a:avLst/>
          </a:prstGeom>
        </p:spPr>
        <p:txBody>
          <a:bodyPr>
            <a:noAutofit/>
          </a:bodyPr>
          <a:lstStyle/>
          <a:p>
            <a:endParaRPr lang="nl-NL" sz="2000" b="0" strike="noStrike" spc="-1">
              <a:latin typeface="Calibri"/>
            </a:endParaRPr>
          </a:p>
        </p:txBody>
      </p:sp>
      <p:sp>
        <p:nvSpPr>
          <p:cNvPr id="56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FE60967E-D91D-4299-A053-2BE460FB66B3}" type="slidenum">
              <a:rPr lang="en-GB" sz="1200" b="0" strike="noStrike" spc="-1">
                <a:solidFill>
                  <a:srgbClr val="000000"/>
                </a:solidFill>
                <a:latin typeface="+mn-lt"/>
                <a:ea typeface="+mn-ea"/>
              </a:rPr>
              <a:t>1</a:t>
            </a:fld>
            <a:endParaRPr lang="nl-NL" sz="1200" b="0" strike="noStrike" spc="-1">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PlaceHolder 1"/>
          <p:cNvSpPr>
            <a:spLocks noGrp="1" noRot="1" noChangeAspect="1"/>
          </p:cNvSpPr>
          <p:nvPr>
            <p:ph type="sldImg"/>
          </p:nvPr>
        </p:nvSpPr>
        <p:spPr>
          <a:xfrm>
            <a:off x="685800" y="1143000"/>
            <a:ext cx="5486400" cy="3086100"/>
          </a:xfrm>
          <a:prstGeom prst="rect">
            <a:avLst/>
          </a:prstGeom>
        </p:spPr>
      </p:sp>
      <p:sp>
        <p:nvSpPr>
          <p:cNvPr id="579" name="PlaceHolder 2"/>
          <p:cNvSpPr>
            <a:spLocks noGrp="1"/>
          </p:cNvSpPr>
          <p:nvPr>
            <p:ph type="body"/>
          </p:nvPr>
        </p:nvSpPr>
        <p:spPr>
          <a:xfrm>
            <a:off x="685800" y="4400640"/>
            <a:ext cx="5486040" cy="3600000"/>
          </a:xfrm>
          <a:prstGeom prst="rect">
            <a:avLst/>
          </a:prstGeom>
        </p:spPr>
        <p:txBody>
          <a:bodyPr>
            <a:noAutofit/>
          </a:bodyPr>
          <a:lstStyle/>
          <a:p>
            <a:endParaRPr lang="nl-NL" sz="2000" b="0" strike="noStrike" spc="-1" dirty="0">
              <a:latin typeface="Calibri"/>
            </a:endParaRPr>
          </a:p>
        </p:txBody>
      </p:sp>
      <p:sp>
        <p:nvSpPr>
          <p:cNvPr id="580"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A68D5281-4AD9-497A-B5D1-49A000BA346F}" type="slidenum">
              <a:rPr lang="en-GB" sz="1200" b="0" strike="noStrike" spc="-1">
                <a:latin typeface="Calibri"/>
              </a:rPr>
              <a:t>13</a:t>
            </a:fld>
            <a:endParaRPr lang="nl-NL" sz="1200" b="0" strike="noStrike" spc="-1">
              <a:latin typeface="Calibri"/>
            </a:endParaRPr>
          </a:p>
        </p:txBody>
      </p:sp>
    </p:spTree>
    <p:extLst>
      <p:ext uri="{BB962C8B-B14F-4D97-AF65-F5344CB8AC3E}">
        <p14:creationId xmlns:p14="http://schemas.microsoft.com/office/powerpoint/2010/main" val="3695149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PlaceHolder 1"/>
          <p:cNvSpPr>
            <a:spLocks noGrp="1" noRot="1" noChangeAspect="1"/>
          </p:cNvSpPr>
          <p:nvPr>
            <p:ph type="sldImg"/>
          </p:nvPr>
        </p:nvSpPr>
        <p:spPr>
          <a:xfrm>
            <a:off x="685800" y="1143000"/>
            <a:ext cx="5486400" cy="3086100"/>
          </a:xfrm>
          <a:prstGeom prst="rect">
            <a:avLst/>
          </a:prstGeom>
        </p:spPr>
      </p:sp>
      <p:sp>
        <p:nvSpPr>
          <p:cNvPr id="579" name="PlaceHolder 2"/>
          <p:cNvSpPr>
            <a:spLocks noGrp="1"/>
          </p:cNvSpPr>
          <p:nvPr>
            <p:ph type="body"/>
          </p:nvPr>
        </p:nvSpPr>
        <p:spPr>
          <a:xfrm>
            <a:off x="685800" y="4400640"/>
            <a:ext cx="5486040" cy="3600000"/>
          </a:xfrm>
          <a:prstGeom prst="rect">
            <a:avLst/>
          </a:prstGeom>
        </p:spPr>
        <p:txBody>
          <a:bodyPr>
            <a:noAutofit/>
          </a:bodyPr>
          <a:lstStyle/>
          <a:p>
            <a:endParaRPr lang="nl-NL" sz="2000" b="0" strike="noStrike" spc="-1">
              <a:latin typeface="Calibri"/>
            </a:endParaRPr>
          </a:p>
        </p:txBody>
      </p:sp>
      <p:sp>
        <p:nvSpPr>
          <p:cNvPr id="580"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A68D5281-4AD9-497A-B5D1-49A000BA346F}" type="slidenum">
              <a:rPr lang="en-GB" sz="1200" b="0" strike="noStrike" spc="-1">
                <a:latin typeface="Calibri"/>
              </a:rPr>
              <a:t>14</a:t>
            </a:fld>
            <a:endParaRPr lang="nl-NL" sz="1200" b="0" strike="noStrike" spc="-1">
              <a:latin typeface="Calibri"/>
            </a:endParaRPr>
          </a:p>
        </p:txBody>
      </p:sp>
    </p:spTree>
    <p:extLst>
      <p:ext uri="{BB962C8B-B14F-4D97-AF65-F5344CB8AC3E}">
        <p14:creationId xmlns:p14="http://schemas.microsoft.com/office/powerpoint/2010/main" val="92642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PlaceHolder 1"/>
          <p:cNvSpPr>
            <a:spLocks noGrp="1" noRot="1" noChangeAspect="1"/>
          </p:cNvSpPr>
          <p:nvPr>
            <p:ph type="sldImg"/>
          </p:nvPr>
        </p:nvSpPr>
        <p:spPr>
          <a:xfrm>
            <a:off x="685800" y="1143000"/>
            <a:ext cx="5486400" cy="3086100"/>
          </a:xfrm>
          <a:prstGeom prst="rect">
            <a:avLst/>
          </a:prstGeom>
        </p:spPr>
      </p:sp>
      <p:sp>
        <p:nvSpPr>
          <p:cNvPr id="60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pPr>
            <a:endParaRPr lang="nl-NL" sz="2000" b="0" strike="noStrike" spc="-1" dirty="0">
              <a:latin typeface="Calibri"/>
            </a:endParaRPr>
          </a:p>
        </p:txBody>
      </p:sp>
      <p:sp>
        <p:nvSpPr>
          <p:cNvPr id="60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81EB81E9-4226-482C-B346-A6227BC4CF65}" type="slidenum">
              <a:rPr lang="en-GB" sz="1200" b="0" strike="noStrike" spc="-1">
                <a:latin typeface="Calibri"/>
              </a:rPr>
              <a:t>17</a:t>
            </a:fld>
            <a:endParaRPr lang="nl-NL" sz="1200" b="0" strike="noStrike" spc="-1">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PlaceHolder 1"/>
          <p:cNvSpPr>
            <a:spLocks noGrp="1" noRot="1" noChangeAspect="1"/>
          </p:cNvSpPr>
          <p:nvPr>
            <p:ph type="sldImg"/>
          </p:nvPr>
        </p:nvSpPr>
        <p:spPr>
          <a:xfrm>
            <a:off x="685800" y="1143000"/>
            <a:ext cx="5486400" cy="3086100"/>
          </a:xfrm>
          <a:prstGeom prst="rect">
            <a:avLst/>
          </a:prstGeom>
        </p:spPr>
      </p:sp>
      <p:sp>
        <p:nvSpPr>
          <p:cNvPr id="60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pPr>
            <a:endParaRPr lang="nl-NL" sz="2000" b="0" strike="noStrike" spc="-1" dirty="0">
              <a:latin typeface="Calibri"/>
            </a:endParaRPr>
          </a:p>
        </p:txBody>
      </p:sp>
      <p:sp>
        <p:nvSpPr>
          <p:cNvPr id="60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81EB81E9-4226-482C-B346-A6227BC4CF65}" type="slidenum">
              <a:rPr lang="en-GB" sz="1200" b="0" strike="noStrike" spc="-1">
                <a:latin typeface="Calibri"/>
              </a:rPr>
              <a:t>18</a:t>
            </a:fld>
            <a:endParaRPr lang="nl-NL" sz="1200" b="0" strike="noStrike" spc="-1">
              <a:latin typeface="Calibri"/>
            </a:endParaRPr>
          </a:p>
        </p:txBody>
      </p:sp>
    </p:spTree>
    <p:extLst>
      <p:ext uri="{BB962C8B-B14F-4D97-AF65-F5344CB8AC3E}">
        <p14:creationId xmlns:p14="http://schemas.microsoft.com/office/powerpoint/2010/main" val="280537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PlaceHolder 1"/>
          <p:cNvSpPr>
            <a:spLocks noGrp="1" noRot="1" noChangeAspect="1"/>
          </p:cNvSpPr>
          <p:nvPr>
            <p:ph type="sldImg"/>
          </p:nvPr>
        </p:nvSpPr>
        <p:spPr>
          <a:xfrm>
            <a:off x="685800" y="1143000"/>
            <a:ext cx="5486400" cy="3086100"/>
          </a:xfrm>
          <a:prstGeom prst="rect">
            <a:avLst/>
          </a:prstGeom>
        </p:spPr>
      </p:sp>
      <p:sp>
        <p:nvSpPr>
          <p:cNvPr id="60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pPr>
            <a:endParaRPr lang="nl-NL" sz="2000" b="0" strike="noStrike" spc="-1" dirty="0">
              <a:latin typeface="Calibri"/>
            </a:endParaRPr>
          </a:p>
        </p:txBody>
      </p:sp>
      <p:sp>
        <p:nvSpPr>
          <p:cNvPr id="60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81EB81E9-4226-482C-B346-A6227BC4CF65}" type="slidenum">
              <a:rPr lang="en-GB" sz="1200" b="0" strike="noStrike" spc="-1">
                <a:latin typeface="Calibri"/>
              </a:rPr>
              <a:t>19</a:t>
            </a:fld>
            <a:endParaRPr lang="nl-NL" sz="1200" b="0" strike="noStrike" spc="-1">
              <a:latin typeface="Calibri"/>
            </a:endParaRPr>
          </a:p>
        </p:txBody>
      </p:sp>
    </p:spTree>
    <p:extLst>
      <p:ext uri="{BB962C8B-B14F-4D97-AF65-F5344CB8AC3E}">
        <p14:creationId xmlns:p14="http://schemas.microsoft.com/office/powerpoint/2010/main" val="376045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PlaceHolder 1"/>
          <p:cNvSpPr>
            <a:spLocks noGrp="1" noRot="1" noChangeAspect="1"/>
          </p:cNvSpPr>
          <p:nvPr>
            <p:ph type="sldImg"/>
          </p:nvPr>
        </p:nvSpPr>
        <p:spPr>
          <a:xfrm>
            <a:off x="685800" y="1143000"/>
            <a:ext cx="5486400" cy="3086100"/>
          </a:xfrm>
          <a:prstGeom prst="rect">
            <a:avLst/>
          </a:prstGeom>
        </p:spPr>
      </p:sp>
      <p:sp>
        <p:nvSpPr>
          <p:cNvPr id="57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pPr>
            <a:endParaRPr lang="nl-NL" sz="2000" b="0" strike="noStrike" spc="-1" dirty="0">
              <a:latin typeface="Calibri"/>
            </a:endParaRPr>
          </a:p>
        </p:txBody>
      </p:sp>
      <p:sp>
        <p:nvSpPr>
          <p:cNvPr id="571"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B2ABDA9A-3902-4654-8CC7-AA233263409E}" type="slidenum">
              <a:rPr lang="en-GB" sz="1200" b="0" strike="noStrike" spc="-1">
                <a:latin typeface="Calibri"/>
              </a:rPr>
              <a:t>3</a:t>
            </a:fld>
            <a:endParaRPr lang="nl-NL" sz="1200" b="0" strike="noStrike" spc="-1">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PlaceHolder 1"/>
          <p:cNvSpPr>
            <a:spLocks noGrp="1" noRot="1" noChangeAspect="1"/>
          </p:cNvSpPr>
          <p:nvPr>
            <p:ph type="sldImg"/>
          </p:nvPr>
        </p:nvSpPr>
        <p:spPr>
          <a:xfrm>
            <a:off x="685800" y="1143000"/>
            <a:ext cx="5486400" cy="3086100"/>
          </a:xfrm>
          <a:prstGeom prst="rect">
            <a:avLst/>
          </a:prstGeom>
        </p:spPr>
      </p:sp>
      <p:sp>
        <p:nvSpPr>
          <p:cNvPr id="57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pPr>
            <a:endParaRPr lang="nl-NL" sz="2000" b="0" strike="noStrike" spc="-1" dirty="0">
              <a:latin typeface="Calibri"/>
            </a:endParaRPr>
          </a:p>
        </p:txBody>
      </p:sp>
      <p:sp>
        <p:nvSpPr>
          <p:cNvPr id="57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21EBD7D9-EBE8-4ADF-B6E9-2D496DF594DE}" type="slidenum">
              <a:rPr lang="en-GB" sz="1200" b="0" strike="noStrike" spc="-1">
                <a:latin typeface="Calibri"/>
              </a:rPr>
              <a:t>4</a:t>
            </a:fld>
            <a:endParaRPr lang="nl-NL" sz="1200" b="0" strike="noStrike" spc="-1">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noRot="1" noChangeAspect="1"/>
          </p:cNvSpPr>
          <p:nvPr>
            <p:ph type="sldImg"/>
          </p:nvPr>
        </p:nvSpPr>
        <p:spPr>
          <a:xfrm>
            <a:off x="685800" y="1143000"/>
            <a:ext cx="5486400" cy="3086100"/>
          </a:xfrm>
          <a:prstGeom prst="rect">
            <a:avLst/>
          </a:prstGeom>
        </p:spPr>
      </p:sp>
      <p:sp>
        <p:nvSpPr>
          <p:cNvPr id="588" name="PlaceHolder 2"/>
          <p:cNvSpPr>
            <a:spLocks noGrp="1"/>
          </p:cNvSpPr>
          <p:nvPr>
            <p:ph type="body"/>
          </p:nvPr>
        </p:nvSpPr>
        <p:spPr>
          <a:xfrm>
            <a:off x="685800" y="4400640"/>
            <a:ext cx="5486040" cy="3600000"/>
          </a:xfrm>
          <a:prstGeom prst="rect">
            <a:avLst/>
          </a:prstGeom>
        </p:spPr>
        <p:txBody>
          <a:bodyPr>
            <a:noAutofit/>
          </a:bodyPr>
          <a:lstStyle/>
          <a:p>
            <a:endParaRPr lang="nl-NL" sz="2000" b="0" strike="noStrike" spc="-1">
              <a:latin typeface="Calibri"/>
            </a:endParaRPr>
          </a:p>
        </p:txBody>
      </p:sp>
      <p:sp>
        <p:nvSpPr>
          <p:cNvPr id="58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C19DF7BA-9542-4236-9169-19E5B4259A5B}" type="slidenum">
              <a:rPr lang="en-GB" sz="1200" b="0" strike="noStrike" spc="-1">
                <a:latin typeface="Calibri"/>
              </a:rPr>
              <a:t>6</a:t>
            </a:fld>
            <a:endParaRPr lang="nl-NL" sz="1200" b="0" strike="noStrike" spc="-1">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noRot="1" noChangeAspect="1"/>
          </p:cNvSpPr>
          <p:nvPr>
            <p:ph type="sldImg"/>
          </p:nvPr>
        </p:nvSpPr>
        <p:spPr>
          <a:xfrm>
            <a:off x="685800" y="1143000"/>
            <a:ext cx="5486400" cy="3086100"/>
          </a:xfrm>
          <a:prstGeom prst="rect">
            <a:avLst/>
          </a:prstGeom>
        </p:spPr>
      </p:sp>
      <p:sp>
        <p:nvSpPr>
          <p:cNvPr id="588" name="PlaceHolder 2"/>
          <p:cNvSpPr>
            <a:spLocks noGrp="1"/>
          </p:cNvSpPr>
          <p:nvPr>
            <p:ph type="body"/>
          </p:nvPr>
        </p:nvSpPr>
        <p:spPr>
          <a:xfrm>
            <a:off x="685800" y="4400640"/>
            <a:ext cx="5486040" cy="3600000"/>
          </a:xfrm>
          <a:prstGeom prst="rect">
            <a:avLst/>
          </a:prstGeom>
        </p:spPr>
        <p:txBody>
          <a:bodyPr>
            <a:noAutofit/>
          </a:bodyPr>
          <a:lstStyle/>
          <a:p>
            <a:endParaRPr lang="nl-NL" sz="2000" b="0" strike="noStrike" spc="-1">
              <a:latin typeface="Calibri"/>
            </a:endParaRPr>
          </a:p>
        </p:txBody>
      </p:sp>
      <p:sp>
        <p:nvSpPr>
          <p:cNvPr id="58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C19DF7BA-9542-4236-9169-19E5B4259A5B}" type="slidenum">
              <a:rPr lang="en-GB" sz="1200" b="0" strike="noStrike" spc="-1">
                <a:latin typeface="Calibri"/>
              </a:rPr>
              <a:t>7</a:t>
            </a:fld>
            <a:endParaRPr lang="nl-NL" sz="1200" b="0" strike="noStrike" spc="-1">
              <a:latin typeface="Calibri"/>
            </a:endParaRPr>
          </a:p>
        </p:txBody>
      </p:sp>
    </p:spTree>
    <p:extLst>
      <p:ext uri="{BB962C8B-B14F-4D97-AF65-F5344CB8AC3E}">
        <p14:creationId xmlns:p14="http://schemas.microsoft.com/office/powerpoint/2010/main" val="383872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noRot="1" noChangeAspect="1"/>
          </p:cNvSpPr>
          <p:nvPr>
            <p:ph type="sldImg"/>
          </p:nvPr>
        </p:nvSpPr>
        <p:spPr>
          <a:xfrm>
            <a:off x="685800" y="1143000"/>
            <a:ext cx="5486400" cy="3086100"/>
          </a:xfrm>
          <a:prstGeom prst="rect">
            <a:avLst/>
          </a:prstGeom>
        </p:spPr>
      </p:sp>
      <p:sp>
        <p:nvSpPr>
          <p:cNvPr id="588" name="PlaceHolder 2"/>
          <p:cNvSpPr>
            <a:spLocks noGrp="1"/>
          </p:cNvSpPr>
          <p:nvPr>
            <p:ph type="body"/>
          </p:nvPr>
        </p:nvSpPr>
        <p:spPr>
          <a:xfrm>
            <a:off x="685800" y="4400640"/>
            <a:ext cx="5486040" cy="3600000"/>
          </a:xfrm>
          <a:prstGeom prst="rect">
            <a:avLst/>
          </a:prstGeom>
        </p:spPr>
        <p:txBody>
          <a:bodyPr>
            <a:noAutofit/>
          </a:bodyPr>
          <a:lstStyle/>
          <a:p>
            <a:endParaRPr lang="nl-NL" sz="2000" b="0" strike="noStrike" spc="-1">
              <a:latin typeface="Calibri"/>
            </a:endParaRPr>
          </a:p>
        </p:txBody>
      </p:sp>
      <p:sp>
        <p:nvSpPr>
          <p:cNvPr id="58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C19DF7BA-9542-4236-9169-19E5B4259A5B}" type="slidenum">
              <a:rPr lang="en-GB" sz="1200" b="0" strike="noStrike" spc="-1">
                <a:latin typeface="Calibri"/>
              </a:rPr>
              <a:t>9</a:t>
            </a:fld>
            <a:endParaRPr lang="nl-NL" sz="1200" b="0" strike="noStrike" spc="-1">
              <a:latin typeface="Calibri"/>
            </a:endParaRPr>
          </a:p>
        </p:txBody>
      </p:sp>
    </p:spTree>
    <p:extLst>
      <p:ext uri="{BB962C8B-B14F-4D97-AF65-F5344CB8AC3E}">
        <p14:creationId xmlns:p14="http://schemas.microsoft.com/office/powerpoint/2010/main" val="190538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noRot="1" noChangeAspect="1"/>
          </p:cNvSpPr>
          <p:nvPr>
            <p:ph type="sldImg"/>
          </p:nvPr>
        </p:nvSpPr>
        <p:spPr>
          <a:xfrm>
            <a:off x="685800" y="1143000"/>
            <a:ext cx="5486400" cy="3086100"/>
          </a:xfrm>
          <a:prstGeom prst="rect">
            <a:avLst/>
          </a:prstGeom>
        </p:spPr>
      </p:sp>
      <p:sp>
        <p:nvSpPr>
          <p:cNvPr id="588" name="PlaceHolder 2"/>
          <p:cNvSpPr>
            <a:spLocks noGrp="1"/>
          </p:cNvSpPr>
          <p:nvPr>
            <p:ph type="body"/>
          </p:nvPr>
        </p:nvSpPr>
        <p:spPr>
          <a:xfrm>
            <a:off x="685800" y="4400640"/>
            <a:ext cx="5486040" cy="3600000"/>
          </a:xfrm>
          <a:prstGeom prst="rect">
            <a:avLst/>
          </a:prstGeom>
        </p:spPr>
        <p:txBody>
          <a:bodyPr>
            <a:noAutofit/>
          </a:bodyPr>
          <a:lstStyle/>
          <a:p>
            <a:endParaRPr lang="nl-NL" sz="2000" b="0" strike="noStrike" spc="-1">
              <a:latin typeface="Calibri"/>
            </a:endParaRPr>
          </a:p>
        </p:txBody>
      </p:sp>
      <p:sp>
        <p:nvSpPr>
          <p:cNvPr id="58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C19DF7BA-9542-4236-9169-19E5B4259A5B}" type="slidenum">
              <a:rPr lang="en-GB" sz="1200" b="0" strike="noStrike" spc="-1">
                <a:latin typeface="Calibri"/>
              </a:rPr>
              <a:t>10</a:t>
            </a:fld>
            <a:endParaRPr lang="nl-NL" sz="1200" b="0" strike="noStrike" spc="-1">
              <a:latin typeface="Calibri"/>
            </a:endParaRPr>
          </a:p>
        </p:txBody>
      </p:sp>
    </p:spTree>
    <p:extLst>
      <p:ext uri="{BB962C8B-B14F-4D97-AF65-F5344CB8AC3E}">
        <p14:creationId xmlns:p14="http://schemas.microsoft.com/office/powerpoint/2010/main" val="83825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PlaceHolder 1"/>
          <p:cNvSpPr>
            <a:spLocks noGrp="1" noRot="1" noChangeAspect="1"/>
          </p:cNvSpPr>
          <p:nvPr>
            <p:ph type="sldImg"/>
          </p:nvPr>
        </p:nvSpPr>
        <p:spPr>
          <a:xfrm>
            <a:off x="685800" y="1143000"/>
            <a:ext cx="5486400" cy="3086100"/>
          </a:xfrm>
          <a:prstGeom prst="rect">
            <a:avLst/>
          </a:prstGeom>
        </p:spPr>
      </p:sp>
      <p:sp>
        <p:nvSpPr>
          <p:cNvPr id="5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pPr>
            <a:endParaRPr lang="nl-NL" sz="2000" b="0" strike="noStrike" spc="-1" dirty="0">
              <a:latin typeface="Calibri"/>
            </a:endParaRPr>
          </a:p>
        </p:txBody>
      </p:sp>
      <p:sp>
        <p:nvSpPr>
          <p:cNvPr id="583"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FAA7C429-E3F3-4D94-9FFE-D9D3D14C7ED0}" type="slidenum">
              <a:rPr lang="en-GB" sz="1200" b="0" strike="noStrike" spc="-1">
                <a:latin typeface="Calibri"/>
              </a:rPr>
              <a:t>11</a:t>
            </a:fld>
            <a:endParaRPr lang="nl-NL" sz="1200" b="0" strike="noStrike" spc="-1">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noRot="1" noChangeAspect="1"/>
          </p:cNvSpPr>
          <p:nvPr>
            <p:ph type="sldImg"/>
          </p:nvPr>
        </p:nvSpPr>
        <p:spPr>
          <a:xfrm>
            <a:off x="685800" y="1143000"/>
            <a:ext cx="5486400" cy="3086100"/>
          </a:xfrm>
          <a:prstGeom prst="rect">
            <a:avLst/>
          </a:prstGeom>
        </p:spPr>
      </p:sp>
      <p:sp>
        <p:nvSpPr>
          <p:cNvPr id="588" name="PlaceHolder 2"/>
          <p:cNvSpPr>
            <a:spLocks noGrp="1"/>
          </p:cNvSpPr>
          <p:nvPr>
            <p:ph type="body"/>
          </p:nvPr>
        </p:nvSpPr>
        <p:spPr>
          <a:xfrm>
            <a:off x="685800" y="4400640"/>
            <a:ext cx="5486040" cy="3600000"/>
          </a:xfrm>
          <a:prstGeom prst="rect">
            <a:avLst/>
          </a:prstGeom>
        </p:spPr>
        <p:txBody>
          <a:bodyPr>
            <a:noAutofit/>
          </a:bodyPr>
          <a:lstStyle/>
          <a:p>
            <a:endParaRPr lang="nl-NL" sz="2000" b="0" strike="noStrike" spc="-1">
              <a:latin typeface="Calibri"/>
            </a:endParaRPr>
          </a:p>
        </p:txBody>
      </p:sp>
      <p:sp>
        <p:nvSpPr>
          <p:cNvPr id="58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C19DF7BA-9542-4236-9169-19E5B4259A5B}" type="slidenum">
              <a:rPr lang="en-GB" sz="1200" b="0" strike="noStrike" spc="-1">
                <a:latin typeface="Calibri"/>
              </a:rPr>
              <a:t>12</a:t>
            </a:fld>
            <a:endParaRPr lang="nl-NL" sz="1200" b="0" strike="noStrike" spc="-1">
              <a:latin typeface="Calibri"/>
            </a:endParaRPr>
          </a:p>
        </p:txBody>
      </p:sp>
    </p:spTree>
    <p:extLst>
      <p:ext uri="{BB962C8B-B14F-4D97-AF65-F5344CB8AC3E}">
        <p14:creationId xmlns:p14="http://schemas.microsoft.com/office/powerpoint/2010/main" val="329808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4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4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4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91400" y="396000"/>
            <a:ext cx="5940720" cy="684144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5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5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5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5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5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5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6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6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6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6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6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6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7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7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7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7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7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7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7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85"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87"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8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9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91400" y="396000"/>
            <a:ext cx="5940720" cy="684144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9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9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9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9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9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00"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0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0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04"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06"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07"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0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1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1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12"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14"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15"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16"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17"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18"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19"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27"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29"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3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3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491400" y="396000"/>
            <a:ext cx="5940720" cy="684144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3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3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4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4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42"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4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4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46"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48"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49"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5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5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5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54"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56"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57"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58"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59"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60"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61"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3"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1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1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1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1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0"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1" name="PlaceHolder 1"/>
          <p:cNvSpPr>
            <a:spLocks noGrp="1"/>
          </p:cNvSpPr>
          <p:nvPr>
            <p:ph type="subTitle"/>
          </p:nvPr>
        </p:nvSpPr>
        <p:spPr>
          <a:xfrm>
            <a:off x="491400" y="396000"/>
            <a:ext cx="5940720" cy="684144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2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2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2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2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2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2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3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3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3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3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3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3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3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4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4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91400" y="396000"/>
            <a:ext cx="5940720" cy="684144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4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4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4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4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4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4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3"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0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0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0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0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0"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1" name="PlaceHolder 1"/>
          <p:cNvSpPr>
            <a:spLocks noGrp="1"/>
          </p:cNvSpPr>
          <p:nvPr>
            <p:ph type="subTitle"/>
          </p:nvPr>
        </p:nvSpPr>
        <p:spPr>
          <a:xfrm>
            <a:off x="491400" y="396000"/>
            <a:ext cx="5940720" cy="684144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7"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88"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90"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9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9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4"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5" name="PlaceHolder 1"/>
          <p:cNvSpPr>
            <a:spLocks noGrp="1"/>
          </p:cNvSpPr>
          <p:nvPr>
            <p:ph type="subTitle"/>
          </p:nvPr>
        </p:nvSpPr>
        <p:spPr>
          <a:xfrm>
            <a:off x="491400" y="396000"/>
            <a:ext cx="5940720" cy="6841440"/>
          </a:xfrm>
          <a:prstGeom prst="rect">
            <a:avLst/>
          </a:prstGeom>
        </p:spPr>
        <p:txBody>
          <a:bodyPr lIns="0" tIns="0" rIns="0" bIns="0" anchor="ctr">
            <a:noAutofit/>
          </a:bodyPr>
          <a:lstStyle/>
          <a:p>
            <a:pPr algn="ctr"/>
            <a:endParaRPr lang="nl-NL" sz="3200" b="0" strike="noStrike" spc="-1">
              <a:latin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39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9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39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40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0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0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40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0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07"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409"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10"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41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1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1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15"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417"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18"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19"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20"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21"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422"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91400" y="396000"/>
            <a:ext cx="5940720" cy="1475640"/>
          </a:xfrm>
          <a:prstGeom prst="rect">
            <a:avLst/>
          </a:prstGeom>
        </p:spPr>
        <p:txBody>
          <a:bodyPr lIns="0" tIns="0" rIns="0" bIns="0" anchor="ctr">
            <a:noAutofit/>
          </a:bodyPr>
          <a:lstStyle/>
          <a:p>
            <a:endParaRPr lang="nl-NL" sz="1800" b="0" strike="noStrike" spc="-1">
              <a:solidFill>
                <a:srgbClr val="002328"/>
              </a:solidFill>
              <a:latin typeface="Museo Sans 500"/>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nl-NL" sz="1800" b="0" strike="noStrike" spc="-1">
              <a:solidFill>
                <a:srgbClr val="002328"/>
              </a:solidFill>
              <a:latin typeface="Museo Sans 50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3" name="Afbeelding 7" descr="EU_Logo_Groen_300.png"/>
          <p:cNvPicPr/>
          <p:nvPr/>
        </p:nvPicPr>
        <p:blipFill>
          <a:blip r:embed="rId15"/>
          <a:stretch/>
        </p:blipFill>
        <p:spPr>
          <a:xfrm>
            <a:off x="7308000" y="4298400"/>
            <a:ext cx="1432080" cy="575640"/>
          </a:xfrm>
          <a:prstGeom prst="rect">
            <a:avLst/>
          </a:prstGeom>
          <a:ln>
            <a:noFill/>
          </a:ln>
        </p:spPr>
      </p:pic>
      <p:sp>
        <p:nvSpPr>
          <p:cNvPr id="4" name="PlaceHolder 1"/>
          <p:cNvSpPr>
            <a:spLocks noGrp="1"/>
          </p:cNvSpPr>
          <p:nvPr>
            <p:ph type="title"/>
          </p:nvPr>
        </p:nvSpPr>
        <p:spPr>
          <a:xfrm>
            <a:off x="491400" y="396000"/>
            <a:ext cx="5940720" cy="1475640"/>
          </a:xfrm>
          <a:prstGeom prst="rect">
            <a:avLst/>
          </a:prstGeom>
        </p:spPr>
        <p:txBody>
          <a:bodyPr lIns="0" tIns="0" rIns="0" bIns="0">
            <a:noAutofit/>
          </a:bodyPr>
          <a:lstStyle/>
          <a:p>
            <a:pPr>
              <a:lnSpc>
                <a:spcPts val="5601"/>
              </a:lnSpc>
            </a:pPr>
            <a:r>
              <a:rPr lang="en-GB" sz="6400" b="0" strike="noStrike" spc="-1">
                <a:solidFill>
                  <a:srgbClr val="FFFFFF"/>
                </a:solidFill>
                <a:latin typeface="Museo Sans 700"/>
              </a:rPr>
              <a:t>Click to edit title</a:t>
            </a:r>
            <a:endParaRPr lang="nl-NL" sz="6400" b="0" strike="noStrike" spc="-1">
              <a:solidFill>
                <a:srgbClr val="002328"/>
              </a:solidFill>
              <a:latin typeface="Museo Sans 500"/>
            </a:endParaRPr>
          </a:p>
        </p:txBody>
      </p:sp>
      <p:sp>
        <p:nvSpPr>
          <p:cNvPr id="2"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nl-NL" sz="1800" b="0" strike="noStrike" spc="-1">
                <a:solidFill>
                  <a:srgbClr val="002328"/>
                </a:solidFill>
                <a:latin typeface="Museo Sans 500"/>
              </a:rPr>
              <a:t>Klik om de opmaak van de overzichtstekst te bewerken</a:t>
            </a:r>
          </a:p>
          <a:p>
            <a:pPr marL="864000" lvl="1" indent="-324000">
              <a:spcBef>
                <a:spcPts val="1134"/>
              </a:spcBef>
              <a:buClr>
                <a:srgbClr val="000000"/>
              </a:buClr>
              <a:buSzPct val="75000"/>
              <a:buFont typeface="Symbol" charset="2"/>
              <a:buChar char=""/>
            </a:pPr>
            <a:r>
              <a:rPr lang="nl-NL" sz="1800" b="0" strike="noStrike" spc="-1">
                <a:solidFill>
                  <a:srgbClr val="002328"/>
                </a:solidFill>
                <a:latin typeface="Museo Sans 500"/>
              </a:rPr>
              <a:t>Tweede overzichtsniveau</a:t>
            </a:r>
          </a:p>
          <a:p>
            <a:pPr marL="1296000" lvl="2" indent="-288000">
              <a:spcBef>
                <a:spcPts val="850"/>
              </a:spcBef>
              <a:buClr>
                <a:srgbClr val="000000"/>
              </a:buClr>
              <a:buSzPct val="45000"/>
              <a:buFont typeface="Wingdings" charset="2"/>
              <a:buChar char=""/>
            </a:pPr>
            <a:r>
              <a:rPr lang="nl-NL" sz="1800" b="0" strike="noStrike" spc="-1">
                <a:solidFill>
                  <a:srgbClr val="002328"/>
                </a:solidFill>
                <a:latin typeface="Museo Sans 500"/>
              </a:rPr>
              <a:t>Derde overzichtsniveau</a:t>
            </a:r>
          </a:p>
          <a:p>
            <a:pPr marL="1728000" lvl="3" indent="-216000">
              <a:spcBef>
                <a:spcPts val="567"/>
              </a:spcBef>
              <a:buClr>
                <a:srgbClr val="000000"/>
              </a:buClr>
              <a:buSzPct val="75000"/>
              <a:buFont typeface="Symbol" charset="2"/>
              <a:buChar char=""/>
            </a:pPr>
            <a:r>
              <a:rPr lang="nl-NL" sz="1800" b="0" strike="noStrike" spc="-1">
                <a:solidFill>
                  <a:srgbClr val="002328"/>
                </a:solidFill>
                <a:latin typeface="Museo Sans 500"/>
              </a:rPr>
              <a:t>Vierde overzichtsniveau</a:t>
            </a:r>
          </a:p>
          <a:p>
            <a:pPr marL="2160000" lvl="4" indent="-216000">
              <a:spcBef>
                <a:spcPts val="283"/>
              </a:spcBef>
              <a:buClr>
                <a:srgbClr val="000000"/>
              </a:buClr>
              <a:buSzPct val="45000"/>
              <a:buFont typeface="Wingdings" charset="2"/>
              <a:buChar char=""/>
            </a:pPr>
            <a:r>
              <a:rPr lang="nl-NL" sz="2000" b="0" strike="noStrike" spc="-1">
                <a:solidFill>
                  <a:srgbClr val="002328"/>
                </a:solidFill>
                <a:latin typeface="Museo Sans 500"/>
              </a:rPr>
              <a:t>Vijfde overzichtsniveau</a:t>
            </a:r>
          </a:p>
          <a:p>
            <a:pPr marL="2592000" lvl="5" indent="-216000">
              <a:spcBef>
                <a:spcPts val="283"/>
              </a:spcBef>
              <a:buClr>
                <a:srgbClr val="000000"/>
              </a:buClr>
              <a:buSzPct val="45000"/>
              <a:buFont typeface="Wingdings" charset="2"/>
              <a:buChar char=""/>
            </a:pPr>
            <a:r>
              <a:rPr lang="nl-NL" sz="2000" b="0" strike="noStrike" spc="-1">
                <a:solidFill>
                  <a:srgbClr val="002328"/>
                </a:solidFill>
                <a:latin typeface="Museo Sans 500"/>
              </a:rPr>
              <a:t>Zesde overzichtsniveau</a:t>
            </a:r>
          </a:p>
          <a:p>
            <a:pPr marL="3024000" lvl="6" indent="-216000">
              <a:spcBef>
                <a:spcPts val="283"/>
              </a:spcBef>
              <a:buClr>
                <a:srgbClr val="000000"/>
              </a:buClr>
              <a:buSzPct val="45000"/>
              <a:buFont typeface="Wingdings" charset="2"/>
              <a:buChar char=""/>
            </a:pPr>
            <a:r>
              <a:rPr lang="nl-NL" sz="2000" b="0" strike="noStrike" spc="-1">
                <a:solidFill>
                  <a:srgbClr val="002328"/>
                </a:solidFill>
                <a:latin typeface="Museo Sans 500"/>
              </a:rPr>
              <a:t>Zevende overzichtsniveau</a:t>
            </a:r>
          </a:p>
        </p:txBody>
      </p:sp>
      <p:sp>
        <p:nvSpPr>
          <p:cNvPr id="6" name="TextBox 5">
            <a:extLst>
              <a:ext uri="{FF2B5EF4-FFF2-40B4-BE49-F238E27FC236}">
                <a16:creationId xmlns:a16="http://schemas.microsoft.com/office/drawing/2014/main" id="{354582AD-22E2-94F8-6871-301E802CD19A}"/>
              </a:ext>
            </a:extLst>
          </p:cNvPr>
          <p:cNvSpPr txBox="1"/>
          <p:nvPr userDrawn="1">
            <p:extLst>
              <p:ext uri="{1162E1C5-73C7-4A58-AE30-91384D911F3F}">
                <p184:classification xmlns:p184="http://schemas.microsoft.com/office/powerpoint/2018/4/main" val="ftr"/>
              </p:ext>
            </p:extLst>
          </p:nvPr>
        </p:nvSpPr>
        <p:spPr>
          <a:xfrm>
            <a:off x="63500" y="4927600"/>
            <a:ext cx="11652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Classification: Internal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Afbeelding 7" descr="EU_Logo_Groen_300.png"/>
          <p:cNvPicPr/>
          <p:nvPr/>
        </p:nvPicPr>
        <p:blipFill>
          <a:blip r:embed="rId14"/>
          <a:stretch/>
        </p:blipFill>
        <p:spPr>
          <a:xfrm>
            <a:off x="7308000" y="4298400"/>
            <a:ext cx="1432080" cy="575640"/>
          </a:xfrm>
          <a:prstGeom prst="rect">
            <a:avLst/>
          </a:prstGeom>
          <a:ln>
            <a:noFill/>
          </a:ln>
        </p:spPr>
      </p:pic>
      <p:sp>
        <p:nvSpPr>
          <p:cNvPr id="40" name="PlaceHolder 1"/>
          <p:cNvSpPr>
            <a:spLocks noGrp="1"/>
          </p:cNvSpPr>
          <p:nvPr>
            <p:ph type="title"/>
          </p:nvPr>
        </p:nvSpPr>
        <p:spPr>
          <a:xfrm>
            <a:off x="491400" y="396000"/>
            <a:ext cx="4874040" cy="1475640"/>
          </a:xfrm>
          <a:prstGeom prst="rect">
            <a:avLst/>
          </a:prstGeom>
        </p:spPr>
        <p:txBody>
          <a:bodyPr lIns="0" tIns="0" rIns="0" bIns="0">
            <a:noAutofit/>
          </a:bodyPr>
          <a:lstStyle/>
          <a:p>
            <a:pPr>
              <a:lnSpc>
                <a:spcPts val="5601"/>
              </a:lnSpc>
            </a:pPr>
            <a:r>
              <a:rPr lang="en-GB" sz="6400" b="0" strike="noStrike" spc="-1">
                <a:solidFill>
                  <a:srgbClr val="FFFFFF"/>
                </a:solidFill>
                <a:latin typeface="Museo Sans 700"/>
              </a:rPr>
              <a:t>Click to edit title</a:t>
            </a:r>
            <a:endParaRPr lang="nl-NL" sz="6400" b="0" strike="noStrike" spc="-1">
              <a:solidFill>
                <a:srgbClr val="002328"/>
              </a:solidFill>
              <a:latin typeface="Museo Sans 500"/>
            </a:endParaRPr>
          </a:p>
        </p:txBody>
      </p:sp>
      <p:sp>
        <p:nvSpPr>
          <p:cNvPr id="41"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nl-NL" sz="1800" b="0" strike="noStrike" spc="-1">
                <a:solidFill>
                  <a:srgbClr val="002328"/>
                </a:solidFill>
                <a:latin typeface="Museo Sans 500"/>
              </a:rPr>
              <a:t>Klik om de opmaak van de overzichtstekst te bewerken</a:t>
            </a:r>
          </a:p>
          <a:p>
            <a:pPr marL="864000" lvl="1" indent="-324000">
              <a:spcBef>
                <a:spcPts val="1134"/>
              </a:spcBef>
              <a:buClr>
                <a:srgbClr val="000000"/>
              </a:buClr>
              <a:buSzPct val="75000"/>
              <a:buFont typeface="Symbol" charset="2"/>
              <a:buChar char=""/>
            </a:pPr>
            <a:r>
              <a:rPr lang="nl-NL" sz="1800" b="0" strike="noStrike" spc="-1">
                <a:solidFill>
                  <a:srgbClr val="002328"/>
                </a:solidFill>
                <a:latin typeface="Museo Sans 500"/>
              </a:rPr>
              <a:t>Tweede overzichtsniveau</a:t>
            </a:r>
          </a:p>
          <a:p>
            <a:pPr marL="1296000" lvl="2" indent="-288000">
              <a:spcBef>
                <a:spcPts val="850"/>
              </a:spcBef>
              <a:buClr>
                <a:srgbClr val="000000"/>
              </a:buClr>
              <a:buSzPct val="45000"/>
              <a:buFont typeface="Wingdings" charset="2"/>
              <a:buChar char=""/>
            </a:pPr>
            <a:r>
              <a:rPr lang="nl-NL" sz="1800" b="0" strike="noStrike" spc="-1">
                <a:solidFill>
                  <a:srgbClr val="002328"/>
                </a:solidFill>
                <a:latin typeface="Museo Sans 500"/>
              </a:rPr>
              <a:t>Derde overzichtsniveau</a:t>
            </a:r>
          </a:p>
          <a:p>
            <a:pPr marL="1728000" lvl="3" indent="-216000">
              <a:spcBef>
                <a:spcPts val="567"/>
              </a:spcBef>
              <a:buClr>
                <a:srgbClr val="000000"/>
              </a:buClr>
              <a:buSzPct val="75000"/>
              <a:buFont typeface="Symbol" charset="2"/>
              <a:buChar char=""/>
            </a:pPr>
            <a:r>
              <a:rPr lang="nl-NL" sz="1800" b="0" strike="noStrike" spc="-1">
                <a:solidFill>
                  <a:srgbClr val="002328"/>
                </a:solidFill>
                <a:latin typeface="Museo Sans 500"/>
              </a:rPr>
              <a:t>Vierde overzichtsniveau</a:t>
            </a:r>
          </a:p>
          <a:p>
            <a:pPr marL="2160000" lvl="4" indent="-216000">
              <a:spcBef>
                <a:spcPts val="283"/>
              </a:spcBef>
              <a:buClr>
                <a:srgbClr val="000000"/>
              </a:buClr>
              <a:buSzPct val="45000"/>
              <a:buFont typeface="Wingdings" charset="2"/>
              <a:buChar char=""/>
            </a:pPr>
            <a:r>
              <a:rPr lang="nl-NL" sz="2000" b="0" strike="noStrike" spc="-1">
                <a:solidFill>
                  <a:srgbClr val="002328"/>
                </a:solidFill>
                <a:latin typeface="Museo Sans 500"/>
              </a:rPr>
              <a:t>Vijfde overzichtsniveau</a:t>
            </a:r>
          </a:p>
          <a:p>
            <a:pPr marL="2592000" lvl="5" indent="-216000">
              <a:spcBef>
                <a:spcPts val="283"/>
              </a:spcBef>
              <a:buClr>
                <a:srgbClr val="000000"/>
              </a:buClr>
              <a:buSzPct val="45000"/>
              <a:buFont typeface="Wingdings" charset="2"/>
              <a:buChar char=""/>
            </a:pPr>
            <a:r>
              <a:rPr lang="nl-NL" sz="2000" b="0" strike="noStrike" spc="-1">
                <a:solidFill>
                  <a:srgbClr val="002328"/>
                </a:solidFill>
                <a:latin typeface="Museo Sans 500"/>
              </a:rPr>
              <a:t>Zesde overzichtsniveau</a:t>
            </a:r>
          </a:p>
          <a:p>
            <a:pPr marL="3024000" lvl="6" indent="-216000">
              <a:spcBef>
                <a:spcPts val="283"/>
              </a:spcBef>
              <a:buClr>
                <a:srgbClr val="000000"/>
              </a:buClr>
              <a:buSzPct val="45000"/>
              <a:buFont typeface="Wingdings" charset="2"/>
              <a:buChar char=""/>
            </a:pPr>
            <a:r>
              <a:rPr lang="nl-NL" sz="2000" b="0" strike="noStrike" spc="-1">
                <a:solidFill>
                  <a:srgbClr val="002328"/>
                </a:solidFill>
                <a:latin typeface="Museo Sans 500"/>
              </a:rPr>
              <a:t>Zevende overzichtsniveau</a:t>
            </a:r>
          </a:p>
        </p:txBody>
      </p:sp>
      <p:sp>
        <p:nvSpPr>
          <p:cNvPr id="3" name="TextBox 2">
            <a:extLst>
              <a:ext uri="{FF2B5EF4-FFF2-40B4-BE49-F238E27FC236}">
                <a16:creationId xmlns:a16="http://schemas.microsoft.com/office/drawing/2014/main" id="{DE0C6AAF-C511-6B1E-7943-437CFB05ED82}"/>
              </a:ext>
            </a:extLst>
          </p:cNvPr>
          <p:cNvSpPr txBox="1"/>
          <p:nvPr userDrawn="1">
            <p:extLst>
              <p:ext uri="{1162E1C5-73C7-4A58-AE30-91384D911F3F}">
                <p184:classification xmlns:p184="http://schemas.microsoft.com/office/powerpoint/2018/4/main" val="ftr"/>
              </p:ext>
            </p:extLst>
          </p:nvPr>
        </p:nvSpPr>
        <p:spPr>
          <a:xfrm>
            <a:off x="63500" y="4927600"/>
            <a:ext cx="11652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Classification: Internal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 name="Afbeelding 7" descr="EU_Logo_Groen_300.png"/>
          <p:cNvPicPr/>
          <p:nvPr/>
        </p:nvPicPr>
        <p:blipFill>
          <a:blip r:embed="rId14"/>
          <a:stretch/>
        </p:blipFill>
        <p:spPr>
          <a:xfrm>
            <a:off x="7308000" y="4298400"/>
            <a:ext cx="1432080" cy="575640"/>
          </a:xfrm>
          <a:prstGeom prst="rect">
            <a:avLst/>
          </a:prstGeom>
          <a:ln>
            <a:noFill/>
          </a:ln>
        </p:spPr>
      </p:pic>
      <p:sp>
        <p:nvSpPr>
          <p:cNvPr id="79" name="PlaceHolder 1"/>
          <p:cNvSpPr>
            <a:spLocks noGrp="1"/>
          </p:cNvSpPr>
          <p:nvPr>
            <p:ph type="title"/>
          </p:nvPr>
        </p:nvSpPr>
        <p:spPr>
          <a:xfrm>
            <a:off x="491400" y="396000"/>
            <a:ext cx="8171640" cy="575640"/>
          </a:xfrm>
          <a:prstGeom prst="rect">
            <a:avLst/>
          </a:prstGeom>
        </p:spPr>
        <p:txBody>
          <a:bodyPr lIns="0" tIns="0" rIns="0" bIns="0">
            <a:noAutofit/>
          </a:bodyPr>
          <a:lstStyle/>
          <a:p>
            <a:pPr>
              <a:lnSpc>
                <a:spcPts val="3200"/>
              </a:lnSpc>
            </a:pPr>
            <a:r>
              <a:rPr lang="en-GB" sz="2800" b="0" strike="noStrike" spc="-1">
                <a:solidFill>
                  <a:srgbClr val="00B969"/>
                </a:solidFill>
                <a:latin typeface="Museo Sans 700"/>
              </a:rPr>
              <a:t>Click to edit title</a:t>
            </a:r>
            <a:endParaRPr lang="nl-NL" sz="2800" b="0" strike="noStrike" spc="-1">
              <a:solidFill>
                <a:srgbClr val="002328"/>
              </a:solidFill>
              <a:latin typeface="Museo Sans 500"/>
            </a:endParaRPr>
          </a:p>
        </p:txBody>
      </p:sp>
      <p:sp>
        <p:nvSpPr>
          <p:cNvPr id="80" name="PlaceHolder 2"/>
          <p:cNvSpPr>
            <a:spLocks noGrp="1"/>
          </p:cNvSpPr>
          <p:nvPr>
            <p:ph type="body"/>
          </p:nvPr>
        </p:nvSpPr>
        <p:spPr>
          <a:xfrm>
            <a:off x="491400" y="971640"/>
            <a:ext cx="8171640" cy="3347640"/>
          </a:xfrm>
          <a:prstGeom prst="rect">
            <a:avLst/>
          </a:prstGeom>
        </p:spPr>
        <p:txBody>
          <a:bodyPr lIns="0" tIns="0" rIns="0" bIns="0">
            <a:noAutofit/>
          </a:bodyPr>
          <a:lstStyle/>
          <a:p>
            <a:pPr marL="216000" indent="-215640">
              <a:lnSpc>
                <a:spcPts val="2299"/>
              </a:lnSpc>
              <a:buClr>
                <a:srgbClr val="002328"/>
              </a:buClr>
              <a:buSzPct val="130000"/>
              <a:buFont typeface="Arial"/>
              <a:buChar char="•"/>
            </a:pPr>
            <a:r>
              <a:rPr lang="en-GB" sz="1800" b="0" strike="noStrike" spc="-1">
                <a:solidFill>
                  <a:srgbClr val="002328"/>
                </a:solidFill>
                <a:latin typeface="Museo Sans 500"/>
              </a:rPr>
              <a:t>Click to edit text in bullets</a:t>
            </a:r>
            <a:endParaRPr lang="nl-NL" sz="1800" b="0" strike="noStrike" spc="-1">
              <a:solidFill>
                <a:srgbClr val="002328"/>
              </a:solidFill>
              <a:latin typeface="Museo Sans 500"/>
            </a:endParaRPr>
          </a:p>
          <a:p>
            <a:pPr marL="432000" lvl="1" indent="-215640">
              <a:lnSpc>
                <a:spcPts val="2299"/>
              </a:lnSpc>
              <a:buClr>
                <a:srgbClr val="002328"/>
              </a:buClr>
              <a:buSzPct val="130000"/>
              <a:buFont typeface="Arial"/>
              <a:buChar char="•"/>
            </a:pPr>
            <a:r>
              <a:rPr lang="en-GB" sz="1800" b="0" strike="noStrike" spc="-1">
                <a:solidFill>
                  <a:srgbClr val="002328"/>
                </a:solidFill>
                <a:latin typeface="Museo Sans 500"/>
              </a:rPr>
              <a:t>Second level text</a:t>
            </a:r>
            <a:endParaRPr lang="nl-NL" sz="1800" b="0" strike="noStrike" spc="-1">
              <a:solidFill>
                <a:srgbClr val="002328"/>
              </a:solidFill>
              <a:latin typeface="Museo Sans 500"/>
            </a:endParaRPr>
          </a:p>
          <a:p>
            <a:pPr marL="648000" lvl="2" indent="-215640">
              <a:lnSpc>
                <a:spcPts val="2299"/>
              </a:lnSpc>
              <a:buClr>
                <a:srgbClr val="002328"/>
              </a:buClr>
              <a:buSzPct val="130000"/>
              <a:buFont typeface="Arial"/>
              <a:buChar char="•"/>
            </a:pPr>
            <a:r>
              <a:rPr lang="en-GB" sz="1800" b="0" strike="noStrike" spc="-1">
                <a:solidFill>
                  <a:srgbClr val="002328"/>
                </a:solidFill>
                <a:latin typeface="Museo Sans 500"/>
              </a:rPr>
              <a:t>Third level text</a:t>
            </a:r>
            <a:endParaRPr lang="nl-NL" sz="1800" b="0" strike="noStrike" spc="-1">
              <a:solidFill>
                <a:srgbClr val="002328"/>
              </a:solidFill>
              <a:latin typeface="Museo Sans 500"/>
            </a:endParaRPr>
          </a:p>
          <a:p>
            <a:pPr marL="864000" lvl="3" indent="-215640">
              <a:lnSpc>
                <a:spcPts val="2299"/>
              </a:lnSpc>
              <a:buClr>
                <a:srgbClr val="002328"/>
              </a:buClr>
              <a:buSzPct val="130000"/>
              <a:buFont typeface="Arial"/>
              <a:buChar char="•"/>
            </a:pPr>
            <a:r>
              <a:rPr lang="en-GB" sz="1800" b="0" strike="noStrike" spc="-1">
                <a:solidFill>
                  <a:srgbClr val="002328"/>
                </a:solidFill>
                <a:latin typeface="Museo Sans 500"/>
              </a:rPr>
              <a:t>Forth level text</a:t>
            </a:r>
            <a:endParaRPr lang="nl-NL" sz="1800" b="0" strike="noStrike" spc="-1">
              <a:solidFill>
                <a:srgbClr val="002328"/>
              </a:solidFill>
              <a:latin typeface="Museo Sans 500"/>
            </a:endParaRPr>
          </a:p>
          <a:p>
            <a:pPr marL="1080000" lvl="4" indent="-215640">
              <a:lnSpc>
                <a:spcPts val="2299"/>
              </a:lnSpc>
              <a:buClr>
                <a:srgbClr val="002328"/>
              </a:buClr>
              <a:buSzPct val="130000"/>
              <a:buFont typeface="Arial"/>
              <a:buChar char="•"/>
            </a:pPr>
            <a:r>
              <a:rPr lang="en-GB" sz="1800" b="0" strike="noStrike" spc="-1">
                <a:solidFill>
                  <a:srgbClr val="002328"/>
                </a:solidFill>
                <a:latin typeface="Museo Sans 500"/>
              </a:rPr>
              <a:t>Fifth level text</a:t>
            </a:r>
            <a:endParaRPr lang="nl-NL" sz="1800" b="0" strike="noStrike" spc="-1">
              <a:solidFill>
                <a:srgbClr val="002328"/>
              </a:solidFill>
              <a:latin typeface="Museo Sans 500"/>
            </a:endParaRPr>
          </a:p>
        </p:txBody>
      </p:sp>
      <p:sp>
        <p:nvSpPr>
          <p:cNvPr id="81" name="PlaceHolder 3"/>
          <p:cNvSpPr>
            <a:spLocks noGrp="1"/>
          </p:cNvSpPr>
          <p:nvPr>
            <p:ph type="dt"/>
          </p:nvPr>
        </p:nvSpPr>
        <p:spPr>
          <a:xfrm>
            <a:off x="817200" y="4663080"/>
            <a:ext cx="755640" cy="180000"/>
          </a:xfrm>
          <a:prstGeom prst="rect">
            <a:avLst/>
          </a:prstGeom>
        </p:spPr>
        <p:txBody>
          <a:bodyPr lIns="0" tIns="0" rIns="0" bIns="0">
            <a:noAutofit/>
          </a:bodyPr>
          <a:lstStyle/>
          <a:p>
            <a:pPr>
              <a:lnSpc>
                <a:spcPct val="100000"/>
              </a:lnSpc>
            </a:pPr>
            <a:fld id="{F6A0EFEF-B454-4CE3-ADDA-CE659C804E07}" type="datetime">
              <a:rPr lang="nl-NL" sz="1000" b="0" strike="noStrike" spc="-1">
                <a:solidFill>
                  <a:srgbClr val="002328"/>
                </a:solidFill>
                <a:latin typeface="Museo Sans 100"/>
              </a:rPr>
              <a:t>8-8-2023</a:t>
            </a:fld>
            <a:endParaRPr lang="nl-NL" sz="1000" b="0" strike="noStrike" spc="-1">
              <a:latin typeface="Calibri"/>
            </a:endParaRPr>
          </a:p>
        </p:txBody>
      </p:sp>
      <p:sp>
        <p:nvSpPr>
          <p:cNvPr id="82" name="PlaceHolder 4"/>
          <p:cNvSpPr>
            <a:spLocks noGrp="1"/>
          </p:cNvSpPr>
          <p:nvPr>
            <p:ph type="ftr"/>
          </p:nvPr>
        </p:nvSpPr>
        <p:spPr>
          <a:xfrm>
            <a:off x="1573200" y="4663080"/>
            <a:ext cx="5102640" cy="180000"/>
          </a:xfrm>
          <a:prstGeom prst="rect">
            <a:avLst/>
          </a:prstGeom>
        </p:spPr>
        <p:txBody>
          <a:bodyPr lIns="0" tIns="0" rIns="0" bIns="0">
            <a:noAutofit/>
          </a:bodyPr>
          <a:lstStyle/>
          <a:p>
            <a:endParaRPr lang="nl-NL" sz="2400" b="0" strike="noStrike" spc="-1">
              <a:latin typeface="Calibri"/>
            </a:endParaRPr>
          </a:p>
        </p:txBody>
      </p:sp>
      <p:sp>
        <p:nvSpPr>
          <p:cNvPr id="83" name="PlaceHolder 5"/>
          <p:cNvSpPr>
            <a:spLocks noGrp="1"/>
          </p:cNvSpPr>
          <p:nvPr>
            <p:ph type="sldNum"/>
          </p:nvPr>
        </p:nvSpPr>
        <p:spPr>
          <a:xfrm>
            <a:off x="491400" y="4663080"/>
            <a:ext cx="323640" cy="180000"/>
          </a:xfrm>
          <a:prstGeom prst="rect">
            <a:avLst/>
          </a:prstGeom>
        </p:spPr>
        <p:txBody>
          <a:bodyPr lIns="0" tIns="0" rIns="0" bIns="0">
            <a:noAutofit/>
          </a:bodyPr>
          <a:lstStyle/>
          <a:p>
            <a:pPr>
              <a:lnSpc>
                <a:spcPct val="100000"/>
              </a:lnSpc>
            </a:pPr>
            <a:fld id="{8B120AE2-860A-4DF2-AD88-9988143FB597}" type="slidenum">
              <a:rPr lang="nl-NL" sz="1000" b="0" strike="noStrike" spc="-1">
                <a:solidFill>
                  <a:srgbClr val="00B969"/>
                </a:solidFill>
                <a:latin typeface="Museo Sans 500"/>
              </a:rPr>
              <a:t>‹#›</a:t>
            </a:fld>
            <a:endParaRPr lang="nl-NL" sz="1000" b="0" strike="noStrike" spc="-1">
              <a:latin typeface="Calibri"/>
            </a:endParaRPr>
          </a:p>
        </p:txBody>
      </p:sp>
      <p:sp>
        <p:nvSpPr>
          <p:cNvPr id="3" name="TextBox 2">
            <a:extLst>
              <a:ext uri="{FF2B5EF4-FFF2-40B4-BE49-F238E27FC236}">
                <a16:creationId xmlns:a16="http://schemas.microsoft.com/office/drawing/2014/main" id="{C07FA9F2-DB7A-6AE6-619F-0493F6A9B0A1}"/>
              </a:ext>
            </a:extLst>
          </p:cNvPr>
          <p:cNvSpPr txBox="1"/>
          <p:nvPr userDrawn="1">
            <p:extLst>
              <p:ext uri="{1162E1C5-73C7-4A58-AE30-91384D911F3F}">
                <p184:classification xmlns:p184="http://schemas.microsoft.com/office/powerpoint/2018/4/main" val="ftr"/>
              </p:ext>
            </p:extLst>
          </p:nvPr>
        </p:nvSpPr>
        <p:spPr>
          <a:xfrm>
            <a:off x="63500" y="4927600"/>
            <a:ext cx="11652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Classification: Internal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0" name="Afbeelding 7" descr="EU_Logo_Groen_300.png"/>
          <p:cNvPicPr/>
          <p:nvPr/>
        </p:nvPicPr>
        <p:blipFill>
          <a:blip r:embed="rId14"/>
          <a:stretch/>
        </p:blipFill>
        <p:spPr>
          <a:xfrm>
            <a:off x="7308000" y="4298400"/>
            <a:ext cx="1432080" cy="575640"/>
          </a:xfrm>
          <a:prstGeom prst="rect">
            <a:avLst/>
          </a:prstGeom>
          <a:ln>
            <a:noFill/>
          </a:ln>
        </p:spPr>
      </p:pic>
      <p:sp>
        <p:nvSpPr>
          <p:cNvPr id="121" name="PlaceHolder 1"/>
          <p:cNvSpPr>
            <a:spLocks noGrp="1"/>
          </p:cNvSpPr>
          <p:nvPr>
            <p:ph type="title"/>
          </p:nvPr>
        </p:nvSpPr>
        <p:spPr>
          <a:xfrm>
            <a:off x="491400" y="396000"/>
            <a:ext cx="8171640" cy="575640"/>
          </a:xfrm>
          <a:prstGeom prst="rect">
            <a:avLst/>
          </a:prstGeom>
        </p:spPr>
        <p:txBody>
          <a:bodyPr lIns="0" tIns="0" rIns="0" bIns="0">
            <a:noAutofit/>
          </a:bodyPr>
          <a:lstStyle/>
          <a:p>
            <a:pPr>
              <a:lnSpc>
                <a:spcPts val="3200"/>
              </a:lnSpc>
            </a:pPr>
            <a:r>
              <a:rPr lang="en-GB" sz="2800" b="0" strike="noStrike" spc="-1">
                <a:solidFill>
                  <a:srgbClr val="00B969"/>
                </a:solidFill>
                <a:latin typeface="Museo Sans 700"/>
              </a:rPr>
              <a:t>Click to edit title</a:t>
            </a:r>
            <a:endParaRPr lang="nl-NL" sz="2800" b="0" strike="noStrike" spc="-1">
              <a:solidFill>
                <a:srgbClr val="002328"/>
              </a:solidFill>
              <a:latin typeface="Museo Sans 500"/>
            </a:endParaRPr>
          </a:p>
        </p:txBody>
      </p:sp>
      <p:sp>
        <p:nvSpPr>
          <p:cNvPr id="122" name="PlaceHolder 2"/>
          <p:cNvSpPr>
            <a:spLocks noGrp="1"/>
          </p:cNvSpPr>
          <p:nvPr>
            <p:ph type="body"/>
          </p:nvPr>
        </p:nvSpPr>
        <p:spPr>
          <a:xfrm>
            <a:off x="491400" y="971640"/>
            <a:ext cx="8171640" cy="3347640"/>
          </a:xfrm>
          <a:prstGeom prst="rect">
            <a:avLst/>
          </a:prstGeom>
        </p:spPr>
        <p:txBody>
          <a:bodyPr lIns="0" tIns="0" rIns="0" bIns="0">
            <a:noAutofit/>
          </a:bodyPr>
          <a:lstStyle/>
          <a:p>
            <a:pPr>
              <a:lnSpc>
                <a:spcPts val="2299"/>
              </a:lnSpc>
              <a:tabLst>
                <a:tab pos="0" algn="l"/>
              </a:tabLst>
            </a:pPr>
            <a:r>
              <a:rPr lang="en-GB" sz="1800" b="0" strike="noStrike" spc="-1">
                <a:solidFill>
                  <a:srgbClr val="002328"/>
                </a:solidFill>
                <a:latin typeface="Museo Sans 500"/>
              </a:rPr>
              <a:t>Click to edit text</a:t>
            </a:r>
            <a:endParaRPr lang="nl-NL" sz="1800" b="0" strike="noStrike" spc="-1">
              <a:solidFill>
                <a:srgbClr val="002328"/>
              </a:solidFill>
              <a:latin typeface="Museo Sans 500"/>
            </a:endParaRPr>
          </a:p>
          <a:p>
            <a:pPr>
              <a:lnSpc>
                <a:spcPts val="2299"/>
              </a:lnSpc>
              <a:tabLst>
                <a:tab pos="0" algn="l"/>
              </a:tabLst>
            </a:pPr>
            <a:r>
              <a:rPr lang="en-GB" sz="1800" b="0" strike="noStrike" spc="-1">
                <a:solidFill>
                  <a:srgbClr val="002328"/>
                </a:solidFill>
                <a:latin typeface="Museo Sans 500"/>
              </a:rPr>
              <a:t>Second level text</a:t>
            </a:r>
            <a:endParaRPr lang="nl-NL" sz="1800" b="0" strike="noStrike" spc="-1">
              <a:solidFill>
                <a:srgbClr val="002328"/>
              </a:solidFill>
              <a:latin typeface="Museo Sans 500"/>
            </a:endParaRPr>
          </a:p>
          <a:p>
            <a:pPr>
              <a:lnSpc>
                <a:spcPts val="2299"/>
              </a:lnSpc>
              <a:tabLst>
                <a:tab pos="0" algn="l"/>
              </a:tabLst>
            </a:pPr>
            <a:r>
              <a:rPr lang="en-GB" sz="1800" b="0" strike="noStrike" spc="-1">
                <a:solidFill>
                  <a:srgbClr val="002328"/>
                </a:solidFill>
                <a:latin typeface="Museo Sans 500"/>
              </a:rPr>
              <a:t>Third level text</a:t>
            </a:r>
            <a:endParaRPr lang="nl-NL" sz="1800" b="0" strike="noStrike" spc="-1">
              <a:solidFill>
                <a:srgbClr val="002328"/>
              </a:solidFill>
              <a:latin typeface="Museo Sans 500"/>
            </a:endParaRPr>
          </a:p>
          <a:p>
            <a:pPr>
              <a:lnSpc>
                <a:spcPts val="2299"/>
              </a:lnSpc>
              <a:tabLst>
                <a:tab pos="0" algn="l"/>
              </a:tabLst>
            </a:pPr>
            <a:r>
              <a:rPr lang="en-GB" sz="1800" b="0" strike="noStrike" spc="-1">
                <a:solidFill>
                  <a:srgbClr val="002328"/>
                </a:solidFill>
                <a:latin typeface="Museo Sans 500"/>
              </a:rPr>
              <a:t>Forth level text</a:t>
            </a:r>
            <a:endParaRPr lang="nl-NL" sz="1800" b="0" strike="noStrike" spc="-1">
              <a:solidFill>
                <a:srgbClr val="002328"/>
              </a:solidFill>
              <a:latin typeface="Museo Sans 500"/>
            </a:endParaRPr>
          </a:p>
          <a:p>
            <a:pPr>
              <a:lnSpc>
                <a:spcPts val="2299"/>
              </a:lnSpc>
              <a:tabLst>
                <a:tab pos="0" algn="l"/>
              </a:tabLst>
            </a:pPr>
            <a:r>
              <a:rPr lang="en-GB" sz="1800" b="0" strike="noStrike" spc="-1">
                <a:solidFill>
                  <a:srgbClr val="002328"/>
                </a:solidFill>
                <a:latin typeface="Museo Sans 500"/>
              </a:rPr>
              <a:t>Fifth level text</a:t>
            </a:r>
            <a:endParaRPr lang="nl-NL" sz="1800" b="0" strike="noStrike" spc="-1">
              <a:solidFill>
                <a:srgbClr val="002328"/>
              </a:solidFill>
              <a:latin typeface="Museo Sans 500"/>
            </a:endParaRPr>
          </a:p>
        </p:txBody>
      </p:sp>
      <p:sp>
        <p:nvSpPr>
          <p:cNvPr id="123" name="PlaceHolder 3"/>
          <p:cNvSpPr>
            <a:spLocks noGrp="1"/>
          </p:cNvSpPr>
          <p:nvPr>
            <p:ph type="dt"/>
          </p:nvPr>
        </p:nvSpPr>
        <p:spPr>
          <a:xfrm>
            <a:off x="817200" y="4663080"/>
            <a:ext cx="755640" cy="180000"/>
          </a:xfrm>
          <a:prstGeom prst="rect">
            <a:avLst/>
          </a:prstGeom>
        </p:spPr>
        <p:txBody>
          <a:bodyPr lIns="0" tIns="0" rIns="0" bIns="0">
            <a:noAutofit/>
          </a:bodyPr>
          <a:lstStyle/>
          <a:p>
            <a:pPr>
              <a:lnSpc>
                <a:spcPct val="100000"/>
              </a:lnSpc>
            </a:pPr>
            <a:fld id="{1894100C-9155-4181-BF67-726D55E1B7FB}" type="datetime">
              <a:rPr lang="nl-NL" sz="1000" b="0" strike="noStrike" spc="-1">
                <a:solidFill>
                  <a:srgbClr val="002328"/>
                </a:solidFill>
                <a:latin typeface="Museo Sans 100"/>
              </a:rPr>
              <a:t>8-8-2023</a:t>
            </a:fld>
            <a:endParaRPr lang="nl-NL" sz="1000" b="0" strike="noStrike" spc="-1">
              <a:latin typeface="Calibri"/>
            </a:endParaRPr>
          </a:p>
        </p:txBody>
      </p:sp>
      <p:sp>
        <p:nvSpPr>
          <p:cNvPr id="124" name="PlaceHolder 4"/>
          <p:cNvSpPr>
            <a:spLocks noGrp="1"/>
          </p:cNvSpPr>
          <p:nvPr>
            <p:ph type="ftr"/>
          </p:nvPr>
        </p:nvSpPr>
        <p:spPr>
          <a:xfrm>
            <a:off x="1573200" y="4663080"/>
            <a:ext cx="5102640" cy="180000"/>
          </a:xfrm>
          <a:prstGeom prst="rect">
            <a:avLst/>
          </a:prstGeom>
        </p:spPr>
        <p:txBody>
          <a:bodyPr lIns="0" tIns="0" rIns="0" bIns="0">
            <a:noAutofit/>
          </a:bodyPr>
          <a:lstStyle/>
          <a:p>
            <a:endParaRPr lang="nl-NL" sz="2400" b="0" strike="noStrike" spc="-1">
              <a:latin typeface="Calibri"/>
            </a:endParaRPr>
          </a:p>
        </p:txBody>
      </p:sp>
      <p:sp>
        <p:nvSpPr>
          <p:cNvPr id="125" name="PlaceHolder 5"/>
          <p:cNvSpPr>
            <a:spLocks noGrp="1"/>
          </p:cNvSpPr>
          <p:nvPr>
            <p:ph type="sldNum"/>
          </p:nvPr>
        </p:nvSpPr>
        <p:spPr>
          <a:xfrm>
            <a:off x="491400" y="4663080"/>
            <a:ext cx="323640" cy="180000"/>
          </a:xfrm>
          <a:prstGeom prst="rect">
            <a:avLst/>
          </a:prstGeom>
        </p:spPr>
        <p:txBody>
          <a:bodyPr lIns="0" tIns="0" rIns="0" bIns="0">
            <a:noAutofit/>
          </a:bodyPr>
          <a:lstStyle/>
          <a:p>
            <a:pPr>
              <a:lnSpc>
                <a:spcPct val="100000"/>
              </a:lnSpc>
            </a:pPr>
            <a:fld id="{E777B15D-CAE8-4030-BD85-0CFF6E129FD2}" type="slidenum">
              <a:rPr lang="nl-NL" sz="1000" b="0" strike="noStrike" spc="-1">
                <a:solidFill>
                  <a:srgbClr val="00B969"/>
                </a:solidFill>
                <a:latin typeface="Museo Sans 500"/>
              </a:rPr>
              <a:t>‹#›</a:t>
            </a:fld>
            <a:endParaRPr lang="nl-NL" sz="1000" b="0" strike="noStrike" spc="-1">
              <a:latin typeface="Calibri"/>
            </a:endParaRPr>
          </a:p>
        </p:txBody>
      </p:sp>
      <p:sp>
        <p:nvSpPr>
          <p:cNvPr id="3" name="TextBox 2">
            <a:extLst>
              <a:ext uri="{FF2B5EF4-FFF2-40B4-BE49-F238E27FC236}">
                <a16:creationId xmlns:a16="http://schemas.microsoft.com/office/drawing/2014/main" id="{2B3DECFD-0EC6-CF13-7FE3-359930C47E93}"/>
              </a:ext>
            </a:extLst>
          </p:cNvPr>
          <p:cNvSpPr txBox="1"/>
          <p:nvPr userDrawn="1">
            <p:extLst>
              <p:ext uri="{1162E1C5-73C7-4A58-AE30-91384D911F3F}">
                <p184:classification xmlns:p184="http://schemas.microsoft.com/office/powerpoint/2018/4/main" val="ftr"/>
              </p:ext>
            </p:extLst>
          </p:nvPr>
        </p:nvSpPr>
        <p:spPr>
          <a:xfrm>
            <a:off x="63500" y="4927600"/>
            <a:ext cx="11652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Classification: Internal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 name="Afbeelding 7" descr="EU_Logo_Groen_300.png"/>
          <p:cNvPicPr/>
          <p:nvPr/>
        </p:nvPicPr>
        <p:blipFill>
          <a:blip r:embed="rId14"/>
          <a:stretch/>
        </p:blipFill>
        <p:spPr>
          <a:xfrm>
            <a:off x="7308000" y="4298400"/>
            <a:ext cx="1432080" cy="575640"/>
          </a:xfrm>
          <a:prstGeom prst="rect">
            <a:avLst/>
          </a:prstGeom>
          <a:ln>
            <a:noFill/>
          </a:ln>
        </p:spPr>
      </p:pic>
      <p:sp>
        <p:nvSpPr>
          <p:cNvPr id="206" name="PlaceHolder 1"/>
          <p:cNvSpPr>
            <a:spLocks noGrp="1"/>
          </p:cNvSpPr>
          <p:nvPr>
            <p:ph type="title"/>
          </p:nvPr>
        </p:nvSpPr>
        <p:spPr>
          <a:xfrm>
            <a:off x="491400" y="396000"/>
            <a:ext cx="3999240" cy="575640"/>
          </a:xfrm>
          <a:prstGeom prst="rect">
            <a:avLst/>
          </a:prstGeom>
        </p:spPr>
        <p:txBody>
          <a:bodyPr lIns="0" tIns="0" rIns="0" bIns="0">
            <a:noAutofit/>
          </a:bodyPr>
          <a:lstStyle/>
          <a:p>
            <a:pPr>
              <a:lnSpc>
                <a:spcPts val="3200"/>
              </a:lnSpc>
            </a:pPr>
            <a:r>
              <a:rPr lang="en-GB" sz="2800" b="0" strike="noStrike" spc="-1">
                <a:solidFill>
                  <a:srgbClr val="00B969"/>
                </a:solidFill>
                <a:latin typeface="Museo Sans 700"/>
              </a:rPr>
              <a:t>Click to edit title</a:t>
            </a:r>
            <a:endParaRPr lang="nl-NL" sz="2800" b="0" strike="noStrike" spc="-1">
              <a:solidFill>
                <a:srgbClr val="002328"/>
              </a:solidFill>
              <a:latin typeface="Museo Sans 500"/>
            </a:endParaRPr>
          </a:p>
        </p:txBody>
      </p:sp>
      <p:sp>
        <p:nvSpPr>
          <p:cNvPr id="207" name="PlaceHolder 2"/>
          <p:cNvSpPr>
            <a:spLocks noGrp="1"/>
          </p:cNvSpPr>
          <p:nvPr>
            <p:ph type="body"/>
          </p:nvPr>
        </p:nvSpPr>
        <p:spPr>
          <a:xfrm>
            <a:off x="493200" y="972000"/>
            <a:ext cx="3997440" cy="323640"/>
          </a:xfrm>
          <a:prstGeom prst="rect">
            <a:avLst/>
          </a:prstGeom>
        </p:spPr>
        <p:txBody>
          <a:bodyPr lIns="0" tIns="0" rIns="0" bIns="0">
            <a:noAutofit/>
          </a:bodyPr>
          <a:lstStyle/>
          <a:p>
            <a:pPr>
              <a:lnSpc>
                <a:spcPts val="2299"/>
              </a:lnSpc>
              <a:tabLst>
                <a:tab pos="0" algn="l"/>
              </a:tabLst>
            </a:pPr>
            <a:r>
              <a:rPr lang="en-GB" sz="1800" b="0" strike="noStrike" spc="-1">
                <a:solidFill>
                  <a:srgbClr val="002328"/>
                </a:solidFill>
                <a:latin typeface="Museo Sans 900"/>
              </a:rPr>
              <a:t>Click to edit text</a:t>
            </a:r>
            <a:endParaRPr lang="nl-NL" sz="1800" b="0" strike="noStrike" spc="-1">
              <a:solidFill>
                <a:srgbClr val="002328"/>
              </a:solidFill>
              <a:latin typeface="Museo Sans 500"/>
            </a:endParaRPr>
          </a:p>
        </p:txBody>
      </p:sp>
      <p:sp>
        <p:nvSpPr>
          <p:cNvPr id="208" name="PlaceHolder 3"/>
          <p:cNvSpPr>
            <a:spLocks noGrp="1"/>
          </p:cNvSpPr>
          <p:nvPr>
            <p:ph type="body"/>
          </p:nvPr>
        </p:nvSpPr>
        <p:spPr>
          <a:xfrm>
            <a:off x="491400" y="1296000"/>
            <a:ext cx="3999240" cy="3023640"/>
          </a:xfrm>
          <a:prstGeom prst="rect">
            <a:avLst/>
          </a:prstGeom>
        </p:spPr>
        <p:txBody>
          <a:bodyPr lIns="0" tIns="0" rIns="0" bIns="0">
            <a:noAutofit/>
          </a:bodyPr>
          <a:lstStyle/>
          <a:p>
            <a:pPr marL="216000" indent="-215640">
              <a:lnSpc>
                <a:spcPts val="2299"/>
              </a:lnSpc>
              <a:buClr>
                <a:srgbClr val="002328"/>
              </a:buClr>
              <a:buSzPct val="130000"/>
              <a:buFont typeface="Arial"/>
              <a:buChar char="•"/>
            </a:pPr>
            <a:r>
              <a:rPr lang="en-GB" sz="1800" b="0" strike="noStrike" spc="-1">
                <a:solidFill>
                  <a:srgbClr val="002328"/>
                </a:solidFill>
                <a:latin typeface="Museo Sans 500"/>
              </a:rPr>
              <a:t>Click to edit text in bullets</a:t>
            </a:r>
            <a:endParaRPr lang="nl-NL" sz="1800" b="0" strike="noStrike" spc="-1">
              <a:solidFill>
                <a:srgbClr val="002328"/>
              </a:solidFill>
              <a:latin typeface="Museo Sans 500"/>
            </a:endParaRPr>
          </a:p>
          <a:p>
            <a:pPr marL="432000" lvl="1" indent="-215640">
              <a:lnSpc>
                <a:spcPts val="2299"/>
              </a:lnSpc>
              <a:buClr>
                <a:srgbClr val="002328"/>
              </a:buClr>
              <a:buSzPct val="130000"/>
              <a:buFont typeface="Arial"/>
              <a:buChar char="•"/>
            </a:pPr>
            <a:r>
              <a:rPr lang="en-GB" sz="1800" b="0" strike="noStrike" spc="-1">
                <a:solidFill>
                  <a:srgbClr val="002328"/>
                </a:solidFill>
                <a:latin typeface="Museo Sans 500"/>
              </a:rPr>
              <a:t>Second level text</a:t>
            </a:r>
            <a:endParaRPr lang="nl-NL" sz="1800" b="0" strike="noStrike" spc="-1">
              <a:solidFill>
                <a:srgbClr val="002328"/>
              </a:solidFill>
              <a:latin typeface="Museo Sans 500"/>
            </a:endParaRPr>
          </a:p>
          <a:p>
            <a:pPr marL="648000" lvl="2" indent="-215640">
              <a:lnSpc>
                <a:spcPts val="2299"/>
              </a:lnSpc>
              <a:buClr>
                <a:srgbClr val="002328"/>
              </a:buClr>
              <a:buSzPct val="130000"/>
              <a:buFont typeface="Arial"/>
              <a:buChar char="•"/>
            </a:pPr>
            <a:r>
              <a:rPr lang="en-GB" sz="1800" b="0" strike="noStrike" spc="-1">
                <a:solidFill>
                  <a:srgbClr val="002328"/>
                </a:solidFill>
                <a:latin typeface="Museo Sans 500"/>
              </a:rPr>
              <a:t>Third level text</a:t>
            </a:r>
            <a:endParaRPr lang="nl-NL" sz="1800" b="0" strike="noStrike" spc="-1">
              <a:solidFill>
                <a:srgbClr val="002328"/>
              </a:solidFill>
              <a:latin typeface="Museo Sans 500"/>
            </a:endParaRPr>
          </a:p>
          <a:p>
            <a:pPr marL="864000" lvl="3" indent="-215640">
              <a:lnSpc>
                <a:spcPts val="2299"/>
              </a:lnSpc>
              <a:buClr>
                <a:srgbClr val="002328"/>
              </a:buClr>
              <a:buSzPct val="130000"/>
              <a:buFont typeface="Arial"/>
              <a:buChar char="•"/>
            </a:pPr>
            <a:r>
              <a:rPr lang="en-GB" sz="1800" b="0" strike="noStrike" spc="-1">
                <a:solidFill>
                  <a:srgbClr val="002328"/>
                </a:solidFill>
                <a:latin typeface="Museo Sans 500"/>
              </a:rPr>
              <a:t>Forth level text</a:t>
            </a:r>
            <a:endParaRPr lang="nl-NL" sz="1800" b="0" strike="noStrike" spc="-1">
              <a:solidFill>
                <a:srgbClr val="002328"/>
              </a:solidFill>
              <a:latin typeface="Museo Sans 500"/>
            </a:endParaRPr>
          </a:p>
          <a:p>
            <a:pPr marL="1080000" lvl="4" indent="-215640">
              <a:lnSpc>
                <a:spcPts val="2299"/>
              </a:lnSpc>
              <a:buClr>
                <a:srgbClr val="002328"/>
              </a:buClr>
              <a:buSzPct val="130000"/>
              <a:buFont typeface="Arial"/>
              <a:buChar char="•"/>
            </a:pPr>
            <a:r>
              <a:rPr lang="en-GB" sz="1800" b="0" strike="noStrike" spc="-1">
                <a:solidFill>
                  <a:srgbClr val="002328"/>
                </a:solidFill>
                <a:latin typeface="Museo Sans 500"/>
              </a:rPr>
              <a:t>Fifth level text</a:t>
            </a:r>
            <a:endParaRPr lang="nl-NL" sz="1800" b="0" strike="noStrike" spc="-1">
              <a:solidFill>
                <a:srgbClr val="002328"/>
              </a:solidFill>
              <a:latin typeface="Museo Sans 500"/>
            </a:endParaRPr>
          </a:p>
        </p:txBody>
      </p:sp>
      <p:sp>
        <p:nvSpPr>
          <p:cNvPr id="209" name="PlaceHolder 4"/>
          <p:cNvSpPr>
            <a:spLocks noGrp="1"/>
          </p:cNvSpPr>
          <p:nvPr>
            <p:ph type="dt"/>
          </p:nvPr>
        </p:nvSpPr>
        <p:spPr>
          <a:xfrm>
            <a:off x="817200" y="4663080"/>
            <a:ext cx="755640" cy="180000"/>
          </a:xfrm>
          <a:prstGeom prst="rect">
            <a:avLst/>
          </a:prstGeom>
        </p:spPr>
        <p:txBody>
          <a:bodyPr lIns="0" tIns="0" rIns="0" bIns="0">
            <a:noAutofit/>
          </a:bodyPr>
          <a:lstStyle/>
          <a:p>
            <a:pPr>
              <a:lnSpc>
                <a:spcPct val="100000"/>
              </a:lnSpc>
            </a:pPr>
            <a:fld id="{8121BDDB-0F0F-4E07-83A3-813247EEA4FC}" type="datetime">
              <a:rPr lang="nl-NL" sz="1000" b="0" strike="noStrike" spc="-1">
                <a:solidFill>
                  <a:srgbClr val="002328"/>
                </a:solidFill>
                <a:latin typeface="Museo Sans 100"/>
              </a:rPr>
              <a:t>8-8-2023</a:t>
            </a:fld>
            <a:endParaRPr lang="nl-NL" sz="1000" b="0" strike="noStrike" spc="-1">
              <a:latin typeface="Calibri"/>
            </a:endParaRPr>
          </a:p>
        </p:txBody>
      </p:sp>
      <p:sp>
        <p:nvSpPr>
          <p:cNvPr id="210" name="PlaceHolder 5"/>
          <p:cNvSpPr>
            <a:spLocks noGrp="1"/>
          </p:cNvSpPr>
          <p:nvPr>
            <p:ph type="ftr"/>
          </p:nvPr>
        </p:nvSpPr>
        <p:spPr>
          <a:xfrm>
            <a:off x="1573200" y="4663080"/>
            <a:ext cx="5102640" cy="180000"/>
          </a:xfrm>
          <a:prstGeom prst="rect">
            <a:avLst/>
          </a:prstGeom>
        </p:spPr>
        <p:txBody>
          <a:bodyPr lIns="0" tIns="0" rIns="0" bIns="0">
            <a:noAutofit/>
          </a:bodyPr>
          <a:lstStyle/>
          <a:p>
            <a:endParaRPr lang="nl-NL" sz="2400" b="0" strike="noStrike" spc="-1">
              <a:latin typeface="Calibri"/>
            </a:endParaRPr>
          </a:p>
        </p:txBody>
      </p:sp>
      <p:sp>
        <p:nvSpPr>
          <p:cNvPr id="211" name="PlaceHolder 6"/>
          <p:cNvSpPr>
            <a:spLocks noGrp="1"/>
          </p:cNvSpPr>
          <p:nvPr>
            <p:ph type="sldNum"/>
          </p:nvPr>
        </p:nvSpPr>
        <p:spPr>
          <a:xfrm>
            <a:off x="491400" y="4663080"/>
            <a:ext cx="323640" cy="180000"/>
          </a:xfrm>
          <a:prstGeom prst="rect">
            <a:avLst/>
          </a:prstGeom>
        </p:spPr>
        <p:txBody>
          <a:bodyPr lIns="0" tIns="0" rIns="0" bIns="0">
            <a:noAutofit/>
          </a:bodyPr>
          <a:lstStyle/>
          <a:p>
            <a:pPr>
              <a:lnSpc>
                <a:spcPct val="100000"/>
              </a:lnSpc>
            </a:pPr>
            <a:fld id="{0C8E9F99-8810-4E51-B908-4549908F91E7}" type="slidenum">
              <a:rPr lang="nl-NL" sz="1000" b="0" strike="noStrike" spc="-1">
                <a:solidFill>
                  <a:srgbClr val="00B969"/>
                </a:solidFill>
                <a:latin typeface="Museo Sans 500"/>
              </a:rPr>
              <a:t>‹#›</a:t>
            </a:fld>
            <a:endParaRPr lang="nl-NL" sz="1000" b="0" strike="noStrike" spc="-1">
              <a:latin typeface="Calibri"/>
            </a:endParaRPr>
          </a:p>
        </p:txBody>
      </p:sp>
      <p:sp>
        <p:nvSpPr>
          <p:cNvPr id="212" name="PlaceHolder 7"/>
          <p:cNvSpPr>
            <a:spLocks noGrp="1"/>
          </p:cNvSpPr>
          <p:nvPr>
            <p:ph type="body"/>
          </p:nvPr>
        </p:nvSpPr>
        <p:spPr>
          <a:xfrm>
            <a:off x="4644000" y="396000"/>
            <a:ext cx="4013640" cy="3815640"/>
          </a:xfrm>
          <a:prstGeom prst="rect">
            <a:avLst/>
          </a:prstGeom>
        </p:spPr>
        <p:txBody>
          <a:bodyPr lIns="90000" tIns="180000" rIns="90000" bIns="45000">
            <a:noAutofit/>
          </a:bodyPr>
          <a:lstStyle/>
          <a:p>
            <a:pPr algn="ctr">
              <a:lnSpc>
                <a:spcPct val="100000"/>
              </a:lnSpc>
              <a:tabLst>
                <a:tab pos="0" algn="l"/>
              </a:tabLst>
            </a:pPr>
            <a:r>
              <a:rPr lang="en-GB" sz="1600" b="0" strike="noStrike" spc="-1">
                <a:solidFill>
                  <a:srgbClr val="808080"/>
                </a:solidFill>
                <a:latin typeface="Museo Sans 500"/>
              </a:rPr>
              <a:t>Click on the icon to</a:t>
            </a:r>
            <a:br/>
            <a:r>
              <a:rPr lang="en-GB" sz="1600" b="0" strike="noStrike" spc="-1">
                <a:solidFill>
                  <a:srgbClr val="808080"/>
                </a:solidFill>
                <a:latin typeface="Museo Sans 500"/>
              </a:rPr>
              <a:t>insert a picture</a:t>
            </a:r>
            <a:endParaRPr lang="nl-NL" sz="1600" b="0" strike="noStrike" spc="-1">
              <a:solidFill>
                <a:srgbClr val="002328"/>
              </a:solidFill>
              <a:latin typeface="Museo Sans 500"/>
            </a:endParaRPr>
          </a:p>
        </p:txBody>
      </p:sp>
      <p:sp>
        <p:nvSpPr>
          <p:cNvPr id="3" name="TextBox 2">
            <a:extLst>
              <a:ext uri="{FF2B5EF4-FFF2-40B4-BE49-F238E27FC236}">
                <a16:creationId xmlns:a16="http://schemas.microsoft.com/office/drawing/2014/main" id="{7BA58863-68F7-CFCA-F0FF-1F99C5CE4B84}"/>
              </a:ext>
            </a:extLst>
          </p:cNvPr>
          <p:cNvSpPr txBox="1"/>
          <p:nvPr userDrawn="1">
            <p:extLst>
              <p:ext uri="{1162E1C5-73C7-4A58-AE30-91384D911F3F}">
                <p184:classification xmlns:p184="http://schemas.microsoft.com/office/powerpoint/2018/4/main" val="ftr"/>
              </p:ext>
            </p:extLst>
          </p:nvPr>
        </p:nvSpPr>
        <p:spPr>
          <a:xfrm>
            <a:off x="63500" y="4927600"/>
            <a:ext cx="11652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Classification: Internal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4" name="Afbeelding 7" descr="EU_Logo_Groen_300.png"/>
          <p:cNvPicPr/>
          <p:nvPr/>
        </p:nvPicPr>
        <p:blipFill>
          <a:blip r:embed="rId14"/>
          <a:stretch/>
        </p:blipFill>
        <p:spPr>
          <a:xfrm>
            <a:off x="7308000" y="4298400"/>
            <a:ext cx="1432080" cy="575640"/>
          </a:xfrm>
          <a:prstGeom prst="rect">
            <a:avLst/>
          </a:prstGeom>
          <a:ln>
            <a:noFill/>
          </a:ln>
        </p:spPr>
      </p:pic>
      <p:sp>
        <p:nvSpPr>
          <p:cNvPr id="295" name="PlaceHolder 1"/>
          <p:cNvSpPr>
            <a:spLocks noGrp="1"/>
          </p:cNvSpPr>
          <p:nvPr>
            <p:ph type="title"/>
          </p:nvPr>
        </p:nvSpPr>
        <p:spPr>
          <a:xfrm>
            <a:off x="491400" y="396000"/>
            <a:ext cx="8171640" cy="575640"/>
          </a:xfrm>
          <a:prstGeom prst="rect">
            <a:avLst/>
          </a:prstGeom>
        </p:spPr>
        <p:txBody>
          <a:bodyPr lIns="0" tIns="0" rIns="0" bIns="0">
            <a:noAutofit/>
          </a:bodyPr>
          <a:lstStyle/>
          <a:p>
            <a:pPr>
              <a:lnSpc>
                <a:spcPts val="3200"/>
              </a:lnSpc>
            </a:pPr>
            <a:r>
              <a:rPr lang="en-GB" sz="2800" b="0" strike="noStrike" spc="-1">
                <a:solidFill>
                  <a:srgbClr val="00B969"/>
                </a:solidFill>
                <a:latin typeface="Museo Sans 700"/>
              </a:rPr>
              <a:t>Click to edit title</a:t>
            </a:r>
            <a:endParaRPr lang="nl-NL" sz="2800" b="0" strike="noStrike" spc="-1">
              <a:solidFill>
                <a:srgbClr val="002328"/>
              </a:solidFill>
              <a:latin typeface="Museo Sans 500"/>
            </a:endParaRPr>
          </a:p>
        </p:txBody>
      </p:sp>
      <p:sp>
        <p:nvSpPr>
          <p:cNvPr id="296" name="PlaceHolder 2"/>
          <p:cNvSpPr>
            <a:spLocks noGrp="1"/>
          </p:cNvSpPr>
          <p:nvPr>
            <p:ph type="body"/>
          </p:nvPr>
        </p:nvSpPr>
        <p:spPr>
          <a:xfrm>
            <a:off x="493200" y="972000"/>
            <a:ext cx="3997440" cy="323640"/>
          </a:xfrm>
          <a:prstGeom prst="rect">
            <a:avLst/>
          </a:prstGeom>
        </p:spPr>
        <p:txBody>
          <a:bodyPr lIns="0" tIns="0" rIns="0" bIns="0">
            <a:noAutofit/>
          </a:bodyPr>
          <a:lstStyle/>
          <a:p>
            <a:pPr>
              <a:lnSpc>
                <a:spcPts val="2299"/>
              </a:lnSpc>
              <a:tabLst>
                <a:tab pos="0" algn="l"/>
              </a:tabLst>
            </a:pPr>
            <a:r>
              <a:rPr lang="en-GB" sz="1800" b="0" strike="noStrike" spc="-1">
                <a:solidFill>
                  <a:srgbClr val="002328"/>
                </a:solidFill>
                <a:latin typeface="Museo Sans 900"/>
              </a:rPr>
              <a:t>Click tot edit text</a:t>
            </a:r>
            <a:endParaRPr lang="nl-NL" sz="1800" b="0" strike="noStrike" spc="-1">
              <a:solidFill>
                <a:srgbClr val="002328"/>
              </a:solidFill>
              <a:latin typeface="Museo Sans 500"/>
            </a:endParaRPr>
          </a:p>
        </p:txBody>
      </p:sp>
      <p:sp>
        <p:nvSpPr>
          <p:cNvPr id="297" name="PlaceHolder 3"/>
          <p:cNvSpPr>
            <a:spLocks noGrp="1"/>
          </p:cNvSpPr>
          <p:nvPr>
            <p:ph type="body"/>
          </p:nvPr>
        </p:nvSpPr>
        <p:spPr>
          <a:xfrm>
            <a:off x="491400" y="1296000"/>
            <a:ext cx="3999240" cy="3023640"/>
          </a:xfrm>
          <a:prstGeom prst="rect">
            <a:avLst/>
          </a:prstGeom>
        </p:spPr>
        <p:txBody>
          <a:bodyPr lIns="0" tIns="0" rIns="0" bIns="0">
            <a:noAutofit/>
          </a:bodyPr>
          <a:lstStyle/>
          <a:p>
            <a:pPr marL="216000" indent="-215640">
              <a:lnSpc>
                <a:spcPts val="2299"/>
              </a:lnSpc>
              <a:buClr>
                <a:srgbClr val="002328"/>
              </a:buClr>
              <a:buSzPct val="130000"/>
              <a:buFont typeface="Arial"/>
              <a:buChar char="•"/>
            </a:pPr>
            <a:r>
              <a:rPr lang="en-GB" sz="1800" b="0" strike="noStrike" spc="-1">
                <a:solidFill>
                  <a:srgbClr val="002328"/>
                </a:solidFill>
                <a:latin typeface="Museo Sans 500"/>
              </a:rPr>
              <a:t>Click to edit text in bullets</a:t>
            </a:r>
            <a:endParaRPr lang="nl-NL" sz="1800" b="0" strike="noStrike" spc="-1">
              <a:solidFill>
                <a:srgbClr val="002328"/>
              </a:solidFill>
              <a:latin typeface="Museo Sans 500"/>
            </a:endParaRPr>
          </a:p>
          <a:p>
            <a:pPr marL="432000" lvl="1" indent="-215640">
              <a:lnSpc>
                <a:spcPts val="2299"/>
              </a:lnSpc>
              <a:buClr>
                <a:srgbClr val="002328"/>
              </a:buClr>
              <a:buSzPct val="130000"/>
              <a:buFont typeface="Arial"/>
              <a:buChar char="•"/>
            </a:pPr>
            <a:r>
              <a:rPr lang="en-GB" sz="1800" b="0" strike="noStrike" spc="-1">
                <a:solidFill>
                  <a:srgbClr val="002328"/>
                </a:solidFill>
                <a:latin typeface="Museo Sans 500"/>
              </a:rPr>
              <a:t>Second level text</a:t>
            </a:r>
            <a:endParaRPr lang="nl-NL" sz="1800" b="0" strike="noStrike" spc="-1">
              <a:solidFill>
                <a:srgbClr val="002328"/>
              </a:solidFill>
              <a:latin typeface="Museo Sans 500"/>
            </a:endParaRPr>
          </a:p>
          <a:p>
            <a:pPr marL="648000" lvl="2" indent="-215640">
              <a:lnSpc>
                <a:spcPts val="2299"/>
              </a:lnSpc>
              <a:buClr>
                <a:srgbClr val="002328"/>
              </a:buClr>
              <a:buSzPct val="130000"/>
              <a:buFont typeface="Arial"/>
              <a:buChar char="•"/>
            </a:pPr>
            <a:r>
              <a:rPr lang="en-GB" sz="1800" b="0" strike="noStrike" spc="-1">
                <a:solidFill>
                  <a:srgbClr val="002328"/>
                </a:solidFill>
                <a:latin typeface="Museo Sans 500"/>
              </a:rPr>
              <a:t>Third level text</a:t>
            </a:r>
            <a:endParaRPr lang="nl-NL" sz="1800" b="0" strike="noStrike" spc="-1">
              <a:solidFill>
                <a:srgbClr val="002328"/>
              </a:solidFill>
              <a:latin typeface="Museo Sans 500"/>
            </a:endParaRPr>
          </a:p>
          <a:p>
            <a:pPr marL="864000" lvl="3" indent="-215640">
              <a:lnSpc>
                <a:spcPts val="2299"/>
              </a:lnSpc>
              <a:buClr>
                <a:srgbClr val="002328"/>
              </a:buClr>
              <a:buSzPct val="130000"/>
              <a:buFont typeface="Arial"/>
              <a:buChar char="•"/>
            </a:pPr>
            <a:r>
              <a:rPr lang="en-GB" sz="1800" b="0" strike="noStrike" spc="-1">
                <a:solidFill>
                  <a:srgbClr val="002328"/>
                </a:solidFill>
                <a:latin typeface="Museo Sans 500"/>
              </a:rPr>
              <a:t>Forth level text</a:t>
            </a:r>
            <a:endParaRPr lang="nl-NL" sz="1800" b="0" strike="noStrike" spc="-1">
              <a:solidFill>
                <a:srgbClr val="002328"/>
              </a:solidFill>
              <a:latin typeface="Museo Sans 500"/>
            </a:endParaRPr>
          </a:p>
          <a:p>
            <a:pPr marL="1080000" lvl="4" indent="-215640">
              <a:lnSpc>
                <a:spcPts val="2299"/>
              </a:lnSpc>
              <a:buClr>
                <a:srgbClr val="002328"/>
              </a:buClr>
              <a:buSzPct val="130000"/>
              <a:buFont typeface="Arial"/>
              <a:buChar char="•"/>
            </a:pPr>
            <a:r>
              <a:rPr lang="en-GB" sz="1800" b="0" strike="noStrike" spc="-1">
                <a:solidFill>
                  <a:srgbClr val="002328"/>
                </a:solidFill>
                <a:latin typeface="Museo Sans 500"/>
              </a:rPr>
              <a:t>Fifth level text</a:t>
            </a:r>
            <a:endParaRPr lang="nl-NL" sz="1800" b="0" strike="noStrike" spc="-1">
              <a:solidFill>
                <a:srgbClr val="002328"/>
              </a:solidFill>
              <a:latin typeface="Museo Sans 500"/>
            </a:endParaRPr>
          </a:p>
        </p:txBody>
      </p:sp>
      <p:sp>
        <p:nvSpPr>
          <p:cNvPr id="298" name="PlaceHolder 4"/>
          <p:cNvSpPr>
            <a:spLocks noGrp="1"/>
          </p:cNvSpPr>
          <p:nvPr>
            <p:ph type="body"/>
          </p:nvPr>
        </p:nvSpPr>
        <p:spPr>
          <a:xfrm>
            <a:off x="4645080" y="972000"/>
            <a:ext cx="4013640" cy="323640"/>
          </a:xfrm>
          <a:prstGeom prst="rect">
            <a:avLst/>
          </a:prstGeom>
        </p:spPr>
        <p:txBody>
          <a:bodyPr lIns="0" tIns="0" rIns="0" bIns="0">
            <a:noAutofit/>
          </a:bodyPr>
          <a:lstStyle/>
          <a:p>
            <a:pPr>
              <a:lnSpc>
                <a:spcPts val="2299"/>
              </a:lnSpc>
              <a:tabLst>
                <a:tab pos="0" algn="l"/>
              </a:tabLst>
            </a:pPr>
            <a:r>
              <a:rPr lang="en-GB" sz="1800" b="0" strike="noStrike" spc="-1">
                <a:solidFill>
                  <a:srgbClr val="002328"/>
                </a:solidFill>
                <a:latin typeface="Museo Sans 900"/>
              </a:rPr>
              <a:t>Click tot edit text</a:t>
            </a:r>
            <a:endParaRPr lang="nl-NL" sz="1800" b="0" strike="noStrike" spc="-1">
              <a:solidFill>
                <a:srgbClr val="002328"/>
              </a:solidFill>
              <a:latin typeface="Museo Sans 500"/>
            </a:endParaRPr>
          </a:p>
        </p:txBody>
      </p:sp>
      <p:sp>
        <p:nvSpPr>
          <p:cNvPr id="299" name="PlaceHolder 5"/>
          <p:cNvSpPr>
            <a:spLocks noGrp="1"/>
          </p:cNvSpPr>
          <p:nvPr>
            <p:ph type="body"/>
          </p:nvPr>
        </p:nvSpPr>
        <p:spPr>
          <a:xfrm>
            <a:off x="4645080" y="1296000"/>
            <a:ext cx="4013640" cy="3023640"/>
          </a:xfrm>
          <a:prstGeom prst="rect">
            <a:avLst/>
          </a:prstGeom>
        </p:spPr>
        <p:txBody>
          <a:bodyPr lIns="0" tIns="0" rIns="0" bIns="0">
            <a:noAutofit/>
          </a:bodyPr>
          <a:lstStyle/>
          <a:p>
            <a:pPr marL="216000" indent="-215640">
              <a:lnSpc>
                <a:spcPts val="2299"/>
              </a:lnSpc>
              <a:buClr>
                <a:srgbClr val="002328"/>
              </a:buClr>
              <a:buSzPct val="130000"/>
              <a:buFont typeface="Arial"/>
              <a:buChar char="•"/>
            </a:pPr>
            <a:r>
              <a:rPr lang="en-GB" sz="1800" b="0" strike="noStrike" spc="-1">
                <a:solidFill>
                  <a:srgbClr val="002328"/>
                </a:solidFill>
                <a:latin typeface="Museo Sans 500"/>
              </a:rPr>
              <a:t>Click to edit text in bullets</a:t>
            </a:r>
            <a:endParaRPr lang="nl-NL" sz="1800" b="0" strike="noStrike" spc="-1">
              <a:solidFill>
                <a:srgbClr val="002328"/>
              </a:solidFill>
              <a:latin typeface="Museo Sans 500"/>
            </a:endParaRPr>
          </a:p>
          <a:p>
            <a:pPr marL="432000" lvl="1" indent="-215640">
              <a:lnSpc>
                <a:spcPts val="2299"/>
              </a:lnSpc>
              <a:buClr>
                <a:srgbClr val="002328"/>
              </a:buClr>
              <a:buSzPct val="130000"/>
              <a:buFont typeface="Arial"/>
              <a:buChar char="•"/>
            </a:pPr>
            <a:r>
              <a:rPr lang="en-GB" sz="1800" b="0" strike="noStrike" spc="-1">
                <a:solidFill>
                  <a:srgbClr val="002328"/>
                </a:solidFill>
                <a:latin typeface="Museo Sans 500"/>
              </a:rPr>
              <a:t>Second level text</a:t>
            </a:r>
            <a:endParaRPr lang="nl-NL" sz="1800" b="0" strike="noStrike" spc="-1">
              <a:solidFill>
                <a:srgbClr val="002328"/>
              </a:solidFill>
              <a:latin typeface="Museo Sans 500"/>
            </a:endParaRPr>
          </a:p>
          <a:p>
            <a:pPr marL="648000" lvl="2" indent="-215640">
              <a:lnSpc>
                <a:spcPts val="2299"/>
              </a:lnSpc>
              <a:buClr>
                <a:srgbClr val="002328"/>
              </a:buClr>
              <a:buSzPct val="130000"/>
              <a:buFont typeface="Arial"/>
              <a:buChar char="•"/>
            </a:pPr>
            <a:r>
              <a:rPr lang="en-GB" sz="1800" b="0" strike="noStrike" spc="-1">
                <a:solidFill>
                  <a:srgbClr val="002328"/>
                </a:solidFill>
                <a:latin typeface="Museo Sans 500"/>
              </a:rPr>
              <a:t>Third level text</a:t>
            </a:r>
            <a:endParaRPr lang="nl-NL" sz="1800" b="0" strike="noStrike" spc="-1">
              <a:solidFill>
                <a:srgbClr val="002328"/>
              </a:solidFill>
              <a:latin typeface="Museo Sans 500"/>
            </a:endParaRPr>
          </a:p>
          <a:p>
            <a:pPr marL="864000" lvl="3" indent="-215640">
              <a:lnSpc>
                <a:spcPts val="2299"/>
              </a:lnSpc>
              <a:buClr>
                <a:srgbClr val="002328"/>
              </a:buClr>
              <a:buSzPct val="130000"/>
              <a:buFont typeface="Arial"/>
              <a:buChar char="•"/>
            </a:pPr>
            <a:r>
              <a:rPr lang="en-GB" sz="1800" b="0" strike="noStrike" spc="-1">
                <a:solidFill>
                  <a:srgbClr val="002328"/>
                </a:solidFill>
                <a:latin typeface="Museo Sans 500"/>
              </a:rPr>
              <a:t>Forth level text</a:t>
            </a:r>
            <a:endParaRPr lang="nl-NL" sz="1800" b="0" strike="noStrike" spc="-1">
              <a:solidFill>
                <a:srgbClr val="002328"/>
              </a:solidFill>
              <a:latin typeface="Museo Sans 500"/>
            </a:endParaRPr>
          </a:p>
          <a:p>
            <a:pPr marL="1080000" lvl="4" indent="-215640">
              <a:lnSpc>
                <a:spcPts val="2299"/>
              </a:lnSpc>
              <a:buClr>
                <a:srgbClr val="002328"/>
              </a:buClr>
              <a:buSzPct val="130000"/>
              <a:buFont typeface="Arial"/>
              <a:buChar char="•"/>
            </a:pPr>
            <a:r>
              <a:rPr lang="en-GB" sz="1800" b="0" strike="noStrike" spc="-1">
                <a:solidFill>
                  <a:srgbClr val="002328"/>
                </a:solidFill>
                <a:latin typeface="Museo Sans 500"/>
              </a:rPr>
              <a:t>Fifth level text</a:t>
            </a:r>
            <a:endParaRPr lang="nl-NL" sz="1800" b="0" strike="noStrike" spc="-1">
              <a:solidFill>
                <a:srgbClr val="002328"/>
              </a:solidFill>
              <a:latin typeface="Museo Sans 500"/>
            </a:endParaRPr>
          </a:p>
        </p:txBody>
      </p:sp>
      <p:sp>
        <p:nvSpPr>
          <p:cNvPr id="300" name="PlaceHolder 6"/>
          <p:cNvSpPr>
            <a:spLocks noGrp="1"/>
          </p:cNvSpPr>
          <p:nvPr>
            <p:ph type="dt"/>
          </p:nvPr>
        </p:nvSpPr>
        <p:spPr>
          <a:xfrm>
            <a:off x="817200" y="4663080"/>
            <a:ext cx="755640" cy="180000"/>
          </a:xfrm>
          <a:prstGeom prst="rect">
            <a:avLst/>
          </a:prstGeom>
        </p:spPr>
        <p:txBody>
          <a:bodyPr lIns="0" tIns="0" rIns="0" bIns="0">
            <a:noAutofit/>
          </a:bodyPr>
          <a:lstStyle/>
          <a:p>
            <a:pPr>
              <a:lnSpc>
                <a:spcPct val="100000"/>
              </a:lnSpc>
            </a:pPr>
            <a:fld id="{269B5D44-66B2-4C1B-A9AC-FC4386333508}" type="datetime">
              <a:rPr lang="nl-NL" sz="1000" b="0" strike="noStrike" spc="-1">
                <a:solidFill>
                  <a:srgbClr val="002328"/>
                </a:solidFill>
                <a:latin typeface="Museo Sans 100"/>
              </a:rPr>
              <a:t>8-8-2023</a:t>
            </a:fld>
            <a:endParaRPr lang="nl-NL" sz="1000" b="0" strike="noStrike" spc="-1">
              <a:latin typeface="Calibri"/>
            </a:endParaRPr>
          </a:p>
        </p:txBody>
      </p:sp>
      <p:sp>
        <p:nvSpPr>
          <p:cNvPr id="301" name="PlaceHolder 7"/>
          <p:cNvSpPr>
            <a:spLocks noGrp="1"/>
          </p:cNvSpPr>
          <p:nvPr>
            <p:ph type="ftr"/>
          </p:nvPr>
        </p:nvSpPr>
        <p:spPr>
          <a:xfrm>
            <a:off x="1573200" y="4663080"/>
            <a:ext cx="5102640" cy="180000"/>
          </a:xfrm>
          <a:prstGeom prst="rect">
            <a:avLst/>
          </a:prstGeom>
        </p:spPr>
        <p:txBody>
          <a:bodyPr lIns="0" tIns="0" rIns="0" bIns="0">
            <a:noAutofit/>
          </a:bodyPr>
          <a:lstStyle/>
          <a:p>
            <a:endParaRPr lang="nl-NL" sz="2400" b="0" strike="noStrike" spc="-1">
              <a:latin typeface="Calibri"/>
            </a:endParaRPr>
          </a:p>
        </p:txBody>
      </p:sp>
      <p:sp>
        <p:nvSpPr>
          <p:cNvPr id="302" name="PlaceHolder 8"/>
          <p:cNvSpPr>
            <a:spLocks noGrp="1"/>
          </p:cNvSpPr>
          <p:nvPr>
            <p:ph type="sldNum"/>
          </p:nvPr>
        </p:nvSpPr>
        <p:spPr>
          <a:xfrm>
            <a:off x="491400" y="4663080"/>
            <a:ext cx="323640" cy="180000"/>
          </a:xfrm>
          <a:prstGeom prst="rect">
            <a:avLst/>
          </a:prstGeom>
        </p:spPr>
        <p:txBody>
          <a:bodyPr lIns="0" tIns="0" rIns="0" bIns="0">
            <a:noAutofit/>
          </a:bodyPr>
          <a:lstStyle/>
          <a:p>
            <a:pPr>
              <a:lnSpc>
                <a:spcPct val="100000"/>
              </a:lnSpc>
            </a:pPr>
            <a:fld id="{77B1FAEE-E49C-44A0-BCC1-7A5DF7C56D6F}" type="slidenum">
              <a:rPr lang="nl-NL" sz="1000" b="0" strike="noStrike" spc="-1">
                <a:solidFill>
                  <a:srgbClr val="00B969"/>
                </a:solidFill>
                <a:latin typeface="Museo Sans 500"/>
              </a:rPr>
              <a:t>‹#›</a:t>
            </a:fld>
            <a:endParaRPr lang="nl-NL" sz="1000" b="0" strike="noStrike" spc="-1">
              <a:latin typeface="Calibri"/>
            </a:endParaRPr>
          </a:p>
        </p:txBody>
      </p:sp>
      <p:sp>
        <p:nvSpPr>
          <p:cNvPr id="3" name="TextBox 2">
            <a:extLst>
              <a:ext uri="{FF2B5EF4-FFF2-40B4-BE49-F238E27FC236}">
                <a16:creationId xmlns:a16="http://schemas.microsoft.com/office/drawing/2014/main" id="{A06BD2DC-1199-A080-974F-A642F674ABE2}"/>
              </a:ext>
            </a:extLst>
          </p:cNvPr>
          <p:cNvSpPr txBox="1"/>
          <p:nvPr userDrawn="1">
            <p:extLst>
              <p:ext uri="{1162E1C5-73C7-4A58-AE30-91384D911F3F}">
                <p184:classification xmlns:p184="http://schemas.microsoft.com/office/powerpoint/2018/4/main" val="ftr"/>
              </p:ext>
            </p:extLst>
          </p:nvPr>
        </p:nvSpPr>
        <p:spPr>
          <a:xfrm>
            <a:off x="63500" y="4927600"/>
            <a:ext cx="11652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Classification: Internal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1" name="Afbeelding 7" descr="EU_Logo_Groen_300.png"/>
          <p:cNvPicPr/>
          <p:nvPr/>
        </p:nvPicPr>
        <p:blipFill>
          <a:blip r:embed="rId14"/>
          <a:stretch/>
        </p:blipFill>
        <p:spPr>
          <a:xfrm>
            <a:off x="7308000" y="4298400"/>
            <a:ext cx="1432080" cy="575640"/>
          </a:xfrm>
          <a:prstGeom prst="rect">
            <a:avLst/>
          </a:prstGeom>
          <a:ln>
            <a:noFill/>
          </a:ln>
        </p:spPr>
      </p:pic>
      <p:sp>
        <p:nvSpPr>
          <p:cNvPr id="382" name="PlaceHolder 1"/>
          <p:cNvSpPr>
            <a:spLocks noGrp="1"/>
          </p:cNvSpPr>
          <p:nvPr>
            <p:ph type="dt"/>
          </p:nvPr>
        </p:nvSpPr>
        <p:spPr>
          <a:xfrm>
            <a:off x="817200" y="4663080"/>
            <a:ext cx="755640" cy="180000"/>
          </a:xfrm>
          <a:prstGeom prst="rect">
            <a:avLst/>
          </a:prstGeom>
        </p:spPr>
        <p:txBody>
          <a:bodyPr lIns="0" tIns="0" rIns="0" bIns="0">
            <a:noAutofit/>
          </a:bodyPr>
          <a:lstStyle/>
          <a:p>
            <a:pPr>
              <a:lnSpc>
                <a:spcPct val="100000"/>
              </a:lnSpc>
            </a:pPr>
            <a:fld id="{774CA3ED-3837-48CC-98DE-46EDE65CC508}" type="datetime">
              <a:rPr lang="nl-NL" sz="1000" b="0" strike="noStrike" spc="-1">
                <a:solidFill>
                  <a:srgbClr val="002328"/>
                </a:solidFill>
                <a:latin typeface="Museo Sans 100"/>
              </a:rPr>
              <a:t>8-8-2023</a:t>
            </a:fld>
            <a:endParaRPr lang="nl-NL" sz="1000" b="0" strike="noStrike" spc="-1">
              <a:latin typeface="Calibri"/>
            </a:endParaRPr>
          </a:p>
        </p:txBody>
      </p:sp>
      <p:sp>
        <p:nvSpPr>
          <p:cNvPr id="383" name="PlaceHolder 2"/>
          <p:cNvSpPr>
            <a:spLocks noGrp="1"/>
          </p:cNvSpPr>
          <p:nvPr>
            <p:ph type="ftr"/>
          </p:nvPr>
        </p:nvSpPr>
        <p:spPr>
          <a:xfrm>
            <a:off x="1573200" y="4663080"/>
            <a:ext cx="5102640" cy="180000"/>
          </a:xfrm>
          <a:prstGeom prst="rect">
            <a:avLst/>
          </a:prstGeom>
        </p:spPr>
        <p:txBody>
          <a:bodyPr lIns="0" tIns="0" rIns="0" bIns="0">
            <a:noAutofit/>
          </a:bodyPr>
          <a:lstStyle/>
          <a:p>
            <a:endParaRPr lang="nl-NL" sz="2400" b="0" strike="noStrike" spc="-1">
              <a:latin typeface="Calibri"/>
            </a:endParaRPr>
          </a:p>
        </p:txBody>
      </p:sp>
      <p:sp>
        <p:nvSpPr>
          <p:cNvPr id="384" name="PlaceHolder 3"/>
          <p:cNvSpPr>
            <a:spLocks noGrp="1"/>
          </p:cNvSpPr>
          <p:nvPr>
            <p:ph type="sldNum"/>
          </p:nvPr>
        </p:nvSpPr>
        <p:spPr>
          <a:xfrm>
            <a:off x="491400" y="4663080"/>
            <a:ext cx="323640" cy="180000"/>
          </a:xfrm>
          <a:prstGeom prst="rect">
            <a:avLst/>
          </a:prstGeom>
        </p:spPr>
        <p:txBody>
          <a:bodyPr lIns="0" tIns="0" rIns="0" bIns="0">
            <a:noAutofit/>
          </a:bodyPr>
          <a:lstStyle/>
          <a:p>
            <a:pPr>
              <a:lnSpc>
                <a:spcPct val="100000"/>
              </a:lnSpc>
            </a:pPr>
            <a:fld id="{0771B230-242B-43DE-8714-17971B991743}" type="slidenum">
              <a:rPr lang="nl-NL" sz="1000" b="0" strike="noStrike" spc="-1">
                <a:solidFill>
                  <a:srgbClr val="00B969"/>
                </a:solidFill>
                <a:latin typeface="Museo Sans 500"/>
              </a:rPr>
              <a:t>‹#›</a:t>
            </a:fld>
            <a:endParaRPr lang="nl-NL" sz="1000" b="0" strike="noStrike" spc="-1">
              <a:latin typeface="Calibri"/>
            </a:endParaRPr>
          </a:p>
        </p:txBody>
      </p:sp>
      <p:sp>
        <p:nvSpPr>
          <p:cNvPr id="385" name="PlaceHolder 4"/>
          <p:cNvSpPr>
            <a:spLocks noGrp="1"/>
          </p:cNvSpPr>
          <p:nvPr>
            <p:ph type="title"/>
          </p:nvPr>
        </p:nvSpPr>
        <p:spPr>
          <a:xfrm>
            <a:off x="457200" y="205200"/>
            <a:ext cx="8229240" cy="858600"/>
          </a:xfrm>
          <a:prstGeom prst="rect">
            <a:avLst/>
          </a:prstGeom>
        </p:spPr>
        <p:txBody>
          <a:bodyPr lIns="0" tIns="0" rIns="0" bIns="0" anchor="ctr">
            <a:noAutofit/>
          </a:bodyPr>
          <a:lstStyle/>
          <a:p>
            <a:r>
              <a:rPr lang="nl-NL" sz="1800" b="0" strike="noStrike" spc="-1">
                <a:solidFill>
                  <a:srgbClr val="002328"/>
                </a:solidFill>
                <a:latin typeface="Museo Sans 500"/>
              </a:rPr>
              <a:t>Klik om de opmaak van de titeltekst te bewerken</a:t>
            </a:r>
          </a:p>
        </p:txBody>
      </p:sp>
      <p:sp>
        <p:nvSpPr>
          <p:cNvPr id="386"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nl-NL" sz="1800" b="0" strike="noStrike" spc="-1">
                <a:solidFill>
                  <a:srgbClr val="002328"/>
                </a:solidFill>
                <a:latin typeface="Museo Sans 500"/>
              </a:rPr>
              <a:t>Klik om de opmaak van de overzichtstekst te bewerken</a:t>
            </a:r>
          </a:p>
          <a:p>
            <a:pPr marL="864000" lvl="1" indent="-324000">
              <a:spcBef>
                <a:spcPts val="1134"/>
              </a:spcBef>
              <a:buClr>
                <a:srgbClr val="000000"/>
              </a:buClr>
              <a:buSzPct val="75000"/>
              <a:buFont typeface="Symbol" charset="2"/>
              <a:buChar char=""/>
            </a:pPr>
            <a:r>
              <a:rPr lang="nl-NL" sz="1800" b="0" strike="noStrike" spc="-1">
                <a:solidFill>
                  <a:srgbClr val="002328"/>
                </a:solidFill>
                <a:latin typeface="Museo Sans 500"/>
              </a:rPr>
              <a:t>Tweede overzichtsniveau</a:t>
            </a:r>
          </a:p>
          <a:p>
            <a:pPr marL="1296000" lvl="2" indent="-288000">
              <a:spcBef>
                <a:spcPts val="850"/>
              </a:spcBef>
              <a:buClr>
                <a:srgbClr val="000000"/>
              </a:buClr>
              <a:buSzPct val="45000"/>
              <a:buFont typeface="Wingdings" charset="2"/>
              <a:buChar char=""/>
            </a:pPr>
            <a:r>
              <a:rPr lang="nl-NL" sz="1800" b="0" strike="noStrike" spc="-1">
                <a:solidFill>
                  <a:srgbClr val="002328"/>
                </a:solidFill>
                <a:latin typeface="Museo Sans 500"/>
              </a:rPr>
              <a:t>Derde overzichtsniveau</a:t>
            </a:r>
          </a:p>
          <a:p>
            <a:pPr marL="1728000" lvl="3" indent="-216000">
              <a:spcBef>
                <a:spcPts val="567"/>
              </a:spcBef>
              <a:buClr>
                <a:srgbClr val="000000"/>
              </a:buClr>
              <a:buSzPct val="75000"/>
              <a:buFont typeface="Symbol" charset="2"/>
              <a:buChar char=""/>
            </a:pPr>
            <a:r>
              <a:rPr lang="nl-NL" sz="1800" b="0" strike="noStrike" spc="-1">
                <a:solidFill>
                  <a:srgbClr val="002328"/>
                </a:solidFill>
                <a:latin typeface="Museo Sans 500"/>
              </a:rPr>
              <a:t>Vierde overzichtsniveau</a:t>
            </a:r>
          </a:p>
          <a:p>
            <a:pPr marL="2160000" lvl="4" indent="-216000">
              <a:spcBef>
                <a:spcPts val="283"/>
              </a:spcBef>
              <a:buClr>
                <a:srgbClr val="000000"/>
              </a:buClr>
              <a:buSzPct val="45000"/>
              <a:buFont typeface="Wingdings" charset="2"/>
              <a:buChar char=""/>
            </a:pPr>
            <a:r>
              <a:rPr lang="nl-NL" sz="2000" b="0" strike="noStrike" spc="-1">
                <a:solidFill>
                  <a:srgbClr val="002328"/>
                </a:solidFill>
                <a:latin typeface="Museo Sans 500"/>
              </a:rPr>
              <a:t>Vijfde overzichtsniveau</a:t>
            </a:r>
          </a:p>
          <a:p>
            <a:pPr marL="2592000" lvl="5" indent="-216000">
              <a:spcBef>
                <a:spcPts val="283"/>
              </a:spcBef>
              <a:buClr>
                <a:srgbClr val="000000"/>
              </a:buClr>
              <a:buSzPct val="45000"/>
              <a:buFont typeface="Wingdings" charset="2"/>
              <a:buChar char=""/>
            </a:pPr>
            <a:r>
              <a:rPr lang="nl-NL" sz="2000" b="0" strike="noStrike" spc="-1">
                <a:solidFill>
                  <a:srgbClr val="002328"/>
                </a:solidFill>
                <a:latin typeface="Museo Sans 500"/>
              </a:rPr>
              <a:t>Zesde overzichtsniveau</a:t>
            </a:r>
          </a:p>
          <a:p>
            <a:pPr marL="3024000" lvl="6" indent="-216000">
              <a:spcBef>
                <a:spcPts val="283"/>
              </a:spcBef>
              <a:buClr>
                <a:srgbClr val="000000"/>
              </a:buClr>
              <a:buSzPct val="45000"/>
              <a:buFont typeface="Wingdings" charset="2"/>
              <a:buChar char=""/>
            </a:pPr>
            <a:r>
              <a:rPr lang="nl-NL" sz="2000" b="0" strike="noStrike" spc="-1">
                <a:solidFill>
                  <a:srgbClr val="002328"/>
                </a:solidFill>
                <a:latin typeface="Museo Sans 500"/>
              </a:rPr>
              <a:t>Zevende overzichtsniveau</a:t>
            </a:r>
          </a:p>
        </p:txBody>
      </p:sp>
      <p:sp>
        <p:nvSpPr>
          <p:cNvPr id="3" name="TextBox 2">
            <a:extLst>
              <a:ext uri="{FF2B5EF4-FFF2-40B4-BE49-F238E27FC236}">
                <a16:creationId xmlns:a16="http://schemas.microsoft.com/office/drawing/2014/main" id="{12791B9A-97D0-05FC-6076-D43BC6775E98}"/>
              </a:ext>
            </a:extLst>
          </p:cNvPr>
          <p:cNvSpPr txBox="1"/>
          <p:nvPr userDrawn="1">
            <p:extLst>
              <p:ext uri="{1162E1C5-73C7-4A58-AE30-91384D911F3F}">
                <p184:classification xmlns:p184="http://schemas.microsoft.com/office/powerpoint/2018/4/main" val="ftr"/>
              </p:ext>
            </p:extLst>
          </p:nvPr>
        </p:nvSpPr>
        <p:spPr>
          <a:xfrm>
            <a:off x="63500" y="4927600"/>
            <a:ext cx="1165225"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Classification: Internal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nl.zoom.us/j/9888592334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hyperlink" Target="https://studentmobility.nl/erasmus-train-vouch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1.xml"/><Relationship Id="rId5" Type="http://schemas.openxmlformats.org/officeDocument/2006/relationships/hyperlink" Target="https://www.eur.nl/en/education/practical-matters/financial-matters/dutch-bank-account" TargetMode="External"/><Relationship Id="rId4" Type="http://schemas.openxmlformats.org/officeDocument/2006/relationships/hyperlink" Target="https://www.eur.nl/en/education/practical-matters/studying-eur/orient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hyperlink" Target="mailto:studenthousing@eur.nl" TargetMode="External"/><Relationship Id="rId5" Type="http://schemas.openxmlformats.org/officeDocument/2006/relationships/hyperlink" Target="https://www.eur.nl/en/education/study-rotterdam/living-here/insurance" TargetMode="External"/><Relationship Id="rId4" Type="http://schemas.openxmlformats.org/officeDocument/2006/relationships/hyperlink" Target="http://www.eur.nl/hous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hyperlink" Target="https://www.eur.nl/en/education/practical-matters/studying-eur/orient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hyperlink" Target="https://www.instagram.com/internationaloffice.eur/?hl=n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ur.nl/en/media/2023-07-practical-matters-fact-sheet-2023-final" TargetMode="Externa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eur.nl/en/events/international-day-eurekaweek-2023-08-2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ur.nl/en/education/practical-matters/contac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orientation@eur.nl" TargetMode="External"/><Relationship Id="rId5" Type="http://schemas.openxmlformats.org/officeDocument/2006/relationships/hyperlink" Target="https://www.instagram.com/internationaloffice.eur/?hl=nl" TargetMode="External"/><Relationship Id="rId4" Type="http://schemas.openxmlformats.org/officeDocument/2006/relationships/hyperlink" Target="https://www.eur.nl/en/education/practical-matters/contact/international-off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hyperlink" Target="https://www.eur.nl/en/events/ikea-service-2023-09-01" TargetMode="External"/><Relationship Id="rId5" Type="http://schemas.openxmlformats.org/officeDocument/2006/relationships/hyperlink" Target="https://www.eur.nl/en/events/one-stop-shops-2023-08-28" TargetMode="External"/><Relationship Id="rId4" Type="http://schemas.openxmlformats.org/officeDocument/2006/relationships/hyperlink" Target="https://www.eur.nl/en/education/practical-matters/studying-eur/orientation#eu-eea-studen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hyperlink" Target="https://www.rotterdam.nl/en/first-registration-in-the-netherlands"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openxmlformats.org/officeDocument/2006/relationships/hyperlink" Target="https://studentmobility.nl/erasnus-university-mobility-pack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extShape 1"/>
          <p:cNvSpPr txBox="1"/>
          <p:nvPr/>
        </p:nvSpPr>
        <p:spPr>
          <a:xfrm>
            <a:off x="491400" y="396000"/>
            <a:ext cx="7494360" cy="1475640"/>
          </a:xfrm>
          <a:prstGeom prst="rect">
            <a:avLst/>
          </a:prstGeom>
          <a:noFill/>
          <a:ln>
            <a:noFill/>
          </a:ln>
        </p:spPr>
        <p:txBody>
          <a:bodyPr lIns="0" tIns="0" rIns="0" bIns="0">
            <a:noAutofit/>
          </a:bodyPr>
          <a:lstStyle/>
          <a:p>
            <a:pPr>
              <a:lnSpc>
                <a:spcPts val="5601"/>
              </a:lnSpc>
            </a:pPr>
            <a:r>
              <a:rPr lang="en-US" sz="6400" b="0" strike="noStrike" spc="-1" dirty="0">
                <a:solidFill>
                  <a:srgbClr val="FFFFFF"/>
                </a:solidFill>
                <a:latin typeface="Museo Sans 700"/>
              </a:rPr>
              <a:t>Welcome to EUR!</a:t>
            </a:r>
          </a:p>
          <a:p>
            <a:pPr>
              <a:lnSpc>
                <a:spcPts val="5601"/>
              </a:lnSpc>
            </a:pPr>
            <a:r>
              <a:rPr lang="en-US" sz="2800" spc="-1" dirty="0">
                <a:solidFill>
                  <a:srgbClr val="FFFFFF"/>
                </a:solidFill>
                <a:latin typeface="Museo Sans 700"/>
              </a:rPr>
              <a:t>All things you need to know</a:t>
            </a:r>
            <a:endParaRPr lang="nl-NL" sz="2800" b="0" strike="noStrike" spc="-1" dirty="0">
              <a:solidFill>
                <a:srgbClr val="002328"/>
              </a:solidFill>
              <a:latin typeface="Museo Sans 500"/>
            </a:endParaRPr>
          </a:p>
        </p:txBody>
      </p:sp>
      <p:sp>
        <p:nvSpPr>
          <p:cNvPr id="472" name="TextShape 2"/>
          <p:cNvSpPr txBox="1"/>
          <p:nvPr/>
        </p:nvSpPr>
        <p:spPr>
          <a:xfrm>
            <a:off x="491400" y="1872000"/>
            <a:ext cx="8249188" cy="809640"/>
          </a:xfrm>
          <a:prstGeom prst="rect">
            <a:avLst/>
          </a:prstGeom>
          <a:noFill/>
          <a:ln>
            <a:noFill/>
          </a:ln>
        </p:spPr>
        <p:txBody>
          <a:bodyPr lIns="0" tIns="0" rIns="0" bIns="0">
            <a:noAutofit/>
          </a:bodyPr>
          <a:lstStyle/>
          <a:p>
            <a:pPr>
              <a:lnSpc>
                <a:spcPts val="2299"/>
              </a:lnSpc>
              <a:tabLst>
                <a:tab pos="0" algn="l"/>
              </a:tabLst>
            </a:pPr>
            <a:r>
              <a:rPr lang="en-GB" sz="1800" b="0" strike="noStrike" spc="-1" dirty="0">
                <a:solidFill>
                  <a:schemeClr val="bg1"/>
                </a:solidFill>
                <a:latin typeface="Museo Sans 500"/>
              </a:rPr>
              <a:t>For incoming international students </a:t>
            </a:r>
            <a:r>
              <a:rPr lang="en-US" spc="-1" dirty="0">
                <a:solidFill>
                  <a:schemeClr val="bg1"/>
                </a:solidFill>
                <a:latin typeface="Museo Sans 500"/>
              </a:rPr>
              <a:t>at Erasmus University Rotterdam</a:t>
            </a:r>
            <a:endParaRPr lang="nl-NL" sz="1800" b="0" strike="noStrike" spc="-1" dirty="0">
              <a:solidFill>
                <a:schemeClr val="bg1"/>
              </a:solidFill>
              <a:latin typeface="Calibri"/>
            </a:endParaRPr>
          </a:p>
          <a:p>
            <a:pPr>
              <a:lnSpc>
                <a:spcPts val="2299"/>
              </a:lnSpc>
              <a:tabLst>
                <a:tab pos="0" algn="l"/>
              </a:tabLst>
            </a:pPr>
            <a:r>
              <a:rPr lang="nl-NL" sz="1800" b="0" strike="noStrike" spc="-1" dirty="0">
                <a:solidFill>
                  <a:schemeClr val="bg1"/>
                </a:solidFill>
                <a:latin typeface="Calibri"/>
                <a:hlinkClick r:id="rId3">
                  <a:extLst>
                    <a:ext uri="{A12FA001-AC4F-418D-AE19-62706E023703}">
                      <ahyp:hlinkClr xmlns:ahyp="http://schemas.microsoft.com/office/drawing/2018/hyperlinkcolor" val="tx"/>
                    </a:ext>
                  </a:extLst>
                </a:hlinkClick>
              </a:rPr>
              <a:t>https://eur-nl.zoom.us/j/98885923344</a:t>
            </a:r>
            <a:endParaRPr lang="nl-NL" sz="1800" b="0" strike="noStrike" spc="-1" dirty="0">
              <a:solidFill>
                <a:schemeClr val="bg1"/>
              </a:solidFill>
              <a:latin typeface="Calibri"/>
            </a:endParaRPr>
          </a:p>
          <a:p>
            <a:pPr>
              <a:lnSpc>
                <a:spcPts val="2299"/>
              </a:lnSpc>
              <a:tabLst>
                <a:tab pos="0" algn="l"/>
              </a:tabLst>
            </a:pPr>
            <a:r>
              <a:rPr lang="en-US" sz="1600" spc="-1" dirty="0">
                <a:solidFill>
                  <a:schemeClr val="bg1"/>
                </a:solidFill>
                <a:latin typeface="Museo Sans 100"/>
              </a:rPr>
              <a:t>2 August 2023</a:t>
            </a:r>
            <a:endParaRPr lang="nl-NL" sz="1600" b="0" strike="noStrike" spc="-1" dirty="0">
              <a:solidFill>
                <a:schemeClr val="bg1"/>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Picture 3" descr="A person riding on the back of a bicycle&#10;&#10;Description automatically generated"/>
          <p:cNvPicPr/>
          <p:nvPr/>
        </p:nvPicPr>
        <p:blipFill>
          <a:blip r:embed="rId3"/>
          <a:stretch/>
        </p:blipFill>
        <p:spPr>
          <a:xfrm>
            <a:off x="2347920" y="1240020"/>
            <a:ext cx="6939720" cy="3903480"/>
          </a:xfrm>
          <a:prstGeom prst="rect">
            <a:avLst/>
          </a:prstGeom>
          <a:ln>
            <a:noFill/>
          </a:ln>
        </p:spPr>
      </p:pic>
      <p:sp>
        <p:nvSpPr>
          <p:cNvPr id="519" name="CustomShape 2"/>
          <p:cNvSpPr/>
          <p:nvPr/>
        </p:nvSpPr>
        <p:spPr>
          <a:xfrm>
            <a:off x="491400" y="396000"/>
            <a:ext cx="8542872"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ts val="3200"/>
              </a:lnSpc>
            </a:pPr>
            <a:r>
              <a:rPr lang="en-GB" sz="2800" b="0" strike="noStrike" spc="-1" dirty="0">
                <a:solidFill>
                  <a:schemeClr val="tx2"/>
                </a:solidFill>
                <a:latin typeface="Museo Sans 700"/>
              </a:rPr>
              <a:t>Transportation in the Netherlands</a:t>
            </a:r>
            <a:endParaRPr lang="nl-NL" sz="2800" b="0" strike="noStrike" spc="-1" dirty="0">
              <a:solidFill>
                <a:schemeClr val="tx2"/>
              </a:solidFill>
              <a:latin typeface="Calibri"/>
            </a:endParaRPr>
          </a:p>
        </p:txBody>
      </p:sp>
      <p:sp>
        <p:nvSpPr>
          <p:cNvPr id="5" name="CustomShape 2">
            <a:extLst>
              <a:ext uri="{FF2B5EF4-FFF2-40B4-BE49-F238E27FC236}">
                <a16:creationId xmlns:a16="http://schemas.microsoft.com/office/drawing/2014/main" id="{EE248656-C3BE-416E-AC66-DFC99971D178}"/>
              </a:ext>
            </a:extLst>
          </p:cNvPr>
          <p:cNvSpPr/>
          <p:nvPr/>
        </p:nvSpPr>
        <p:spPr>
          <a:xfrm>
            <a:off x="491400" y="971640"/>
            <a:ext cx="7912729" cy="38149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lnSpc>
                <a:spcPct val="100000"/>
              </a:lnSpc>
              <a:buClr>
                <a:srgbClr val="002328"/>
              </a:buClr>
            </a:pPr>
            <a:endParaRPr lang="en-US" spc="-1" dirty="0">
              <a:solidFill>
                <a:srgbClr val="002328"/>
              </a:solidFill>
              <a:latin typeface="Museo Sans 900" panose="02000000000000000000" pitchFamily="50" charset="0"/>
            </a:endParaRPr>
          </a:p>
          <a:p>
            <a:pPr marL="285840" indent="-285480">
              <a:lnSpc>
                <a:spcPct val="100000"/>
              </a:lnSpc>
              <a:buClr>
                <a:srgbClr val="002328"/>
              </a:buClr>
              <a:buFont typeface="Arial"/>
              <a:buChar char="•"/>
            </a:pPr>
            <a:r>
              <a:rPr lang="en-US" spc="-1" dirty="0">
                <a:solidFill>
                  <a:srgbClr val="002328"/>
                </a:solidFill>
                <a:latin typeface="Museo Sans 100" panose="02000000000000000000" pitchFamily="50" charset="0"/>
                <a:hlinkClick r:id="rId4"/>
              </a:rPr>
              <a:t>Free Train Service with ISIC</a:t>
            </a:r>
            <a:endParaRPr lang="en-US" spc="-1" dirty="0">
              <a:solidFill>
                <a:srgbClr val="002328"/>
              </a:solidFill>
              <a:latin typeface="Museo Sans 100" panose="02000000000000000000" pitchFamily="50" charset="0"/>
            </a:endParaRPr>
          </a:p>
          <a:p>
            <a:pPr marL="743040" lvl="1" indent="-285480">
              <a:buClr>
                <a:srgbClr val="002328"/>
              </a:buClr>
              <a:buFont typeface="Arial"/>
              <a:buChar char="•"/>
            </a:pPr>
            <a:r>
              <a:rPr lang="en-US" spc="-1" dirty="0">
                <a:solidFill>
                  <a:srgbClr val="002328"/>
                </a:solidFill>
                <a:latin typeface="Museo Sans 100" panose="02000000000000000000" pitchFamily="50" charset="0"/>
              </a:rPr>
              <a:t>International students coming to Rotterdam for the new academic year 23/24 are eligible to receive one train voucher from the airport Schiphol to Rotterdam Central station </a:t>
            </a:r>
          </a:p>
          <a:p>
            <a:pPr marL="743040" lvl="1" indent="-285480">
              <a:buClr>
                <a:srgbClr val="002328"/>
              </a:buClr>
              <a:buFont typeface="Arial"/>
              <a:buChar char="•"/>
            </a:pPr>
            <a:r>
              <a:rPr lang="en-US" spc="-1" dirty="0">
                <a:solidFill>
                  <a:srgbClr val="002328"/>
                </a:solidFill>
                <a:latin typeface="Museo Sans 100" panose="02000000000000000000" pitchFamily="50" charset="0"/>
              </a:rPr>
              <a:t>Not living in Rotterdam?</a:t>
            </a:r>
            <a:br>
              <a:rPr lang="en-US" spc="-1" dirty="0">
                <a:solidFill>
                  <a:srgbClr val="002328"/>
                </a:solidFill>
                <a:latin typeface="Museo Sans 100" panose="02000000000000000000" pitchFamily="50" charset="0"/>
              </a:rPr>
            </a:br>
            <a:r>
              <a:rPr lang="en-US" spc="-1" dirty="0">
                <a:solidFill>
                  <a:srgbClr val="002328"/>
                </a:solidFill>
                <a:latin typeface="Museo Sans 100" panose="02000000000000000000" pitchFamily="50" charset="0"/>
              </a:rPr>
              <a:t>You can also use this ticket to go to nearby cities, </a:t>
            </a:r>
            <a:br>
              <a:rPr lang="en-US" spc="-1" dirty="0">
                <a:solidFill>
                  <a:srgbClr val="002328"/>
                </a:solidFill>
                <a:latin typeface="Museo Sans 100" panose="02000000000000000000" pitchFamily="50" charset="0"/>
              </a:rPr>
            </a:br>
            <a:r>
              <a:rPr lang="en-US" spc="-1" dirty="0">
                <a:solidFill>
                  <a:srgbClr val="002328"/>
                </a:solidFill>
                <a:latin typeface="Museo Sans 100" panose="02000000000000000000" pitchFamily="50" charset="0"/>
              </a:rPr>
              <a:t>such as Den Haag.</a:t>
            </a:r>
            <a:br>
              <a:rPr lang="en-US" spc="-1" dirty="0">
                <a:solidFill>
                  <a:srgbClr val="002328"/>
                </a:solidFill>
                <a:latin typeface="Museo Sans 100" panose="02000000000000000000" pitchFamily="50" charset="0"/>
              </a:rPr>
            </a:br>
            <a:br>
              <a:rPr lang="en-US" spc="-1" dirty="0">
                <a:solidFill>
                  <a:srgbClr val="002328"/>
                </a:solidFill>
                <a:latin typeface="Museo Sans 100" panose="02000000000000000000" pitchFamily="50" charset="0"/>
              </a:rPr>
            </a:br>
            <a:r>
              <a:rPr lang="en-US" sz="1600" i="1" spc="-1" dirty="0">
                <a:solidFill>
                  <a:srgbClr val="002328"/>
                </a:solidFill>
                <a:latin typeface="Museo Sans 100" panose="02000000000000000000" pitchFamily="50" charset="0"/>
              </a:rPr>
              <a:t>Pleas keep in mind, you will receive </a:t>
            </a:r>
            <a:br>
              <a:rPr lang="en-US" sz="1600" i="1" spc="-1" dirty="0">
                <a:solidFill>
                  <a:srgbClr val="002328"/>
                </a:solidFill>
                <a:latin typeface="Museo Sans 100" panose="02000000000000000000" pitchFamily="50" charset="0"/>
              </a:rPr>
            </a:br>
            <a:r>
              <a:rPr lang="en-US" sz="1600" i="1" spc="-1" dirty="0">
                <a:solidFill>
                  <a:srgbClr val="002328"/>
                </a:solidFill>
                <a:latin typeface="Museo Sans 100" panose="02000000000000000000" pitchFamily="50" charset="0"/>
              </a:rPr>
              <a:t>your train ticket a few days after</a:t>
            </a:r>
            <a:br>
              <a:rPr lang="en-US" sz="1600" i="1" spc="-1" dirty="0">
                <a:solidFill>
                  <a:srgbClr val="002328"/>
                </a:solidFill>
                <a:latin typeface="Museo Sans 100" panose="02000000000000000000" pitchFamily="50" charset="0"/>
              </a:rPr>
            </a:br>
            <a:r>
              <a:rPr lang="en-US" sz="1600" i="1" spc="-1" dirty="0">
                <a:solidFill>
                  <a:srgbClr val="002328"/>
                </a:solidFill>
                <a:latin typeface="Museo Sans 100" panose="02000000000000000000" pitchFamily="50" charset="0"/>
              </a:rPr>
              <a:t>you register. Therefore please</a:t>
            </a:r>
            <a:br>
              <a:rPr lang="en-US" sz="1600" i="1" spc="-1" dirty="0">
                <a:solidFill>
                  <a:srgbClr val="002328"/>
                </a:solidFill>
                <a:latin typeface="Museo Sans 100" panose="02000000000000000000" pitchFamily="50" charset="0"/>
              </a:rPr>
            </a:br>
            <a:r>
              <a:rPr lang="en-US" sz="1600" i="1" spc="-1" dirty="0">
                <a:solidFill>
                  <a:srgbClr val="002328"/>
                </a:solidFill>
                <a:latin typeface="Museo Sans 100" panose="02000000000000000000" pitchFamily="50" charset="0"/>
              </a:rPr>
              <a:t>do not wait until</a:t>
            </a:r>
            <a:br>
              <a:rPr lang="en-US" sz="1600" i="1" spc="-1" dirty="0">
                <a:solidFill>
                  <a:srgbClr val="002328"/>
                </a:solidFill>
                <a:latin typeface="Museo Sans 100" panose="02000000000000000000" pitchFamily="50" charset="0"/>
              </a:rPr>
            </a:br>
            <a:r>
              <a:rPr lang="en-US" sz="1600" i="1" spc="-1" dirty="0">
                <a:solidFill>
                  <a:srgbClr val="002328"/>
                </a:solidFill>
                <a:latin typeface="Museo Sans 100" panose="02000000000000000000" pitchFamily="50" charset="0"/>
              </a:rPr>
              <a:t>the last minute!</a:t>
            </a:r>
          </a:p>
        </p:txBody>
      </p:sp>
    </p:spTree>
    <p:extLst>
      <p:ext uri="{BB962C8B-B14F-4D97-AF65-F5344CB8AC3E}">
        <p14:creationId xmlns:p14="http://schemas.microsoft.com/office/powerpoint/2010/main" val="17808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Picture 7" descr="A close up of a snow covered bridge&#10;&#10;Description automatically generated"/>
          <p:cNvPicPr/>
          <p:nvPr/>
        </p:nvPicPr>
        <p:blipFill>
          <a:blip r:embed="rId3"/>
          <a:stretch/>
        </p:blipFill>
        <p:spPr>
          <a:xfrm>
            <a:off x="0" y="0"/>
            <a:ext cx="9143640" cy="5143320"/>
          </a:xfrm>
          <a:prstGeom prst="rect">
            <a:avLst/>
          </a:prstGeom>
          <a:ln>
            <a:noFill/>
          </a:ln>
        </p:spPr>
      </p:pic>
      <p:sp>
        <p:nvSpPr>
          <p:cNvPr id="500" name="TextShape 1"/>
          <p:cNvSpPr txBox="1"/>
          <p:nvPr/>
        </p:nvSpPr>
        <p:spPr>
          <a:xfrm>
            <a:off x="491400" y="396000"/>
            <a:ext cx="8171640" cy="575640"/>
          </a:xfrm>
          <a:prstGeom prst="rect">
            <a:avLst/>
          </a:prstGeom>
          <a:noFill/>
          <a:ln>
            <a:noFill/>
          </a:ln>
        </p:spPr>
        <p:txBody>
          <a:bodyPr lIns="0" tIns="0" rIns="0" bIns="0">
            <a:noAutofit/>
          </a:bodyPr>
          <a:lstStyle/>
          <a:p>
            <a:pPr>
              <a:lnSpc>
                <a:spcPts val="3200"/>
              </a:lnSpc>
            </a:pPr>
            <a:r>
              <a:rPr lang="en-GB" sz="2800" b="0" i="1" strike="noStrike" spc="-1" dirty="0">
                <a:solidFill>
                  <a:srgbClr val="00B969"/>
                </a:solidFill>
                <a:latin typeface="Museo Sans 700"/>
              </a:rPr>
              <a:t>During arrival </a:t>
            </a:r>
            <a:endParaRPr lang="nl-NL" sz="2800" b="0" i="1" strike="noStrike" spc="-1" dirty="0">
              <a:solidFill>
                <a:srgbClr val="002328"/>
              </a:solidFill>
              <a:latin typeface="Museo Sans 500"/>
            </a:endParaRPr>
          </a:p>
        </p:txBody>
      </p:sp>
      <p:grpSp>
        <p:nvGrpSpPr>
          <p:cNvPr id="501" name="Group 2"/>
          <p:cNvGrpSpPr/>
          <p:nvPr/>
        </p:nvGrpSpPr>
        <p:grpSpPr>
          <a:xfrm>
            <a:off x="711312" y="1640520"/>
            <a:ext cx="1883520" cy="1862280"/>
            <a:chOff x="711312" y="1640520"/>
            <a:chExt cx="1883520" cy="1862280"/>
          </a:xfrm>
        </p:grpSpPr>
        <p:sp>
          <p:nvSpPr>
            <p:cNvPr id="502" name="CustomShape 3"/>
            <p:cNvSpPr/>
            <p:nvPr/>
          </p:nvSpPr>
          <p:spPr>
            <a:xfrm>
              <a:off x="711312" y="1640520"/>
              <a:ext cx="1862280" cy="1862280"/>
            </a:xfrm>
            <a:prstGeom prst="ellipse">
              <a:avLst/>
            </a:prstGeom>
            <a:solidFill>
              <a:schemeClr val="bg1">
                <a:lumMod val="85000"/>
              </a:schemeClr>
            </a:solidFill>
            <a:ln>
              <a:solidFill>
                <a:srgbClr val="DDD5D3"/>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3" name="CustomShape 4"/>
            <p:cNvSpPr/>
            <p:nvPr/>
          </p:nvSpPr>
          <p:spPr>
            <a:xfrm>
              <a:off x="812832" y="2083684"/>
              <a:ext cx="1782000" cy="8910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1200" b="0" strike="noStrike" spc="-1" dirty="0" err="1">
                  <a:solidFill>
                    <a:srgbClr val="005117"/>
                  </a:solidFill>
                  <a:latin typeface="Museo Sans 900"/>
                </a:rPr>
                <a:t>Travelling</a:t>
              </a:r>
              <a:r>
                <a:rPr lang="nl-NL" sz="1200" b="0" strike="noStrike" spc="-1" dirty="0">
                  <a:solidFill>
                    <a:srgbClr val="005117"/>
                  </a:solidFill>
                  <a:latin typeface="Museo Sans 900"/>
                </a:rPr>
                <a:t> </a:t>
              </a:r>
              <a:r>
                <a:rPr lang="nl-NL" sz="1200" b="0" strike="noStrike" spc="-1" dirty="0" err="1">
                  <a:solidFill>
                    <a:srgbClr val="005117"/>
                  </a:solidFill>
                  <a:latin typeface="Museo Sans 900"/>
                </a:rPr>
                <a:t>to</a:t>
              </a:r>
              <a:r>
                <a:rPr lang="nl-NL" sz="1200" b="0" strike="noStrike" spc="-1" dirty="0">
                  <a:solidFill>
                    <a:srgbClr val="005117"/>
                  </a:solidFill>
                  <a:latin typeface="Museo Sans 900"/>
                </a:rPr>
                <a:t> Rotterdam</a:t>
              </a:r>
              <a:endParaRPr lang="nl-NL" sz="1200" b="0" strike="noStrike" spc="-1" dirty="0">
                <a:latin typeface="Calibri"/>
              </a:endParaRPr>
            </a:p>
            <a:p>
              <a:pPr marL="285840" indent="-285480">
                <a:lnSpc>
                  <a:spcPct val="100000"/>
                </a:lnSpc>
                <a:buClr>
                  <a:srgbClr val="00B050"/>
                </a:buClr>
                <a:buFont typeface="Arial"/>
                <a:buChar char="•"/>
              </a:pPr>
              <a:r>
                <a:rPr lang="nl-NL" sz="1200" b="0" strike="noStrike" spc="-1" dirty="0" err="1">
                  <a:solidFill>
                    <a:srgbClr val="00B050"/>
                  </a:solidFill>
                  <a:latin typeface="Museo Sans 100"/>
                </a:rPr>
                <a:t>Use</a:t>
              </a:r>
              <a:r>
                <a:rPr lang="nl-NL" sz="1200" b="0" strike="noStrike" spc="-1" dirty="0">
                  <a:solidFill>
                    <a:srgbClr val="00B050"/>
                  </a:solidFill>
                  <a:latin typeface="Museo Sans 100"/>
                </a:rPr>
                <a:t> 9292ov app </a:t>
              </a:r>
              <a:endParaRPr lang="nl-NL" sz="1600" spc="-1" dirty="0">
                <a:solidFill>
                  <a:srgbClr val="00B050"/>
                </a:solidFill>
                <a:latin typeface="Calibri"/>
              </a:endParaRPr>
            </a:p>
            <a:p>
              <a:pPr marL="285840" indent="-285480">
                <a:lnSpc>
                  <a:spcPct val="100000"/>
                </a:lnSpc>
                <a:buClr>
                  <a:srgbClr val="00B050"/>
                </a:buClr>
                <a:buFont typeface="Arial"/>
                <a:buChar char="•"/>
              </a:pPr>
              <a:r>
                <a:rPr lang="nl-NL" sz="1600" b="0" strike="noStrike" spc="-1" dirty="0" err="1">
                  <a:solidFill>
                    <a:srgbClr val="00B050"/>
                  </a:solidFill>
                  <a:latin typeface="Calibri"/>
                </a:rPr>
                <a:t>Use</a:t>
              </a:r>
              <a:r>
                <a:rPr lang="nl-NL" sz="1600" b="0" strike="noStrike" spc="-1" dirty="0">
                  <a:solidFill>
                    <a:srgbClr val="00B050"/>
                  </a:solidFill>
                  <a:latin typeface="Calibri"/>
                </a:rPr>
                <a:t> the NS app</a:t>
              </a:r>
              <a:endParaRPr lang="nl-NL" sz="1200" b="0" strike="noStrike" spc="-1" dirty="0">
                <a:solidFill>
                  <a:srgbClr val="00B050"/>
                </a:solidFill>
                <a:latin typeface="Museo Sans 100"/>
              </a:endParaRPr>
            </a:p>
          </p:txBody>
        </p:sp>
      </p:grpSp>
      <p:sp>
        <p:nvSpPr>
          <p:cNvPr id="505" name="CustomShape 6"/>
          <p:cNvSpPr/>
          <p:nvPr/>
        </p:nvSpPr>
        <p:spPr>
          <a:xfrm>
            <a:off x="3548848" y="1640520"/>
            <a:ext cx="1862280" cy="1862280"/>
          </a:xfrm>
          <a:prstGeom prst="ellipse">
            <a:avLst/>
          </a:prstGeom>
          <a:solidFill>
            <a:schemeClr val="bg1">
              <a:lumMod val="85000"/>
            </a:schemeClr>
          </a:solidFill>
          <a:ln>
            <a:solidFill>
              <a:srgbClr val="DDD5D3"/>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8" name="CustomShape 9"/>
          <p:cNvSpPr/>
          <p:nvPr/>
        </p:nvSpPr>
        <p:spPr>
          <a:xfrm>
            <a:off x="6196632" y="1640520"/>
            <a:ext cx="1862280" cy="1862280"/>
          </a:xfrm>
          <a:prstGeom prst="ellipse">
            <a:avLst/>
          </a:prstGeom>
          <a:solidFill>
            <a:schemeClr val="bg1">
              <a:lumMod val="85000"/>
            </a:schemeClr>
          </a:solidFill>
          <a:ln>
            <a:solidFill>
              <a:srgbClr val="DDD5D3"/>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CustomShape 4">
            <a:extLst>
              <a:ext uri="{FF2B5EF4-FFF2-40B4-BE49-F238E27FC236}">
                <a16:creationId xmlns:a16="http://schemas.microsoft.com/office/drawing/2014/main" id="{37FA154F-6303-4678-BEE2-C82C7ACFED5C}"/>
              </a:ext>
            </a:extLst>
          </p:cNvPr>
          <p:cNvSpPr/>
          <p:nvPr/>
        </p:nvSpPr>
        <p:spPr>
          <a:xfrm>
            <a:off x="3709408" y="1986840"/>
            <a:ext cx="178200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1200" b="0" strike="noStrike" spc="-1" dirty="0" err="1">
                <a:solidFill>
                  <a:srgbClr val="005117"/>
                </a:solidFill>
                <a:latin typeface="Museo Sans 900"/>
              </a:rPr>
              <a:t>Registering</a:t>
            </a:r>
            <a:r>
              <a:rPr lang="nl-NL" sz="1200" b="0" strike="noStrike" spc="-1" dirty="0">
                <a:solidFill>
                  <a:srgbClr val="005117"/>
                </a:solidFill>
                <a:latin typeface="Museo Sans 900"/>
              </a:rPr>
              <a:t> at City Hall </a:t>
            </a:r>
            <a:endParaRPr lang="nl-NL" sz="1200" b="0" strike="noStrike" spc="-1" dirty="0">
              <a:latin typeface="Calibri"/>
            </a:endParaRPr>
          </a:p>
          <a:p>
            <a:pPr marL="285840" indent="-285480">
              <a:lnSpc>
                <a:spcPct val="100000"/>
              </a:lnSpc>
              <a:buClr>
                <a:srgbClr val="00B050"/>
              </a:buClr>
              <a:buFont typeface="Arial"/>
              <a:buChar char="•"/>
            </a:pPr>
            <a:r>
              <a:rPr lang="nl-NL" sz="1200" b="0" strike="noStrike" spc="-1" dirty="0" err="1">
                <a:solidFill>
                  <a:srgbClr val="00B050"/>
                </a:solidFill>
                <a:latin typeface="Museo Sans 100"/>
              </a:rPr>
              <a:t>You</a:t>
            </a:r>
            <a:r>
              <a:rPr lang="nl-NL" sz="1200" b="0" strike="noStrike" spc="-1" dirty="0">
                <a:solidFill>
                  <a:srgbClr val="00B050"/>
                </a:solidFill>
                <a:latin typeface="Museo Sans 100"/>
              </a:rPr>
              <a:t> </a:t>
            </a:r>
            <a:r>
              <a:rPr lang="nl-NL" sz="1200" b="0" strike="noStrike" spc="-1" dirty="0" err="1">
                <a:solidFill>
                  <a:srgbClr val="00B050"/>
                </a:solidFill>
                <a:latin typeface="Museo Sans 100"/>
              </a:rPr>
              <a:t>can</a:t>
            </a:r>
            <a:r>
              <a:rPr lang="nl-NL" sz="1200" b="0" strike="noStrike" spc="-1" dirty="0">
                <a:solidFill>
                  <a:srgbClr val="00B050"/>
                </a:solidFill>
                <a:latin typeface="Museo Sans 100"/>
              </a:rPr>
              <a:t> do </a:t>
            </a:r>
            <a:r>
              <a:rPr lang="nl-NL" sz="1200" b="0" strike="noStrike" spc="-1" dirty="0" err="1">
                <a:solidFill>
                  <a:srgbClr val="00B050"/>
                </a:solidFill>
                <a:latin typeface="Museo Sans 100"/>
              </a:rPr>
              <a:t>so</a:t>
            </a:r>
            <a:r>
              <a:rPr lang="nl-NL" sz="1200" b="0" strike="noStrike" spc="-1" dirty="0">
                <a:solidFill>
                  <a:srgbClr val="00B050"/>
                </a:solidFill>
                <a:latin typeface="Museo Sans 100"/>
              </a:rPr>
              <a:t> </a:t>
            </a:r>
            <a:r>
              <a:rPr lang="nl-NL" sz="1200" b="0" strike="noStrike" spc="-1" dirty="0" err="1">
                <a:solidFill>
                  <a:srgbClr val="00B050"/>
                </a:solidFill>
                <a:latin typeface="Museo Sans 100"/>
              </a:rPr>
              <a:t>during</a:t>
            </a:r>
            <a:r>
              <a:rPr lang="nl-NL" sz="1200" b="0" strike="noStrike" spc="-1" dirty="0">
                <a:solidFill>
                  <a:srgbClr val="00B050"/>
                </a:solidFill>
                <a:latin typeface="Museo Sans 100"/>
              </a:rPr>
              <a:t> </a:t>
            </a:r>
            <a:r>
              <a:rPr lang="nl-NL" sz="1200" b="0" strike="noStrike" spc="-1" dirty="0" err="1">
                <a:solidFill>
                  <a:srgbClr val="00B050"/>
                </a:solidFill>
                <a:latin typeface="Museo Sans 100"/>
              </a:rPr>
              <a:t>the</a:t>
            </a:r>
            <a:r>
              <a:rPr lang="nl-NL" sz="1200" b="0" strike="noStrike" spc="-1" dirty="0">
                <a:solidFill>
                  <a:srgbClr val="00B050"/>
                </a:solidFill>
                <a:latin typeface="Museo Sans 100"/>
              </a:rPr>
              <a:t> </a:t>
            </a:r>
            <a:r>
              <a:rPr lang="nl-NL" sz="1200" b="0" strike="noStrike" spc="-1" dirty="0" err="1">
                <a:solidFill>
                  <a:srgbClr val="00B050"/>
                </a:solidFill>
                <a:latin typeface="Museo Sans 100"/>
                <a:hlinkClick r:id="rId4"/>
              </a:rPr>
              <a:t>One</a:t>
            </a:r>
            <a:r>
              <a:rPr lang="nl-NL" sz="1200" b="0" strike="noStrike" spc="-1" dirty="0">
                <a:solidFill>
                  <a:srgbClr val="00B050"/>
                </a:solidFill>
                <a:latin typeface="Museo Sans 100"/>
                <a:hlinkClick r:id="rId4"/>
              </a:rPr>
              <a:t> Stop Shops </a:t>
            </a:r>
            <a:endParaRPr lang="nl-NL" sz="1200" b="0" strike="noStrike" spc="-1" dirty="0">
              <a:latin typeface="Calibri"/>
            </a:endParaRPr>
          </a:p>
          <a:p>
            <a:pPr>
              <a:lnSpc>
                <a:spcPct val="100000"/>
              </a:lnSpc>
            </a:pPr>
            <a:endParaRPr lang="nl-NL" sz="1600" b="0" strike="noStrike" spc="-1" dirty="0">
              <a:latin typeface="Calibri"/>
            </a:endParaRPr>
          </a:p>
        </p:txBody>
      </p:sp>
      <p:sp>
        <p:nvSpPr>
          <p:cNvPr id="18" name="CustomShape 4">
            <a:extLst>
              <a:ext uri="{FF2B5EF4-FFF2-40B4-BE49-F238E27FC236}">
                <a16:creationId xmlns:a16="http://schemas.microsoft.com/office/drawing/2014/main" id="{10AD983A-A5FF-4F52-B30C-0195261DD38B}"/>
              </a:ext>
            </a:extLst>
          </p:cNvPr>
          <p:cNvSpPr/>
          <p:nvPr/>
        </p:nvSpPr>
        <p:spPr>
          <a:xfrm>
            <a:off x="6386384" y="1941445"/>
            <a:ext cx="1782000" cy="14450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1200" b="0" strike="noStrike" spc="-1" dirty="0">
                <a:solidFill>
                  <a:srgbClr val="005117"/>
                </a:solidFill>
                <a:latin typeface="Museo Sans 900"/>
              </a:rPr>
              <a:t>Opening a bank account</a:t>
            </a:r>
            <a:endParaRPr lang="nl-NL" sz="1200" b="0" strike="noStrike" spc="-1" dirty="0">
              <a:latin typeface="Calibri"/>
            </a:endParaRPr>
          </a:p>
          <a:p>
            <a:pPr marL="285840" indent="-285480">
              <a:lnSpc>
                <a:spcPct val="100000"/>
              </a:lnSpc>
              <a:buClr>
                <a:srgbClr val="00B050"/>
              </a:buClr>
              <a:buFont typeface="Arial"/>
              <a:buChar char="•"/>
            </a:pPr>
            <a:r>
              <a:rPr lang="nl-NL" sz="1200" b="0" strike="noStrike" spc="-1" dirty="0" err="1">
                <a:solidFill>
                  <a:srgbClr val="00B050"/>
                </a:solidFill>
                <a:latin typeface="Museo Sans 100"/>
              </a:rPr>
              <a:t>Can</a:t>
            </a:r>
            <a:r>
              <a:rPr lang="nl-NL" sz="1200" b="0" strike="noStrike" spc="-1" dirty="0">
                <a:solidFill>
                  <a:srgbClr val="00B050"/>
                </a:solidFill>
                <a:latin typeface="Museo Sans 100"/>
              </a:rPr>
              <a:t> </a:t>
            </a:r>
            <a:r>
              <a:rPr lang="nl-NL" sz="1200" b="0" strike="noStrike" spc="-1" dirty="0" err="1">
                <a:solidFill>
                  <a:srgbClr val="00B050"/>
                </a:solidFill>
                <a:latin typeface="Museo Sans 100"/>
              </a:rPr>
              <a:t>be</a:t>
            </a:r>
            <a:r>
              <a:rPr lang="nl-NL" sz="1200" b="0" strike="noStrike" spc="-1" dirty="0">
                <a:solidFill>
                  <a:srgbClr val="00B050"/>
                </a:solidFill>
                <a:latin typeface="Museo Sans 100"/>
              </a:rPr>
              <a:t> </a:t>
            </a:r>
            <a:r>
              <a:rPr lang="nl-NL" sz="1200" b="0" strike="noStrike" spc="-1" dirty="0" err="1">
                <a:solidFill>
                  <a:srgbClr val="00B050"/>
                </a:solidFill>
                <a:latin typeface="Museo Sans 100"/>
              </a:rPr>
              <a:t>done</a:t>
            </a:r>
            <a:r>
              <a:rPr lang="nl-NL" sz="1200" b="0" strike="noStrike" spc="-1" dirty="0">
                <a:solidFill>
                  <a:srgbClr val="00B050"/>
                </a:solidFill>
                <a:latin typeface="Museo Sans 100"/>
              </a:rPr>
              <a:t> </a:t>
            </a:r>
            <a:r>
              <a:rPr lang="nl-NL" sz="1200" b="0" strike="noStrike" spc="-1" dirty="0">
                <a:solidFill>
                  <a:srgbClr val="00B050"/>
                </a:solidFill>
                <a:latin typeface="Museo Sans 100"/>
                <a:hlinkClick r:id="rId5"/>
              </a:rPr>
              <a:t>online </a:t>
            </a:r>
            <a:r>
              <a:rPr lang="nl-NL" sz="1200" b="0" strike="noStrike" spc="-1" dirty="0" err="1">
                <a:solidFill>
                  <a:srgbClr val="00B050"/>
                </a:solidFill>
                <a:latin typeface="Museo Sans 100"/>
                <a:hlinkClick r:id="rId5"/>
              </a:rPr>
              <a:t>easily</a:t>
            </a:r>
            <a:r>
              <a:rPr lang="nl-NL" sz="1200" b="0" strike="noStrike" spc="-1" dirty="0">
                <a:solidFill>
                  <a:srgbClr val="00B050"/>
                </a:solidFill>
                <a:latin typeface="Museo Sans 100"/>
                <a:hlinkClick r:id="rId5"/>
              </a:rPr>
              <a:t> </a:t>
            </a:r>
            <a:r>
              <a:rPr lang="nl-NL" sz="1200" b="0" strike="noStrike" spc="-1" dirty="0">
                <a:solidFill>
                  <a:srgbClr val="00B050"/>
                </a:solidFill>
                <a:latin typeface="Museo Sans 100"/>
              </a:rPr>
              <a:t>via ABN </a:t>
            </a:r>
            <a:r>
              <a:rPr lang="nl-NL" sz="1200" b="0" strike="noStrike" spc="-1" dirty="0" err="1">
                <a:solidFill>
                  <a:srgbClr val="00B050"/>
                </a:solidFill>
                <a:latin typeface="Museo Sans 100"/>
              </a:rPr>
              <a:t>Ambro</a:t>
            </a:r>
            <a:r>
              <a:rPr lang="nl-NL" sz="1200" spc="-1" dirty="0">
                <a:solidFill>
                  <a:srgbClr val="00B050"/>
                </a:solidFill>
                <a:latin typeface="Museo Sans 100"/>
              </a:rPr>
              <a:t> or </a:t>
            </a:r>
            <a:r>
              <a:rPr lang="nl-NL" sz="1200" spc="-1" dirty="0" err="1">
                <a:solidFill>
                  <a:srgbClr val="00B050"/>
                </a:solidFill>
                <a:latin typeface="Museo Sans 100"/>
              </a:rPr>
              <a:t>Bunq</a:t>
            </a:r>
            <a:endParaRPr lang="nl-NL" sz="1200" b="0" strike="noStrike" spc="-1" dirty="0">
              <a:latin typeface="Calibri"/>
            </a:endParaRPr>
          </a:p>
          <a:p>
            <a:pPr>
              <a:lnSpc>
                <a:spcPct val="100000"/>
              </a:lnSpc>
            </a:pPr>
            <a:endParaRPr lang="nl-NL" sz="1600" b="0" strike="noStrike" spc="-1" dirty="0">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Picture 3" descr="A person riding on the back of a bicycle&#10;&#10;Description automatically generated"/>
          <p:cNvPicPr/>
          <p:nvPr/>
        </p:nvPicPr>
        <p:blipFill>
          <a:blip r:embed="rId3"/>
          <a:stretch/>
        </p:blipFill>
        <p:spPr>
          <a:xfrm>
            <a:off x="2347920" y="1239840"/>
            <a:ext cx="6939720" cy="3903480"/>
          </a:xfrm>
          <a:prstGeom prst="rect">
            <a:avLst/>
          </a:prstGeom>
          <a:ln>
            <a:noFill/>
          </a:ln>
        </p:spPr>
      </p:pic>
      <p:sp>
        <p:nvSpPr>
          <p:cNvPr id="519" name="CustomShape 2"/>
          <p:cNvSpPr/>
          <p:nvPr/>
        </p:nvSpPr>
        <p:spPr>
          <a:xfrm>
            <a:off x="491400" y="396000"/>
            <a:ext cx="8542872"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ts val="3200"/>
              </a:lnSpc>
            </a:pPr>
            <a:r>
              <a:rPr lang="en-GB" sz="2800" b="0" strike="noStrike" spc="-1" dirty="0">
                <a:solidFill>
                  <a:schemeClr val="tx2"/>
                </a:solidFill>
                <a:latin typeface="Museo Sans 700"/>
              </a:rPr>
              <a:t>Transportation in the Netherlands</a:t>
            </a:r>
            <a:endParaRPr lang="nl-NL" sz="2800" b="0" strike="noStrike" spc="-1" dirty="0">
              <a:solidFill>
                <a:schemeClr val="tx2"/>
              </a:solidFill>
              <a:latin typeface="Calibri"/>
            </a:endParaRPr>
          </a:p>
        </p:txBody>
      </p:sp>
      <p:sp>
        <p:nvSpPr>
          <p:cNvPr id="5" name="CustomShape 2">
            <a:extLst>
              <a:ext uri="{FF2B5EF4-FFF2-40B4-BE49-F238E27FC236}">
                <a16:creationId xmlns:a16="http://schemas.microsoft.com/office/drawing/2014/main" id="{EE248656-C3BE-416E-AC66-DFC99971D178}"/>
              </a:ext>
            </a:extLst>
          </p:cNvPr>
          <p:cNvSpPr/>
          <p:nvPr/>
        </p:nvSpPr>
        <p:spPr>
          <a:xfrm>
            <a:off x="491400" y="971640"/>
            <a:ext cx="7912729" cy="175287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lnSpc>
                <a:spcPct val="100000"/>
              </a:lnSpc>
              <a:buClr>
                <a:srgbClr val="002328"/>
              </a:buClr>
            </a:pPr>
            <a:endParaRPr lang="en-US" spc="-1" dirty="0">
              <a:solidFill>
                <a:srgbClr val="002328"/>
              </a:solidFill>
              <a:latin typeface="Museo Sans 900" panose="02000000000000000000" pitchFamily="50" charset="0"/>
            </a:endParaRPr>
          </a:p>
          <a:p>
            <a:pPr marL="285840" indent="-285480">
              <a:lnSpc>
                <a:spcPct val="100000"/>
              </a:lnSpc>
              <a:buClr>
                <a:srgbClr val="002328"/>
              </a:buClr>
              <a:buFont typeface="Arial"/>
              <a:buChar char="•"/>
            </a:pPr>
            <a:r>
              <a:rPr lang="en-US" spc="-1" dirty="0">
                <a:solidFill>
                  <a:srgbClr val="002328"/>
                </a:solidFill>
                <a:latin typeface="Museo Sans 100" panose="02000000000000000000" pitchFamily="50" charset="0"/>
              </a:rPr>
              <a:t>Important apps you need to have!</a:t>
            </a:r>
          </a:p>
          <a:p>
            <a:pPr marL="743040" lvl="1" indent="-285480">
              <a:buClr>
                <a:srgbClr val="002328"/>
              </a:buClr>
              <a:buFont typeface="Arial"/>
              <a:buChar char="•"/>
            </a:pPr>
            <a:r>
              <a:rPr lang="en-US" spc="-1" dirty="0">
                <a:solidFill>
                  <a:srgbClr val="002328"/>
                </a:solidFill>
                <a:latin typeface="Museo Sans 100" panose="02000000000000000000" pitchFamily="50" charset="0"/>
              </a:rPr>
              <a:t>Google Maps</a:t>
            </a:r>
          </a:p>
          <a:p>
            <a:pPr marL="743040" lvl="1" indent="-285480">
              <a:buClr>
                <a:srgbClr val="002328"/>
              </a:buClr>
              <a:buFont typeface="Arial"/>
              <a:buChar char="•"/>
            </a:pPr>
            <a:r>
              <a:rPr lang="en-US" spc="-1" dirty="0">
                <a:solidFill>
                  <a:srgbClr val="002328"/>
                </a:solidFill>
                <a:latin typeface="Museo Sans 100" panose="02000000000000000000" pitchFamily="50" charset="0"/>
              </a:rPr>
              <a:t>9292</a:t>
            </a:r>
          </a:p>
          <a:p>
            <a:pPr marL="743040" lvl="1" indent="-285480">
              <a:buClr>
                <a:srgbClr val="002328"/>
              </a:buClr>
              <a:buFont typeface="Arial"/>
              <a:buChar char="•"/>
            </a:pPr>
            <a:r>
              <a:rPr lang="en-US" spc="-1" dirty="0">
                <a:solidFill>
                  <a:srgbClr val="002328"/>
                </a:solidFill>
                <a:latin typeface="Museo Sans 100" panose="02000000000000000000" pitchFamily="50" charset="0"/>
              </a:rPr>
              <a:t>NS</a:t>
            </a:r>
          </a:p>
          <a:p>
            <a:pPr marL="743040" lvl="1" indent="-285480">
              <a:buClr>
                <a:srgbClr val="002328"/>
              </a:buClr>
              <a:buFont typeface="Arial"/>
              <a:buChar char="•"/>
            </a:pPr>
            <a:r>
              <a:rPr lang="en-US" spc="-1" dirty="0">
                <a:solidFill>
                  <a:srgbClr val="002328"/>
                </a:solidFill>
                <a:latin typeface="Museo Sans 100" panose="02000000000000000000" pitchFamily="50" charset="0"/>
              </a:rPr>
              <a:t>NS - International</a:t>
            </a:r>
          </a:p>
        </p:txBody>
      </p:sp>
    </p:spTree>
    <p:extLst>
      <p:ext uri="{BB962C8B-B14F-4D97-AF65-F5344CB8AC3E}">
        <p14:creationId xmlns:p14="http://schemas.microsoft.com/office/powerpoint/2010/main" val="271474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Picture 10" descr="A picture containing indoor, building, table, sitting&#10;&#10;Description automatically generated"/>
          <p:cNvPicPr/>
          <p:nvPr/>
        </p:nvPicPr>
        <p:blipFill>
          <a:blip r:embed="rId3">
            <a:alphaModFix amt="85000"/>
          </a:blip>
          <a:stretch/>
        </p:blipFill>
        <p:spPr>
          <a:xfrm>
            <a:off x="0" y="0"/>
            <a:ext cx="9143640" cy="5143320"/>
          </a:xfrm>
          <a:prstGeom prst="rect">
            <a:avLst/>
          </a:prstGeom>
          <a:ln>
            <a:noFill/>
          </a:ln>
        </p:spPr>
      </p:pic>
      <p:sp>
        <p:nvSpPr>
          <p:cNvPr id="491" name="CustomShape 1"/>
          <p:cNvSpPr/>
          <p:nvPr/>
        </p:nvSpPr>
        <p:spPr>
          <a:xfrm>
            <a:off x="609480" y="296725"/>
            <a:ext cx="547740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0" strike="noStrike" spc="-1" dirty="0">
                <a:solidFill>
                  <a:srgbClr val="00B050"/>
                </a:solidFill>
                <a:latin typeface="Museo Sans 700"/>
              </a:rPr>
              <a:t>Housing &amp; Insurance</a:t>
            </a:r>
            <a:endParaRPr lang="nl-NL" sz="2800" b="0" strike="noStrike" spc="-1" dirty="0">
              <a:latin typeface="Calibri"/>
            </a:endParaRPr>
          </a:p>
        </p:txBody>
      </p:sp>
      <p:sp>
        <p:nvSpPr>
          <p:cNvPr id="492" name="CustomShape 2"/>
          <p:cNvSpPr/>
          <p:nvPr/>
        </p:nvSpPr>
        <p:spPr>
          <a:xfrm>
            <a:off x="609479" y="1115216"/>
            <a:ext cx="5381185" cy="25838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480">
              <a:lnSpc>
                <a:spcPct val="100000"/>
              </a:lnSpc>
              <a:buClr>
                <a:srgbClr val="002328"/>
              </a:buClr>
              <a:buFont typeface="Arial"/>
              <a:buChar char="•"/>
            </a:pPr>
            <a:r>
              <a:rPr lang="en-US" sz="1800" b="0" strike="noStrike" spc="-1">
                <a:solidFill>
                  <a:srgbClr val="002328"/>
                </a:solidFill>
                <a:latin typeface="Museo Sans 900" panose="02000000000000000000" pitchFamily="50" charset="0"/>
              </a:rPr>
              <a:t>Housing</a:t>
            </a:r>
            <a:br>
              <a:rPr lang="en-US" sz="1800" b="0" strike="noStrike" spc="-1" dirty="0">
                <a:solidFill>
                  <a:srgbClr val="002328"/>
                </a:solidFill>
                <a:latin typeface="Museo Sans 100"/>
              </a:rPr>
            </a:br>
            <a:r>
              <a:rPr lang="en-US" sz="1800" b="0" strike="noStrike" spc="-1" dirty="0">
                <a:solidFill>
                  <a:srgbClr val="002328"/>
                </a:solidFill>
                <a:latin typeface="Museo Sans 100"/>
              </a:rPr>
              <a:t>Check our website </a:t>
            </a:r>
            <a:r>
              <a:rPr lang="en-US" sz="1800" b="0" strike="noStrike" spc="-1" dirty="0">
                <a:solidFill>
                  <a:srgbClr val="002328"/>
                </a:solidFill>
                <a:latin typeface="Museo Sans 100"/>
                <a:hlinkClick r:id="rId4"/>
              </a:rPr>
              <a:t>www.eur.nl/housing</a:t>
            </a:r>
            <a:endParaRPr lang="en-US" sz="1800" b="0" strike="noStrike" spc="-1" dirty="0">
              <a:solidFill>
                <a:srgbClr val="002328"/>
              </a:solidFill>
              <a:latin typeface="Museo Sans 100"/>
            </a:endParaRPr>
          </a:p>
          <a:p>
            <a:pPr marL="285840" indent="-285480">
              <a:lnSpc>
                <a:spcPct val="100000"/>
              </a:lnSpc>
              <a:buClr>
                <a:srgbClr val="002328"/>
              </a:buClr>
              <a:buFont typeface="Arial"/>
              <a:buChar char="•"/>
            </a:pPr>
            <a:endParaRPr lang="en-US" spc="-1" dirty="0">
              <a:solidFill>
                <a:srgbClr val="002328"/>
              </a:solidFill>
              <a:latin typeface="Museo Sans 100"/>
            </a:endParaRPr>
          </a:p>
          <a:p>
            <a:pPr marL="285840" indent="-285480">
              <a:lnSpc>
                <a:spcPct val="100000"/>
              </a:lnSpc>
              <a:buClr>
                <a:srgbClr val="002328"/>
              </a:buClr>
              <a:buFont typeface="Arial"/>
              <a:buChar char="•"/>
            </a:pPr>
            <a:r>
              <a:rPr lang="en-US" sz="1800" b="0" strike="noStrike" spc="-1" dirty="0">
                <a:solidFill>
                  <a:srgbClr val="002328"/>
                </a:solidFill>
                <a:latin typeface="Museo Sans 900" panose="02000000000000000000" pitchFamily="50" charset="0"/>
              </a:rPr>
              <a:t>Insurance</a:t>
            </a:r>
            <a:r>
              <a:rPr lang="en-US" sz="1800" b="0" strike="noStrike" spc="-1" dirty="0">
                <a:solidFill>
                  <a:srgbClr val="002328"/>
                </a:solidFill>
                <a:latin typeface="Museo Sans 100"/>
              </a:rPr>
              <a:t> we recommend Aon Student Insurance. You can already do thi</a:t>
            </a:r>
            <a:r>
              <a:rPr lang="en-US" spc="-1" dirty="0">
                <a:solidFill>
                  <a:srgbClr val="002328"/>
                </a:solidFill>
                <a:latin typeface="Museo Sans 100"/>
              </a:rPr>
              <a:t>s at home!</a:t>
            </a:r>
            <a:br>
              <a:rPr lang="en-US" sz="1800" b="0" strike="noStrike" spc="-1" dirty="0">
                <a:solidFill>
                  <a:srgbClr val="002328"/>
                </a:solidFill>
                <a:latin typeface="Museo Sans 100"/>
              </a:rPr>
            </a:br>
            <a:br>
              <a:rPr lang="en-US" sz="1800" b="0" strike="noStrike" spc="-1" dirty="0">
                <a:solidFill>
                  <a:srgbClr val="002328"/>
                </a:solidFill>
                <a:latin typeface="Museo Sans 100"/>
              </a:rPr>
            </a:br>
            <a:r>
              <a:rPr lang="en-US" sz="1800" b="0" strike="noStrike" spc="-1" dirty="0">
                <a:solidFill>
                  <a:srgbClr val="002328"/>
                </a:solidFill>
                <a:latin typeface="Museo Sans 100"/>
              </a:rPr>
              <a:t>Check </a:t>
            </a:r>
            <a:r>
              <a:rPr lang="en-US" spc="-1" dirty="0">
                <a:solidFill>
                  <a:srgbClr val="002328"/>
                </a:solidFill>
                <a:latin typeface="Museo Sans 100"/>
              </a:rPr>
              <a:t>our website</a:t>
            </a:r>
            <a:br>
              <a:rPr lang="en-US" spc="-1" dirty="0">
                <a:solidFill>
                  <a:srgbClr val="002328"/>
                </a:solidFill>
                <a:latin typeface="Museo Sans 100"/>
              </a:rPr>
            </a:br>
            <a:r>
              <a:rPr lang="en-US" spc="-1" dirty="0">
                <a:solidFill>
                  <a:srgbClr val="002328"/>
                </a:solidFill>
                <a:latin typeface="Museo Sans 100"/>
                <a:hlinkClick r:id="rId5"/>
              </a:rPr>
              <a:t>https://www.eur.nl/en/education/study-rotterdam/living-here/insurance</a:t>
            </a:r>
            <a:r>
              <a:rPr lang="en-US" spc="-1" dirty="0">
                <a:solidFill>
                  <a:srgbClr val="002328"/>
                </a:solidFill>
                <a:latin typeface="Museo Sans 100"/>
              </a:rPr>
              <a:t> </a:t>
            </a:r>
            <a:endParaRPr lang="nl-NL" sz="1800" b="0" strike="noStrike" spc="-1" dirty="0">
              <a:latin typeface="Calibri"/>
            </a:endParaRPr>
          </a:p>
        </p:txBody>
      </p:sp>
      <p:grpSp>
        <p:nvGrpSpPr>
          <p:cNvPr id="8" name="Group 3">
            <a:extLst>
              <a:ext uri="{FF2B5EF4-FFF2-40B4-BE49-F238E27FC236}">
                <a16:creationId xmlns:a16="http://schemas.microsoft.com/office/drawing/2014/main" id="{8C5F54DC-C29D-4BFF-9199-BA106EF4D975}"/>
              </a:ext>
            </a:extLst>
          </p:cNvPr>
          <p:cNvGrpSpPr/>
          <p:nvPr/>
        </p:nvGrpSpPr>
        <p:grpSpPr>
          <a:xfrm>
            <a:off x="6499355" y="296725"/>
            <a:ext cx="2364480" cy="2361960"/>
            <a:chOff x="6203520" y="2480760"/>
            <a:chExt cx="2364480" cy="2361960"/>
          </a:xfrm>
        </p:grpSpPr>
        <p:sp>
          <p:nvSpPr>
            <p:cNvPr id="9" name="CustomShape 4">
              <a:extLst>
                <a:ext uri="{FF2B5EF4-FFF2-40B4-BE49-F238E27FC236}">
                  <a16:creationId xmlns:a16="http://schemas.microsoft.com/office/drawing/2014/main" id="{76BB8585-D3F8-4E56-8887-49A3CF5471CD}"/>
                </a:ext>
              </a:extLst>
            </p:cNvPr>
            <p:cNvSpPr/>
            <p:nvPr/>
          </p:nvSpPr>
          <p:spPr>
            <a:xfrm>
              <a:off x="6206040" y="2480760"/>
              <a:ext cx="2361960" cy="2361960"/>
            </a:xfrm>
            <a:prstGeom prst="ellipse">
              <a:avLst/>
            </a:prstGeom>
            <a:solidFill>
              <a:schemeClr val="bg1">
                <a:lumMod val="85000"/>
              </a:schemeClr>
            </a:solidFill>
            <a:ln>
              <a:solidFill>
                <a:srgbClr val="DDD5D3"/>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CustomShape 5">
              <a:extLst>
                <a:ext uri="{FF2B5EF4-FFF2-40B4-BE49-F238E27FC236}">
                  <a16:creationId xmlns:a16="http://schemas.microsoft.com/office/drawing/2014/main" id="{90B23092-2595-473C-9549-B1AD5623174F}"/>
                </a:ext>
              </a:extLst>
            </p:cNvPr>
            <p:cNvSpPr/>
            <p:nvPr/>
          </p:nvSpPr>
          <p:spPr>
            <a:xfrm rot="843000">
              <a:off x="6203520" y="3189112"/>
              <a:ext cx="2319480" cy="11680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nl-NL" sz="1400" b="0" strike="noStrike" spc="-1" dirty="0">
                  <a:solidFill>
                    <a:srgbClr val="005C34"/>
                  </a:solidFill>
                  <a:latin typeface="Museo Sans 900"/>
                </a:rPr>
                <a:t>Want </a:t>
              </a:r>
              <a:r>
                <a:rPr lang="nl-NL" sz="1400" b="0" strike="noStrike" spc="-1" dirty="0" err="1">
                  <a:solidFill>
                    <a:srgbClr val="005C34"/>
                  </a:solidFill>
                  <a:latin typeface="Museo Sans 900"/>
                </a:rPr>
                <a:t>to</a:t>
              </a:r>
              <a:r>
                <a:rPr lang="nl-NL" sz="1400" b="0" strike="noStrike" spc="-1" dirty="0">
                  <a:solidFill>
                    <a:srgbClr val="005C34"/>
                  </a:solidFill>
                  <a:latin typeface="Museo Sans 900"/>
                </a:rPr>
                <a:t> </a:t>
              </a:r>
              <a:r>
                <a:rPr lang="nl-NL" sz="1400" b="0" strike="noStrike" spc="-1" dirty="0" err="1">
                  <a:solidFill>
                    <a:srgbClr val="005C34"/>
                  </a:solidFill>
                  <a:latin typeface="Museo Sans 900"/>
                </a:rPr>
                <a:t>receive</a:t>
              </a:r>
              <a:r>
                <a:rPr lang="nl-NL" sz="1400" b="0" strike="noStrike" spc="-1" dirty="0">
                  <a:solidFill>
                    <a:srgbClr val="005C34"/>
                  </a:solidFill>
                  <a:latin typeface="Museo Sans 900"/>
                </a:rPr>
                <a:t> </a:t>
              </a:r>
              <a:r>
                <a:rPr lang="nl-NL" sz="1400" b="0" strike="noStrike" spc="-1" dirty="0" err="1">
                  <a:solidFill>
                    <a:srgbClr val="005C34"/>
                  </a:solidFill>
                  <a:latin typeface="Museo Sans 900"/>
                </a:rPr>
                <a:t>housing</a:t>
              </a:r>
              <a:r>
                <a:rPr lang="nl-NL" sz="1400" spc="-1" dirty="0">
                  <a:solidFill>
                    <a:srgbClr val="005C34"/>
                  </a:solidFill>
                  <a:latin typeface="Museo Sans 900"/>
                </a:rPr>
                <a:t> tips? </a:t>
              </a:r>
              <a:endParaRPr lang="nl-NL" sz="1400" b="0" strike="noStrike" spc="-1" dirty="0">
                <a:latin typeface="Calibri"/>
              </a:endParaRPr>
            </a:p>
            <a:p>
              <a:pPr algn="ctr">
                <a:lnSpc>
                  <a:spcPct val="100000"/>
                </a:lnSpc>
              </a:pPr>
              <a:r>
                <a:rPr lang="en-US" sz="1400" b="0" strike="noStrike" spc="-1" dirty="0">
                  <a:solidFill>
                    <a:srgbClr val="005C34"/>
                  </a:solidFill>
                  <a:latin typeface="Museo Sans 500"/>
                </a:rPr>
                <a:t>Send an email to </a:t>
              </a:r>
              <a:r>
                <a:rPr lang="en-US" sz="1400" b="0" strike="noStrike" spc="-1" dirty="0">
                  <a:solidFill>
                    <a:srgbClr val="005C34"/>
                  </a:solidFill>
                  <a:latin typeface="Museo Sans 500"/>
                  <a:hlinkClick r:id="rId6"/>
                </a:rPr>
                <a:t>studenthousing@eur.nl</a:t>
              </a:r>
              <a:r>
                <a:rPr lang="en-US" sz="1400" b="0" strike="noStrike" spc="-1" dirty="0">
                  <a:solidFill>
                    <a:srgbClr val="005C34"/>
                  </a:solidFill>
                  <a:latin typeface="Museo Sans 500"/>
                </a:rPr>
                <a:t> </a:t>
              </a:r>
              <a:endParaRPr lang="nl-NL" sz="1400" b="0" strike="noStrike" spc="-1" dirty="0">
                <a:latin typeface="Calibri"/>
              </a:endParaRPr>
            </a:p>
            <a:p>
              <a:pPr>
                <a:lnSpc>
                  <a:spcPct val="100000"/>
                </a:lnSpc>
              </a:pPr>
              <a:endParaRPr lang="nl-NL" sz="1400" b="0" strike="noStrike" spc="-1" dirty="0">
                <a:latin typeface="Calibri"/>
              </a:endParaRPr>
            </a:p>
          </p:txBody>
        </p:sp>
      </p:grpSp>
    </p:spTree>
    <p:extLst>
      <p:ext uri="{BB962C8B-B14F-4D97-AF65-F5344CB8AC3E}">
        <p14:creationId xmlns:p14="http://schemas.microsoft.com/office/powerpoint/2010/main" val="4944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Picture 10" descr="A picture containing indoor, building, table, sitting&#10;&#10;Description automatically generated"/>
          <p:cNvPicPr/>
          <p:nvPr/>
        </p:nvPicPr>
        <p:blipFill>
          <a:blip r:embed="rId3">
            <a:alphaModFix amt="85000"/>
          </a:blip>
          <a:stretch/>
        </p:blipFill>
        <p:spPr>
          <a:xfrm>
            <a:off x="0" y="0"/>
            <a:ext cx="9143640" cy="5143320"/>
          </a:xfrm>
          <a:prstGeom prst="rect">
            <a:avLst/>
          </a:prstGeom>
          <a:ln>
            <a:noFill/>
          </a:ln>
        </p:spPr>
      </p:pic>
      <p:sp>
        <p:nvSpPr>
          <p:cNvPr id="491" name="CustomShape 1"/>
          <p:cNvSpPr/>
          <p:nvPr/>
        </p:nvSpPr>
        <p:spPr>
          <a:xfrm>
            <a:off x="609480" y="592560"/>
            <a:ext cx="5477400" cy="136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0" strike="noStrike" spc="-1">
                <a:solidFill>
                  <a:srgbClr val="00B050"/>
                </a:solidFill>
                <a:latin typeface="Museo Sans 700"/>
              </a:rPr>
              <a:t>Finding accommodation timely is important because…</a:t>
            </a:r>
            <a:endParaRPr lang="nl-NL" sz="2800" b="0" strike="noStrike" spc="-1">
              <a:latin typeface="Calibri"/>
            </a:endParaRPr>
          </a:p>
        </p:txBody>
      </p:sp>
      <p:sp>
        <p:nvSpPr>
          <p:cNvPr id="492" name="CustomShape 2"/>
          <p:cNvSpPr/>
          <p:nvPr/>
        </p:nvSpPr>
        <p:spPr>
          <a:xfrm>
            <a:off x="736560" y="1634040"/>
            <a:ext cx="4554720" cy="25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2328"/>
              </a:buClr>
              <a:buFont typeface="Arial"/>
              <a:buChar char="•"/>
            </a:pPr>
            <a:r>
              <a:rPr lang="nl-NL" sz="1800" b="0" strike="noStrike" spc="-1">
                <a:solidFill>
                  <a:srgbClr val="002328"/>
                </a:solidFill>
                <a:latin typeface="Museo Sans 100"/>
              </a:rPr>
              <a:t>No house = (non necessary) stress</a:t>
            </a:r>
            <a:endParaRPr lang="nl-NL" sz="1800" b="0" strike="noStrike" spc="-1">
              <a:latin typeface="Calibri"/>
            </a:endParaRPr>
          </a:p>
          <a:p>
            <a:pPr>
              <a:lnSpc>
                <a:spcPct val="100000"/>
              </a:lnSpc>
            </a:pPr>
            <a:endParaRPr lang="nl-NL" sz="1800" b="0" strike="noStrike" spc="-1">
              <a:latin typeface="Calibri"/>
            </a:endParaRPr>
          </a:p>
          <a:p>
            <a:pPr marL="285840" indent="-285480">
              <a:lnSpc>
                <a:spcPct val="100000"/>
              </a:lnSpc>
              <a:buClr>
                <a:srgbClr val="002328"/>
              </a:buClr>
              <a:buFont typeface="Arial"/>
              <a:buChar char="•"/>
            </a:pPr>
            <a:r>
              <a:rPr lang="nl-NL" sz="1800" b="0" strike="noStrike" spc="-1">
                <a:solidFill>
                  <a:srgbClr val="002328"/>
                </a:solidFill>
                <a:latin typeface="Museo Sans 100"/>
              </a:rPr>
              <a:t>Any stay in Rotterdam over 4 months requires registration at City Hall</a:t>
            </a:r>
            <a:endParaRPr lang="nl-NL" sz="1800" b="0" strike="noStrike" spc="-1">
              <a:latin typeface="Calibri"/>
            </a:endParaRPr>
          </a:p>
          <a:p>
            <a:pPr>
              <a:lnSpc>
                <a:spcPct val="100000"/>
              </a:lnSpc>
            </a:pPr>
            <a:endParaRPr lang="nl-NL" sz="1800" b="0" strike="noStrike" spc="-1">
              <a:latin typeface="Calibri"/>
            </a:endParaRPr>
          </a:p>
          <a:p>
            <a:pPr marL="285840" indent="-285480">
              <a:lnSpc>
                <a:spcPct val="100000"/>
              </a:lnSpc>
              <a:buClr>
                <a:srgbClr val="002328"/>
              </a:buClr>
              <a:buFont typeface="Arial"/>
              <a:buChar char="•"/>
            </a:pPr>
            <a:r>
              <a:rPr lang="nl-NL" sz="1800" b="0" strike="noStrike" spc="-1">
                <a:solidFill>
                  <a:srgbClr val="002328"/>
                </a:solidFill>
                <a:latin typeface="Museo Sans 100"/>
              </a:rPr>
              <a:t>No living address = no registration = </a:t>
            </a:r>
            <a:br/>
            <a:r>
              <a:rPr lang="nl-NL" sz="1800" b="0" strike="noStrike" spc="-1">
                <a:solidFill>
                  <a:srgbClr val="002328"/>
                </a:solidFill>
                <a:latin typeface="Museo Sans 100"/>
              </a:rPr>
              <a:t>no BSN = no legal stay </a:t>
            </a:r>
            <a:endParaRPr lang="nl-NL" sz="1800" b="0" strike="noStrike" spc="-1">
              <a:latin typeface="Calibri"/>
            </a:endParaRPr>
          </a:p>
        </p:txBody>
      </p:sp>
      <p:grpSp>
        <p:nvGrpSpPr>
          <p:cNvPr id="493" name="Group 3"/>
          <p:cNvGrpSpPr/>
          <p:nvPr/>
        </p:nvGrpSpPr>
        <p:grpSpPr>
          <a:xfrm>
            <a:off x="6203520" y="2480760"/>
            <a:ext cx="2364480" cy="2361960"/>
            <a:chOff x="6203520" y="2480760"/>
            <a:chExt cx="2364480" cy="2361960"/>
          </a:xfrm>
        </p:grpSpPr>
        <p:sp>
          <p:nvSpPr>
            <p:cNvPr id="494" name="CustomShape 4"/>
            <p:cNvSpPr/>
            <p:nvPr/>
          </p:nvSpPr>
          <p:spPr>
            <a:xfrm>
              <a:off x="6206040" y="2480760"/>
              <a:ext cx="2361960" cy="2361960"/>
            </a:xfrm>
            <a:prstGeom prst="ellipse">
              <a:avLst/>
            </a:prstGeom>
            <a:solidFill>
              <a:schemeClr val="bg1">
                <a:lumMod val="85000"/>
              </a:schemeClr>
            </a:solidFill>
            <a:ln>
              <a:solidFill>
                <a:srgbClr val="DDD5D3"/>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95" name="CustomShape 5"/>
            <p:cNvSpPr/>
            <p:nvPr/>
          </p:nvSpPr>
          <p:spPr>
            <a:xfrm rot="843000">
              <a:off x="6203520" y="3081390"/>
              <a:ext cx="2319480" cy="13835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nl-NL" sz="1400" b="0" strike="noStrike" spc="-1" dirty="0" err="1">
                  <a:solidFill>
                    <a:srgbClr val="005C34"/>
                  </a:solidFill>
                  <a:latin typeface="Museo Sans 900"/>
                </a:rPr>
                <a:t>Note</a:t>
              </a:r>
              <a:r>
                <a:rPr lang="nl-NL" sz="1400" b="0" strike="noStrike" spc="-1" dirty="0">
                  <a:solidFill>
                    <a:srgbClr val="005C34"/>
                  </a:solidFill>
                  <a:latin typeface="Museo Sans 900"/>
                </a:rPr>
                <a:t>:</a:t>
              </a:r>
              <a:r>
                <a:rPr lang="nl-NL" sz="1400" b="0" strike="noStrike" spc="-1" dirty="0">
                  <a:solidFill>
                    <a:srgbClr val="005C34"/>
                  </a:solidFill>
                  <a:latin typeface="Museo Sans 500"/>
                </a:rPr>
                <a:t> </a:t>
              </a:r>
              <a:endParaRPr lang="nl-NL" sz="1400" b="0" strike="noStrike" spc="-1" dirty="0">
                <a:latin typeface="Calibri"/>
              </a:endParaRPr>
            </a:p>
            <a:p>
              <a:pPr algn="ctr">
                <a:lnSpc>
                  <a:spcPct val="100000"/>
                </a:lnSpc>
              </a:pPr>
              <a:r>
                <a:rPr lang="nl-NL" sz="1400" b="0" strike="noStrike" spc="-1" dirty="0">
                  <a:solidFill>
                    <a:srgbClr val="005C34"/>
                  </a:solidFill>
                  <a:latin typeface="Museo Sans 500"/>
                </a:rPr>
                <a:t>We help </a:t>
              </a:r>
              <a:r>
                <a:rPr lang="nl-NL" sz="1400" b="0" strike="noStrike" spc="-1" dirty="0" err="1">
                  <a:solidFill>
                    <a:srgbClr val="005C34"/>
                  </a:solidFill>
                  <a:latin typeface="Museo Sans 500"/>
                </a:rPr>
                <a:t>all</a:t>
              </a:r>
              <a:r>
                <a:rPr lang="nl-NL" sz="1400" b="0" strike="noStrike" spc="-1" dirty="0">
                  <a:solidFill>
                    <a:srgbClr val="005C34"/>
                  </a:solidFill>
                  <a:latin typeface="Museo Sans 500"/>
                </a:rPr>
                <a:t> first </a:t>
              </a:r>
              <a:r>
                <a:rPr lang="nl-NL" sz="1400" b="0" strike="noStrike" spc="-1" dirty="0" err="1">
                  <a:solidFill>
                    <a:srgbClr val="005C34"/>
                  </a:solidFill>
                  <a:latin typeface="Museo Sans 500"/>
                </a:rPr>
                <a:t>year</a:t>
              </a:r>
              <a:r>
                <a:rPr lang="nl-NL" sz="1400" b="0" strike="noStrike" spc="-1" dirty="0">
                  <a:solidFill>
                    <a:srgbClr val="005C34"/>
                  </a:solidFill>
                  <a:latin typeface="Museo Sans 500"/>
                </a:rPr>
                <a:t> </a:t>
              </a:r>
              <a:r>
                <a:rPr lang="nl-NL" sz="1400" b="0" strike="noStrike" spc="-1" dirty="0" err="1">
                  <a:solidFill>
                    <a:srgbClr val="005C34"/>
                  </a:solidFill>
                  <a:latin typeface="Museo Sans 500"/>
                </a:rPr>
                <a:t>with</a:t>
              </a:r>
              <a:r>
                <a:rPr lang="nl-NL" sz="1400" b="0" strike="noStrike" spc="-1" dirty="0">
                  <a:solidFill>
                    <a:srgbClr val="005C34"/>
                  </a:solidFill>
                  <a:latin typeface="Museo Sans 500"/>
                </a:rPr>
                <a:t> </a:t>
              </a:r>
              <a:r>
                <a:rPr lang="nl-NL" sz="1400" b="0" strike="noStrike" spc="-1" dirty="0" err="1">
                  <a:solidFill>
                    <a:srgbClr val="005C34"/>
                  </a:solidFill>
                  <a:latin typeface="Museo Sans 500"/>
                </a:rPr>
                <a:t>registration</a:t>
              </a:r>
              <a:r>
                <a:rPr lang="nl-NL" sz="1400" b="0" strike="noStrike" spc="-1" dirty="0">
                  <a:solidFill>
                    <a:srgbClr val="005C34"/>
                  </a:solidFill>
                  <a:latin typeface="Museo Sans 500"/>
                </a:rPr>
                <a:t> at </a:t>
              </a:r>
              <a:r>
                <a:rPr lang="nl-NL" sz="1400" b="0" strike="noStrike" spc="-1" dirty="0" err="1">
                  <a:solidFill>
                    <a:srgbClr val="005C34"/>
                  </a:solidFill>
                  <a:latin typeface="Museo Sans 500"/>
                </a:rPr>
                <a:t>our</a:t>
              </a:r>
              <a:r>
                <a:rPr lang="nl-NL" sz="1400" b="0" strike="noStrike" spc="-1" dirty="0">
                  <a:solidFill>
                    <a:srgbClr val="005C34"/>
                  </a:solidFill>
                  <a:latin typeface="Museo Sans 500"/>
                </a:rPr>
                <a:t> “</a:t>
              </a:r>
              <a:r>
                <a:rPr lang="nl-NL" sz="1400" b="0" strike="noStrike" spc="-1" dirty="0" err="1">
                  <a:solidFill>
                    <a:srgbClr val="005C34"/>
                  </a:solidFill>
                  <a:latin typeface="Museo Sans 500"/>
                </a:rPr>
                <a:t>One</a:t>
              </a:r>
              <a:r>
                <a:rPr lang="nl-NL" sz="1400" b="0" strike="noStrike" spc="-1" dirty="0">
                  <a:solidFill>
                    <a:srgbClr val="005C34"/>
                  </a:solidFill>
                  <a:latin typeface="Museo Sans 500"/>
                </a:rPr>
                <a:t> Stop Shops” </a:t>
              </a:r>
              <a:r>
                <a:rPr lang="nl-NL" sz="1400" b="0" strike="noStrike" spc="-1" dirty="0" err="1">
                  <a:solidFill>
                    <a:srgbClr val="005C34"/>
                  </a:solidFill>
                  <a:latin typeface="Museo Sans 500"/>
                </a:rPr>
                <a:t>during</a:t>
              </a:r>
              <a:r>
                <a:rPr lang="nl-NL" sz="1400" b="0" strike="noStrike" spc="-1" dirty="0">
                  <a:solidFill>
                    <a:srgbClr val="005C34"/>
                  </a:solidFill>
                  <a:latin typeface="Museo Sans 500"/>
                </a:rPr>
                <a:t> </a:t>
              </a:r>
              <a:r>
                <a:rPr lang="nl-NL" sz="1400" b="0" strike="noStrike" spc="-1" dirty="0" err="1">
                  <a:solidFill>
                    <a:srgbClr val="005C34"/>
                  </a:solidFill>
                  <a:latin typeface="Museo Sans 500"/>
                </a:rPr>
                <a:t>the</a:t>
              </a:r>
              <a:r>
                <a:rPr lang="nl-NL" sz="1400" b="0" strike="noStrike" spc="-1" dirty="0">
                  <a:solidFill>
                    <a:srgbClr val="005C34"/>
                  </a:solidFill>
                  <a:latin typeface="Museo Sans 500"/>
                </a:rPr>
                <a:t> </a:t>
              </a:r>
              <a:r>
                <a:rPr lang="nl-NL" sz="1400" b="0" strike="noStrike" spc="-1" dirty="0" err="1">
                  <a:solidFill>
                    <a:srgbClr val="005C34"/>
                  </a:solidFill>
                  <a:latin typeface="Museo Sans 500"/>
                </a:rPr>
                <a:t>orientation</a:t>
              </a:r>
              <a:r>
                <a:rPr lang="nl-NL" sz="1400" b="0" strike="noStrike" spc="-1" dirty="0">
                  <a:solidFill>
                    <a:srgbClr val="005C34"/>
                  </a:solidFill>
                  <a:latin typeface="Museo Sans 500"/>
                </a:rPr>
                <a:t> </a:t>
              </a:r>
              <a:r>
                <a:rPr lang="nl-NL" sz="1400" b="0" strike="noStrike" spc="-1" dirty="0" err="1">
                  <a:solidFill>
                    <a:srgbClr val="005C34"/>
                  </a:solidFill>
                  <a:latin typeface="Museo Sans 500"/>
                </a:rPr>
                <a:t>period</a:t>
              </a:r>
              <a:r>
                <a:rPr lang="nl-NL" sz="1400" b="0" strike="noStrike" spc="-1" dirty="0">
                  <a:solidFill>
                    <a:srgbClr val="005C34"/>
                  </a:solidFill>
                  <a:latin typeface="Museo Sans 500"/>
                </a:rPr>
                <a:t>. </a:t>
              </a:r>
              <a:br>
                <a:rPr dirty="0"/>
              </a:br>
              <a:r>
                <a:rPr lang="nl-NL" sz="1400" b="0" strike="noStrike" spc="-1" dirty="0">
                  <a:solidFill>
                    <a:srgbClr val="005C34"/>
                  </a:solidFill>
                  <a:latin typeface="Museo Sans 500"/>
                </a:rPr>
                <a:t>Check </a:t>
              </a:r>
              <a:r>
                <a:rPr lang="nl-NL" sz="1400" b="0" strike="noStrike" spc="-1" dirty="0" err="1">
                  <a:solidFill>
                    <a:srgbClr val="005C34"/>
                  </a:solidFill>
                  <a:latin typeface="Museo Sans 500"/>
                </a:rPr>
                <a:t>the</a:t>
              </a:r>
              <a:r>
                <a:rPr lang="nl-NL" sz="1400" b="0" strike="noStrike" spc="-1" dirty="0">
                  <a:solidFill>
                    <a:srgbClr val="005C34"/>
                  </a:solidFill>
                  <a:latin typeface="Museo Sans 500"/>
                </a:rPr>
                <a:t> </a:t>
              </a:r>
              <a:r>
                <a:rPr lang="nl-NL" sz="1400" b="0" strike="noStrike" spc="-1" dirty="0">
                  <a:solidFill>
                    <a:srgbClr val="005C34"/>
                  </a:solidFill>
                  <a:latin typeface="Museo Sans 500"/>
                  <a:hlinkClick r:id="rId4"/>
                </a:rPr>
                <a:t>website</a:t>
              </a:r>
              <a:r>
                <a:rPr lang="nl-NL" sz="1400" b="0" strike="noStrike" spc="-1" dirty="0">
                  <a:solidFill>
                    <a:srgbClr val="005C34"/>
                  </a:solidFill>
                  <a:latin typeface="Museo Sans 500"/>
                </a:rPr>
                <a:t>.</a:t>
              </a:r>
              <a:endParaRPr lang="nl-NL" sz="1400" b="0" strike="noStrike" spc="-1" dirty="0">
                <a:latin typeface="Calibri"/>
              </a:endParaRPr>
            </a:p>
          </p:txBody>
        </p:sp>
      </p:grpSp>
    </p:spTree>
    <p:extLst>
      <p:ext uri="{BB962C8B-B14F-4D97-AF65-F5344CB8AC3E}">
        <p14:creationId xmlns:p14="http://schemas.microsoft.com/office/powerpoint/2010/main" val="117426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Afbeelding 5" descr="COR_2_Titel_2_300.png"/>
          <p:cNvPicPr/>
          <p:nvPr/>
        </p:nvPicPr>
        <p:blipFill>
          <a:blip r:embed="rId2"/>
          <a:stretch/>
        </p:blipFill>
        <p:spPr>
          <a:xfrm>
            <a:off x="-21960" y="0"/>
            <a:ext cx="8671320" cy="4940640"/>
          </a:xfrm>
          <a:prstGeom prst="rect">
            <a:avLst/>
          </a:prstGeom>
          <a:ln>
            <a:noFill/>
          </a:ln>
        </p:spPr>
      </p:pic>
      <p:sp>
        <p:nvSpPr>
          <p:cNvPr id="474" name="TextShape 1"/>
          <p:cNvSpPr txBox="1"/>
          <p:nvPr/>
        </p:nvSpPr>
        <p:spPr>
          <a:xfrm>
            <a:off x="0" y="399052"/>
            <a:ext cx="5823136" cy="1475640"/>
          </a:xfrm>
          <a:prstGeom prst="rect">
            <a:avLst/>
          </a:prstGeom>
          <a:noFill/>
          <a:ln>
            <a:noFill/>
          </a:ln>
        </p:spPr>
        <p:txBody>
          <a:bodyPr lIns="0" tIns="0" rIns="0" bIns="0">
            <a:noAutofit/>
          </a:bodyPr>
          <a:lstStyle/>
          <a:p>
            <a:pPr>
              <a:lnSpc>
                <a:spcPts val="5601"/>
              </a:lnSpc>
            </a:pPr>
            <a:r>
              <a:rPr lang="en-GB" sz="5400" b="0" strike="noStrike" spc="-1" dirty="0">
                <a:solidFill>
                  <a:srgbClr val="FFFFFF"/>
                </a:solidFill>
                <a:latin typeface="Museo Sans 700"/>
              </a:rPr>
              <a:t>Stay Up-to-Date!</a:t>
            </a:r>
            <a:endParaRPr lang="nl-NL" sz="5400" b="0" strike="noStrike" spc="-1" dirty="0">
              <a:solidFill>
                <a:srgbClr val="002328"/>
              </a:solidFill>
              <a:latin typeface="Museo Sans 500"/>
            </a:endParaRPr>
          </a:p>
        </p:txBody>
      </p:sp>
      <p:pic>
        <p:nvPicPr>
          <p:cNvPr id="3" name="Picture 2" descr="Graphical user interface, application&#10;&#10;Description automatically generated">
            <a:extLst>
              <a:ext uri="{FF2B5EF4-FFF2-40B4-BE49-F238E27FC236}">
                <a16:creationId xmlns:a16="http://schemas.microsoft.com/office/drawing/2014/main" id="{ECB7BA6C-B112-4C1D-A929-92641914B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283" y="0"/>
            <a:ext cx="2846717" cy="5136257"/>
          </a:xfrm>
          <a:prstGeom prst="rect">
            <a:avLst/>
          </a:prstGeom>
        </p:spPr>
      </p:pic>
      <p:sp>
        <p:nvSpPr>
          <p:cNvPr id="13" name="TextBox 12">
            <a:extLst>
              <a:ext uri="{FF2B5EF4-FFF2-40B4-BE49-F238E27FC236}">
                <a16:creationId xmlns:a16="http://schemas.microsoft.com/office/drawing/2014/main" id="{ABEFFB34-8C04-4629-9F9F-C9D71CEEB470}"/>
              </a:ext>
            </a:extLst>
          </p:cNvPr>
          <p:cNvSpPr txBox="1"/>
          <p:nvPr/>
        </p:nvSpPr>
        <p:spPr>
          <a:xfrm>
            <a:off x="494640" y="1136872"/>
            <a:ext cx="4779034" cy="1477328"/>
          </a:xfrm>
          <a:prstGeom prst="rect">
            <a:avLst/>
          </a:prstGeom>
          <a:noFill/>
        </p:spPr>
        <p:txBody>
          <a:bodyPr wrap="square">
            <a:spAutoFit/>
          </a:bodyPr>
          <a:lstStyle/>
          <a:p>
            <a:pPr marL="285840" indent="-285480">
              <a:lnSpc>
                <a:spcPct val="100000"/>
              </a:lnSpc>
              <a:buClr>
                <a:srgbClr val="FFFFFF"/>
              </a:buClr>
              <a:buFont typeface="Arial"/>
              <a:buChar char="•"/>
            </a:pPr>
            <a:r>
              <a:rPr lang="en-US" sz="1800" b="1" strike="noStrike" spc="-1" dirty="0">
                <a:solidFill>
                  <a:schemeClr val="bg1"/>
                </a:solidFill>
                <a:latin typeface="Museo Sans 900" panose="02000000000000000000" pitchFamily="50" charset="0"/>
              </a:rPr>
              <a:t>Follow our Instagram for updates! </a:t>
            </a:r>
            <a:r>
              <a:rPr lang="en-US" sz="1800" b="1" strike="noStrike" spc="-1" dirty="0">
                <a:solidFill>
                  <a:schemeClr val="bg1"/>
                </a:solidFill>
                <a:latin typeface="Museo Sans 100" panose="02000000000000000000" pitchFamily="50" charset="0"/>
                <a:hlinkClick r:id="rId4">
                  <a:extLst>
                    <a:ext uri="{A12FA001-AC4F-418D-AE19-62706E023703}">
                      <ahyp:hlinkClr xmlns:ahyp="http://schemas.microsoft.com/office/drawing/2018/hyperlinkcolor" val="tx"/>
                    </a:ext>
                  </a:extLst>
                </a:hlinkClick>
              </a:rPr>
              <a:t>@internationaloffice.eur</a:t>
            </a:r>
            <a:endParaRPr lang="en-US" sz="1800" b="1" strike="noStrike" spc="-1" dirty="0">
              <a:solidFill>
                <a:schemeClr val="bg1"/>
              </a:solidFill>
              <a:latin typeface="Museo Sans 100" panose="02000000000000000000" pitchFamily="50" charset="0"/>
            </a:endParaRPr>
          </a:p>
          <a:p>
            <a:pPr marL="285840" indent="-285480">
              <a:lnSpc>
                <a:spcPct val="100000"/>
              </a:lnSpc>
              <a:buClr>
                <a:srgbClr val="FFFFFF"/>
              </a:buClr>
              <a:buFont typeface="Arial"/>
              <a:buChar char="•"/>
            </a:pPr>
            <a:endParaRPr lang="en-US" sz="1800" b="1" strike="noStrike" spc="-1" dirty="0">
              <a:solidFill>
                <a:schemeClr val="bg1"/>
              </a:solidFill>
              <a:latin typeface="Museo Sans 100" panose="02000000000000000000" pitchFamily="50" charset="0"/>
            </a:endParaRPr>
          </a:p>
          <a:p>
            <a:pPr marL="285840" indent="-285480">
              <a:lnSpc>
                <a:spcPct val="100000"/>
              </a:lnSpc>
              <a:buClr>
                <a:srgbClr val="FFFFFF"/>
              </a:buClr>
              <a:buFont typeface="Arial"/>
              <a:buChar char="•"/>
            </a:pPr>
            <a:r>
              <a:rPr lang="en-US" b="1" spc="-1" dirty="0">
                <a:solidFill>
                  <a:schemeClr val="bg1"/>
                </a:solidFill>
                <a:latin typeface="Museo Sans 100" panose="02000000000000000000" pitchFamily="50" charset="0"/>
              </a:rPr>
              <a:t>You’ll find more resources, special</a:t>
            </a:r>
          </a:p>
          <a:p>
            <a:pPr marL="360">
              <a:lnSpc>
                <a:spcPct val="100000"/>
              </a:lnSpc>
              <a:buClr>
                <a:srgbClr val="FFFFFF"/>
              </a:buClr>
            </a:pPr>
            <a:r>
              <a:rPr lang="en-US" sz="1800" b="1" strike="noStrike" spc="-1" dirty="0">
                <a:solidFill>
                  <a:schemeClr val="bg1"/>
                </a:solidFill>
                <a:latin typeface="Museo Sans 100" panose="02000000000000000000" pitchFamily="50" charset="0"/>
              </a:rPr>
              <a:t>     </a:t>
            </a:r>
            <a:r>
              <a:rPr lang="en-US" sz="1800" b="1" strike="noStrike" spc="-1" dirty="0" err="1">
                <a:solidFill>
                  <a:schemeClr val="bg1"/>
                </a:solidFill>
                <a:latin typeface="Museo Sans 100" panose="02000000000000000000" pitchFamily="50" charset="0"/>
              </a:rPr>
              <a:t>q&amp;a’s</a:t>
            </a:r>
            <a:r>
              <a:rPr lang="en-US" sz="1800" b="1" strike="noStrike" spc="-1" dirty="0">
                <a:solidFill>
                  <a:schemeClr val="bg1"/>
                </a:solidFill>
                <a:latin typeface="Museo Sans 100" panose="02000000000000000000" pitchFamily="50" charset="0"/>
              </a:rPr>
              <a:t> and more!</a:t>
            </a:r>
            <a:endParaRPr lang="en-US" sz="1800" b="1" strike="noStrike" spc="-1" dirty="0">
              <a:solidFill>
                <a:schemeClr val="bg1"/>
              </a:solidFill>
              <a:latin typeface="Museo Sans 900" panose="02000000000000000000" pitchFamily="50" charset="0"/>
            </a:endParaRPr>
          </a:p>
        </p:txBody>
      </p:sp>
    </p:spTree>
    <p:extLst>
      <p:ext uri="{BB962C8B-B14F-4D97-AF65-F5344CB8AC3E}">
        <p14:creationId xmlns:p14="http://schemas.microsoft.com/office/powerpoint/2010/main" val="76403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Afbeelding 5" descr="COR_2_Titel_2_300.png"/>
          <p:cNvPicPr/>
          <p:nvPr/>
        </p:nvPicPr>
        <p:blipFill>
          <a:blip r:embed="rId2"/>
          <a:stretch/>
        </p:blipFill>
        <p:spPr>
          <a:xfrm>
            <a:off x="-21960" y="0"/>
            <a:ext cx="8671320" cy="4940640"/>
          </a:xfrm>
          <a:prstGeom prst="rect">
            <a:avLst/>
          </a:prstGeom>
          <a:ln>
            <a:noFill/>
          </a:ln>
        </p:spPr>
      </p:pic>
      <p:sp>
        <p:nvSpPr>
          <p:cNvPr id="474" name="TextShape 1"/>
          <p:cNvSpPr txBox="1"/>
          <p:nvPr/>
        </p:nvSpPr>
        <p:spPr>
          <a:xfrm>
            <a:off x="0" y="399052"/>
            <a:ext cx="5823136" cy="1475640"/>
          </a:xfrm>
          <a:prstGeom prst="rect">
            <a:avLst/>
          </a:prstGeom>
          <a:noFill/>
          <a:ln>
            <a:noFill/>
          </a:ln>
        </p:spPr>
        <p:txBody>
          <a:bodyPr lIns="0" tIns="0" rIns="0" bIns="0">
            <a:noAutofit/>
          </a:bodyPr>
          <a:lstStyle/>
          <a:p>
            <a:pPr>
              <a:lnSpc>
                <a:spcPts val="5601"/>
              </a:lnSpc>
            </a:pPr>
            <a:r>
              <a:rPr lang="en-GB" sz="5400" b="0" strike="noStrike" spc="-1" dirty="0">
                <a:solidFill>
                  <a:srgbClr val="FFFFFF"/>
                </a:solidFill>
                <a:latin typeface="Museo Sans 700"/>
              </a:rPr>
              <a:t>Fact Sheet &amp; Checklist </a:t>
            </a:r>
            <a:endParaRPr lang="nl-NL" sz="5400" b="0" strike="noStrike" spc="-1" dirty="0">
              <a:solidFill>
                <a:srgbClr val="002328"/>
              </a:solidFill>
              <a:latin typeface="Museo Sans 500"/>
            </a:endParaRPr>
          </a:p>
        </p:txBody>
      </p:sp>
      <p:sp>
        <p:nvSpPr>
          <p:cNvPr id="13" name="TextBox 12">
            <a:extLst>
              <a:ext uri="{FF2B5EF4-FFF2-40B4-BE49-F238E27FC236}">
                <a16:creationId xmlns:a16="http://schemas.microsoft.com/office/drawing/2014/main" id="{ABEFFB34-8C04-4629-9F9F-C9D71CEEB470}"/>
              </a:ext>
            </a:extLst>
          </p:cNvPr>
          <p:cNvSpPr txBox="1"/>
          <p:nvPr/>
        </p:nvSpPr>
        <p:spPr>
          <a:xfrm>
            <a:off x="-21960" y="1874692"/>
            <a:ext cx="4779034" cy="646331"/>
          </a:xfrm>
          <a:prstGeom prst="rect">
            <a:avLst/>
          </a:prstGeom>
          <a:noFill/>
        </p:spPr>
        <p:txBody>
          <a:bodyPr wrap="square">
            <a:spAutoFit/>
          </a:bodyPr>
          <a:lstStyle/>
          <a:p>
            <a:pPr marL="285840" indent="-285480">
              <a:lnSpc>
                <a:spcPct val="100000"/>
              </a:lnSpc>
              <a:buClr>
                <a:srgbClr val="FFFFFF"/>
              </a:buClr>
              <a:buFont typeface="Arial"/>
              <a:buChar char="•"/>
            </a:pPr>
            <a:r>
              <a:rPr lang="en-US" sz="1800" strike="noStrike" spc="-1" dirty="0">
                <a:solidFill>
                  <a:schemeClr val="bg1"/>
                </a:solidFill>
                <a:latin typeface="Museo Sans 900" panose="02000000000000000000" pitchFamily="50" charset="0"/>
              </a:rPr>
              <a:t>Need more info? Check out our fact sheet &amp; checklist </a:t>
            </a:r>
            <a:r>
              <a:rPr lang="en-US" sz="1800" strike="noStrike" spc="-1" dirty="0">
                <a:solidFill>
                  <a:schemeClr val="bg1"/>
                </a:solidFill>
                <a:latin typeface="Museo Sans 900" panose="02000000000000000000" pitchFamily="50" charset="0"/>
                <a:hlinkClick r:id="rId3">
                  <a:extLst>
                    <a:ext uri="{A12FA001-AC4F-418D-AE19-62706E023703}">
                      <ahyp:hlinkClr xmlns:ahyp="http://schemas.microsoft.com/office/drawing/2018/hyperlinkcolor" val="tx"/>
                    </a:ext>
                  </a:extLst>
                </a:hlinkClick>
              </a:rPr>
              <a:t>here</a:t>
            </a:r>
            <a:endParaRPr lang="en-US" sz="1800" strike="noStrike" spc="-1" dirty="0">
              <a:solidFill>
                <a:schemeClr val="bg1"/>
              </a:solidFill>
              <a:latin typeface="Museo Sans 900" panose="02000000000000000000" pitchFamily="50" charset="0"/>
            </a:endParaRPr>
          </a:p>
        </p:txBody>
      </p:sp>
      <p:pic>
        <p:nvPicPr>
          <p:cNvPr id="4" name="Picture 3">
            <a:extLst>
              <a:ext uri="{FF2B5EF4-FFF2-40B4-BE49-F238E27FC236}">
                <a16:creationId xmlns:a16="http://schemas.microsoft.com/office/drawing/2014/main" id="{278CCFFE-96B5-32BD-9742-E1436D9E756D}"/>
              </a:ext>
            </a:extLst>
          </p:cNvPr>
          <p:cNvPicPr>
            <a:picLocks noChangeAspect="1"/>
          </p:cNvPicPr>
          <p:nvPr/>
        </p:nvPicPr>
        <p:blipFill>
          <a:blip r:embed="rId4"/>
          <a:stretch>
            <a:fillRect/>
          </a:stretch>
        </p:blipFill>
        <p:spPr>
          <a:xfrm>
            <a:off x="4572000" y="641176"/>
            <a:ext cx="2195214" cy="3113364"/>
          </a:xfrm>
          <a:prstGeom prst="rect">
            <a:avLst/>
          </a:prstGeom>
        </p:spPr>
      </p:pic>
      <p:pic>
        <p:nvPicPr>
          <p:cNvPr id="6" name="Picture 5">
            <a:extLst>
              <a:ext uri="{FF2B5EF4-FFF2-40B4-BE49-F238E27FC236}">
                <a16:creationId xmlns:a16="http://schemas.microsoft.com/office/drawing/2014/main" id="{35C4B084-ED70-B528-968C-A15C0756A7DA}"/>
              </a:ext>
            </a:extLst>
          </p:cNvPr>
          <p:cNvPicPr>
            <a:picLocks noChangeAspect="1"/>
          </p:cNvPicPr>
          <p:nvPr/>
        </p:nvPicPr>
        <p:blipFill>
          <a:blip r:embed="rId5"/>
          <a:stretch>
            <a:fillRect/>
          </a:stretch>
        </p:blipFill>
        <p:spPr>
          <a:xfrm>
            <a:off x="6527677" y="1610078"/>
            <a:ext cx="2356530" cy="3330562"/>
          </a:xfrm>
          <a:prstGeom prst="rect">
            <a:avLst/>
          </a:prstGeom>
        </p:spPr>
      </p:pic>
    </p:spTree>
    <p:extLst>
      <p:ext uri="{BB962C8B-B14F-4D97-AF65-F5344CB8AC3E}">
        <p14:creationId xmlns:p14="http://schemas.microsoft.com/office/powerpoint/2010/main" val="155377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TextShape 1"/>
          <p:cNvSpPr txBox="1"/>
          <p:nvPr/>
        </p:nvSpPr>
        <p:spPr>
          <a:xfrm>
            <a:off x="587188" y="1750465"/>
            <a:ext cx="7969623" cy="1642569"/>
          </a:xfrm>
          <a:prstGeom prst="rect">
            <a:avLst/>
          </a:prstGeom>
          <a:noFill/>
          <a:ln>
            <a:noFill/>
          </a:ln>
        </p:spPr>
        <p:txBody>
          <a:bodyPr lIns="0" tIns="0" rIns="0" bIns="0">
            <a:noAutofit/>
          </a:bodyPr>
          <a:lstStyle/>
          <a:p>
            <a:pPr algn="ctr">
              <a:lnSpc>
                <a:spcPts val="5601"/>
              </a:lnSpc>
            </a:pPr>
            <a:r>
              <a:rPr lang="en-US" sz="2800" b="0" strike="noStrike" spc="-1" dirty="0">
                <a:solidFill>
                  <a:schemeClr val="bg1"/>
                </a:solidFill>
                <a:latin typeface="Museo Sans 700"/>
              </a:rPr>
              <a:t>See you at </a:t>
            </a:r>
            <a:r>
              <a:rPr lang="en-US" sz="2800" b="0" strike="noStrike" spc="-1" dirty="0">
                <a:solidFill>
                  <a:schemeClr val="bg1"/>
                </a:solidFill>
                <a:latin typeface="Museo Sans 700"/>
                <a:hlinkClick r:id="rId3">
                  <a:extLst>
                    <a:ext uri="{A12FA001-AC4F-418D-AE19-62706E023703}">
                      <ahyp:hlinkClr xmlns:ahyp="http://schemas.microsoft.com/office/drawing/2018/hyperlinkcolor" val="tx"/>
                    </a:ext>
                  </a:extLst>
                </a:hlinkClick>
              </a:rPr>
              <a:t>International Day</a:t>
            </a:r>
            <a:br>
              <a:rPr lang="en-US" sz="2800" spc="-1" dirty="0">
                <a:solidFill>
                  <a:schemeClr val="bg1"/>
                </a:solidFill>
                <a:latin typeface="Museo Sans 700"/>
              </a:rPr>
            </a:br>
            <a:r>
              <a:rPr lang="en-US" sz="2800" spc="-1" dirty="0" err="1">
                <a:solidFill>
                  <a:schemeClr val="bg1"/>
                </a:solidFill>
                <a:latin typeface="Museo Sans 700"/>
              </a:rPr>
              <a:t>Eurekaweek</a:t>
            </a:r>
            <a:r>
              <a:rPr lang="en-US" sz="2800" spc="-1" dirty="0">
                <a:solidFill>
                  <a:schemeClr val="bg1"/>
                </a:solidFill>
                <a:latin typeface="Museo Sans 700"/>
              </a:rPr>
              <a:t>!</a:t>
            </a:r>
            <a:endParaRPr lang="nl-NL" sz="2800" b="0" strike="noStrike" spc="-1" dirty="0">
              <a:solidFill>
                <a:schemeClr val="bg1"/>
              </a:solidFill>
              <a:latin typeface="Museo Sans 50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TextShape 1"/>
          <p:cNvSpPr txBox="1"/>
          <p:nvPr/>
        </p:nvSpPr>
        <p:spPr>
          <a:xfrm>
            <a:off x="4140526" y="2203290"/>
            <a:ext cx="862947" cy="736920"/>
          </a:xfrm>
          <a:prstGeom prst="rect">
            <a:avLst/>
          </a:prstGeom>
          <a:noFill/>
          <a:ln>
            <a:noFill/>
          </a:ln>
        </p:spPr>
        <p:txBody>
          <a:bodyPr lIns="0" tIns="0" rIns="0" bIns="0">
            <a:noAutofit/>
          </a:bodyPr>
          <a:lstStyle/>
          <a:p>
            <a:pPr>
              <a:lnSpc>
                <a:spcPts val="5601"/>
              </a:lnSpc>
            </a:pPr>
            <a:r>
              <a:rPr lang="en-US" sz="2800" spc="-1" dirty="0">
                <a:solidFill>
                  <a:srgbClr val="FFFFFF"/>
                </a:solidFill>
                <a:latin typeface="Museo Sans 700"/>
              </a:rPr>
              <a:t>Q&amp;A</a:t>
            </a:r>
            <a:endParaRPr lang="nl-NL" sz="2800" b="0" strike="noStrike" spc="-1" dirty="0">
              <a:solidFill>
                <a:srgbClr val="002328"/>
              </a:solidFill>
              <a:latin typeface="Museo Sans 500"/>
            </a:endParaRPr>
          </a:p>
        </p:txBody>
      </p:sp>
    </p:spTree>
    <p:extLst>
      <p:ext uri="{BB962C8B-B14F-4D97-AF65-F5344CB8AC3E}">
        <p14:creationId xmlns:p14="http://schemas.microsoft.com/office/powerpoint/2010/main" val="275952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TextShape 1"/>
          <p:cNvSpPr txBox="1"/>
          <p:nvPr/>
        </p:nvSpPr>
        <p:spPr>
          <a:xfrm>
            <a:off x="491400" y="396000"/>
            <a:ext cx="8311224" cy="736920"/>
          </a:xfrm>
          <a:prstGeom prst="rect">
            <a:avLst/>
          </a:prstGeom>
          <a:noFill/>
          <a:ln>
            <a:noFill/>
          </a:ln>
        </p:spPr>
        <p:txBody>
          <a:bodyPr lIns="0" tIns="0" rIns="0" bIns="0">
            <a:noAutofit/>
          </a:bodyPr>
          <a:lstStyle/>
          <a:p>
            <a:pPr>
              <a:lnSpc>
                <a:spcPts val="5601"/>
              </a:lnSpc>
            </a:pPr>
            <a:r>
              <a:rPr lang="en-US" sz="2800" spc="-1" dirty="0">
                <a:solidFill>
                  <a:srgbClr val="FFFFFF"/>
                </a:solidFill>
                <a:latin typeface="Museo Sans 700"/>
              </a:rPr>
              <a:t>International Office Contact Information</a:t>
            </a:r>
            <a:endParaRPr lang="nl-NL" sz="2800" b="0" strike="noStrike" spc="-1" dirty="0">
              <a:solidFill>
                <a:srgbClr val="002328"/>
              </a:solidFill>
              <a:latin typeface="Museo Sans 500"/>
            </a:endParaRPr>
          </a:p>
        </p:txBody>
      </p:sp>
      <p:sp>
        <p:nvSpPr>
          <p:cNvPr id="565" name="CustomShape 2"/>
          <p:cNvSpPr/>
          <p:nvPr/>
        </p:nvSpPr>
        <p:spPr>
          <a:xfrm>
            <a:off x="491400" y="1107720"/>
            <a:ext cx="8311224" cy="369186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lnSpc>
                <a:spcPct val="100000"/>
              </a:lnSpc>
              <a:buClr>
                <a:srgbClr val="FFFFFF"/>
              </a:buClr>
            </a:pPr>
            <a:endParaRPr lang="en-US" sz="1800" b="0" strike="noStrike" spc="-1" dirty="0">
              <a:solidFill>
                <a:schemeClr val="bg1"/>
              </a:solidFill>
              <a:latin typeface="Museo Sans 100" panose="02000000000000000000" pitchFamily="50" charset="0"/>
            </a:endParaRPr>
          </a:p>
          <a:p>
            <a:pPr marL="285840" indent="-285480">
              <a:lnSpc>
                <a:spcPct val="100000"/>
              </a:lnSpc>
              <a:buClr>
                <a:srgbClr val="FFFFFF"/>
              </a:buClr>
              <a:buFont typeface="Arial"/>
              <a:buChar char="•"/>
            </a:pPr>
            <a:r>
              <a:rPr lang="en-US" spc="-1" dirty="0">
                <a:solidFill>
                  <a:schemeClr val="bg1"/>
                </a:solidFill>
                <a:latin typeface="Museo Sans 900" panose="02000000000000000000" pitchFamily="50" charset="0"/>
              </a:rPr>
              <a:t>Questions? </a:t>
            </a:r>
            <a:r>
              <a:rPr lang="en-US" spc="-1" dirty="0">
                <a:solidFill>
                  <a:schemeClr val="bg1"/>
                </a:solidFill>
                <a:latin typeface="Museo Sans 100" panose="02000000000000000000" pitchFamily="50" charset="0"/>
              </a:rPr>
              <a:t>Contact the </a:t>
            </a:r>
            <a:r>
              <a:rPr lang="en-US" spc="-1" dirty="0">
                <a:solidFill>
                  <a:schemeClr val="bg1"/>
                </a:solidFill>
                <a:latin typeface="Museo Sans 100" panose="02000000000000000000" pitchFamily="50" charset="0"/>
                <a:hlinkClick r:id="rId3">
                  <a:extLst>
                    <a:ext uri="{A12FA001-AC4F-418D-AE19-62706E023703}">
                      <ahyp:hlinkClr xmlns:ahyp="http://schemas.microsoft.com/office/drawing/2018/hyperlinkcolor" val="tx"/>
                    </a:ext>
                  </a:extLst>
                </a:hlinkClick>
              </a:rPr>
              <a:t>Erasmus Student Service Centre </a:t>
            </a:r>
            <a:r>
              <a:rPr lang="en-US" spc="-1" dirty="0">
                <a:solidFill>
                  <a:schemeClr val="bg1"/>
                </a:solidFill>
                <a:latin typeface="Museo Sans 100" panose="02000000000000000000" pitchFamily="50" charset="0"/>
              </a:rPr>
              <a:t>or the </a:t>
            </a:r>
            <a:r>
              <a:rPr lang="en-US" spc="-1" dirty="0">
                <a:solidFill>
                  <a:schemeClr val="bg1"/>
                </a:solidFill>
                <a:latin typeface="Museo Sans 100" panose="02000000000000000000" pitchFamily="50" charset="0"/>
                <a:hlinkClick r:id="rId4">
                  <a:extLst>
                    <a:ext uri="{A12FA001-AC4F-418D-AE19-62706E023703}">
                      <ahyp:hlinkClr xmlns:ahyp="http://schemas.microsoft.com/office/drawing/2018/hyperlinkcolor" val="tx"/>
                    </a:ext>
                  </a:extLst>
                </a:hlinkClick>
              </a:rPr>
              <a:t>International Office</a:t>
            </a:r>
            <a:endParaRPr lang="en-US" spc="-1" dirty="0">
              <a:solidFill>
                <a:schemeClr val="bg1"/>
              </a:solidFill>
              <a:latin typeface="Museo Sans 100" panose="02000000000000000000" pitchFamily="50" charset="0"/>
            </a:endParaRPr>
          </a:p>
          <a:p>
            <a:pPr marL="285840" indent="-285480">
              <a:lnSpc>
                <a:spcPct val="100000"/>
              </a:lnSpc>
              <a:buClr>
                <a:srgbClr val="FFFFFF"/>
              </a:buClr>
              <a:buFont typeface="Arial"/>
              <a:buChar char="•"/>
            </a:pPr>
            <a:endParaRPr lang="en-US" spc="-1" dirty="0">
              <a:solidFill>
                <a:schemeClr val="bg1"/>
              </a:solidFill>
              <a:latin typeface="Museo Sans 100" panose="02000000000000000000" pitchFamily="50" charset="0"/>
            </a:endParaRPr>
          </a:p>
          <a:p>
            <a:pPr marL="285840" indent="-285480">
              <a:lnSpc>
                <a:spcPct val="100000"/>
              </a:lnSpc>
              <a:buClr>
                <a:srgbClr val="FFFFFF"/>
              </a:buClr>
              <a:buFont typeface="Arial"/>
              <a:buChar char="•"/>
            </a:pPr>
            <a:r>
              <a:rPr lang="en-US" sz="1800" b="1" strike="noStrike" spc="-1" dirty="0">
                <a:solidFill>
                  <a:schemeClr val="bg1"/>
                </a:solidFill>
                <a:latin typeface="Museo Sans 900" panose="02000000000000000000" pitchFamily="50" charset="0"/>
              </a:rPr>
              <a:t>Follow our Instagram for updates! </a:t>
            </a:r>
            <a:r>
              <a:rPr lang="en-US" sz="1800" b="1" strike="noStrike" spc="-1" dirty="0">
                <a:solidFill>
                  <a:schemeClr val="bg1"/>
                </a:solidFill>
                <a:latin typeface="Museo Sans 100" panose="02000000000000000000" pitchFamily="50" charset="0"/>
                <a:hlinkClick r:id="rId5">
                  <a:extLst>
                    <a:ext uri="{A12FA001-AC4F-418D-AE19-62706E023703}">
                      <ahyp:hlinkClr xmlns:ahyp="http://schemas.microsoft.com/office/drawing/2018/hyperlinkcolor" val="tx"/>
                    </a:ext>
                  </a:extLst>
                </a:hlinkClick>
              </a:rPr>
              <a:t>@internationaloffice.eur</a:t>
            </a:r>
            <a:endParaRPr lang="en-US" sz="1800" b="1" strike="noStrike" spc="-1" dirty="0">
              <a:solidFill>
                <a:schemeClr val="bg1"/>
              </a:solidFill>
              <a:latin typeface="Museo Sans 900" panose="02000000000000000000" pitchFamily="50" charset="0"/>
            </a:endParaRPr>
          </a:p>
          <a:p>
            <a:pPr marL="285840" indent="-285480">
              <a:lnSpc>
                <a:spcPct val="100000"/>
              </a:lnSpc>
              <a:buClr>
                <a:srgbClr val="FFFFFF"/>
              </a:buClr>
              <a:buFont typeface="Arial"/>
              <a:buChar char="•"/>
            </a:pPr>
            <a:endParaRPr lang="en-US" spc="-1" dirty="0">
              <a:solidFill>
                <a:schemeClr val="bg1"/>
              </a:solidFill>
              <a:latin typeface="Museo Sans 100" panose="02000000000000000000" pitchFamily="50" charset="0"/>
            </a:endParaRPr>
          </a:p>
          <a:p>
            <a:pPr marL="285840" indent="-285480">
              <a:lnSpc>
                <a:spcPct val="100000"/>
              </a:lnSpc>
              <a:buClr>
                <a:srgbClr val="FFFFFF"/>
              </a:buClr>
              <a:buFont typeface="Arial"/>
              <a:buChar char="•"/>
            </a:pPr>
            <a:r>
              <a:rPr lang="en-US" sz="1800" b="1" strike="noStrike" spc="-1" dirty="0">
                <a:solidFill>
                  <a:schemeClr val="bg1"/>
                </a:solidFill>
                <a:latin typeface="Museo Sans 900" panose="02000000000000000000" pitchFamily="50" charset="0"/>
              </a:rPr>
              <a:t>Have more questions about orientation? </a:t>
            </a:r>
            <a:r>
              <a:rPr lang="en-US" sz="1800" b="0" strike="noStrike" spc="-1" dirty="0">
                <a:solidFill>
                  <a:schemeClr val="bg1"/>
                </a:solidFill>
                <a:latin typeface="Museo Sans 100" panose="02000000000000000000" pitchFamily="50" charset="0"/>
              </a:rPr>
              <a:t>You can contact us directly at </a:t>
            </a:r>
            <a:r>
              <a:rPr lang="en-US" sz="1800" b="0" strike="noStrike" spc="-1" dirty="0">
                <a:solidFill>
                  <a:schemeClr val="bg1"/>
                </a:solidFill>
                <a:latin typeface="Museo Sans 100" panose="02000000000000000000" pitchFamily="50" charset="0"/>
                <a:hlinkClick r:id="rId6">
                  <a:extLst>
                    <a:ext uri="{A12FA001-AC4F-418D-AE19-62706E023703}">
                      <ahyp:hlinkClr xmlns:ahyp="http://schemas.microsoft.com/office/drawing/2018/hyperlinkcolor" val="tx"/>
                    </a:ext>
                  </a:extLst>
                </a:hlinkClick>
              </a:rPr>
              <a:t>orientation@eur.nl</a:t>
            </a:r>
            <a:r>
              <a:rPr lang="en-US" sz="1800" b="0" strike="noStrike" spc="-1" dirty="0">
                <a:solidFill>
                  <a:schemeClr val="bg1"/>
                </a:solidFill>
                <a:latin typeface="Museo Sans 100" panose="02000000000000000000" pitchFamily="50" charset="0"/>
              </a:rPr>
              <a:t> </a:t>
            </a:r>
          </a:p>
          <a:p>
            <a:pPr marL="285840" indent="-285480">
              <a:lnSpc>
                <a:spcPct val="100000"/>
              </a:lnSpc>
              <a:buClr>
                <a:srgbClr val="FFFFFF"/>
              </a:buClr>
              <a:buFont typeface="Arial"/>
              <a:buChar char="•"/>
            </a:pPr>
            <a:endParaRPr lang="en-US" spc="-1" dirty="0">
              <a:solidFill>
                <a:schemeClr val="bg1"/>
              </a:solidFill>
              <a:latin typeface="Museo Sans 100" panose="02000000000000000000" pitchFamily="50" charset="0"/>
            </a:endParaRPr>
          </a:p>
          <a:p>
            <a:pPr marL="285840" indent="-285480">
              <a:buClr>
                <a:srgbClr val="FFFFFF"/>
              </a:buClr>
              <a:buFont typeface="Arial"/>
              <a:buChar char="•"/>
            </a:pPr>
            <a:r>
              <a:rPr lang="en-US" sz="1800" b="1" strike="noStrike" spc="-1" dirty="0">
                <a:solidFill>
                  <a:schemeClr val="bg1"/>
                </a:solidFill>
                <a:latin typeface="Museo Sans 900" panose="02000000000000000000" pitchFamily="50" charset="0"/>
              </a:rPr>
              <a:t>Have more questions about immigration? </a:t>
            </a:r>
            <a:r>
              <a:rPr lang="en-US" sz="1800" b="0" strike="noStrike" spc="-1" dirty="0">
                <a:solidFill>
                  <a:schemeClr val="bg1"/>
                </a:solidFill>
                <a:latin typeface="Museo Sans 100" panose="02000000000000000000" pitchFamily="50" charset="0"/>
              </a:rPr>
              <a:t>You can contact us directly at </a:t>
            </a:r>
            <a:r>
              <a:rPr lang="en-US" sz="1800" b="0" u="sng" strike="noStrike" spc="-1" dirty="0">
                <a:solidFill>
                  <a:schemeClr val="bg1"/>
                </a:solidFill>
                <a:latin typeface="Museo Sans 100" panose="02000000000000000000" pitchFamily="50" charset="0"/>
              </a:rPr>
              <a:t>immigration@eur.nl </a:t>
            </a:r>
            <a:endParaRPr lang="nl-NL" sz="1800" b="0" u="sng" strike="noStrike" spc="-1" dirty="0">
              <a:solidFill>
                <a:schemeClr val="bg1"/>
              </a:solidFill>
              <a:latin typeface="Museo Sans 900" panose="02000000000000000000" pitchFamily="50" charset="0"/>
            </a:endParaRPr>
          </a:p>
          <a:p>
            <a:pPr marL="360">
              <a:lnSpc>
                <a:spcPct val="100000"/>
              </a:lnSpc>
              <a:buClr>
                <a:srgbClr val="FFFFFF"/>
              </a:buClr>
            </a:pPr>
            <a:endParaRPr lang="nl-NL" sz="1800" b="0" strike="noStrike" spc="-1" dirty="0">
              <a:solidFill>
                <a:schemeClr val="bg1"/>
              </a:solidFill>
              <a:latin typeface="Museo Sans 900" panose="02000000000000000000" pitchFamily="50" charset="0"/>
            </a:endParaRPr>
          </a:p>
          <a:p>
            <a:pPr>
              <a:lnSpc>
                <a:spcPct val="100000"/>
              </a:lnSpc>
            </a:pPr>
            <a:endParaRPr lang="nl-NL" sz="1800" b="0" strike="noStrike" spc="-1" dirty="0">
              <a:latin typeface="Calibri"/>
            </a:endParaRPr>
          </a:p>
        </p:txBody>
      </p:sp>
    </p:spTree>
    <p:extLst>
      <p:ext uri="{BB962C8B-B14F-4D97-AF65-F5344CB8AC3E}">
        <p14:creationId xmlns:p14="http://schemas.microsoft.com/office/powerpoint/2010/main" val="156529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Afbeelding 5" descr="COR_2_Titel_2_300.png"/>
          <p:cNvPicPr/>
          <p:nvPr/>
        </p:nvPicPr>
        <p:blipFill>
          <a:blip r:embed="rId2"/>
          <a:stretch/>
        </p:blipFill>
        <p:spPr>
          <a:xfrm>
            <a:off x="-21960" y="0"/>
            <a:ext cx="8671320" cy="4940640"/>
          </a:xfrm>
          <a:prstGeom prst="rect">
            <a:avLst/>
          </a:prstGeom>
          <a:ln>
            <a:noFill/>
          </a:ln>
        </p:spPr>
      </p:pic>
      <p:sp>
        <p:nvSpPr>
          <p:cNvPr id="474" name="TextShape 1"/>
          <p:cNvSpPr txBox="1"/>
          <p:nvPr/>
        </p:nvSpPr>
        <p:spPr>
          <a:xfrm>
            <a:off x="0" y="100871"/>
            <a:ext cx="4345808" cy="1161421"/>
          </a:xfrm>
          <a:prstGeom prst="rect">
            <a:avLst/>
          </a:prstGeom>
          <a:noFill/>
          <a:ln>
            <a:noFill/>
          </a:ln>
        </p:spPr>
        <p:txBody>
          <a:bodyPr lIns="0" tIns="0" rIns="0" bIns="0">
            <a:noAutofit/>
          </a:bodyPr>
          <a:lstStyle/>
          <a:p>
            <a:pPr>
              <a:lnSpc>
                <a:spcPts val="5601"/>
              </a:lnSpc>
            </a:pPr>
            <a:r>
              <a:rPr lang="en-GB" sz="6400" b="0" strike="noStrike" spc="-1" dirty="0">
                <a:solidFill>
                  <a:srgbClr val="FFFFFF"/>
                </a:solidFill>
                <a:latin typeface="Museo Sans 700"/>
              </a:rPr>
              <a:t>Welcome!</a:t>
            </a:r>
          </a:p>
          <a:p>
            <a:pPr>
              <a:lnSpc>
                <a:spcPts val="5601"/>
              </a:lnSpc>
            </a:pPr>
            <a:r>
              <a:rPr lang="en-GB" sz="6400" spc="-1" dirty="0">
                <a:solidFill>
                  <a:srgbClr val="FFFFFF"/>
                </a:solidFill>
                <a:latin typeface="Museo Sans 700"/>
              </a:rPr>
              <a:t>Welkom!</a:t>
            </a:r>
            <a:endParaRPr lang="nl-NL" sz="6400" b="0" strike="noStrike" spc="-1" dirty="0">
              <a:solidFill>
                <a:srgbClr val="002328"/>
              </a:solidFill>
              <a:latin typeface="Museo Sans 500"/>
            </a:endParaRPr>
          </a:p>
        </p:txBody>
      </p:sp>
      <p:sp>
        <p:nvSpPr>
          <p:cNvPr id="476" name="CustomShape 2"/>
          <p:cNvSpPr/>
          <p:nvPr/>
        </p:nvSpPr>
        <p:spPr>
          <a:xfrm>
            <a:off x="117446" y="4111096"/>
            <a:ext cx="3474779"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1600" b="0" strike="noStrike" spc="-1" dirty="0">
                <a:solidFill>
                  <a:srgbClr val="002328"/>
                </a:solidFill>
                <a:latin typeface="Museo Sans 900"/>
              </a:rPr>
              <a:t>Samantha Quiambao</a:t>
            </a:r>
            <a:br>
              <a:rPr sz="1600" dirty="0"/>
            </a:br>
            <a:r>
              <a:rPr lang="en-US" sz="1600" spc="-1" dirty="0">
                <a:solidFill>
                  <a:srgbClr val="002328"/>
                </a:solidFill>
                <a:latin typeface="Museo Sans 100"/>
              </a:rPr>
              <a:t>Orientation &amp; Exchange Officer</a:t>
            </a:r>
            <a:br>
              <a:rPr sz="1600" dirty="0"/>
            </a:br>
            <a:endParaRPr lang="nl-NL" sz="1600" b="0" strike="noStrike" spc="-1" dirty="0">
              <a:latin typeface="Calibri"/>
            </a:endParaRPr>
          </a:p>
        </p:txBody>
      </p:sp>
      <p:sp>
        <p:nvSpPr>
          <p:cNvPr id="2" name="CustomShape 2">
            <a:extLst>
              <a:ext uri="{FF2B5EF4-FFF2-40B4-BE49-F238E27FC236}">
                <a16:creationId xmlns:a16="http://schemas.microsoft.com/office/drawing/2014/main" id="{08F78FF0-91F8-1629-205A-DBE1AB4F5536}"/>
              </a:ext>
            </a:extLst>
          </p:cNvPr>
          <p:cNvSpPr/>
          <p:nvPr/>
        </p:nvSpPr>
        <p:spPr>
          <a:xfrm>
            <a:off x="5560475" y="1876701"/>
            <a:ext cx="3474779"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1600" b="0" strike="noStrike" spc="-1" dirty="0">
                <a:solidFill>
                  <a:srgbClr val="002328"/>
                </a:solidFill>
                <a:latin typeface="Museo Sans 900"/>
              </a:rPr>
              <a:t>Chermain Mohlmann</a:t>
            </a:r>
            <a:br>
              <a:rPr sz="1600" dirty="0"/>
            </a:br>
            <a:r>
              <a:rPr lang="en-US" sz="1600" spc="-1" dirty="0">
                <a:solidFill>
                  <a:srgbClr val="002328"/>
                </a:solidFill>
                <a:latin typeface="Museo Sans 100"/>
              </a:rPr>
              <a:t>Orientation &amp; Exchange Officer</a:t>
            </a:r>
            <a:br>
              <a:rPr sz="1600" dirty="0"/>
            </a:br>
            <a:endParaRPr lang="nl-NL" sz="1600" b="0" strike="noStrike" spc="-1" dirty="0">
              <a:latin typeface="Calibri"/>
            </a:endParaRPr>
          </a:p>
        </p:txBody>
      </p:sp>
      <p:pic>
        <p:nvPicPr>
          <p:cNvPr id="4" name="Picture 3">
            <a:extLst>
              <a:ext uri="{FF2B5EF4-FFF2-40B4-BE49-F238E27FC236}">
                <a16:creationId xmlns:a16="http://schemas.microsoft.com/office/drawing/2014/main" id="{BB1E3F9B-895C-7B88-28D3-04CA7A2CF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007" y="1456279"/>
            <a:ext cx="2467780" cy="32903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Shape 1"/>
          <p:cNvSpPr txBox="1"/>
          <p:nvPr/>
        </p:nvSpPr>
        <p:spPr>
          <a:xfrm>
            <a:off x="491400" y="396000"/>
            <a:ext cx="8171640" cy="575640"/>
          </a:xfrm>
          <a:prstGeom prst="rect">
            <a:avLst/>
          </a:prstGeom>
          <a:noFill/>
          <a:ln>
            <a:noFill/>
          </a:ln>
        </p:spPr>
        <p:txBody>
          <a:bodyPr lIns="0" tIns="0" rIns="0" bIns="0">
            <a:noAutofit/>
          </a:bodyPr>
          <a:lstStyle/>
          <a:p>
            <a:pPr>
              <a:lnSpc>
                <a:spcPts val="3200"/>
              </a:lnSpc>
            </a:pPr>
            <a:r>
              <a:rPr lang="nl-NL" sz="2800" b="0" strike="noStrike" spc="-1" dirty="0" err="1">
                <a:solidFill>
                  <a:srgbClr val="00B969"/>
                </a:solidFill>
                <a:latin typeface="Museo Sans 700"/>
              </a:rPr>
              <a:t>Our</a:t>
            </a:r>
            <a:r>
              <a:rPr lang="nl-NL" sz="2800" b="0" strike="noStrike" spc="-1" dirty="0">
                <a:solidFill>
                  <a:srgbClr val="00B969"/>
                </a:solidFill>
                <a:latin typeface="Museo Sans 700"/>
              </a:rPr>
              <a:t> </a:t>
            </a:r>
            <a:r>
              <a:rPr lang="nl-NL" sz="2800" b="0" strike="noStrike" spc="-1" dirty="0" err="1">
                <a:solidFill>
                  <a:srgbClr val="00B969"/>
                </a:solidFill>
                <a:latin typeface="Museo Sans 700"/>
              </a:rPr>
              <a:t>intention</a:t>
            </a:r>
            <a:r>
              <a:rPr lang="nl-NL" sz="2800" b="0" strike="noStrike" spc="-1" dirty="0">
                <a:solidFill>
                  <a:srgbClr val="00B969"/>
                </a:solidFill>
                <a:latin typeface="Museo Sans 700"/>
              </a:rPr>
              <a:t> of </a:t>
            </a:r>
            <a:r>
              <a:rPr lang="nl-NL" sz="2800" b="0" strike="noStrike" spc="-1" dirty="0" err="1">
                <a:solidFill>
                  <a:srgbClr val="00B969"/>
                </a:solidFill>
                <a:latin typeface="Museo Sans 700"/>
              </a:rPr>
              <a:t>today’s</a:t>
            </a:r>
            <a:r>
              <a:rPr lang="nl-NL" sz="2800" b="0" strike="noStrike" spc="-1" dirty="0">
                <a:solidFill>
                  <a:srgbClr val="00B969"/>
                </a:solidFill>
                <a:latin typeface="Museo Sans 700"/>
              </a:rPr>
              <a:t> </a:t>
            </a:r>
            <a:r>
              <a:rPr lang="nl-NL" sz="2800" b="0" strike="noStrike" spc="-1" dirty="0" err="1">
                <a:solidFill>
                  <a:srgbClr val="00B969"/>
                </a:solidFill>
                <a:latin typeface="Museo Sans 700"/>
              </a:rPr>
              <a:t>session</a:t>
            </a:r>
            <a:r>
              <a:rPr lang="nl-NL" sz="2800" b="0" strike="noStrike" spc="-1" dirty="0">
                <a:solidFill>
                  <a:srgbClr val="00B969"/>
                </a:solidFill>
                <a:latin typeface="Museo Sans 700"/>
              </a:rPr>
              <a:t>: </a:t>
            </a:r>
            <a:endParaRPr lang="nl-NL" sz="2800" b="0" strike="noStrike" spc="-1" dirty="0">
              <a:solidFill>
                <a:srgbClr val="002328"/>
              </a:solidFill>
              <a:latin typeface="Museo Sans 500"/>
            </a:endParaRPr>
          </a:p>
        </p:txBody>
      </p:sp>
      <p:sp>
        <p:nvSpPr>
          <p:cNvPr id="480" name="CustomShape 2"/>
          <p:cNvSpPr/>
          <p:nvPr/>
        </p:nvSpPr>
        <p:spPr>
          <a:xfrm>
            <a:off x="544680" y="1069920"/>
            <a:ext cx="7684920" cy="341486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480">
              <a:lnSpc>
                <a:spcPct val="100000"/>
              </a:lnSpc>
              <a:buClr>
                <a:srgbClr val="002328"/>
              </a:buClr>
              <a:buFont typeface="Arial"/>
              <a:buChar char="•"/>
            </a:pPr>
            <a:r>
              <a:rPr lang="nl-NL" spc="-1" dirty="0" err="1">
                <a:solidFill>
                  <a:srgbClr val="002328"/>
                </a:solidFill>
                <a:latin typeface="Museo Sans 900"/>
              </a:rPr>
              <a:t>Discuss</a:t>
            </a:r>
            <a:r>
              <a:rPr lang="nl-NL" spc="-1" dirty="0">
                <a:solidFill>
                  <a:srgbClr val="002328"/>
                </a:solidFill>
                <a:latin typeface="Museo Sans 900"/>
              </a:rPr>
              <a:t> practical </a:t>
            </a:r>
            <a:r>
              <a:rPr lang="nl-NL" spc="-1" dirty="0" err="1">
                <a:solidFill>
                  <a:srgbClr val="002328"/>
                </a:solidFill>
                <a:latin typeface="Museo Sans 900"/>
              </a:rPr>
              <a:t>matters</a:t>
            </a:r>
            <a:r>
              <a:rPr lang="nl-NL" spc="-1" dirty="0">
                <a:solidFill>
                  <a:srgbClr val="002328"/>
                </a:solidFill>
                <a:latin typeface="Museo Sans 900"/>
              </a:rPr>
              <a:t> for orientation step </a:t>
            </a:r>
            <a:r>
              <a:rPr lang="nl-NL" spc="-1" dirty="0" err="1">
                <a:solidFill>
                  <a:srgbClr val="002328"/>
                </a:solidFill>
                <a:latin typeface="Museo Sans 900"/>
              </a:rPr>
              <a:t>by</a:t>
            </a:r>
            <a:r>
              <a:rPr lang="nl-NL" spc="-1" dirty="0">
                <a:solidFill>
                  <a:srgbClr val="002328"/>
                </a:solidFill>
                <a:latin typeface="Museo Sans 900"/>
              </a:rPr>
              <a:t> step </a:t>
            </a:r>
            <a:r>
              <a:rPr lang="nl-NL" sz="1800" b="0" strike="noStrike" spc="-1" dirty="0">
                <a:solidFill>
                  <a:srgbClr val="002328"/>
                </a:solidFill>
                <a:latin typeface="Museo Sans 100"/>
              </a:rPr>
              <a:t>and </a:t>
            </a:r>
            <a:r>
              <a:rPr lang="nl-NL" sz="1800" b="0" strike="noStrike" spc="-1" dirty="0" err="1">
                <a:solidFill>
                  <a:srgbClr val="002328"/>
                </a:solidFill>
                <a:latin typeface="Museo Sans 100"/>
              </a:rPr>
              <a:t>give</a:t>
            </a:r>
            <a:r>
              <a:rPr lang="nl-NL" sz="1800" b="0" strike="noStrike" spc="-1" dirty="0">
                <a:solidFill>
                  <a:srgbClr val="002328"/>
                </a:solidFill>
                <a:latin typeface="Museo Sans 100"/>
              </a:rPr>
              <a:t> </a:t>
            </a:r>
            <a:r>
              <a:rPr lang="nl-NL" sz="1800" b="0" strike="noStrike" spc="-1" dirty="0" err="1">
                <a:solidFill>
                  <a:srgbClr val="002328"/>
                </a:solidFill>
                <a:latin typeface="Museo Sans 100"/>
              </a:rPr>
              <a:t>you</a:t>
            </a:r>
            <a:r>
              <a:rPr lang="nl-NL" sz="1800" b="0" strike="noStrike" spc="-1" dirty="0">
                <a:solidFill>
                  <a:srgbClr val="002328"/>
                </a:solidFill>
                <a:latin typeface="Museo Sans 100"/>
              </a:rPr>
              <a:t> the opportunity </a:t>
            </a:r>
            <a:r>
              <a:rPr lang="nl-NL" sz="1800" b="0" strike="noStrike" spc="-1" dirty="0" err="1">
                <a:solidFill>
                  <a:srgbClr val="002328"/>
                </a:solidFill>
                <a:latin typeface="Museo Sans 100"/>
              </a:rPr>
              <a:t>to</a:t>
            </a:r>
            <a:r>
              <a:rPr lang="nl-NL" sz="1800" b="0" strike="noStrike" spc="-1" dirty="0">
                <a:solidFill>
                  <a:srgbClr val="002328"/>
                </a:solidFill>
                <a:latin typeface="Museo Sans 100"/>
              </a:rPr>
              <a:t> </a:t>
            </a:r>
            <a:r>
              <a:rPr lang="nl-NL" sz="1800" b="0" strike="noStrike" spc="-1" dirty="0" err="1">
                <a:solidFill>
                  <a:srgbClr val="002328"/>
                </a:solidFill>
                <a:latin typeface="Museo Sans 100"/>
              </a:rPr>
              <a:t>ask</a:t>
            </a:r>
            <a:r>
              <a:rPr lang="nl-NL" sz="1800" b="0" strike="noStrike" spc="-1" dirty="0">
                <a:solidFill>
                  <a:srgbClr val="002328"/>
                </a:solidFill>
                <a:latin typeface="Museo Sans 100"/>
              </a:rPr>
              <a:t> </a:t>
            </a:r>
            <a:r>
              <a:rPr lang="nl-NL" sz="1800" b="0" strike="noStrike" spc="-1" dirty="0" err="1">
                <a:solidFill>
                  <a:srgbClr val="002328"/>
                </a:solidFill>
                <a:latin typeface="Museo Sans 100"/>
              </a:rPr>
              <a:t>whatever</a:t>
            </a:r>
            <a:r>
              <a:rPr lang="nl-NL" sz="1800" b="0" strike="noStrike" spc="-1" dirty="0">
                <a:solidFill>
                  <a:srgbClr val="002328"/>
                </a:solidFill>
                <a:latin typeface="Museo Sans 100"/>
              </a:rPr>
              <a:t> </a:t>
            </a:r>
            <a:r>
              <a:rPr lang="nl-NL" sz="1800" b="0" strike="noStrike" spc="-1" dirty="0" err="1">
                <a:solidFill>
                  <a:srgbClr val="002328"/>
                </a:solidFill>
                <a:latin typeface="Museo Sans 100"/>
              </a:rPr>
              <a:t>you</a:t>
            </a:r>
            <a:r>
              <a:rPr lang="nl-NL" sz="1800" b="0" strike="noStrike" spc="-1" dirty="0">
                <a:solidFill>
                  <a:srgbClr val="002328"/>
                </a:solidFill>
                <a:latin typeface="Museo Sans 100"/>
              </a:rPr>
              <a:t> like </a:t>
            </a:r>
            <a:endParaRPr lang="nl-NL" sz="1800" b="0" strike="noStrike" spc="-1" dirty="0">
              <a:latin typeface="Calibri"/>
            </a:endParaRPr>
          </a:p>
          <a:p>
            <a:pPr>
              <a:lnSpc>
                <a:spcPct val="100000"/>
              </a:lnSpc>
            </a:pPr>
            <a:endParaRPr lang="nl-NL" sz="1800" b="0" strike="noStrike" spc="-1" dirty="0">
              <a:latin typeface="Calibri"/>
            </a:endParaRPr>
          </a:p>
          <a:p>
            <a:pPr marL="285840" indent="-285480">
              <a:lnSpc>
                <a:spcPct val="100000"/>
              </a:lnSpc>
              <a:buClr>
                <a:srgbClr val="002328"/>
              </a:buClr>
              <a:buFont typeface="Arial"/>
              <a:buChar char="•"/>
            </a:pPr>
            <a:r>
              <a:rPr lang="nl-NL" sz="1800" b="0" strike="noStrike" spc="-1" dirty="0">
                <a:solidFill>
                  <a:srgbClr val="002328"/>
                </a:solidFill>
                <a:latin typeface="Museo Sans 900"/>
              </a:rPr>
              <a:t>Be </a:t>
            </a:r>
            <a:r>
              <a:rPr lang="nl-NL" spc="-1" dirty="0" err="1">
                <a:solidFill>
                  <a:srgbClr val="002328"/>
                </a:solidFill>
                <a:latin typeface="Museo Sans 900"/>
              </a:rPr>
              <a:t>c</a:t>
            </a:r>
            <a:r>
              <a:rPr lang="nl-NL" sz="1800" b="0" strike="noStrike" spc="-1" dirty="0" err="1">
                <a:solidFill>
                  <a:srgbClr val="002328"/>
                </a:solidFill>
                <a:latin typeface="Museo Sans 900"/>
              </a:rPr>
              <a:t>onfident</a:t>
            </a:r>
            <a:r>
              <a:rPr lang="nl-NL" sz="1800" b="0" strike="noStrike" spc="-1" dirty="0">
                <a:solidFill>
                  <a:srgbClr val="002328"/>
                </a:solidFill>
                <a:latin typeface="Museo Sans 100"/>
              </a:rPr>
              <a:t> </a:t>
            </a:r>
            <a:r>
              <a:rPr lang="nl-NL" sz="1800" b="0" strike="noStrike" spc="-1" dirty="0" err="1">
                <a:solidFill>
                  <a:srgbClr val="002328"/>
                </a:solidFill>
                <a:latin typeface="Museo Sans 100"/>
              </a:rPr>
              <a:t>about</a:t>
            </a:r>
            <a:r>
              <a:rPr lang="nl-NL" sz="1800" b="0" strike="noStrike" spc="-1" dirty="0">
                <a:solidFill>
                  <a:srgbClr val="002328"/>
                </a:solidFill>
                <a:latin typeface="Museo Sans 100"/>
              </a:rPr>
              <a:t> </a:t>
            </a:r>
            <a:r>
              <a:rPr lang="nl-NL" sz="1800" b="0" strike="noStrike" spc="-1" dirty="0" err="1">
                <a:solidFill>
                  <a:srgbClr val="002328"/>
                </a:solidFill>
                <a:latin typeface="Museo Sans 100"/>
              </a:rPr>
              <a:t>what</a:t>
            </a:r>
            <a:r>
              <a:rPr lang="nl-NL" sz="1800" b="0" strike="noStrike" spc="-1" dirty="0">
                <a:solidFill>
                  <a:srgbClr val="002328"/>
                </a:solidFill>
                <a:latin typeface="Museo Sans 100"/>
              </a:rPr>
              <a:t> steps </a:t>
            </a:r>
            <a:r>
              <a:rPr lang="nl-NL" sz="1800" b="0" strike="noStrike" spc="-1" dirty="0" err="1">
                <a:solidFill>
                  <a:srgbClr val="002328"/>
                </a:solidFill>
                <a:latin typeface="Museo Sans 100"/>
              </a:rPr>
              <a:t>to</a:t>
            </a:r>
            <a:r>
              <a:rPr lang="nl-NL" sz="1800" b="0" strike="noStrike" spc="-1" dirty="0">
                <a:solidFill>
                  <a:srgbClr val="002328"/>
                </a:solidFill>
                <a:latin typeface="Museo Sans 100"/>
              </a:rPr>
              <a:t> take </a:t>
            </a:r>
            <a:r>
              <a:rPr lang="nl-NL" sz="1800" b="0" strike="noStrike" spc="-1" dirty="0" err="1">
                <a:solidFill>
                  <a:srgbClr val="002328"/>
                </a:solidFill>
                <a:latin typeface="Museo Sans 100"/>
              </a:rPr>
              <a:t>when</a:t>
            </a:r>
            <a:r>
              <a:rPr lang="nl-NL" sz="1800" b="0" strike="noStrike" spc="-1" dirty="0">
                <a:solidFill>
                  <a:srgbClr val="002328"/>
                </a:solidFill>
                <a:latin typeface="Museo Sans 100"/>
              </a:rPr>
              <a:t> </a:t>
            </a:r>
            <a:r>
              <a:rPr lang="nl-NL" sz="1800" b="0" strike="noStrike" spc="-1" dirty="0" err="1">
                <a:solidFill>
                  <a:srgbClr val="002328"/>
                </a:solidFill>
                <a:latin typeface="Museo Sans 100"/>
              </a:rPr>
              <a:t>it</a:t>
            </a:r>
            <a:r>
              <a:rPr lang="nl-NL" sz="1800" b="0" strike="noStrike" spc="-1" dirty="0">
                <a:solidFill>
                  <a:srgbClr val="002328"/>
                </a:solidFill>
                <a:latin typeface="Museo Sans 100"/>
              </a:rPr>
              <a:t> </a:t>
            </a:r>
            <a:r>
              <a:rPr lang="nl-NL" sz="1800" b="0" strike="noStrike" spc="-1" dirty="0" err="1">
                <a:solidFill>
                  <a:srgbClr val="002328"/>
                </a:solidFill>
                <a:latin typeface="Museo Sans 100"/>
              </a:rPr>
              <a:t>come</a:t>
            </a:r>
            <a:r>
              <a:rPr lang="nl-NL" spc="-1" dirty="0" err="1">
                <a:solidFill>
                  <a:srgbClr val="002328"/>
                </a:solidFill>
                <a:latin typeface="Museo Sans 100"/>
              </a:rPr>
              <a:t>s</a:t>
            </a:r>
            <a:r>
              <a:rPr lang="nl-NL" spc="-1" dirty="0">
                <a:solidFill>
                  <a:srgbClr val="002328"/>
                </a:solidFill>
                <a:latin typeface="Museo Sans 100"/>
              </a:rPr>
              <a:t> </a:t>
            </a:r>
            <a:r>
              <a:rPr lang="nl-NL" spc="-1" dirty="0" err="1">
                <a:solidFill>
                  <a:srgbClr val="002328"/>
                </a:solidFill>
                <a:latin typeface="Museo Sans 100"/>
              </a:rPr>
              <a:t>to</a:t>
            </a:r>
            <a:r>
              <a:rPr lang="nl-NL" spc="-1" dirty="0">
                <a:solidFill>
                  <a:srgbClr val="002328"/>
                </a:solidFill>
                <a:latin typeface="Museo Sans 100"/>
              </a:rPr>
              <a:t> practical </a:t>
            </a:r>
            <a:r>
              <a:rPr lang="nl-NL" spc="-1" dirty="0" err="1">
                <a:solidFill>
                  <a:srgbClr val="002328"/>
                </a:solidFill>
                <a:latin typeface="Museo Sans 100"/>
              </a:rPr>
              <a:t>matters</a:t>
            </a:r>
            <a:r>
              <a:rPr lang="nl-NL" spc="-1" dirty="0">
                <a:solidFill>
                  <a:srgbClr val="002328"/>
                </a:solidFill>
                <a:latin typeface="Museo Sans 100"/>
              </a:rPr>
              <a:t> for </a:t>
            </a:r>
            <a:r>
              <a:rPr lang="nl-NL" spc="-1" dirty="0" err="1">
                <a:solidFill>
                  <a:srgbClr val="002328"/>
                </a:solidFill>
                <a:latin typeface="Museo Sans 100"/>
              </a:rPr>
              <a:t>your</a:t>
            </a:r>
            <a:r>
              <a:rPr lang="nl-NL" spc="-1" dirty="0">
                <a:solidFill>
                  <a:srgbClr val="002328"/>
                </a:solidFill>
                <a:latin typeface="Museo Sans 100"/>
              </a:rPr>
              <a:t> </a:t>
            </a:r>
            <a:r>
              <a:rPr lang="nl-NL" spc="-1" dirty="0" err="1">
                <a:solidFill>
                  <a:srgbClr val="002328"/>
                </a:solidFill>
                <a:latin typeface="Museo Sans 100"/>
              </a:rPr>
              <a:t>arrival</a:t>
            </a:r>
            <a:r>
              <a:rPr lang="nl-NL" spc="-1" dirty="0">
                <a:solidFill>
                  <a:srgbClr val="002328"/>
                </a:solidFill>
                <a:latin typeface="Museo Sans 100"/>
              </a:rPr>
              <a:t> in Rotterdam &amp; EUR</a:t>
            </a:r>
          </a:p>
          <a:p>
            <a:pPr marL="285840" indent="-285480">
              <a:lnSpc>
                <a:spcPct val="100000"/>
              </a:lnSpc>
              <a:buClr>
                <a:srgbClr val="002328"/>
              </a:buClr>
              <a:buFont typeface="Arial"/>
              <a:buChar char="•"/>
            </a:pPr>
            <a:endParaRPr lang="nl-NL" sz="1800" b="0" strike="noStrike" spc="-1" dirty="0">
              <a:solidFill>
                <a:srgbClr val="002328"/>
              </a:solidFill>
              <a:latin typeface="Museo Sans 100"/>
            </a:endParaRPr>
          </a:p>
          <a:p>
            <a:pPr marL="285840" indent="-285480">
              <a:buClr>
                <a:srgbClr val="002328"/>
              </a:buClr>
              <a:buFont typeface="Arial"/>
              <a:buChar char="•"/>
            </a:pPr>
            <a:r>
              <a:rPr lang="nl-NL" spc="-1" dirty="0">
                <a:solidFill>
                  <a:srgbClr val="002328"/>
                </a:solidFill>
                <a:latin typeface="Museo Sans 100"/>
              </a:rPr>
              <a:t>We </a:t>
            </a:r>
            <a:r>
              <a:rPr lang="nl-NL" spc="-1" dirty="0" err="1">
                <a:solidFill>
                  <a:srgbClr val="002328"/>
                </a:solidFill>
                <a:latin typeface="Museo Sans 100"/>
              </a:rPr>
              <a:t>will</a:t>
            </a:r>
            <a:r>
              <a:rPr lang="nl-NL" spc="-1" dirty="0">
                <a:solidFill>
                  <a:srgbClr val="002328"/>
                </a:solidFill>
                <a:latin typeface="Museo Sans 100"/>
              </a:rPr>
              <a:t> </a:t>
            </a:r>
            <a:r>
              <a:rPr lang="nl-NL" i="1" spc="-1" dirty="0" err="1">
                <a:solidFill>
                  <a:srgbClr val="002328"/>
                </a:solidFill>
                <a:latin typeface="Museo Sans 900" panose="02000000000000000000" pitchFamily="50" charset="0"/>
              </a:rPr>
              <a:t>not</a:t>
            </a:r>
            <a:r>
              <a:rPr lang="nl-NL" i="1" spc="-1" dirty="0">
                <a:solidFill>
                  <a:srgbClr val="002328"/>
                </a:solidFill>
                <a:latin typeface="Museo Sans 900" panose="02000000000000000000" pitchFamily="50" charset="0"/>
              </a:rPr>
              <a:t> </a:t>
            </a:r>
            <a:r>
              <a:rPr lang="nl-NL" spc="-1" dirty="0" err="1">
                <a:solidFill>
                  <a:srgbClr val="002328"/>
                </a:solidFill>
                <a:latin typeface="Museo Sans 900" panose="02000000000000000000" pitchFamily="50" charset="0"/>
              </a:rPr>
              <a:t>discuss</a:t>
            </a:r>
            <a:r>
              <a:rPr lang="nl-NL" spc="-1" dirty="0">
                <a:solidFill>
                  <a:srgbClr val="002328"/>
                </a:solidFill>
                <a:latin typeface="Museo Sans 900"/>
              </a:rPr>
              <a:t> </a:t>
            </a:r>
            <a:r>
              <a:rPr lang="nl-NL" spc="-1" dirty="0" err="1">
                <a:solidFill>
                  <a:srgbClr val="002328"/>
                </a:solidFill>
                <a:latin typeface="Museo Sans 900"/>
              </a:rPr>
              <a:t>admissions</a:t>
            </a:r>
            <a:r>
              <a:rPr lang="nl-NL" spc="-1" dirty="0">
                <a:solidFill>
                  <a:srgbClr val="002328"/>
                </a:solidFill>
                <a:latin typeface="Museo Sans 900"/>
              </a:rPr>
              <a:t> or </a:t>
            </a:r>
            <a:r>
              <a:rPr lang="nl-NL" spc="-1" dirty="0" err="1">
                <a:solidFill>
                  <a:srgbClr val="002328"/>
                </a:solidFill>
                <a:latin typeface="Museo Sans 900"/>
              </a:rPr>
              <a:t>immigration</a:t>
            </a:r>
            <a:r>
              <a:rPr lang="nl-NL" spc="-1" dirty="0">
                <a:solidFill>
                  <a:srgbClr val="002328"/>
                </a:solidFill>
                <a:latin typeface="Museo Sans 900"/>
              </a:rPr>
              <a:t> </a:t>
            </a:r>
            <a:r>
              <a:rPr lang="nl-NL" spc="-1" dirty="0" err="1">
                <a:solidFill>
                  <a:srgbClr val="002328"/>
                </a:solidFill>
                <a:latin typeface="Museo Sans 100"/>
              </a:rPr>
              <a:t>related</a:t>
            </a:r>
            <a:r>
              <a:rPr lang="nl-NL" spc="-1" dirty="0">
                <a:solidFill>
                  <a:srgbClr val="002328"/>
                </a:solidFill>
                <a:latin typeface="Museo Sans 100"/>
              </a:rPr>
              <a:t> </a:t>
            </a:r>
            <a:r>
              <a:rPr lang="nl-NL" spc="-1" dirty="0" err="1">
                <a:solidFill>
                  <a:srgbClr val="002328"/>
                </a:solidFill>
                <a:latin typeface="Museo Sans 100"/>
              </a:rPr>
              <a:t>questions</a:t>
            </a:r>
            <a:endParaRPr lang="nl-NL" sz="1800" b="0" strike="noStrike" spc="-1" dirty="0">
              <a:latin typeface="Calibri"/>
            </a:endParaRPr>
          </a:p>
          <a:p>
            <a:pPr>
              <a:lnSpc>
                <a:spcPct val="100000"/>
              </a:lnSpc>
            </a:pPr>
            <a:endParaRPr lang="nl-NL" sz="1800" b="0" strike="noStrike" spc="-1" dirty="0">
              <a:latin typeface="Calibri"/>
            </a:endParaRPr>
          </a:p>
          <a:p>
            <a:pPr marL="285840" indent="-285480">
              <a:lnSpc>
                <a:spcPct val="100000"/>
              </a:lnSpc>
              <a:buClr>
                <a:srgbClr val="002328"/>
              </a:buClr>
              <a:buFont typeface="Arial"/>
              <a:buChar char="•"/>
            </a:pPr>
            <a:r>
              <a:rPr lang="nl-NL" sz="1800" b="0" strike="noStrike" spc="-1" dirty="0">
                <a:solidFill>
                  <a:srgbClr val="002328"/>
                </a:solidFill>
                <a:latin typeface="Museo Sans 100"/>
              </a:rPr>
              <a:t>We </a:t>
            </a:r>
            <a:r>
              <a:rPr lang="nl-NL" sz="1800" b="0" strike="noStrike" spc="-1" dirty="0" err="1">
                <a:solidFill>
                  <a:srgbClr val="002328"/>
                </a:solidFill>
                <a:latin typeface="Museo Sans 100"/>
              </a:rPr>
              <a:t>will</a:t>
            </a:r>
            <a:r>
              <a:rPr lang="nl-NL" sz="1800" b="0" strike="noStrike" spc="-1" dirty="0">
                <a:solidFill>
                  <a:srgbClr val="002328"/>
                </a:solidFill>
                <a:latin typeface="Museo Sans 100"/>
              </a:rPr>
              <a:t> say EUR a lot! </a:t>
            </a:r>
            <a:r>
              <a:rPr lang="nl-NL" sz="1800" b="0" strike="noStrike" spc="-1" dirty="0" err="1">
                <a:solidFill>
                  <a:srgbClr val="002328"/>
                </a:solidFill>
                <a:latin typeface="Museo Sans 100"/>
              </a:rPr>
              <a:t>What</a:t>
            </a:r>
            <a:r>
              <a:rPr lang="nl-NL" sz="1800" b="0" strike="noStrike" spc="-1" dirty="0">
                <a:solidFill>
                  <a:srgbClr val="002328"/>
                </a:solidFill>
                <a:latin typeface="Museo Sans 100"/>
              </a:rPr>
              <a:t> does </a:t>
            </a:r>
            <a:r>
              <a:rPr lang="nl-NL" sz="1800" b="0" strike="noStrike" spc="-1" dirty="0">
                <a:solidFill>
                  <a:srgbClr val="002328"/>
                </a:solidFill>
                <a:latin typeface="Museo Sans 900"/>
              </a:rPr>
              <a:t>EUR</a:t>
            </a:r>
            <a:r>
              <a:rPr lang="nl-NL" sz="1800" b="0" strike="noStrike" spc="-1" dirty="0">
                <a:solidFill>
                  <a:srgbClr val="002328"/>
                </a:solidFill>
                <a:latin typeface="Museo Sans 100"/>
              </a:rPr>
              <a:t> stand </a:t>
            </a:r>
            <a:r>
              <a:rPr lang="nl-NL" sz="1800" b="0" strike="noStrike" spc="-1" dirty="0" err="1">
                <a:solidFill>
                  <a:srgbClr val="002328"/>
                </a:solidFill>
                <a:latin typeface="Museo Sans 100"/>
              </a:rPr>
              <a:t>for</a:t>
            </a:r>
            <a:r>
              <a:rPr lang="nl-NL" sz="1800" b="0" strike="noStrike" spc="-1" dirty="0">
                <a:solidFill>
                  <a:srgbClr val="002328"/>
                </a:solidFill>
                <a:latin typeface="Museo Sans 100"/>
              </a:rPr>
              <a:t>? Erasmus University Rotterdam </a:t>
            </a:r>
          </a:p>
          <a:p>
            <a:pPr marL="285840" indent="-285480">
              <a:lnSpc>
                <a:spcPct val="100000"/>
              </a:lnSpc>
              <a:buClr>
                <a:srgbClr val="002328"/>
              </a:buClr>
              <a:buFont typeface="Arial"/>
              <a:buChar char="•"/>
            </a:pPr>
            <a:endParaRPr lang="nl-NL" spc="-1" dirty="0">
              <a:solidFill>
                <a:srgbClr val="002328"/>
              </a:solidFill>
              <a:latin typeface="Museo Sans 100"/>
            </a:endParaRPr>
          </a:p>
          <a:p>
            <a:pPr marL="285840" indent="-285480">
              <a:lnSpc>
                <a:spcPct val="100000"/>
              </a:lnSpc>
              <a:buClr>
                <a:srgbClr val="002328"/>
              </a:buClr>
              <a:buFont typeface="Arial"/>
              <a:buChar char="•"/>
            </a:pPr>
            <a:r>
              <a:rPr lang="nl-NL" sz="1800" b="0" strike="noStrike" spc="-1" dirty="0">
                <a:solidFill>
                  <a:srgbClr val="002328"/>
                </a:solidFill>
                <a:latin typeface="Museo Sans 100"/>
              </a:rPr>
              <a:t>We </a:t>
            </a:r>
            <a:r>
              <a:rPr lang="nl-NL" sz="1800" b="0" strike="noStrike" spc="-1" dirty="0" err="1">
                <a:solidFill>
                  <a:srgbClr val="002328"/>
                </a:solidFill>
                <a:latin typeface="Museo Sans 100"/>
              </a:rPr>
              <a:t>will</a:t>
            </a:r>
            <a:r>
              <a:rPr lang="nl-NL" sz="1800" b="0" strike="noStrike" spc="-1" dirty="0">
                <a:solidFill>
                  <a:srgbClr val="002328"/>
                </a:solidFill>
                <a:latin typeface="Museo Sans 100"/>
              </a:rPr>
              <a:t> </a:t>
            </a:r>
            <a:r>
              <a:rPr lang="nl-NL" sz="1800" b="0" strike="noStrike" spc="-1" dirty="0" err="1">
                <a:solidFill>
                  <a:srgbClr val="002328"/>
                </a:solidFill>
                <a:latin typeface="Museo Sans 100"/>
              </a:rPr>
              <a:t>hold</a:t>
            </a:r>
            <a:r>
              <a:rPr lang="nl-NL" sz="1800" b="0" strike="noStrike" spc="-1" dirty="0">
                <a:solidFill>
                  <a:srgbClr val="002328"/>
                </a:solidFill>
                <a:latin typeface="Museo Sans 100"/>
              </a:rPr>
              <a:t> </a:t>
            </a:r>
            <a:r>
              <a:rPr lang="nl-NL" sz="1800" b="0" strike="noStrike" spc="-1" dirty="0" err="1">
                <a:solidFill>
                  <a:srgbClr val="002328"/>
                </a:solidFill>
                <a:latin typeface="Museo Sans 100"/>
              </a:rPr>
              <a:t>space</a:t>
            </a:r>
            <a:r>
              <a:rPr lang="nl-NL" sz="1800" b="0" strike="noStrike" spc="-1" dirty="0">
                <a:solidFill>
                  <a:srgbClr val="002328"/>
                </a:solidFill>
                <a:latin typeface="Museo Sans 100"/>
              </a:rPr>
              <a:t> for </a:t>
            </a:r>
            <a:r>
              <a:rPr lang="nl-NL" spc="-1" dirty="0" err="1">
                <a:solidFill>
                  <a:srgbClr val="002328"/>
                </a:solidFill>
                <a:latin typeface="Museo Sans 900" panose="02000000000000000000" pitchFamily="50" charset="0"/>
              </a:rPr>
              <a:t>questions</a:t>
            </a:r>
            <a:r>
              <a:rPr lang="nl-NL" spc="-1" dirty="0">
                <a:solidFill>
                  <a:srgbClr val="002328"/>
                </a:solidFill>
                <a:latin typeface="Museo Sans 900" panose="02000000000000000000" pitchFamily="50" charset="0"/>
              </a:rPr>
              <a:t> </a:t>
            </a:r>
            <a:r>
              <a:rPr lang="nl-NL" sz="1800" b="0" strike="noStrike" spc="-1" dirty="0" err="1">
                <a:solidFill>
                  <a:srgbClr val="002328"/>
                </a:solidFill>
                <a:latin typeface="Museo Sans 100"/>
              </a:rPr>
              <a:t>about</a:t>
            </a:r>
            <a:r>
              <a:rPr lang="nl-NL" sz="1800" b="0" strike="noStrike" spc="-1" dirty="0">
                <a:solidFill>
                  <a:srgbClr val="002328"/>
                </a:solidFill>
                <a:latin typeface="Museo Sans 100"/>
              </a:rPr>
              <a:t> practical </a:t>
            </a:r>
            <a:r>
              <a:rPr lang="nl-NL" sz="1800" b="0" strike="noStrike" spc="-1">
                <a:solidFill>
                  <a:srgbClr val="002328"/>
                </a:solidFill>
                <a:latin typeface="Museo Sans 100"/>
              </a:rPr>
              <a:t>matters</a:t>
            </a:r>
            <a:endParaRPr lang="nl-NL" sz="1800" b="0" strike="noStrike" spc="-1" dirty="0">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 name="Picture 9" descr="A large bridge over a body of water&#10;&#10;Description automatically generated"/>
          <p:cNvPicPr/>
          <p:nvPr/>
        </p:nvPicPr>
        <p:blipFill>
          <a:blip r:embed="rId3"/>
          <a:stretch/>
        </p:blipFill>
        <p:spPr>
          <a:xfrm>
            <a:off x="0" y="0"/>
            <a:ext cx="9143640" cy="5143320"/>
          </a:xfrm>
          <a:prstGeom prst="rect">
            <a:avLst/>
          </a:prstGeom>
          <a:ln>
            <a:noFill/>
          </a:ln>
        </p:spPr>
      </p:pic>
      <p:sp>
        <p:nvSpPr>
          <p:cNvPr id="482" name="TextShape 1"/>
          <p:cNvSpPr txBox="1"/>
          <p:nvPr/>
        </p:nvSpPr>
        <p:spPr>
          <a:xfrm>
            <a:off x="491400" y="396000"/>
            <a:ext cx="8171640" cy="575640"/>
          </a:xfrm>
          <a:prstGeom prst="rect">
            <a:avLst/>
          </a:prstGeom>
          <a:noFill/>
          <a:ln>
            <a:noFill/>
          </a:ln>
        </p:spPr>
        <p:txBody>
          <a:bodyPr lIns="0" tIns="0" rIns="0" bIns="0">
            <a:noAutofit/>
          </a:bodyPr>
          <a:lstStyle/>
          <a:p>
            <a:pPr>
              <a:lnSpc>
                <a:spcPts val="3200"/>
              </a:lnSpc>
            </a:pPr>
            <a:r>
              <a:rPr lang="en-GB" sz="2800" b="0" strike="noStrike" spc="-1">
                <a:solidFill>
                  <a:srgbClr val="00B050"/>
                </a:solidFill>
                <a:latin typeface="Museo Sans 700"/>
              </a:rPr>
              <a:t>What are we going to cover</a:t>
            </a:r>
            <a:endParaRPr lang="nl-NL" sz="2800" b="0" strike="noStrike" spc="-1">
              <a:solidFill>
                <a:srgbClr val="002328"/>
              </a:solidFill>
              <a:latin typeface="Museo Sans 500"/>
            </a:endParaRPr>
          </a:p>
        </p:txBody>
      </p:sp>
      <p:sp>
        <p:nvSpPr>
          <p:cNvPr id="483" name="CustomShape 2"/>
          <p:cNvSpPr/>
          <p:nvPr/>
        </p:nvSpPr>
        <p:spPr>
          <a:xfrm>
            <a:off x="575640" y="972000"/>
            <a:ext cx="6942240" cy="36918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6110" indent="-285750">
              <a:lnSpc>
                <a:spcPct val="200000"/>
              </a:lnSpc>
              <a:buClr>
                <a:srgbClr val="002328"/>
              </a:buClr>
              <a:buFont typeface="Arial" panose="020B0604020202020204" pitchFamily="34" charset="0"/>
              <a:buChar char="•"/>
            </a:pPr>
            <a:r>
              <a:rPr lang="en-US" sz="1800" b="0" strike="noStrike" spc="-1" dirty="0">
                <a:solidFill>
                  <a:srgbClr val="002328"/>
                </a:solidFill>
                <a:latin typeface="Museo Sans 100"/>
              </a:rPr>
              <a:t>You’ve arrived, now what? Nex</a:t>
            </a:r>
            <a:r>
              <a:rPr lang="en-US" spc="-1" dirty="0">
                <a:solidFill>
                  <a:srgbClr val="002328"/>
                </a:solidFill>
                <a:latin typeface="Museo Sans 100"/>
              </a:rPr>
              <a:t>t steps in the Netherlands</a:t>
            </a:r>
          </a:p>
          <a:p>
            <a:pPr marL="286110" indent="-285750">
              <a:lnSpc>
                <a:spcPct val="200000"/>
              </a:lnSpc>
              <a:buClr>
                <a:srgbClr val="002328"/>
              </a:buClr>
              <a:buFont typeface="Arial" panose="020B0604020202020204" pitchFamily="34" charset="0"/>
              <a:buChar char="•"/>
            </a:pPr>
            <a:r>
              <a:rPr lang="en-US" sz="1800" b="0" strike="noStrike" spc="-1" dirty="0">
                <a:solidFill>
                  <a:srgbClr val="002328"/>
                </a:solidFill>
                <a:latin typeface="Museo Sans 100"/>
              </a:rPr>
              <a:t>Overview Orientation Activities</a:t>
            </a:r>
          </a:p>
          <a:p>
            <a:pPr marL="286110" indent="-285750">
              <a:lnSpc>
                <a:spcPct val="200000"/>
              </a:lnSpc>
              <a:buClr>
                <a:srgbClr val="002328"/>
              </a:buClr>
              <a:buFont typeface="Arial" panose="020B0604020202020204" pitchFamily="34" charset="0"/>
              <a:buChar char="•"/>
            </a:pPr>
            <a:r>
              <a:rPr lang="en-US" sz="1800" b="0" strike="noStrike" spc="-1" dirty="0">
                <a:solidFill>
                  <a:srgbClr val="002328"/>
                </a:solidFill>
                <a:latin typeface="Museo Sans 100"/>
              </a:rPr>
              <a:t>City Hall Registration &amp; One Stop Shops</a:t>
            </a:r>
            <a:endParaRPr lang="en-US" spc="-1" dirty="0">
              <a:solidFill>
                <a:srgbClr val="002328"/>
              </a:solidFill>
              <a:latin typeface="Museo Sans 100"/>
            </a:endParaRPr>
          </a:p>
          <a:p>
            <a:pPr marL="286110" indent="-285750">
              <a:lnSpc>
                <a:spcPct val="200000"/>
              </a:lnSpc>
              <a:buClr>
                <a:srgbClr val="002328"/>
              </a:buClr>
              <a:buFont typeface="Arial" panose="020B0604020202020204" pitchFamily="34" charset="0"/>
              <a:buChar char="•"/>
            </a:pPr>
            <a:r>
              <a:rPr lang="en-US" sz="1800" b="0" strike="noStrike" spc="-1" dirty="0">
                <a:solidFill>
                  <a:srgbClr val="002328"/>
                </a:solidFill>
                <a:latin typeface="Museo Sans 100"/>
              </a:rPr>
              <a:t>Housing &amp; Insurance Information</a:t>
            </a:r>
          </a:p>
          <a:p>
            <a:pPr marL="286110" indent="-285750">
              <a:lnSpc>
                <a:spcPct val="200000"/>
              </a:lnSpc>
              <a:buClr>
                <a:srgbClr val="002328"/>
              </a:buClr>
              <a:buFont typeface="Arial" panose="020B0604020202020204" pitchFamily="34" charset="0"/>
              <a:buChar char="•"/>
            </a:pPr>
            <a:r>
              <a:rPr lang="en-US" spc="-1" dirty="0">
                <a:solidFill>
                  <a:srgbClr val="002328"/>
                </a:solidFill>
                <a:latin typeface="Museo Sans 100"/>
              </a:rPr>
              <a:t>Q&amp;A</a:t>
            </a:r>
          </a:p>
          <a:p>
            <a:pPr marL="286110" indent="-285750">
              <a:lnSpc>
                <a:spcPct val="200000"/>
              </a:lnSpc>
              <a:buClr>
                <a:srgbClr val="002328"/>
              </a:buClr>
              <a:buFont typeface="Arial" panose="020B0604020202020204" pitchFamily="34" charset="0"/>
              <a:buChar char="•"/>
            </a:pPr>
            <a:r>
              <a:rPr lang="en-US" sz="1800" b="0" strike="noStrike" spc="-1" dirty="0">
                <a:solidFill>
                  <a:srgbClr val="002328"/>
                </a:solidFill>
                <a:latin typeface="Museo Sans 100"/>
              </a:rPr>
              <a:t>Contact us!</a:t>
            </a:r>
            <a:endParaRPr lang="nl-NL" sz="1800" b="0" strike="noStrike" spc="-1" dirty="0">
              <a:latin typeface="Calibri"/>
            </a:endParaRPr>
          </a:p>
          <a:p>
            <a:pPr>
              <a:lnSpc>
                <a:spcPct val="100000"/>
              </a:lnSpc>
            </a:pPr>
            <a:endParaRPr lang="nl-NL" sz="1800" b="0" strike="noStrike" spc="-1" dirty="0">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A large bridge over a body of water&#10;&#10;Description automatically generated">
            <a:extLst>
              <a:ext uri="{FF2B5EF4-FFF2-40B4-BE49-F238E27FC236}">
                <a16:creationId xmlns:a16="http://schemas.microsoft.com/office/drawing/2014/main" id="{64DCAC52-A89D-4D20-9780-6094DF194D35}"/>
              </a:ext>
            </a:extLst>
          </p:cNvPr>
          <p:cNvPicPr/>
          <p:nvPr/>
        </p:nvPicPr>
        <p:blipFill>
          <a:blip r:embed="rId2"/>
          <a:stretch/>
        </p:blipFill>
        <p:spPr>
          <a:xfrm>
            <a:off x="0" y="0"/>
            <a:ext cx="9143640" cy="5143320"/>
          </a:xfrm>
          <a:prstGeom prst="rect">
            <a:avLst/>
          </a:prstGeom>
          <a:ln>
            <a:noFill/>
          </a:ln>
        </p:spPr>
      </p:pic>
      <p:sp>
        <p:nvSpPr>
          <p:cNvPr id="484" name="TextShape 1"/>
          <p:cNvSpPr txBox="1"/>
          <p:nvPr/>
        </p:nvSpPr>
        <p:spPr>
          <a:xfrm>
            <a:off x="491400" y="396000"/>
            <a:ext cx="8171640" cy="575640"/>
          </a:xfrm>
          <a:prstGeom prst="rect">
            <a:avLst/>
          </a:prstGeom>
          <a:noFill/>
          <a:ln>
            <a:noFill/>
          </a:ln>
        </p:spPr>
        <p:txBody>
          <a:bodyPr lIns="0" tIns="0" rIns="0" bIns="0">
            <a:noAutofit/>
          </a:bodyPr>
          <a:lstStyle/>
          <a:p>
            <a:pPr>
              <a:lnSpc>
                <a:spcPts val="3200"/>
              </a:lnSpc>
            </a:pPr>
            <a:r>
              <a:rPr lang="en-US" sz="2800" b="0" strike="noStrike" spc="-1">
                <a:solidFill>
                  <a:srgbClr val="00B969"/>
                </a:solidFill>
                <a:latin typeface="Museo Sans 700"/>
              </a:rPr>
              <a:t>First some questions… </a:t>
            </a:r>
            <a:endParaRPr lang="nl-NL" sz="2800" b="0" strike="noStrike" spc="-1">
              <a:solidFill>
                <a:srgbClr val="002328"/>
              </a:solidFill>
              <a:latin typeface="Museo Sans 500"/>
            </a:endParaRPr>
          </a:p>
        </p:txBody>
      </p:sp>
      <p:sp>
        <p:nvSpPr>
          <p:cNvPr id="485" name="TextShape 2"/>
          <p:cNvSpPr txBox="1"/>
          <p:nvPr/>
        </p:nvSpPr>
        <p:spPr>
          <a:xfrm>
            <a:off x="491400" y="971640"/>
            <a:ext cx="8171640" cy="3347640"/>
          </a:xfrm>
          <a:prstGeom prst="rect">
            <a:avLst/>
          </a:prstGeom>
          <a:noFill/>
          <a:ln>
            <a:noFill/>
          </a:ln>
        </p:spPr>
        <p:txBody>
          <a:bodyPr lIns="0" tIns="0" rIns="0" bIns="0">
            <a:noAutofit/>
          </a:bodyPr>
          <a:lstStyle/>
          <a:p>
            <a:pPr marL="285840" indent="-285480">
              <a:lnSpc>
                <a:spcPts val="2299"/>
              </a:lnSpc>
              <a:buClr>
                <a:srgbClr val="002328"/>
              </a:buClr>
              <a:buSzPct val="130000"/>
              <a:buFont typeface="Arial"/>
              <a:buChar char="•"/>
            </a:pPr>
            <a:r>
              <a:rPr lang="en-US" sz="1800" b="0" strike="noStrike" spc="-1" dirty="0">
                <a:solidFill>
                  <a:srgbClr val="002328"/>
                </a:solidFill>
                <a:latin typeface="Museo Sans 100"/>
              </a:rPr>
              <a:t>Where are you from?</a:t>
            </a:r>
          </a:p>
          <a:p>
            <a:pPr marL="285840" indent="-285480">
              <a:lnSpc>
                <a:spcPts val="2299"/>
              </a:lnSpc>
              <a:buClr>
                <a:srgbClr val="002328"/>
              </a:buClr>
              <a:buSzPct val="130000"/>
              <a:buFont typeface="Arial"/>
              <a:buChar char="•"/>
            </a:pPr>
            <a:endParaRPr lang="en-US" spc="-1" dirty="0">
              <a:solidFill>
                <a:srgbClr val="002328"/>
              </a:solidFill>
              <a:latin typeface="Museo Sans 100"/>
            </a:endParaRPr>
          </a:p>
          <a:p>
            <a:pPr marL="285840" indent="-285480">
              <a:lnSpc>
                <a:spcPts val="2299"/>
              </a:lnSpc>
              <a:buClr>
                <a:srgbClr val="002328"/>
              </a:buClr>
              <a:buSzPct val="130000"/>
              <a:buFont typeface="Arial"/>
              <a:buChar char="•"/>
            </a:pPr>
            <a:r>
              <a:rPr lang="en-US" sz="1800" b="0" strike="noStrike" spc="-1" dirty="0">
                <a:solidFill>
                  <a:srgbClr val="002328"/>
                </a:solidFill>
                <a:latin typeface="Museo Sans 100"/>
              </a:rPr>
              <a:t>Are you already in the Netherlands?</a:t>
            </a:r>
            <a:endParaRPr lang="nl-NL" sz="1800" b="0" strike="noStrike" spc="-1" dirty="0">
              <a:solidFill>
                <a:srgbClr val="002328"/>
              </a:solidFill>
              <a:latin typeface="Museo Sans 500"/>
            </a:endParaRPr>
          </a:p>
          <a:p>
            <a:pPr>
              <a:lnSpc>
                <a:spcPts val="2299"/>
              </a:lnSpc>
              <a:tabLst>
                <a:tab pos="0" algn="l"/>
              </a:tabLst>
            </a:pPr>
            <a:endParaRPr lang="nl-NL" sz="1800" b="0" strike="noStrike" spc="-1" dirty="0">
              <a:solidFill>
                <a:srgbClr val="002328"/>
              </a:solidFill>
              <a:latin typeface="Museo Sans 500"/>
            </a:endParaRPr>
          </a:p>
          <a:p>
            <a:pPr marL="285840" indent="-285480">
              <a:lnSpc>
                <a:spcPts val="2299"/>
              </a:lnSpc>
              <a:buClr>
                <a:srgbClr val="002328"/>
              </a:buClr>
              <a:buSzPct val="130000"/>
              <a:buFont typeface="Arial"/>
              <a:buChar char="•"/>
              <a:tabLst>
                <a:tab pos="0" algn="l"/>
              </a:tabLst>
            </a:pPr>
            <a:r>
              <a:rPr lang="en-US" sz="1800" b="0" strike="noStrike" spc="-1" dirty="0">
                <a:solidFill>
                  <a:srgbClr val="002328"/>
                </a:solidFill>
                <a:latin typeface="Museo Sans 100"/>
              </a:rPr>
              <a:t>What would you like to discover today?</a:t>
            </a:r>
            <a:endParaRPr lang="nl-NL" sz="1800" b="0" strike="noStrike" spc="-1" dirty="0">
              <a:solidFill>
                <a:srgbClr val="002328"/>
              </a:solidFill>
              <a:latin typeface="Museo Sans 500"/>
            </a:endParaRPr>
          </a:p>
          <a:p>
            <a:pPr>
              <a:lnSpc>
                <a:spcPts val="2299"/>
              </a:lnSpc>
              <a:tabLst>
                <a:tab pos="0" algn="l"/>
              </a:tabLst>
            </a:pPr>
            <a:endParaRPr lang="nl-NL" sz="1800" b="0" strike="noStrike" spc="-1" dirty="0">
              <a:solidFill>
                <a:srgbClr val="002328"/>
              </a:solidFill>
              <a:latin typeface="Museo Sans 5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Picture 3" descr="A person riding on the back of a bicycle&#10;&#10;Description automatically generated"/>
          <p:cNvPicPr/>
          <p:nvPr/>
        </p:nvPicPr>
        <p:blipFill>
          <a:blip r:embed="rId3"/>
          <a:stretch/>
        </p:blipFill>
        <p:spPr>
          <a:xfrm>
            <a:off x="2347920" y="1239840"/>
            <a:ext cx="6939720" cy="3903480"/>
          </a:xfrm>
          <a:prstGeom prst="rect">
            <a:avLst/>
          </a:prstGeom>
          <a:ln>
            <a:noFill/>
          </a:ln>
        </p:spPr>
      </p:pic>
      <p:sp>
        <p:nvSpPr>
          <p:cNvPr id="519" name="CustomShape 2"/>
          <p:cNvSpPr/>
          <p:nvPr/>
        </p:nvSpPr>
        <p:spPr>
          <a:xfrm>
            <a:off x="491400" y="396000"/>
            <a:ext cx="817164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ts val="3200"/>
              </a:lnSpc>
            </a:pPr>
            <a:r>
              <a:rPr lang="en-GB" sz="2800" b="0" strike="noStrike" spc="-1" dirty="0">
                <a:solidFill>
                  <a:schemeClr val="tx2"/>
                </a:solidFill>
                <a:latin typeface="Museo Sans 700"/>
                <a:hlinkClick r:id="rId4">
                  <a:extLst>
                    <a:ext uri="{A12FA001-AC4F-418D-AE19-62706E023703}">
                      <ahyp:hlinkClr xmlns:ahyp="http://schemas.microsoft.com/office/drawing/2018/hyperlinkcolor" val="tx"/>
                    </a:ext>
                  </a:extLst>
                </a:hlinkClick>
              </a:rPr>
              <a:t>Orientation Activities</a:t>
            </a:r>
            <a:endParaRPr lang="nl-NL" sz="2800" b="0" strike="noStrike" spc="-1" dirty="0">
              <a:solidFill>
                <a:schemeClr val="tx2"/>
              </a:solidFill>
              <a:latin typeface="Calibri"/>
            </a:endParaRPr>
          </a:p>
        </p:txBody>
      </p:sp>
      <p:sp>
        <p:nvSpPr>
          <p:cNvPr id="5" name="CustomShape 2">
            <a:extLst>
              <a:ext uri="{FF2B5EF4-FFF2-40B4-BE49-F238E27FC236}">
                <a16:creationId xmlns:a16="http://schemas.microsoft.com/office/drawing/2014/main" id="{EE248656-C3BE-416E-AC66-DFC99971D178}"/>
              </a:ext>
            </a:extLst>
          </p:cNvPr>
          <p:cNvSpPr/>
          <p:nvPr/>
        </p:nvSpPr>
        <p:spPr>
          <a:xfrm>
            <a:off x="491400" y="971640"/>
            <a:ext cx="7912729" cy="25838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480">
              <a:lnSpc>
                <a:spcPct val="100000"/>
              </a:lnSpc>
              <a:buClr>
                <a:srgbClr val="002328"/>
              </a:buClr>
              <a:buFont typeface="Arial"/>
              <a:buChar char="•"/>
            </a:pPr>
            <a:r>
              <a:rPr lang="en-US" spc="-1" dirty="0">
                <a:solidFill>
                  <a:srgbClr val="002328"/>
                </a:solidFill>
                <a:latin typeface="Museo Sans 900" panose="02000000000000000000" pitchFamily="50" charset="0"/>
              </a:rPr>
              <a:t>One Stop Shops </a:t>
            </a:r>
            <a:r>
              <a:rPr lang="en-US" spc="-1" dirty="0">
                <a:solidFill>
                  <a:srgbClr val="002328"/>
                </a:solidFill>
                <a:latin typeface="Museo Sans 100" panose="02000000000000000000" pitchFamily="50" charset="0"/>
              </a:rPr>
              <a:t>| Registration to City Hall &amp; Various resources like ISIC, AON, LTC, ESN | August &amp; September| </a:t>
            </a:r>
            <a:r>
              <a:rPr lang="en-US" spc="-1" dirty="0">
                <a:solidFill>
                  <a:srgbClr val="002328"/>
                </a:solidFill>
                <a:latin typeface="Museo Sans 100" panose="02000000000000000000" pitchFamily="50" charset="0"/>
                <a:hlinkClick r:id="rId5"/>
              </a:rPr>
              <a:t>Register online</a:t>
            </a:r>
            <a:r>
              <a:rPr lang="en-US" spc="-1" dirty="0">
                <a:solidFill>
                  <a:srgbClr val="002328"/>
                </a:solidFill>
                <a:latin typeface="Museo Sans 100" panose="02000000000000000000" pitchFamily="50" charset="0"/>
              </a:rPr>
              <a:t>!</a:t>
            </a:r>
          </a:p>
          <a:p>
            <a:pPr marL="360">
              <a:lnSpc>
                <a:spcPct val="100000"/>
              </a:lnSpc>
              <a:buClr>
                <a:srgbClr val="002328"/>
              </a:buClr>
            </a:pPr>
            <a:endParaRPr lang="en-US" spc="-1" dirty="0">
              <a:solidFill>
                <a:srgbClr val="002328"/>
              </a:solidFill>
              <a:latin typeface="Museo Sans 100"/>
            </a:endParaRPr>
          </a:p>
          <a:p>
            <a:pPr marL="285840" indent="-285480">
              <a:lnSpc>
                <a:spcPct val="100000"/>
              </a:lnSpc>
              <a:buClr>
                <a:srgbClr val="002328"/>
              </a:buClr>
              <a:buFont typeface="Arial"/>
              <a:buChar char="•"/>
            </a:pPr>
            <a:r>
              <a:rPr lang="en-US" sz="1800" b="0" strike="noStrike" spc="-1" dirty="0">
                <a:solidFill>
                  <a:srgbClr val="002328"/>
                </a:solidFill>
                <a:latin typeface="Museo Sans 900" panose="02000000000000000000" pitchFamily="50" charset="0"/>
              </a:rPr>
              <a:t>Ikea Service </a:t>
            </a:r>
            <a:r>
              <a:rPr lang="en-US" sz="1800" b="0" strike="noStrike" spc="-1" dirty="0">
                <a:solidFill>
                  <a:srgbClr val="002328"/>
                </a:solidFill>
                <a:latin typeface="Museo Sans 100"/>
              </a:rPr>
              <a:t>| Have you arrived but need more supplies? We hope to take you to </a:t>
            </a:r>
            <a:r>
              <a:rPr lang="en-US" spc="-1" dirty="0">
                <a:solidFill>
                  <a:srgbClr val="002328"/>
                </a:solidFill>
                <a:latin typeface="Museo Sans 100"/>
              </a:rPr>
              <a:t>Ikea with us! | </a:t>
            </a:r>
            <a:r>
              <a:rPr lang="en-US" spc="-1" dirty="0">
                <a:solidFill>
                  <a:srgbClr val="002328"/>
                </a:solidFill>
                <a:latin typeface="Museo Sans 100"/>
                <a:hlinkClick r:id="rId6"/>
              </a:rPr>
              <a:t>Register online!</a:t>
            </a:r>
            <a:endParaRPr lang="en-US" sz="1800" b="0" strike="noStrike" spc="-1" dirty="0">
              <a:solidFill>
                <a:srgbClr val="002328"/>
              </a:solidFill>
              <a:latin typeface="Museo Sans 100"/>
            </a:endParaRPr>
          </a:p>
          <a:p>
            <a:pPr marL="360">
              <a:lnSpc>
                <a:spcPct val="100000"/>
              </a:lnSpc>
              <a:buClr>
                <a:srgbClr val="002328"/>
              </a:buClr>
            </a:pPr>
            <a:endParaRPr lang="en-US" sz="1800" b="0" strike="noStrike" spc="-1" dirty="0">
              <a:solidFill>
                <a:srgbClr val="002328"/>
              </a:solidFill>
              <a:latin typeface="Museo Sans 100"/>
            </a:endParaRPr>
          </a:p>
          <a:p>
            <a:pPr marL="285840" indent="-285480">
              <a:buClr>
                <a:srgbClr val="002328"/>
              </a:buClr>
              <a:buFont typeface="Arial"/>
              <a:buChar char="•"/>
            </a:pPr>
            <a:r>
              <a:rPr lang="en-US" spc="-1" dirty="0">
                <a:solidFill>
                  <a:srgbClr val="002328"/>
                </a:solidFill>
                <a:latin typeface="Museo Sans 900" panose="02000000000000000000" pitchFamily="50" charset="0"/>
              </a:rPr>
              <a:t>Bicycle Lessons </a:t>
            </a:r>
            <a:r>
              <a:rPr lang="en-US" spc="-1" dirty="0">
                <a:solidFill>
                  <a:srgbClr val="002328"/>
                </a:solidFill>
                <a:latin typeface="Museo Sans 100"/>
              </a:rPr>
              <a:t>| Learn the Dutch way when it comes to </a:t>
            </a:r>
          </a:p>
          <a:p>
            <a:pPr marL="360">
              <a:buClr>
                <a:srgbClr val="002328"/>
              </a:buClr>
            </a:pPr>
            <a:r>
              <a:rPr lang="en-US" spc="-1" dirty="0">
                <a:solidFill>
                  <a:srgbClr val="002328"/>
                </a:solidFill>
                <a:latin typeface="Museo Sans 100"/>
              </a:rPr>
              <a:t>     riding a bike | </a:t>
            </a:r>
            <a:r>
              <a:rPr lang="en-US" i="1" spc="-1" dirty="0">
                <a:solidFill>
                  <a:srgbClr val="002328"/>
                </a:solidFill>
                <a:latin typeface="Museo Sans 100"/>
                <a:hlinkClick r:id="rId4"/>
              </a:rPr>
              <a:t>Dates to come!</a:t>
            </a:r>
            <a:endParaRPr lang="en-US" spc="-1" dirty="0">
              <a:solidFill>
                <a:srgbClr val="002328"/>
              </a:solidFill>
              <a:latin typeface="Museo Sans 100"/>
            </a:endParaRPr>
          </a:p>
          <a:p>
            <a:pPr marL="360">
              <a:lnSpc>
                <a:spcPct val="100000"/>
              </a:lnSpc>
              <a:buClr>
                <a:srgbClr val="002328"/>
              </a:buClr>
            </a:pPr>
            <a:endParaRPr lang="nl-NL" sz="1800" b="0" strike="noStrike" spc="-1" dirty="0">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Picture 3" descr="A person riding on the back of a bicycle&#10;&#10;Description automatically generated"/>
          <p:cNvPicPr/>
          <p:nvPr/>
        </p:nvPicPr>
        <p:blipFill>
          <a:blip r:embed="rId3"/>
          <a:stretch/>
        </p:blipFill>
        <p:spPr>
          <a:xfrm>
            <a:off x="2347920" y="1239840"/>
            <a:ext cx="6939720" cy="3903480"/>
          </a:xfrm>
          <a:prstGeom prst="rect">
            <a:avLst/>
          </a:prstGeom>
          <a:ln>
            <a:noFill/>
          </a:ln>
        </p:spPr>
      </p:pic>
      <p:sp>
        <p:nvSpPr>
          <p:cNvPr id="519" name="CustomShape 2"/>
          <p:cNvSpPr/>
          <p:nvPr/>
        </p:nvSpPr>
        <p:spPr>
          <a:xfrm>
            <a:off x="491400" y="396000"/>
            <a:ext cx="8542872"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ts val="3200"/>
              </a:lnSpc>
            </a:pPr>
            <a:r>
              <a:rPr lang="en-GB" sz="2800" b="0" strike="noStrike" spc="-1" dirty="0">
                <a:solidFill>
                  <a:schemeClr val="tx2"/>
                </a:solidFill>
                <a:latin typeface="Museo Sans 700"/>
              </a:rPr>
              <a:t>What happens if we cannot have One Stop Shops?</a:t>
            </a:r>
            <a:endParaRPr lang="nl-NL" sz="2800" b="0" strike="noStrike" spc="-1" dirty="0">
              <a:solidFill>
                <a:schemeClr val="tx2"/>
              </a:solidFill>
              <a:latin typeface="Calibri"/>
            </a:endParaRPr>
          </a:p>
        </p:txBody>
      </p:sp>
      <p:sp>
        <p:nvSpPr>
          <p:cNvPr id="5" name="CustomShape 2">
            <a:extLst>
              <a:ext uri="{FF2B5EF4-FFF2-40B4-BE49-F238E27FC236}">
                <a16:creationId xmlns:a16="http://schemas.microsoft.com/office/drawing/2014/main" id="{EE248656-C3BE-416E-AC66-DFC99971D178}"/>
              </a:ext>
            </a:extLst>
          </p:cNvPr>
          <p:cNvSpPr/>
          <p:nvPr/>
        </p:nvSpPr>
        <p:spPr>
          <a:xfrm>
            <a:off x="491400" y="971640"/>
            <a:ext cx="7912729" cy="341486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lnSpc>
                <a:spcPct val="100000"/>
              </a:lnSpc>
              <a:buClr>
                <a:srgbClr val="002328"/>
              </a:buClr>
            </a:pPr>
            <a:endParaRPr lang="en-US" spc="-1" dirty="0">
              <a:solidFill>
                <a:srgbClr val="002328"/>
              </a:solidFill>
              <a:latin typeface="Museo Sans 900" panose="02000000000000000000" pitchFamily="50" charset="0"/>
            </a:endParaRPr>
          </a:p>
          <a:p>
            <a:pPr marL="285840" indent="-285480">
              <a:lnSpc>
                <a:spcPct val="100000"/>
              </a:lnSpc>
              <a:buClr>
                <a:srgbClr val="002328"/>
              </a:buClr>
              <a:buFont typeface="Arial"/>
              <a:buChar char="•"/>
            </a:pPr>
            <a:r>
              <a:rPr lang="en-US" spc="-1" dirty="0">
                <a:solidFill>
                  <a:srgbClr val="002328"/>
                </a:solidFill>
                <a:latin typeface="Museo Sans 100" panose="02000000000000000000" pitchFamily="50" charset="0"/>
              </a:rPr>
              <a:t>Are you arriving after the One Stop Shops are done? You will have to go to the City Hall for your registration. Remember, you must do the city hall registration in the city you live in!</a:t>
            </a:r>
          </a:p>
          <a:p>
            <a:pPr marL="285840" indent="-285480">
              <a:lnSpc>
                <a:spcPct val="100000"/>
              </a:lnSpc>
              <a:buClr>
                <a:srgbClr val="002328"/>
              </a:buClr>
              <a:buFont typeface="Arial"/>
              <a:buChar char="•"/>
            </a:pPr>
            <a:endParaRPr lang="en-US" spc="-1" dirty="0">
              <a:solidFill>
                <a:srgbClr val="002328"/>
              </a:solidFill>
              <a:latin typeface="Museo Sans 100" panose="02000000000000000000" pitchFamily="50" charset="0"/>
            </a:endParaRPr>
          </a:p>
          <a:p>
            <a:pPr marL="285840" indent="-285480">
              <a:lnSpc>
                <a:spcPct val="100000"/>
              </a:lnSpc>
              <a:buClr>
                <a:srgbClr val="002328"/>
              </a:buClr>
              <a:buFont typeface="Arial"/>
              <a:buChar char="•"/>
            </a:pPr>
            <a:r>
              <a:rPr lang="en-US" spc="-1" dirty="0">
                <a:solidFill>
                  <a:srgbClr val="002328"/>
                </a:solidFill>
                <a:latin typeface="Museo Sans 100" panose="02000000000000000000" pitchFamily="50" charset="0"/>
              </a:rPr>
              <a:t>Check this </a:t>
            </a:r>
            <a:r>
              <a:rPr lang="en-US" spc="-1" dirty="0">
                <a:solidFill>
                  <a:srgbClr val="002328"/>
                </a:solidFill>
                <a:latin typeface="Museo Sans 100" panose="02000000000000000000" pitchFamily="50" charset="0"/>
                <a:hlinkClick r:id="rId4"/>
              </a:rPr>
              <a:t>link</a:t>
            </a:r>
            <a:r>
              <a:rPr lang="en-US" spc="-1" dirty="0">
                <a:solidFill>
                  <a:srgbClr val="002328"/>
                </a:solidFill>
                <a:latin typeface="Museo Sans 100" panose="02000000000000000000" pitchFamily="50" charset="0"/>
              </a:rPr>
              <a:t> on how to make an appointment.</a:t>
            </a:r>
          </a:p>
          <a:p>
            <a:pPr marL="360">
              <a:lnSpc>
                <a:spcPct val="100000"/>
              </a:lnSpc>
              <a:buClr>
                <a:srgbClr val="002328"/>
              </a:buClr>
            </a:pPr>
            <a:endParaRPr lang="en-US" spc="-1" dirty="0">
              <a:solidFill>
                <a:srgbClr val="002328"/>
              </a:solidFill>
              <a:latin typeface="Museo Sans 100" panose="02000000000000000000" pitchFamily="50" charset="0"/>
            </a:endParaRPr>
          </a:p>
          <a:p>
            <a:pPr marL="360">
              <a:lnSpc>
                <a:spcPct val="100000"/>
              </a:lnSpc>
              <a:buClr>
                <a:srgbClr val="002328"/>
              </a:buClr>
            </a:pPr>
            <a:endParaRPr lang="en-US" spc="-1" dirty="0">
              <a:solidFill>
                <a:srgbClr val="002328"/>
              </a:solidFill>
              <a:latin typeface="Museo Sans 100" panose="02000000000000000000" pitchFamily="50" charset="0"/>
            </a:endParaRPr>
          </a:p>
          <a:p>
            <a:pPr marL="360">
              <a:lnSpc>
                <a:spcPct val="100000"/>
              </a:lnSpc>
              <a:buClr>
                <a:srgbClr val="002328"/>
              </a:buClr>
            </a:pPr>
            <a:r>
              <a:rPr lang="en-US" i="1" spc="-1" dirty="0">
                <a:solidFill>
                  <a:srgbClr val="002328"/>
                </a:solidFill>
                <a:latin typeface="Museo Sans 100" panose="02000000000000000000" pitchFamily="50" charset="0"/>
              </a:rPr>
              <a:t>*Need help with the Dutch?</a:t>
            </a:r>
          </a:p>
          <a:p>
            <a:pPr marL="360">
              <a:lnSpc>
                <a:spcPct val="100000"/>
              </a:lnSpc>
              <a:buClr>
                <a:srgbClr val="002328"/>
              </a:buClr>
            </a:pPr>
            <a:r>
              <a:rPr lang="en-US" i="1" spc="-1" dirty="0">
                <a:solidFill>
                  <a:srgbClr val="002328"/>
                </a:solidFill>
                <a:latin typeface="Museo Sans 100" panose="02000000000000000000" pitchFamily="50" charset="0"/>
              </a:rPr>
              <a:t>Use Chrome browser &amp;</a:t>
            </a:r>
          </a:p>
          <a:p>
            <a:pPr marL="360">
              <a:lnSpc>
                <a:spcPct val="100000"/>
              </a:lnSpc>
              <a:buClr>
                <a:srgbClr val="002328"/>
              </a:buClr>
            </a:pPr>
            <a:r>
              <a:rPr lang="en-US" i="1" spc="-1" dirty="0">
                <a:solidFill>
                  <a:srgbClr val="002328"/>
                </a:solidFill>
                <a:latin typeface="Museo Sans 100" panose="02000000000000000000" pitchFamily="50" charset="0"/>
              </a:rPr>
              <a:t>Right click + translate</a:t>
            </a:r>
          </a:p>
          <a:p>
            <a:pPr marL="285840" indent="-285480">
              <a:lnSpc>
                <a:spcPct val="100000"/>
              </a:lnSpc>
              <a:buClr>
                <a:srgbClr val="002328"/>
              </a:buClr>
              <a:buFont typeface="Arial"/>
              <a:buChar char="•"/>
            </a:pPr>
            <a:endParaRPr lang="en-US" spc="-1" dirty="0">
              <a:solidFill>
                <a:srgbClr val="002328"/>
              </a:solidFill>
              <a:latin typeface="Museo Sans 100" panose="02000000000000000000" pitchFamily="50" charset="0"/>
            </a:endParaRPr>
          </a:p>
        </p:txBody>
      </p:sp>
    </p:spTree>
    <p:extLst>
      <p:ext uri="{BB962C8B-B14F-4D97-AF65-F5344CB8AC3E}">
        <p14:creationId xmlns:p14="http://schemas.microsoft.com/office/powerpoint/2010/main" val="754251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_map_2022">
            <a:extLst>
              <a:ext uri="{FF2B5EF4-FFF2-40B4-BE49-F238E27FC236}">
                <a16:creationId xmlns:a16="http://schemas.microsoft.com/office/drawing/2014/main" id="{4E4C9B6A-707D-67FE-24DB-A07E05161E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14158"/>
            <a:ext cx="6523088" cy="4936886"/>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000BD499-DD06-8591-33EB-9D785889F64D}"/>
              </a:ext>
            </a:extLst>
          </p:cNvPr>
          <p:cNvSpPr/>
          <p:nvPr/>
        </p:nvSpPr>
        <p:spPr>
          <a:xfrm>
            <a:off x="1543576" y="1291904"/>
            <a:ext cx="494950" cy="520118"/>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36920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Picture 3" descr="A person riding on the back of a bicycle&#10;&#10;Description automatically generated"/>
          <p:cNvPicPr/>
          <p:nvPr/>
        </p:nvPicPr>
        <p:blipFill>
          <a:blip r:embed="rId3"/>
          <a:stretch/>
        </p:blipFill>
        <p:spPr>
          <a:xfrm>
            <a:off x="2347920" y="1239840"/>
            <a:ext cx="6939720" cy="3903480"/>
          </a:xfrm>
          <a:prstGeom prst="rect">
            <a:avLst/>
          </a:prstGeom>
          <a:ln>
            <a:noFill/>
          </a:ln>
        </p:spPr>
      </p:pic>
      <p:sp>
        <p:nvSpPr>
          <p:cNvPr id="519" name="CustomShape 2"/>
          <p:cNvSpPr/>
          <p:nvPr/>
        </p:nvSpPr>
        <p:spPr>
          <a:xfrm>
            <a:off x="491400" y="396000"/>
            <a:ext cx="8542872"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ts val="3200"/>
              </a:lnSpc>
            </a:pPr>
            <a:r>
              <a:rPr lang="en-GB" sz="2800" b="0" strike="noStrike" spc="-1" dirty="0">
                <a:solidFill>
                  <a:schemeClr val="tx2"/>
                </a:solidFill>
                <a:latin typeface="Museo Sans 700"/>
              </a:rPr>
              <a:t>Transportation in the Netherlands</a:t>
            </a:r>
            <a:endParaRPr lang="nl-NL" sz="2800" b="0" strike="noStrike" spc="-1" dirty="0">
              <a:solidFill>
                <a:schemeClr val="tx2"/>
              </a:solidFill>
              <a:latin typeface="Calibri"/>
            </a:endParaRPr>
          </a:p>
        </p:txBody>
      </p:sp>
      <p:sp>
        <p:nvSpPr>
          <p:cNvPr id="5" name="CustomShape 2">
            <a:extLst>
              <a:ext uri="{FF2B5EF4-FFF2-40B4-BE49-F238E27FC236}">
                <a16:creationId xmlns:a16="http://schemas.microsoft.com/office/drawing/2014/main" id="{EE248656-C3BE-416E-AC66-DFC99971D178}"/>
              </a:ext>
            </a:extLst>
          </p:cNvPr>
          <p:cNvSpPr/>
          <p:nvPr/>
        </p:nvSpPr>
        <p:spPr>
          <a:xfrm>
            <a:off x="491400" y="971640"/>
            <a:ext cx="7912729" cy="230687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lnSpc>
                <a:spcPct val="100000"/>
              </a:lnSpc>
              <a:buClr>
                <a:srgbClr val="002328"/>
              </a:buClr>
            </a:pPr>
            <a:endParaRPr lang="en-US" spc="-1" dirty="0">
              <a:solidFill>
                <a:srgbClr val="002328"/>
              </a:solidFill>
              <a:latin typeface="Museo Sans 900" panose="02000000000000000000" pitchFamily="50" charset="0"/>
            </a:endParaRPr>
          </a:p>
          <a:p>
            <a:pPr marL="285840" indent="-285480">
              <a:lnSpc>
                <a:spcPct val="100000"/>
              </a:lnSpc>
              <a:buClr>
                <a:srgbClr val="002328"/>
              </a:buClr>
              <a:buFont typeface="Arial"/>
              <a:buChar char="•"/>
            </a:pPr>
            <a:r>
              <a:rPr lang="en-US" spc="-1" dirty="0">
                <a:solidFill>
                  <a:srgbClr val="002328"/>
                </a:solidFill>
                <a:latin typeface="Museo Sans 100" panose="02000000000000000000" pitchFamily="50" charset="0"/>
                <a:hlinkClick r:id="rId4"/>
              </a:rPr>
              <a:t>Public Transport Card w/ Discount for International Students</a:t>
            </a:r>
            <a:endParaRPr lang="en-US" spc="-1" dirty="0">
              <a:solidFill>
                <a:srgbClr val="002328"/>
              </a:solidFill>
              <a:latin typeface="Museo Sans 100" panose="02000000000000000000" pitchFamily="50" charset="0"/>
            </a:endParaRPr>
          </a:p>
          <a:p>
            <a:pPr marL="743040" lvl="1" indent="-285480">
              <a:buClr>
                <a:srgbClr val="002328"/>
              </a:buClr>
              <a:buFont typeface="Arial"/>
              <a:buChar char="•"/>
            </a:pPr>
            <a:r>
              <a:rPr lang="en-US" spc="-1" dirty="0">
                <a:solidFill>
                  <a:srgbClr val="002328"/>
                </a:solidFill>
                <a:latin typeface="Museo Sans 100" panose="02000000000000000000" pitchFamily="50" charset="0"/>
              </a:rPr>
              <a:t>provide international students easy access to all forms of transport in the Netherlands. With Student Mobility you are able to receive a customized public transport card (+ an ISIC Student-ID) with special discounts for international students! You can use </a:t>
            </a:r>
          </a:p>
          <a:p>
            <a:pPr marL="457560" lvl="1">
              <a:buClr>
                <a:srgbClr val="002328"/>
              </a:buClr>
            </a:pPr>
            <a:r>
              <a:rPr lang="en-US" spc="-1" dirty="0">
                <a:solidFill>
                  <a:srgbClr val="002328"/>
                </a:solidFill>
                <a:latin typeface="Museo Sans 100" panose="02000000000000000000" pitchFamily="50" charset="0"/>
              </a:rPr>
              <a:t>     this card for train, tram, metro and bus.</a:t>
            </a:r>
          </a:p>
          <a:p>
            <a:pPr marL="457560" lvl="1">
              <a:buClr>
                <a:srgbClr val="002328"/>
              </a:buClr>
            </a:pPr>
            <a:endParaRPr lang="en-US" spc="-1" dirty="0">
              <a:solidFill>
                <a:srgbClr val="002328"/>
              </a:solidFill>
              <a:latin typeface="Museo Sans 100" panose="02000000000000000000" pitchFamily="50" charset="0"/>
            </a:endParaRPr>
          </a:p>
        </p:txBody>
      </p:sp>
    </p:spTree>
    <p:extLst>
      <p:ext uri="{BB962C8B-B14F-4D97-AF65-F5344CB8AC3E}">
        <p14:creationId xmlns:p14="http://schemas.microsoft.com/office/powerpoint/2010/main" val="378028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Erasmus_Corporatie_B_EN_v1</Template>
  <TotalTime>3039</TotalTime>
  <Words>819</Words>
  <Application>Microsoft Office PowerPoint</Application>
  <PresentationFormat>On-screen Show (16:9)</PresentationFormat>
  <Paragraphs>120</Paragraphs>
  <Slides>19</Slides>
  <Notes>14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19</vt:i4>
      </vt:variant>
    </vt:vector>
  </HeadingPairs>
  <TitlesOfParts>
    <vt:vector size="34" baseType="lpstr">
      <vt:lpstr>Arial</vt:lpstr>
      <vt:lpstr>Calibri</vt:lpstr>
      <vt:lpstr>Museo Sans 100</vt:lpstr>
      <vt:lpstr>Museo Sans 500</vt:lpstr>
      <vt:lpstr>Museo Sans 700</vt:lpstr>
      <vt:lpstr>Museo Sans 900</vt:lpstr>
      <vt:lpstr>Symbol</vt:lpstr>
      <vt:lpstr>Wingdings</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Ton Persoon</dc:creator>
  <dc:description>Corporate presentation 16:9_x005f_x000d_versie 1.0 - January 2015_x005f_x000d_Ontwerp: Fabrique_x005f_x000d_Sjabloon: Ton Persoon</dc:description>
  <cp:lastModifiedBy>Samantha Quiambao</cp:lastModifiedBy>
  <cp:revision>49</cp:revision>
  <dcterms:created xsi:type="dcterms:W3CDTF">2015-01-26T16:22:41Z</dcterms:created>
  <dcterms:modified xsi:type="dcterms:W3CDTF">2023-08-09T09:22:46Z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13</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20</vt:i4>
  </property>
  <property fmtid="{D5CDD505-2E9C-101B-9397-08002B2CF9AE}" pid="12" name="MSIP_Label_8772ba27-cab8-4042-a351-a31f6e4eacdc_Enabled">
    <vt:lpwstr>true</vt:lpwstr>
  </property>
  <property fmtid="{D5CDD505-2E9C-101B-9397-08002B2CF9AE}" pid="13" name="MSIP_Label_8772ba27-cab8-4042-a351-a31f6e4eacdc_SetDate">
    <vt:lpwstr>2023-07-26T09:15:31Z</vt:lpwstr>
  </property>
  <property fmtid="{D5CDD505-2E9C-101B-9397-08002B2CF9AE}" pid="14" name="MSIP_Label_8772ba27-cab8-4042-a351-a31f6e4eacdc_Method">
    <vt:lpwstr>Standard</vt:lpwstr>
  </property>
  <property fmtid="{D5CDD505-2E9C-101B-9397-08002B2CF9AE}" pid="15" name="MSIP_Label_8772ba27-cab8-4042-a351-a31f6e4eacdc_Name">
    <vt:lpwstr>Internal</vt:lpwstr>
  </property>
  <property fmtid="{D5CDD505-2E9C-101B-9397-08002B2CF9AE}" pid="16" name="MSIP_Label_8772ba27-cab8-4042-a351-a31f6e4eacdc_SiteId">
    <vt:lpwstr>715902d6-f63e-4b8d-929b-4bb170bad492</vt:lpwstr>
  </property>
  <property fmtid="{D5CDD505-2E9C-101B-9397-08002B2CF9AE}" pid="17" name="MSIP_Label_8772ba27-cab8-4042-a351-a31f6e4eacdc_ActionId">
    <vt:lpwstr>204f7dc9-14cf-449c-947d-4cc51604c8c6</vt:lpwstr>
  </property>
  <property fmtid="{D5CDD505-2E9C-101B-9397-08002B2CF9AE}" pid="18" name="MSIP_Label_8772ba27-cab8-4042-a351-a31f6e4eacdc_ContentBits">
    <vt:lpwstr>2</vt:lpwstr>
  </property>
  <property fmtid="{D5CDD505-2E9C-101B-9397-08002B2CF9AE}" pid="19" name="ClassificationContentMarkingFooterLocations">
    <vt:lpwstr>Office Theme:6\Office Theme:3\Office Theme:3\Office Theme:3\Office Theme:3\Office Theme:3\Office Theme:3</vt:lpwstr>
  </property>
  <property fmtid="{D5CDD505-2E9C-101B-9397-08002B2CF9AE}" pid="20" name="ClassificationContentMarkingFooterText">
    <vt:lpwstr>Classification: Internal</vt:lpwstr>
  </property>
</Properties>
</file>