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1" r:id="rId5"/>
  </p:sldMasterIdLst>
  <p:notesMasterIdLst>
    <p:notesMasterId r:id="rId85"/>
  </p:notesMasterIdLst>
  <p:sldIdLst>
    <p:sldId id="436" r:id="rId6"/>
    <p:sldId id="520" r:id="rId7"/>
    <p:sldId id="493" r:id="rId8"/>
    <p:sldId id="494" r:id="rId9"/>
    <p:sldId id="521" r:id="rId10"/>
    <p:sldId id="522" r:id="rId11"/>
    <p:sldId id="431" r:id="rId12"/>
    <p:sldId id="563" r:id="rId13"/>
    <p:sldId id="564" r:id="rId14"/>
    <p:sldId id="565" r:id="rId15"/>
    <p:sldId id="438" r:id="rId16"/>
    <p:sldId id="523" r:id="rId17"/>
    <p:sldId id="525" r:id="rId18"/>
    <p:sldId id="526" r:id="rId19"/>
    <p:sldId id="527" r:id="rId20"/>
    <p:sldId id="528" r:id="rId21"/>
    <p:sldId id="550" r:id="rId22"/>
    <p:sldId id="513" r:id="rId23"/>
    <p:sldId id="439" r:id="rId24"/>
    <p:sldId id="529" r:id="rId25"/>
    <p:sldId id="507" r:id="rId26"/>
    <p:sldId id="496" r:id="rId27"/>
    <p:sldId id="459" r:id="rId28"/>
    <p:sldId id="423" r:id="rId29"/>
    <p:sldId id="430" r:id="rId30"/>
    <p:sldId id="530" r:id="rId31"/>
    <p:sldId id="531" r:id="rId32"/>
    <p:sldId id="478" r:id="rId33"/>
    <p:sldId id="405" r:id="rId34"/>
    <p:sldId id="551" r:id="rId35"/>
    <p:sldId id="557" r:id="rId36"/>
    <p:sldId id="440" r:id="rId37"/>
    <p:sldId id="532" r:id="rId38"/>
    <p:sldId id="508" r:id="rId39"/>
    <p:sldId id="498" r:id="rId40"/>
    <p:sldId id="533" r:id="rId41"/>
    <p:sldId id="462" r:id="rId42"/>
    <p:sldId id="534" r:id="rId43"/>
    <p:sldId id="476" r:id="rId44"/>
    <p:sldId id="562" r:id="rId45"/>
    <p:sldId id="556" r:id="rId46"/>
    <p:sldId id="535" r:id="rId47"/>
    <p:sldId id="552" r:id="rId48"/>
    <p:sldId id="558" r:id="rId49"/>
    <p:sldId id="464" r:id="rId50"/>
    <p:sldId id="433" r:id="rId51"/>
    <p:sldId id="536" r:id="rId52"/>
    <p:sldId id="509" r:id="rId53"/>
    <p:sldId id="500" r:id="rId54"/>
    <p:sldId id="537" r:id="rId55"/>
    <p:sldId id="428" r:id="rId56"/>
    <p:sldId id="541" r:id="rId57"/>
    <p:sldId id="553" r:id="rId58"/>
    <p:sldId id="559" r:id="rId59"/>
    <p:sldId id="466" r:id="rId60"/>
    <p:sldId id="542" r:id="rId61"/>
    <p:sldId id="510" r:id="rId62"/>
    <p:sldId id="502" r:id="rId63"/>
    <p:sldId id="543" r:id="rId64"/>
    <p:sldId id="544" r:id="rId65"/>
    <p:sldId id="545" r:id="rId66"/>
    <p:sldId id="546" r:id="rId67"/>
    <p:sldId id="554" r:id="rId68"/>
    <p:sldId id="561" r:id="rId69"/>
    <p:sldId id="467" r:id="rId70"/>
    <p:sldId id="547" r:id="rId71"/>
    <p:sldId id="511" r:id="rId72"/>
    <p:sldId id="504" r:id="rId73"/>
    <p:sldId id="548" r:id="rId74"/>
    <p:sldId id="485" r:id="rId75"/>
    <p:sldId id="555" r:id="rId76"/>
    <p:sldId id="560" r:id="rId77"/>
    <p:sldId id="468" r:id="rId78"/>
    <p:sldId id="549" r:id="rId79"/>
    <p:sldId id="512" r:id="rId80"/>
    <p:sldId id="506" r:id="rId81"/>
    <p:sldId id="539" r:id="rId82"/>
    <p:sldId id="488" r:id="rId83"/>
    <p:sldId id="43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 1: Wat is identiteit?" id="{49A96A5E-93E1-40FF-8C0E-61B9A908CD52}">
          <p14:sldIdLst>
            <p14:sldId id="436"/>
            <p14:sldId id="520"/>
            <p14:sldId id="493"/>
            <p14:sldId id="494"/>
            <p14:sldId id="521"/>
            <p14:sldId id="522"/>
            <p14:sldId id="431"/>
            <p14:sldId id="563"/>
            <p14:sldId id="564"/>
            <p14:sldId id="565"/>
            <p14:sldId id="438"/>
            <p14:sldId id="523"/>
            <p14:sldId id="525"/>
            <p14:sldId id="526"/>
            <p14:sldId id="527"/>
            <p14:sldId id="528"/>
            <p14:sldId id="550"/>
            <p14:sldId id="513"/>
          </p14:sldIdLst>
        </p14:section>
        <p14:section name="Les 2: Hoe is jouw motivatie?" id="{50AA379A-FE3A-4249-BD1E-B83DABD1C59F}">
          <p14:sldIdLst>
            <p14:sldId id="439"/>
            <p14:sldId id="529"/>
            <p14:sldId id="507"/>
            <p14:sldId id="496"/>
            <p14:sldId id="459"/>
            <p14:sldId id="423"/>
            <p14:sldId id="430"/>
            <p14:sldId id="530"/>
            <p14:sldId id="531"/>
            <p14:sldId id="478"/>
            <p14:sldId id="405"/>
            <p14:sldId id="551"/>
            <p14:sldId id="557"/>
          </p14:sldIdLst>
        </p14:section>
        <p14:section name="Les 3: Maak een plan" id="{3EAD6F10-D2BF-4E6D-88BA-475F0BE8445B}">
          <p14:sldIdLst>
            <p14:sldId id="440"/>
            <p14:sldId id="532"/>
            <p14:sldId id="508"/>
            <p14:sldId id="498"/>
            <p14:sldId id="533"/>
            <p14:sldId id="462"/>
            <p14:sldId id="534"/>
            <p14:sldId id="476"/>
            <p14:sldId id="562"/>
            <p14:sldId id="556"/>
            <p14:sldId id="535"/>
            <p14:sldId id="552"/>
            <p14:sldId id="558"/>
          </p14:sldIdLst>
        </p14:section>
        <p14:section name=":es 4: Onderzoek jouw identiteit en motivatie" id="{61A1B0AF-78F1-4061-A2C8-B0742A5FA2B0}">
          <p14:sldIdLst>
            <p14:sldId id="464"/>
            <p14:sldId id="433"/>
            <p14:sldId id="536"/>
            <p14:sldId id="509"/>
            <p14:sldId id="500"/>
            <p14:sldId id="537"/>
            <p14:sldId id="428"/>
            <p14:sldId id="541"/>
            <p14:sldId id="553"/>
            <p14:sldId id="559"/>
          </p14:sldIdLst>
        </p14:section>
        <p14:section name="Les 5: Vergroot je onderzoek" id="{2FF7672B-700E-46A5-B157-FC61E8748BAD}">
          <p14:sldIdLst>
            <p14:sldId id="466"/>
            <p14:sldId id="542"/>
            <p14:sldId id="510"/>
            <p14:sldId id="502"/>
            <p14:sldId id="543"/>
            <p14:sldId id="544"/>
            <p14:sldId id="545"/>
            <p14:sldId id="546"/>
            <p14:sldId id="554"/>
            <p14:sldId id="561"/>
          </p14:sldIdLst>
        </p14:section>
        <p14:section name="Les 6: Maak je presentatie" id="{8658BF11-12A9-4091-9AD8-AAFE3CBFF01A}">
          <p14:sldIdLst>
            <p14:sldId id="467"/>
            <p14:sldId id="547"/>
            <p14:sldId id="511"/>
            <p14:sldId id="504"/>
            <p14:sldId id="548"/>
            <p14:sldId id="485"/>
            <p14:sldId id="555"/>
            <p14:sldId id="560"/>
          </p14:sldIdLst>
        </p14:section>
        <p14:section name="Les 7/8: Delen maar!" id="{7ABE33C3-7A2C-4F4E-A9C1-39B4E2F22EB2}">
          <p14:sldIdLst>
            <p14:sldId id="468"/>
            <p14:sldId id="549"/>
            <p14:sldId id="512"/>
            <p14:sldId id="506"/>
            <p14:sldId id="539"/>
            <p14:sldId id="488"/>
            <p14:sldId id="4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46D52D-0D6C-62F8-809F-CE24518D3FA6}" name="Hollander, Maxime den (AMSHA) - KLM" initials="" userId="S::Maxime-den.Hollander@klm.com::65ad3911-05fc-4d03-ab66-8e80a86ef51d" providerId="AD"/>
  <p188:author id="{A5372F98-4C3C-B697-1015-5A119A4B81E1}" name="Monique Herwegen" initials="MH" userId="S::70387mhe@eur.nl::2f37e31b-66cf-4524-a78e-56b346fdd7d9" providerId="AD"/>
  <p188:author id="{9886D3D9-69F7-9794-D567-06960DAD9FA4}" name="Rowan Huijgen" initials="RH" userId="S::53184rhu@eur.nl::e0cabf83-1478-4e2a-909c-f705818440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f Fischer" initials="SF" lastIdx="12" clrIdx="0">
    <p:extLst>
      <p:ext uri="{19B8F6BF-5375-455C-9EA6-DF929625EA0E}">
        <p15:presenceInfo xmlns:p15="http://schemas.microsoft.com/office/powerpoint/2012/main" userId="S::Stef@pptsolutions.nl::16c4fb3c-bee3-4fbd-ab2a-baf4e8406ef4" providerId="AD"/>
      </p:ext>
    </p:extLst>
  </p:cmAuthor>
  <p:cmAuthor id="2" name="PPT Solutions" initials="PPT" lastIdx="1" clrIdx="1">
    <p:extLst>
      <p:ext uri="{19B8F6BF-5375-455C-9EA6-DF929625EA0E}">
        <p15:presenceInfo xmlns:p15="http://schemas.microsoft.com/office/powerpoint/2012/main" userId="PPT Solutions" providerId="None"/>
      </p:ext>
    </p:extLst>
  </p:cmAuthor>
  <p:cmAuthor id="3" name="Silvana Salamur" initials="SS" lastIdx="47" clrIdx="2">
    <p:extLst>
      <p:ext uri="{19B8F6BF-5375-455C-9EA6-DF929625EA0E}">
        <p15:presenceInfo xmlns:p15="http://schemas.microsoft.com/office/powerpoint/2012/main" userId="Silvana Salamur" providerId="None"/>
      </p:ext>
    </p:extLst>
  </p:cmAuthor>
  <p:cmAuthor id="4" name="Alexandra van Doorn" initials="AvD" lastIdx="18" clrIdx="3">
    <p:extLst>
      <p:ext uri="{19B8F6BF-5375-455C-9EA6-DF929625EA0E}">
        <p15:presenceInfo xmlns:p15="http://schemas.microsoft.com/office/powerpoint/2012/main" userId="S::74840avd@eur.nl::5d3a1a3d-230e-4649-918f-afca906a87e3" providerId="AD"/>
      </p:ext>
    </p:extLst>
  </p:cmAuthor>
  <p:cmAuthor id="5" name="Karlijn van den Hoff" initials="KvdH" lastIdx="16" clrIdx="4">
    <p:extLst>
      <p:ext uri="{19B8F6BF-5375-455C-9EA6-DF929625EA0E}">
        <p15:presenceInfo xmlns:p15="http://schemas.microsoft.com/office/powerpoint/2012/main" userId="S::karlijn@pptsolutions.nl::5c737ac9-a67f-4e47-9413-1fe943df24bb" providerId="AD"/>
      </p:ext>
    </p:extLst>
  </p:cmAuthor>
  <p:cmAuthor id="6" name="Etienne David" initials="ED" lastIdx="8" clrIdx="5">
    <p:extLst>
      <p:ext uri="{19B8F6BF-5375-455C-9EA6-DF929625EA0E}">
        <p15:presenceInfo xmlns:p15="http://schemas.microsoft.com/office/powerpoint/2012/main" userId="S::etienne@pptsolutions.nl::be776550-2a70-4e2e-b9e7-bfd7b4da0f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8067"/>
    <a:srgbClr val="156A9F"/>
    <a:srgbClr val="59BA47"/>
    <a:srgbClr val="BF8D2C"/>
    <a:srgbClr val="F89D28"/>
    <a:srgbClr val="DD1367"/>
    <a:srgbClr val="E36231"/>
    <a:srgbClr val="A21942"/>
    <a:srgbClr val="27BFE6"/>
    <a:srgbClr val="C72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5219D7-086C-3323-6962-AF1EE16CB629}" v="67" dt="2025-03-31T13:30:02.55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70" autoAdjust="0"/>
    <p:restoredTop sz="94422" autoAdjust="0"/>
  </p:normalViewPr>
  <p:slideViewPr>
    <p:cSldViewPr snapToGrid="0" showGuides="1">
      <p:cViewPr varScale="1">
        <p:scale>
          <a:sx n="108" d="100"/>
          <a:sy n="108" d="100"/>
        </p:scale>
        <p:origin x="240"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3DF3C1-4A1A-5547-93B7-456ABBEE7E77}" type="doc">
      <dgm:prSet loTypeId="urn:microsoft.com/office/officeart/2005/8/layout/venn1" loCatId="" qsTypeId="urn:microsoft.com/office/officeart/2005/8/quickstyle/simple1" qsCatId="simple" csTypeId="urn:microsoft.com/office/officeart/2005/8/colors/accent1_2" csCatId="accent1" phldr="1"/>
      <dgm:spPr/>
    </dgm:pt>
    <dgm:pt modelId="{56AF95FA-043A-0E43-A235-4156AAC6AE70}">
      <dgm:prSet phldrT="[Tekst]"/>
      <dgm:spPr/>
      <dgm:t>
        <a:bodyPr/>
        <a:lstStyle/>
        <a:p>
          <a:r>
            <a:rPr lang="nl-NL" dirty="0">
              <a:solidFill>
                <a:schemeClr val="bg1"/>
              </a:solidFill>
            </a:rPr>
            <a:t>Relatie</a:t>
          </a:r>
        </a:p>
      </dgm:t>
    </dgm:pt>
    <dgm:pt modelId="{D722FF31-FFDF-7D4F-A065-7421B3DE0D96}" type="parTrans" cxnId="{09BF96CA-D133-E144-A4B2-5C5CFAC000A6}">
      <dgm:prSet/>
      <dgm:spPr/>
      <dgm:t>
        <a:bodyPr/>
        <a:lstStyle/>
        <a:p>
          <a:endParaRPr lang="nl-NL"/>
        </a:p>
      </dgm:t>
    </dgm:pt>
    <dgm:pt modelId="{4096E3E1-164F-734C-B9DB-14472588F2F1}" type="sibTrans" cxnId="{09BF96CA-D133-E144-A4B2-5C5CFAC000A6}">
      <dgm:prSet/>
      <dgm:spPr/>
      <dgm:t>
        <a:bodyPr/>
        <a:lstStyle/>
        <a:p>
          <a:endParaRPr lang="nl-NL"/>
        </a:p>
      </dgm:t>
    </dgm:pt>
    <dgm:pt modelId="{F051BB2A-DCB4-F940-88E4-DCB69C312511}">
      <dgm:prSet phldrT="[Tekst]"/>
      <dgm:spPr/>
      <dgm:t>
        <a:bodyPr/>
        <a:lstStyle/>
        <a:p>
          <a:r>
            <a:rPr lang="nl-NL" dirty="0">
              <a:solidFill>
                <a:schemeClr val="bg1"/>
              </a:solidFill>
            </a:rPr>
            <a:t>Autonomie</a:t>
          </a:r>
        </a:p>
      </dgm:t>
    </dgm:pt>
    <dgm:pt modelId="{ACBB7502-66CF-A045-A00F-90D301798CA8}" type="parTrans" cxnId="{562ED8C2-DDAA-8443-B54B-3366AD213CA1}">
      <dgm:prSet/>
      <dgm:spPr/>
      <dgm:t>
        <a:bodyPr/>
        <a:lstStyle/>
        <a:p>
          <a:endParaRPr lang="nl-NL"/>
        </a:p>
      </dgm:t>
    </dgm:pt>
    <dgm:pt modelId="{17DF97E7-22D5-A94C-A3EC-FE5A8A879B6B}" type="sibTrans" cxnId="{562ED8C2-DDAA-8443-B54B-3366AD213CA1}">
      <dgm:prSet/>
      <dgm:spPr/>
      <dgm:t>
        <a:bodyPr/>
        <a:lstStyle/>
        <a:p>
          <a:endParaRPr lang="nl-NL"/>
        </a:p>
      </dgm:t>
    </dgm:pt>
    <dgm:pt modelId="{DB163AFE-E67C-E648-B422-F93A9CC62AD3}">
      <dgm:prSet phldrT="[Tekst]"/>
      <dgm:spPr/>
      <dgm:t>
        <a:bodyPr/>
        <a:lstStyle/>
        <a:p>
          <a:r>
            <a:rPr lang="nl-NL" dirty="0">
              <a:solidFill>
                <a:schemeClr val="bg1"/>
              </a:solidFill>
            </a:rPr>
            <a:t>Competentie</a:t>
          </a:r>
        </a:p>
      </dgm:t>
    </dgm:pt>
    <dgm:pt modelId="{D34F7044-6564-3B41-B239-3D3DC722AD3C}" type="parTrans" cxnId="{B6E07556-0E61-BA47-AC27-95A07CB7ED73}">
      <dgm:prSet/>
      <dgm:spPr/>
      <dgm:t>
        <a:bodyPr/>
        <a:lstStyle/>
        <a:p>
          <a:endParaRPr lang="nl-NL"/>
        </a:p>
      </dgm:t>
    </dgm:pt>
    <dgm:pt modelId="{1BE1F1D6-00E1-6340-A105-0C51D4578AF4}" type="sibTrans" cxnId="{B6E07556-0E61-BA47-AC27-95A07CB7ED73}">
      <dgm:prSet/>
      <dgm:spPr/>
      <dgm:t>
        <a:bodyPr/>
        <a:lstStyle/>
        <a:p>
          <a:endParaRPr lang="nl-NL"/>
        </a:p>
      </dgm:t>
    </dgm:pt>
    <dgm:pt modelId="{CCB8CED6-373D-FB47-9AC5-FC5E870FC0B4}" type="pres">
      <dgm:prSet presAssocID="{9B3DF3C1-4A1A-5547-93B7-456ABBEE7E77}" presName="compositeShape" presStyleCnt="0">
        <dgm:presLayoutVars>
          <dgm:chMax val="7"/>
          <dgm:dir/>
          <dgm:resizeHandles val="exact"/>
        </dgm:presLayoutVars>
      </dgm:prSet>
      <dgm:spPr/>
    </dgm:pt>
    <dgm:pt modelId="{B335232D-1F8B-4140-ACFB-C053B1805DB2}" type="pres">
      <dgm:prSet presAssocID="{56AF95FA-043A-0E43-A235-4156AAC6AE70}" presName="circ1" presStyleLbl="vennNode1" presStyleIdx="0" presStyleCnt="3"/>
      <dgm:spPr/>
    </dgm:pt>
    <dgm:pt modelId="{92E1389F-59F8-8144-8776-17B72D8C0597}" type="pres">
      <dgm:prSet presAssocID="{56AF95FA-043A-0E43-A235-4156AAC6AE70}" presName="circ1Tx" presStyleLbl="revTx" presStyleIdx="0" presStyleCnt="0">
        <dgm:presLayoutVars>
          <dgm:chMax val="0"/>
          <dgm:chPref val="0"/>
          <dgm:bulletEnabled val="1"/>
        </dgm:presLayoutVars>
      </dgm:prSet>
      <dgm:spPr/>
    </dgm:pt>
    <dgm:pt modelId="{49BA0FA3-A542-004E-A810-17362101D255}" type="pres">
      <dgm:prSet presAssocID="{F051BB2A-DCB4-F940-88E4-DCB69C312511}" presName="circ2" presStyleLbl="vennNode1" presStyleIdx="1" presStyleCnt="3"/>
      <dgm:spPr/>
    </dgm:pt>
    <dgm:pt modelId="{B0085C33-47C8-AC43-AF76-2365AAAA7483}" type="pres">
      <dgm:prSet presAssocID="{F051BB2A-DCB4-F940-88E4-DCB69C312511}" presName="circ2Tx" presStyleLbl="revTx" presStyleIdx="0" presStyleCnt="0">
        <dgm:presLayoutVars>
          <dgm:chMax val="0"/>
          <dgm:chPref val="0"/>
          <dgm:bulletEnabled val="1"/>
        </dgm:presLayoutVars>
      </dgm:prSet>
      <dgm:spPr/>
    </dgm:pt>
    <dgm:pt modelId="{D8D7AB3E-3684-DF4F-8AA7-C8B2BC59E98A}" type="pres">
      <dgm:prSet presAssocID="{DB163AFE-E67C-E648-B422-F93A9CC62AD3}" presName="circ3" presStyleLbl="vennNode1" presStyleIdx="2" presStyleCnt="3"/>
      <dgm:spPr/>
    </dgm:pt>
    <dgm:pt modelId="{12397638-6431-F046-9730-258BACD63CA9}" type="pres">
      <dgm:prSet presAssocID="{DB163AFE-E67C-E648-B422-F93A9CC62AD3}" presName="circ3Tx" presStyleLbl="revTx" presStyleIdx="0" presStyleCnt="0">
        <dgm:presLayoutVars>
          <dgm:chMax val="0"/>
          <dgm:chPref val="0"/>
          <dgm:bulletEnabled val="1"/>
        </dgm:presLayoutVars>
      </dgm:prSet>
      <dgm:spPr/>
    </dgm:pt>
  </dgm:ptLst>
  <dgm:cxnLst>
    <dgm:cxn modelId="{99BF1600-348E-7C4B-BED5-75D60072B79A}" type="presOf" srcId="{DB163AFE-E67C-E648-B422-F93A9CC62AD3}" destId="{12397638-6431-F046-9730-258BACD63CA9}" srcOrd="1" destOrd="0" presId="urn:microsoft.com/office/officeart/2005/8/layout/venn1"/>
    <dgm:cxn modelId="{5B7E9D45-0754-3E4B-BD0A-76A76A20B130}" type="presOf" srcId="{9B3DF3C1-4A1A-5547-93B7-456ABBEE7E77}" destId="{CCB8CED6-373D-FB47-9AC5-FC5E870FC0B4}" srcOrd="0" destOrd="0" presId="urn:microsoft.com/office/officeart/2005/8/layout/venn1"/>
    <dgm:cxn modelId="{B6E07556-0E61-BA47-AC27-95A07CB7ED73}" srcId="{9B3DF3C1-4A1A-5547-93B7-456ABBEE7E77}" destId="{DB163AFE-E67C-E648-B422-F93A9CC62AD3}" srcOrd="2" destOrd="0" parTransId="{D34F7044-6564-3B41-B239-3D3DC722AD3C}" sibTransId="{1BE1F1D6-00E1-6340-A105-0C51D4578AF4}"/>
    <dgm:cxn modelId="{DD5A3D8A-8123-8349-A42C-B37B2670C544}" type="presOf" srcId="{56AF95FA-043A-0E43-A235-4156AAC6AE70}" destId="{B335232D-1F8B-4140-ACFB-C053B1805DB2}" srcOrd="0" destOrd="0" presId="urn:microsoft.com/office/officeart/2005/8/layout/venn1"/>
    <dgm:cxn modelId="{573A7A96-FA83-4F41-82BC-892F90827D86}" type="presOf" srcId="{F051BB2A-DCB4-F940-88E4-DCB69C312511}" destId="{49BA0FA3-A542-004E-A810-17362101D255}" srcOrd="0" destOrd="0" presId="urn:microsoft.com/office/officeart/2005/8/layout/venn1"/>
    <dgm:cxn modelId="{CA624DAD-74CE-A149-AB98-32503D999D64}" type="presOf" srcId="{F051BB2A-DCB4-F940-88E4-DCB69C312511}" destId="{B0085C33-47C8-AC43-AF76-2365AAAA7483}" srcOrd="1" destOrd="0" presId="urn:microsoft.com/office/officeart/2005/8/layout/venn1"/>
    <dgm:cxn modelId="{562ED8C2-DDAA-8443-B54B-3366AD213CA1}" srcId="{9B3DF3C1-4A1A-5547-93B7-456ABBEE7E77}" destId="{F051BB2A-DCB4-F940-88E4-DCB69C312511}" srcOrd="1" destOrd="0" parTransId="{ACBB7502-66CF-A045-A00F-90D301798CA8}" sibTransId="{17DF97E7-22D5-A94C-A3EC-FE5A8A879B6B}"/>
    <dgm:cxn modelId="{09BF96CA-D133-E144-A4B2-5C5CFAC000A6}" srcId="{9B3DF3C1-4A1A-5547-93B7-456ABBEE7E77}" destId="{56AF95FA-043A-0E43-A235-4156AAC6AE70}" srcOrd="0" destOrd="0" parTransId="{D722FF31-FFDF-7D4F-A065-7421B3DE0D96}" sibTransId="{4096E3E1-164F-734C-B9DB-14472588F2F1}"/>
    <dgm:cxn modelId="{090053CD-AB46-A94E-93A6-B3746BD94D15}" type="presOf" srcId="{DB163AFE-E67C-E648-B422-F93A9CC62AD3}" destId="{D8D7AB3E-3684-DF4F-8AA7-C8B2BC59E98A}" srcOrd="0" destOrd="0" presId="urn:microsoft.com/office/officeart/2005/8/layout/venn1"/>
    <dgm:cxn modelId="{723392DF-1134-5444-99CF-DB907CF25415}" type="presOf" srcId="{56AF95FA-043A-0E43-A235-4156AAC6AE70}" destId="{92E1389F-59F8-8144-8776-17B72D8C0597}" srcOrd="1" destOrd="0" presId="urn:microsoft.com/office/officeart/2005/8/layout/venn1"/>
    <dgm:cxn modelId="{B7E57A1B-7090-B040-8CEA-85473C766BCE}" type="presParOf" srcId="{CCB8CED6-373D-FB47-9AC5-FC5E870FC0B4}" destId="{B335232D-1F8B-4140-ACFB-C053B1805DB2}" srcOrd="0" destOrd="0" presId="urn:microsoft.com/office/officeart/2005/8/layout/venn1"/>
    <dgm:cxn modelId="{67BA36F6-74BD-0B43-BEFD-1C4DC0111478}" type="presParOf" srcId="{CCB8CED6-373D-FB47-9AC5-FC5E870FC0B4}" destId="{92E1389F-59F8-8144-8776-17B72D8C0597}" srcOrd="1" destOrd="0" presId="urn:microsoft.com/office/officeart/2005/8/layout/venn1"/>
    <dgm:cxn modelId="{8519160A-A96E-174D-9E9E-D45456C0354F}" type="presParOf" srcId="{CCB8CED6-373D-FB47-9AC5-FC5E870FC0B4}" destId="{49BA0FA3-A542-004E-A810-17362101D255}" srcOrd="2" destOrd="0" presId="urn:microsoft.com/office/officeart/2005/8/layout/venn1"/>
    <dgm:cxn modelId="{30E979C7-112D-D142-9E36-C2BD29C01BCC}" type="presParOf" srcId="{CCB8CED6-373D-FB47-9AC5-FC5E870FC0B4}" destId="{B0085C33-47C8-AC43-AF76-2365AAAA7483}" srcOrd="3" destOrd="0" presId="urn:microsoft.com/office/officeart/2005/8/layout/venn1"/>
    <dgm:cxn modelId="{0D721145-B01C-424B-9252-4E19687FB6F9}" type="presParOf" srcId="{CCB8CED6-373D-FB47-9AC5-FC5E870FC0B4}" destId="{D8D7AB3E-3684-DF4F-8AA7-C8B2BC59E98A}" srcOrd="4" destOrd="0" presId="urn:microsoft.com/office/officeart/2005/8/layout/venn1"/>
    <dgm:cxn modelId="{223A77EB-2239-9B49-9BBB-264A7588E1E7}" type="presParOf" srcId="{CCB8CED6-373D-FB47-9AC5-FC5E870FC0B4}" destId="{12397638-6431-F046-9730-258BACD63CA9}"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3DF3C1-4A1A-5547-93B7-456ABBEE7E77}" type="doc">
      <dgm:prSet loTypeId="urn:microsoft.com/office/officeart/2005/8/layout/venn1" loCatId="" qsTypeId="urn:microsoft.com/office/officeart/2005/8/quickstyle/simple1" qsCatId="simple" csTypeId="urn:microsoft.com/office/officeart/2005/8/colors/accent1_2" csCatId="accent1" phldr="1"/>
      <dgm:spPr/>
    </dgm:pt>
    <dgm:pt modelId="{56AF95FA-043A-0E43-A235-4156AAC6AE70}">
      <dgm:prSet phldrT="[Tekst]"/>
      <dgm:spPr/>
      <dgm:t>
        <a:bodyPr/>
        <a:lstStyle/>
        <a:p>
          <a:r>
            <a:rPr lang="nl-NL" dirty="0">
              <a:solidFill>
                <a:schemeClr val="bg1"/>
              </a:solidFill>
            </a:rPr>
            <a:t>Relatie</a:t>
          </a:r>
        </a:p>
      </dgm:t>
    </dgm:pt>
    <dgm:pt modelId="{D722FF31-FFDF-7D4F-A065-7421B3DE0D96}" type="parTrans" cxnId="{09BF96CA-D133-E144-A4B2-5C5CFAC000A6}">
      <dgm:prSet/>
      <dgm:spPr/>
      <dgm:t>
        <a:bodyPr/>
        <a:lstStyle/>
        <a:p>
          <a:endParaRPr lang="nl-NL"/>
        </a:p>
      </dgm:t>
    </dgm:pt>
    <dgm:pt modelId="{4096E3E1-164F-734C-B9DB-14472588F2F1}" type="sibTrans" cxnId="{09BF96CA-D133-E144-A4B2-5C5CFAC000A6}">
      <dgm:prSet/>
      <dgm:spPr/>
      <dgm:t>
        <a:bodyPr/>
        <a:lstStyle/>
        <a:p>
          <a:endParaRPr lang="nl-NL"/>
        </a:p>
      </dgm:t>
    </dgm:pt>
    <dgm:pt modelId="{F051BB2A-DCB4-F940-88E4-DCB69C312511}">
      <dgm:prSet phldrT="[Tekst]"/>
      <dgm:spPr/>
      <dgm:t>
        <a:bodyPr/>
        <a:lstStyle/>
        <a:p>
          <a:r>
            <a:rPr lang="nl-NL" dirty="0">
              <a:solidFill>
                <a:schemeClr val="bg1"/>
              </a:solidFill>
            </a:rPr>
            <a:t>Autonomie</a:t>
          </a:r>
        </a:p>
      </dgm:t>
    </dgm:pt>
    <dgm:pt modelId="{ACBB7502-66CF-A045-A00F-90D301798CA8}" type="parTrans" cxnId="{562ED8C2-DDAA-8443-B54B-3366AD213CA1}">
      <dgm:prSet/>
      <dgm:spPr/>
      <dgm:t>
        <a:bodyPr/>
        <a:lstStyle/>
        <a:p>
          <a:endParaRPr lang="nl-NL"/>
        </a:p>
      </dgm:t>
    </dgm:pt>
    <dgm:pt modelId="{17DF97E7-22D5-A94C-A3EC-FE5A8A879B6B}" type="sibTrans" cxnId="{562ED8C2-DDAA-8443-B54B-3366AD213CA1}">
      <dgm:prSet/>
      <dgm:spPr/>
      <dgm:t>
        <a:bodyPr/>
        <a:lstStyle/>
        <a:p>
          <a:endParaRPr lang="nl-NL"/>
        </a:p>
      </dgm:t>
    </dgm:pt>
    <dgm:pt modelId="{DB163AFE-E67C-E648-B422-F93A9CC62AD3}">
      <dgm:prSet phldrT="[Tekst]"/>
      <dgm:spPr/>
      <dgm:t>
        <a:bodyPr/>
        <a:lstStyle/>
        <a:p>
          <a:r>
            <a:rPr lang="nl-NL" dirty="0">
              <a:solidFill>
                <a:schemeClr val="bg1"/>
              </a:solidFill>
            </a:rPr>
            <a:t>Competentie</a:t>
          </a:r>
        </a:p>
      </dgm:t>
    </dgm:pt>
    <dgm:pt modelId="{D34F7044-6564-3B41-B239-3D3DC722AD3C}" type="parTrans" cxnId="{B6E07556-0E61-BA47-AC27-95A07CB7ED73}">
      <dgm:prSet/>
      <dgm:spPr/>
      <dgm:t>
        <a:bodyPr/>
        <a:lstStyle/>
        <a:p>
          <a:endParaRPr lang="nl-NL"/>
        </a:p>
      </dgm:t>
    </dgm:pt>
    <dgm:pt modelId="{1BE1F1D6-00E1-6340-A105-0C51D4578AF4}" type="sibTrans" cxnId="{B6E07556-0E61-BA47-AC27-95A07CB7ED73}">
      <dgm:prSet/>
      <dgm:spPr/>
      <dgm:t>
        <a:bodyPr/>
        <a:lstStyle/>
        <a:p>
          <a:endParaRPr lang="nl-NL"/>
        </a:p>
      </dgm:t>
    </dgm:pt>
    <dgm:pt modelId="{CCB8CED6-373D-FB47-9AC5-FC5E870FC0B4}" type="pres">
      <dgm:prSet presAssocID="{9B3DF3C1-4A1A-5547-93B7-456ABBEE7E77}" presName="compositeShape" presStyleCnt="0">
        <dgm:presLayoutVars>
          <dgm:chMax val="7"/>
          <dgm:dir/>
          <dgm:resizeHandles val="exact"/>
        </dgm:presLayoutVars>
      </dgm:prSet>
      <dgm:spPr/>
    </dgm:pt>
    <dgm:pt modelId="{B335232D-1F8B-4140-ACFB-C053B1805DB2}" type="pres">
      <dgm:prSet presAssocID="{56AF95FA-043A-0E43-A235-4156AAC6AE70}" presName="circ1" presStyleLbl="vennNode1" presStyleIdx="0" presStyleCnt="3"/>
      <dgm:spPr/>
    </dgm:pt>
    <dgm:pt modelId="{92E1389F-59F8-8144-8776-17B72D8C0597}" type="pres">
      <dgm:prSet presAssocID="{56AF95FA-043A-0E43-A235-4156AAC6AE70}" presName="circ1Tx" presStyleLbl="revTx" presStyleIdx="0" presStyleCnt="0">
        <dgm:presLayoutVars>
          <dgm:chMax val="0"/>
          <dgm:chPref val="0"/>
          <dgm:bulletEnabled val="1"/>
        </dgm:presLayoutVars>
      </dgm:prSet>
      <dgm:spPr/>
    </dgm:pt>
    <dgm:pt modelId="{49BA0FA3-A542-004E-A810-17362101D255}" type="pres">
      <dgm:prSet presAssocID="{F051BB2A-DCB4-F940-88E4-DCB69C312511}" presName="circ2" presStyleLbl="vennNode1" presStyleIdx="1" presStyleCnt="3"/>
      <dgm:spPr/>
    </dgm:pt>
    <dgm:pt modelId="{B0085C33-47C8-AC43-AF76-2365AAAA7483}" type="pres">
      <dgm:prSet presAssocID="{F051BB2A-DCB4-F940-88E4-DCB69C312511}" presName="circ2Tx" presStyleLbl="revTx" presStyleIdx="0" presStyleCnt="0">
        <dgm:presLayoutVars>
          <dgm:chMax val="0"/>
          <dgm:chPref val="0"/>
          <dgm:bulletEnabled val="1"/>
        </dgm:presLayoutVars>
      </dgm:prSet>
      <dgm:spPr/>
    </dgm:pt>
    <dgm:pt modelId="{D8D7AB3E-3684-DF4F-8AA7-C8B2BC59E98A}" type="pres">
      <dgm:prSet presAssocID="{DB163AFE-E67C-E648-B422-F93A9CC62AD3}" presName="circ3" presStyleLbl="vennNode1" presStyleIdx="2" presStyleCnt="3"/>
      <dgm:spPr/>
    </dgm:pt>
    <dgm:pt modelId="{12397638-6431-F046-9730-258BACD63CA9}" type="pres">
      <dgm:prSet presAssocID="{DB163AFE-E67C-E648-B422-F93A9CC62AD3}" presName="circ3Tx" presStyleLbl="revTx" presStyleIdx="0" presStyleCnt="0">
        <dgm:presLayoutVars>
          <dgm:chMax val="0"/>
          <dgm:chPref val="0"/>
          <dgm:bulletEnabled val="1"/>
        </dgm:presLayoutVars>
      </dgm:prSet>
      <dgm:spPr/>
    </dgm:pt>
  </dgm:ptLst>
  <dgm:cxnLst>
    <dgm:cxn modelId="{99BF1600-348E-7C4B-BED5-75D60072B79A}" type="presOf" srcId="{DB163AFE-E67C-E648-B422-F93A9CC62AD3}" destId="{12397638-6431-F046-9730-258BACD63CA9}" srcOrd="1" destOrd="0" presId="urn:microsoft.com/office/officeart/2005/8/layout/venn1"/>
    <dgm:cxn modelId="{5B7E9D45-0754-3E4B-BD0A-76A76A20B130}" type="presOf" srcId="{9B3DF3C1-4A1A-5547-93B7-456ABBEE7E77}" destId="{CCB8CED6-373D-FB47-9AC5-FC5E870FC0B4}" srcOrd="0" destOrd="0" presId="urn:microsoft.com/office/officeart/2005/8/layout/venn1"/>
    <dgm:cxn modelId="{B6E07556-0E61-BA47-AC27-95A07CB7ED73}" srcId="{9B3DF3C1-4A1A-5547-93B7-456ABBEE7E77}" destId="{DB163AFE-E67C-E648-B422-F93A9CC62AD3}" srcOrd="2" destOrd="0" parTransId="{D34F7044-6564-3B41-B239-3D3DC722AD3C}" sibTransId="{1BE1F1D6-00E1-6340-A105-0C51D4578AF4}"/>
    <dgm:cxn modelId="{DD5A3D8A-8123-8349-A42C-B37B2670C544}" type="presOf" srcId="{56AF95FA-043A-0E43-A235-4156AAC6AE70}" destId="{B335232D-1F8B-4140-ACFB-C053B1805DB2}" srcOrd="0" destOrd="0" presId="urn:microsoft.com/office/officeart/2005/8/layout/venn1"/>
    <dgm:cxn modelId="{573A7A96-FA83-4F41-82BC-892F90827D86}" type="presOf" srcId="{F051BB2A-DCB4-F940-88E4-DCB69C312511}" destId="{49BA0FA3-A542-004E-A810-17362101D255}" srcOrd="0" destOrd="0" presId="urn:microsoft.com/office/officeart/2005/8/layout/venn1"/>
    <dgm:cxn modelId="{CA624DAD-74CE-A149-AB98-32503D999D64}" type="presOf" srcId="{F051BB2A-DCB4-F940-88E4-DCB69C312511}" destId="{B0085C33-47C8-AC43-AF76-2365AAAA7483}" srcOrd="1" destOrd="0" presId="urn:microsoft.com/office/officeart/2005/8/layout/venn1"/>
    <dgm:cxn modelId="{562ED8C2-DDAA-8443-B54B-3366AD213CA1}" srcId="{9B3DF3C1-4A1A-5547-93B7-456ABBEE7E77}" destId="{F051BB2A-DCB4-F940-88E4-DCB69C312511}" srcOrd="1" destOrd="0" parTransId="{ACBB7502-66CF-A045-A00F-90D301798CA8}" sibTransId="{17DF97E7-22D5-A94C-A3EC-FE5A8A879B6B}"/>
    <dgm:cxn modelId="{09BF96CA-D133-E144-A4B2-5C5CFAC000A6}" srcId="{9B3DF3C1-4A1A-5547-93B7-456ABBEE7E77}" destId="{56AF95FA-043A-0E43-A235-4156AAC6AE70}" srcOrd="0" destOrd="0" parTransId="{D722FF31-FFDF-7D4F-A065-7421B3DE0D96}" sibTransId="{4096E3E1-164F-734C-B9DB-14472588F2F1}"/>
    <dgm:cxn modelId="{090053CD-AB46-A94E-93A6-B3746BD94D15}" type="presOf" srcId="{DB163AFE-E67C-E648-B422-F93A9CC62AD3}" destId="{D8D7AB3E-3684-DF4F-8AA7-C8B2BC59E98A}" srcOrd="0" destOrd="0" presId="urn:microsoft.com/office/officeart/2005/8/layout/venn1"/>
    <dgm:cxn modelId="{723392DF-1134-5444-99CF-DB907CF25415}" type="presOf" srcId="{56AF95FA-043A-0E43-A235-4156AAC6AE70}" destId="{92E1389F-59F8-8144-8776-17B72D8C0597}" srcOrd="1" destOrd="0" presId="urn:microsoft.com/office/officeart/2005/8/layout/venn1"/>
    <dgm:cxn modelId="{B7E57A1B-7090-B040-8CEA-85473C766BCE}" type="presParOf" srcId="{CCB8CED6-373D-FB47-9AC5-FC5E870FC0B4}" destId="{B335232D-1F8B-4140-ACFB-C053B1805DB2}" srcOrd="0" destOrd="0" presId="urn:microsoft.com/office/officeart/2005/8/layout/venn1"/>
    <dgm:cxn modelId="{67BA36F6-74BD-0B43-BEFD-1C4DC0111478}" type="presParOf" srcId="{CCB8CED6-373D-FB47-9AC5-FC5E870FC0B4}" destId="{92E1389F-59F8-8144-8776-17B72D8C0597}" srcOrd="1" destOrd="0" presId="urn:microsoft.com/office/officeart/2005/8/layout/venn1"/>
    <dgm:cxn modelId="{8519160A-A96E-174D-9E9E-D45456C0354F}" type="presParOf" srcId="{CCB8CED6-373D-FB47-9AC5-FC5E870FC0B4}" destId="{49BA0FA3-A542-004E-A810-17362101D255}" srcOrd="2" destOrd="0" presId="urn:microsoft.com/office/officeart/2005/8/layout/venn1"/>
    <dgm:cxn modelId="{30E979C7-112D-D142-9E36-C2BD29C01BCC}" type="presParOf" srcId="{CCB8CED6-373D-FB47-9AC5-FC5E870FC0B4}" destId="{B0085C33-47C8-AC43-AF76-2365AAAA7483}" srcOrd="3" destOrd="0" presId="urn:microsoft.com/office/officeart/2005/8/layout/venn1"/>
    <dgm:cxn modelId="{0D721145-B01C-424B-9252-4E19687FB6F9}" type="presParOf" srcId="{CCB8CED6-373D-FB47-9AC5-FC5E870FC0B4}" destId="{D8D7AB3E-3684-DF4F-8AA7-C8B2BC59E98A}" srcOrd="4" destOrd="0" presId="urn:microsoft.com/office/officeart/2005/8/layout/venn1"/>
    <dgm:cxn modelId="{223A77EB-2239-9B49-9BBB-264A7588E1E7}" type="presParOf" srcId="{CCB8CED6-373D-FB47-9AC5-FC5E870FC0B4}" destId="{12397638-6431-F046-9730-258BACD63CA9}"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5232D-1F8B-4140-ACFB-C053B1805DB2}">
      <dsp:nvSpPr>
        <dsp:cNvPr id="0" name=""/>
        <dsp:cNvSpPr/>
      </dsp:nvSpPr>
      <dsp:spPr>
        <a:xfrm>
          <a:off x="2298946" y="62446"/>
          <a:ext cx="2997433" cy="29974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solidFill>
                <a:schemeClr val="bg1"/>
              </a:solidFill>
            </a:rPr>
            <a:t>Relatie</a:t>
          </a:r>
        </a:p>
      </dsp:txBody>
      <dsp:txXfrm>
        <a:off x="2698603" y="586997"/>
        <a:ext cx="2198118" cy="1348845"/>
      </dsp:txXfrm>
    </dsp:sp>
    <dsp:sp modelId="{49BA0FA3-A542-004E-A810-17362101D255}">
      <dsp:nvSpPr>
        <dsp:cNvPr id="0" name=""/>
        <dsp:cNvSpPr/>
      </dsp:nvSpPr>
      <dsp:spPr>
        <a:xfrm>
          <a:off x="3380520" y="1935842"/>
          <a:ext cx="2997433" cy="29974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solidFill>
                <a:schemeClr val="bg1"/>
              </a:solidFill>
            </a:rPr>
            <a:t>Autonomie</a:t>
          </a:r>
        </a:p>
      </dsp:txBody>
      <dsp:txXfrm>
        <a:off x="4297235" y="2710179"/>
        <a:ext cx="1798460" cy="1648588"/>
      </dsp:txXfrm>
    </dsp:sp>
    <dsp:sp modelId="{D8D7AB3E-3684-DF4F-8AA7-C8B2BC59E98A}">
      <dsp:nvSpPr>
        <dsp:cNvPr id="0" name=""/>
        <dsp:cNvSpPr/>
      </dsp:nvSpPr>
      <dsp:spPr>
        <a:xfrm>
          <a:off x="1217372" y="1935842"/>
          <a:ext cx="2997433" cy="29974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solidFill>
                <a:schemeClr val="bg1"/>
              </a:solidFill>
            </a:rPr>
            <a:t>Competentie</a:t>
          </a:r>
        </a:p>
      </dsp:txBody>
      <dsp:txXfrm>
        <a:off x="1499630" y="2710179"/>
        <a:ext cx="1798460" cy="1648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5232D-1F8B-4140-ACFB-C053B1805DB2}">
      <dsp:nvSpPr>
        <dsp:cNvPr id="0" name=""/>
        <dsp:cNvSpPr/>
      </dsp:nvSpPr>
      <dsp:spPr>
        <a:xfrm>
          <a:off x="1570204" y="47421"/>
          <a:ext cx="2276254" cy="227625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l-NL" sz="1800" kern="1200" dirty="0">
              <a:solidFill>
                <a:schemeClr val="bg1"/>
              </a:solidFill>
            </a:rPr>
            <a:t>Relatie</a:t>
          </a:r>
        </a:p>
      </dsp:txBody>
      <dsp:txXfrm>
        <a:off x="1873705" y="445766"/>
        <a:ext cx="1669253" cy="1024314"/>
      </dsp:txXfrm>
    </dsp:sp>
    <dsp:sp modelId="{49BA0FA3-A542-004E-A810-17362101D255}">
      <dsp:nvSpPr>
        <dsp:cNvPr id="0" name=""/>
        <dsp:cNvSpPr/>
      </dsp:nvSpPr>
      <dsp:spPr>
        <a:xfrm>
          <a:off x="2391553" y="1470081"/>
          <a:ext cx="2276254" cy="227625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l-NL" sz="1800" kern="1200" dirty="0">
              <a:solidFill>
                <a:schemeClr val="bg1"/>
              </a:solidFill>
            </a:rPr>
            <a:t>Autonomie</a:t>
          </a:r>
        </a:p>
      </dsp:txBody>
      <dsp:txXfrm>
        <a:off x="3087707" y="2058113"/>
        <a:ext cx="1365752" cy="1251940"/>
      </dsp:txXfrm>
    </dsp:sp>
    <dsp:sp modelId="{D8D7AB3E-3684-DF4F-8AA7-C8B2BC59E98A}">
      <dsp:nvSpPr>
        <dsp:cNvPr id="0" name=""/>
        <dsp:cNvSpPr/>
      </dsp:nvSpPr>
      <dsp:spPr>
        <a:xfrm>
          <a:off x="748855" y="1470081"/>
          <a:ext cx="2276254" cy="227625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l-NL" sz="1800" kern="1200" dirty="0">
              <a:solidFill>
                <a:schemeClr val="bg1"/>
              </a:solidFill>
            </a:rPr>
            <a:t>Competentie</a:t>
          </a:r>
        </a:p>
      </dsp:txBody>
      <dsp:txXfrm>
        <a:off x="963203" y="2058113"/>
        <a:ext cx="1365752" cy="125194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9D608-7C9D-486D-8393-8A8C35343A83}" type="datetimeFigureOut">
              <a:rPr lang="nl-NL" smtClean="0"/>
              <a:t>09-05-2025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6593E-7364-4208-BCBA-97F69931B0C1}" type="slidenum">
              <a:rPr lang="nl-NL" smtClean="0"/>
              <a:t>‹nr.›</a:t>
            </a:fld>
            <a:endParaRPr lang="nl-NL" dirty="0"/>
          </a:p>
        </p:txBody>
      </p:sp>
    </p:spTree>
    <p:extLst>
      <p:ext uri="{BB962C8B-B14F-4D97-AF65-F5344CB8AC3E}">
        <p14:creationId xmlns:p14="http://schemas.microsoft.com/office/powerpoint/2010/main" val="423729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77D43-9C58-30FA-DB66-0FAFDC6A2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E6FD1-9E11-3948-E74F-652968DDB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3BE607-00FB-4626-25D8-889524B5A5CD}"/>
              </a:ext>
            </a:extLst>
          </p:cNvPr>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a:extLst>
              <a:ext uri="{FF2B5EF4-FFF2-40B4-BE49-F238E27FC236}">
                <a16:creationId xmlns:a16="http://schemas.microsoft.com/office/drawing/2014/main" id="{49B69C65-B151-6769-210F-532177245F21}"/>
              </a:ext>
            </a:extLst>
          </p:cNvPr>
          <p:cNvSpPr>
            <a:spLocks noGrp="1"/>
          </p:cNvSpPr>
          <p:nvPr>
            <p:ph type="sldNum" sz="quarter" idx="5"/>
          </p:nvPr>
        </p:nvSpPr>
        <p:spPr/>
        <p:txBody>
          <a:bodyPr/>
          <a:lstStyle/>
          <a:p>
            <a:fld id="{2236593E-7364-4208-BCBA-97F69931B0C1}" type="slidenum">
              <a:rPr lang="nl-NL" smtClean="0"/>
              <a:t>2</a:t>
            </a:fld>
            <a:endParaRPr lang="nl-NL" dirty="0"/>
          </a:p>
        </p:txBody>
      </p:sp>
    </p:spTree>
    <p:extLst>
      <p:ext uri="{BB962C8B-B14F-4D97-AF65-F5344CB8AC3E}">
        <p14:creationId xmlns:p14="http://schemas.microsoft.com/office/powerpoint/2010/main" val="14250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p:cNvSpPr>
            <a:spLocks noGrp="1"/>
          </p:cNvSpPr>
          <p:nvPr>
            <p:ph type="sldNum" sz="quarter" idx="5"/>
          </p:nvPr>
        </p:nvSpPr>
        <p:spPr/>
        <p:txBody>
          <a:bodyPr/>
          <a:lstStyle/>
          <a:p>
            <a:fld id="{2236593E-7364-4208-BCBA-97F69931B0C1}" type="slidenum">
              <a:rPr lang="nl-NL" smtClean="0"/>
              <a:t>11</a:t>
            </a:fld>
            <a:endParaRPr lang="nl-NL" dirty="0"/>
          </a:p>
        </p:txBody>
      </p:sp>
    </p:spTree>
    <p:extLst>
      <p:ext uri="{BB962C8B-B14F-4D97-AF65-F5344CB8AC3E}">
        <p14:creationId xmlns:p14="http://schemas.microsoft.com/office/powerpoint/2010/main" val="336187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A88B1-AA9F-C5CC-C813-BAB9CE046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91DD4-F3DC-C94E-8FBF-9220F2EA2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8733E-15E5-0F12-55F8-C068878B01E7}"/>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506687D-B57E-CDF0-8DEC-AB3F085A4171}"/>
              </a:ext>
            </a:extLst>
          </p:cNvPr>
          <p:cNvSpPr>
            <a:spLocks noGrp="1"/>
          </p:cNvSpPr>
          <p:nvPr>
            <p:ph type="sldNum" sz="quarter" idx="5"/>
          </p:nvPr>
        </p:nvSpPr>
        <p:spPr/>
        <p:txBody>
          <a:bodyPr/>
          <a:lstStyle/>
          <a:p>
            <a:fld id="{2236593E-7364-4208-BCBA-97F69931B0C1}" type="slidenum">
              <a:rPr lang="nl-NL" smtClean="0"/>
              <a:t>12</a:t>
            </a:fld>
            <a:endParaRPr lang="nl-NL" dirty="0"/>
          </a:p>
        </p:txBody>
      </p:sp>
    </p:spTree>
    <p:extLst>
      <p:ext uri="{BB962C8B-B14F-4D97-AF65-F5344CB8AC3E}">
        <p14:creationId xmlns:p14="http://schemas.microsoft.com/office/powerpoint/2010/main" val="43789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323B0-BE36-D629-4B01-454A2A20F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CA439-1DFE-1B6D-C67F-D68ED9A38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15823-7504-9F85-C5B4-05D2693C067B}"/>
              </a:ext>
            </a:extLst>
          </p:cNvPr>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a:extLst>
              <a:ext uri="{FF2B5EF4-FFF2-40B4-BE49-F238E27FC236}">
                <a16:creationId xmlns:a16="http://schemas.microsoft.com/office/drawing/2014/main" id="{025EC159-AB01-FE98-27E0-9BDD58468691}"/>
              </a:ext>
            </a:extLst>
          </p:cNvPr>
          <p:cNvSpPr>
            <a:spLocks noGrp="1"/>
          </p:cNvSpPr>
          <p:nvPr>
            <p:ph type="sldNum" sz="quarter" idx="5"/>
          </p:nvPr>
        </p:nvSpPr>
        <p:spPr/>
        <p:txBody>
          <a:bodyPr/>
          <a:lstStyle/>
          <a:p>
            <a:fld id="{2236593E-7364-4208-BCBA-97F69931B0C1}" type="slidenum">
              <a:rPr lang="nl-NL" smtClean="0"/>
              <a:t>14</a:t>
            </a:fld>
            <a:endParaRPr lang="nl-NL" dirty="0"/>
          </a:p>
        </p:txBody>
      </p:sp>
    </p:spTree>
    <p:extLst>
      <p:ext uri="{BB962C8B-B14F-4D97-AF65-F5344CB8AC3E}">
        <p14:creationId xmlns:p14="http://schemas.microsoft.com/office/powerpoint/2010/main" val="2753181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9581-2FF1-994B-4D0D-85C745109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BAC6D-74B0-A1E4-9266-5F0A61F892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556B5-9244-A417-63E7-31FB01FEC8C6}"/>
              </a:ext>
            </a:extLst>
          </p:cNvPr>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a:extLst>
              <a:ext uri="{FF2B5EF4-FFF2-40B4-BE49-F238E27FC236}">
                <a16:creationId xmlns:a16="http://schemas.microsoft.com/office/drawing/2014/main" id="{8F9273E0-8957-08F6-7B24-3B32C6323E44}"/>
              </a:ext>
            </a:extLst>
          </p:cNvPr>
          <p:cNvSpPr>
            <a:spLocks noGrp="1"/>
          </p:cNvSpPr>
          <p:nvPr>
            <p:ph type="sldNum" sz="quarter" idx="5"/>
          </p:nvPr>
        </p:nvSpPr>
        <p:spPr/>
        <p:txBody>
          <a:bodyPr/>
          <a:lstStyle/>
          <a:p>
            <a:fld id="{2236593E-7364-4208-BCBA-97F69931B0C1}" type="slidenum">
              <a:rPr lang="nl-NL" smtClean="0"/>
              <a:t>15</a:t>
            </a:fld>
            <a:endParaRPr lang="nl-NL" dirty="0"/>
          </a:p>
        </p:txBody>
      </p:sp>
    </p:spTree>
    <p:extLst>
      <p:ext uri="{BB962C8B-B14F-4D97-AF65-F5344CB8AC3E}">
        <p14:creationId xmlns:p14="http://schemas.microsoft.com/office/powerpoint/2010/main" val="2312503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41A80-3056-EB78-51DE-714610831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7A6E9-A48C-7C59-C845-E56E44806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BBA70-F6E1-561F-4A8C-F3E9B8E3B9E6}"/>
              </a:ext>
            </a:extLst>
          </p:cNvPr>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a:extLst>
              <a:ext uri="{FF2B5EF4-FFF2-40B4-BE49-F238E27FC236}">
                <a16:creationId xmlns:a16="http://schemas.microsoft.com/office/drawing/2014/main" id="{25CCA2D6-25D5-3312-88DF-E983634776CA}"/>
              </a:ext>
            </a:extLst>
          </p:cNvPr>
          <p:cNvSpPr>
            <a:spLocks noGrp="1"/>
          </p:cNvSpPr>
          <p:nvPr>
            <p:ph type="sldNum" sz="quarter" idx="5"/>
          </p:nvPr>
        </p:nvSpPr>
        <p:spPr/>
        <p:txBody>
          <a:bodyPr/>
          <a:lstStyle/>
          <a:p>
            <a:fld id="{2236593E-7364-4208-BCBA-97F69931B0C1}" type="slidenum">
              <a:rPr lang="nl-NL" smtClean="0"/>
              <a:t>16</a:t>
            </a:fld>
            <a:endParaRPr lang="nl-NL" dirty="0"/>
          </a:p>
        </p:txBody>
      </p:sp>
    </p:spTree>
    <p:extLst>
      <p:ext uri="{BB962C8B-B14F-4D97-AF65-F5344CB8AC3E}">
        <p14:creationId xmlns:p14="http://schemas.microsoft.com/office/powerpoint/2010/main" val="46930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9CF07-BA3D-B1EB-7CE0-D508A3B0D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0D483-B4E7-6DA8-2144-635037DCF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B718F-3552-45B5-80B4-3EEFBFDF9A8F}"/>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6D5C67B-42B5-0E2E-8011-A61D48101506}"/>
              </a:ext>
            </a:extLst>
          </p:cNvPr>
          <p:cNvSpPr>
            <a:spLocks noGrp="1"/>
          </p:cNvSpPr>
          <p:nvPr>
            <p:ph type="sldNum" sz="quarter" idx="5"/>
          </p:nvPr>
        </p:nvSpPr>
        <p:spPr/>
        <p:txBody>
          <a:bodyPr/>
          <a:lstStyle/>
          <a:p>
            <a:fld id="{2236593E-7364-4208-BCBA-97F69931B0C1}" type="slidenum">
              <a:rPr lang="nl-NL" smtClean="0"/>
              <a:t>17</a:t>
            </a:fld>
            <a:endParaRPr lang="nl-NL" dirty="0"/>
          </a:p>
        </p:txBody>
      </p:sp>
    </p:spTree>
    <p:extLst>
      <p:ext uri="{BB962C8B-B14F-4D97-AF65-F5344CB8AC3E}">
        <p14:creationId xmlns:p14="http://schemas.microsoft.com/office/powerpoint/2010/main" val="3541057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50A81-70B9-B956-2D8D-CBC4F46484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B707D-8854-AE85-AD67-4BFE3DDBD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133C6-05A2-6EC6-DEA3-3B47E3599A4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D2E7F11-A7DE-4015-466B-BB8AE2D7CEE4}"/>
              </a:ext>
            </a:extLst>
          </p:cNvPr>
          <p:cNvSpPr>
            <a:spLocks noGrp="1"/>
          </p:cNvSpPr>
          <p:nvPr>
            <p:ph type="sldNum" sz="quarter" idx="5"/>
          </p:nvPr>
        </p:nvSpPr>
        <p:spPr/>
        <p:txBody>
          <a:bodyPr/>
          <a:lstStyle/>
          <a:p>
            <a:fld id="{2236593E-7364-4208-BCBA-97F69931B0C1}" type="slidenum">
              <a:rPr lang="nl-NL" smtClean="0"/>
              <a:t>18</a:t>
            </a:fld>
            <a:endParaRPr lang="nl-NL" dirty="0"/>
          </a:p>
        </p:txBody>
      </p:sp>
    </p:spTree>
    <p:extLst>
      <p:ext uri="{BB962C8B-B14F-4D97-AF65-F5344CB8AC3E}">
        <p14:creationId xmlns:p14="http://schemas.microsoft.com/office/powerpoint/2010/main" val="3352690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24943-6BD4-9E15-A55A-230B92041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40923-9315-E8CA-EC4B-0D3ECB5B2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2824A-E620-49FE-29FC-52009607E0FA}"/>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46380ACC-EC99-AB67-F4BC-0FFCDDDD196E}"/>
              </a:ext>
            </a:extLst>
          </p:cNvPr>
          <p:cNvSpPr>
            <a:spLocks noGrp="1"/>
          </p:cNvSpPr>
          <p:nvPr>
            <p:ph type="sldNum" sz="quarter" idx="5"/>
          </p:nvPr>
        </p:nvSpPr>
        <p:spPr/>
        <p:txBody>
          <a:bodyPr/>
          <a:lstStyle/>
          <a:p>
            <a:fld id="{2236593E-7364-4208-BCBA-97F69931B0C1}" type="slidenum">
              <a:rPr lang="nl-NL" smtClean="0"/>
              <a:t>20</a:t>
            </a:fld>
            <a:endParaRPr lang="nl-NL" dirty="0"/>
          </a:p>
        </p:txBody>
      </p:sp>
    </p:spTree>
    <p:extLst>
      <p:ext uri="{BB962C8B-B14F-4D97-AF65-F5344CB8AC3E}">
        <p14:creationId xmlns:p14="http://schemas.microsoft.com/office/powerpoint/2010/main" val="4245529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4E26E-3D0F-BD7A-3602-B279C18B6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032DC-778D-CBE0-7FD4-A96B16373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552B1-38B6-45E2-C5FB-E9CB968A145E}"/>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6E629300-C469-4C9E-83E8-6365B6E96FB4}"/>
              </a:ext>
            </a:extLst>
          </p:cNvPr>
          <p:cNvSpPr>
            <a:spLocks noGrp="1"/>
          </p:cNvSpPr>
          <p:nvPr>
            <p:ph type="sldNum" sz="quarter" idx="5"/>
          </p:nvPr>
        </p:nvSpPr>
        <p:spPr/>
        <p:txBody>
          <a:bodyPr/>
          <a:lstStyle/>
          <a:p>
            <a:fld id="{2236593E-7364-4208-BCBA-97F69931B0C1}" type="slidenum">
              <a:rPr lang="nl-NL" smtClean="0"/>
              <a:t>21</a:t>
            </a:fld>
            <a:endParaRPr lang="nl-NL" dirty="0"/>
          </a:p>
        </p:txBody>
      </p:sp>
    </p:spTree>
    <p:extLst>
      <p:ext uri="{BB962C8B-B14F-4D97-AF65-F5344CB8AC3E}">
        <p14:creationId xmlns:p14="http://schemas.microsoft.com/office/powerpoint/2010/main" val="4112526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96858-946A-FB76-C0C2-19B33FC02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E52C3-FF94-F13C-EDF8-F03CF108E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8E707-5F7B-A1E5-F7EB-55A1DC45728F}"/>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B3A7B1B-FD02-2948-C134-A075CEF297F1}"/>
              </a:ext>
            </a:extLst>
          </p:cNvPr>
          <p:cNvSpPr>
            <a:spLocks noGrp="1"/>
          </p:cNvSpPr>
          <p:nvPr>
            <p:ph type="sldNum" sz="quarter" idx="5"/>
          </p:nvPr>
        </p:nvSpPr>
        <p:spPr/>
        <p:txBody>
          <a:bodyPr/>
          <a:lstStyle/>
          <a:p>
            <a:fld id="{2236593E-7364-4208-BCBA-97F69931B0C1}" type="slidenum">
              <a:rPr lang="nl-NL" smtClean="0"/>
              <a:t>22</a:t>
            </a:fld>
            <a:endParaRPr lang="nl-NL" dirty="0"/>
          </a:p>
        </p:txBody>
      </p:sp>
    </p:spTree>
    <p:extLst>
      <p:ext uri="{BB962C8B-B14F-4D97-AF65-F5344CB8AC3E}">
        <p14:creationId xmlns:p14="http://schemas.microsoft.com/office/powerpoint/2010/main" val="297731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9D3B-D79E-8B0D-63E1-8DE595CAA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F852D-842F-901A-0F8D-52A5DC6D4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7C8AD-C590-B868-FD3F-B3AB3D3CF63D}"/>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7C8D3CD0-3C49-218B-7E14-7B3BD33976B0}"/>
              </a:ext>
            </a:extLst>
          </p:cNvPr>
          <p:cNvSpPr>
            <a:spLocks noGrp="1"/>
          </p:cNvSpPr>
          <p:nvPr>
            <p:ph type="sldNum" sz="quarter" idx="5"/>
          </p:nvPr>
        </p:nvSpPr>
        <p:spPr/>
        <p:txBody>
          <a:bodyPr/>
          <a:lstStyle/>
          <a:p>
            <a:fld id="{2236593E-7364-4208-BCBA-97F69931B0C1}" type="slidenum">
              <a:rPr lang="nl-NL" smtClean="0"/>
              <a:t>3</a:t>
            </a:fld>
            <a:endParaRPr lang="nl-NL" dirty="0"/>
          </a:p>
        </p:txBody>
      </p:sp>
    </p:spTree>
    <p:extLst>
      <p:ext uri="{BB962C8B-B14F-4D97-AF65-F5344CB8AC3E}">
        <p14:creationId xmlns:p14="http://schemas.microsoft.com/office/powerpoint/2010/main" val="1138944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p:cNvSpPr>
            <a:spLocks noGrp="1"/>
          </p:cNvSpPr>
          <p:nvPr>
            <p:ph type="sldNum" sz="quarter" idx="5"/>
          </p:nvPr>
        </p:nvSpPr>
        <p:spPr/>
        <p:txBody>
          <a:bodyPr/>
          <a:lstStyle/>
          <a:p>
            <a:fld id="{2236593E-7364-4208-BCBA-97F69931B0C1}" type="slidenum">
              <a:rPr lang="nl-NL" smtClean="0"/>
              <a:t>23</a:t>
            </a:fld>
            <a:endParaRPr lang="nl-NL" dirty="0"/>
          </a:p>
        </p:txBody>
      </p:sp>
    </p:spTree>
    <p:extLst>
      <p:ext uri="{BB962C8B-B14F-4D97-AF65-F5344CB8AC3E}">
        <p14:creationId xmlns:p14="http://schemas.microsoft.com/office/powerpoint/2010/main" val="578153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236593E-7364-4208-BCBA-97F69931B0C1}" type="slidenum">
              <a:rPr lang="nl-NL" smtClean="0"/>
              <a:t>24</a:t>
            </a:fld>
            <a:endParaRPr lang="nl-NL" dirty="0"/>
          </a:p>
        </p:txBody>
      </p:sp>
    </p:spTree>
    <p:extLst>
      <p:ext uri="{BB962C8B-B14F-4D97-AF65-F5344CB8AC3E}">
        <p14:creationId xmlns:p14="http://schemas.microsoft.com/office/powerpoint/2010/main" val="310075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99F7B-F66C-547B-E5BA-903C5B995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783B5-7050-695A-9DA8-C66E0C764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39C34-F030-004E-8A08-24C55D4E4C07}"/>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C6F8FC0C-F9DE-7506-DEE6-8E3CFAFB2380}"/>
              </a:ext>
            </a:extLst>
          </p:cNvPr>
          <p:cNvSpPr>
            <a:spLocks noGrp="1"/>
          </p:cNvSpPr>
          <p:nvPr>
            <p:ph type="sldNum" sz="quarter" idx="5"/>
          </p:nvPr>
        </p:nvSpPr>
        <p:spPr/>
        <p:txBody>
          <a:bodyPr/>
          <a:lstStyle/>
          <a:p>
            <a:fld id="{2236593E-7364-4208-BCBA-97F69931B0C1}" type="slidenum">
              <a:rPr lang="nl-NL" smtClean="0"/>
              <a:t>27</a:t>
            </a:fld>
            <a:endParaRPr lang="nl-NL" dirty="0"/>
          </a:p>
        </p:txBody>
      </p:sp>
    </p:spTree>
    <p:extLst>
      <p:ext uri="{BB962C8B-B14F-4D97-AF65-F5344CB8AC3E}">
        <p14:creationId xmlns:p14="http://schemas.microsoft.com/office/powerpoint/2010/main" val="2012327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err="1"/>
              <a:t>https</a:t>
            </a:r>
            <a:r>
              <a:rPr lang="nl-NL" dirty="0"/>
              <a:t>://</a:t>
            </a:r>
            <a:r>
              <a:rPr lang="nl-NL" dirty="0" err="1"/>
              <a:t>popschooltwenterand.nl</a:t>
            </a:r>
            <a:r>
              <a:rPr lang="nl-NL" dirty="0"/>
              <a:t>/bijzondere-lessen/spoken-word-workshop/</a:t>
            </a:r>
          </a:p>
          <a:p>
            <a:pPr marL="171450" indent="-171450">
              <a:buFontTx/>
              <a:buChar char="-"/>
            </a:pPr>
            <a:r>
              <a:rPr lang="nl-NL" dirty="0" err="1"/>
              <a:t>https</a:t>
            </a:r>
            <a:r>
              <a:rPr lang="nl-NL" dirty="0"/>
              <a:t>://www.google.com/</a:t>
            </a:r>
            <a:r>
              <a:rPr lang="nl-NL" dirty="0" err="1"/>
              <a:t>url?sa</a:t>
            </a:r>
            <a:r>
              <a:rPr lang="nl-NL" dirty="0"/>
              <a:t>=</a:t>
            </a:r>
            <a:r>
              <a:rPr lang="nl-NL" dirty="0" err="1"/>
              <a:t>i&amp;url</a:t>
            </a:r>
            <a:r>
              <a:rPr lang="nl-NL" dirty="0"/>
              <a:t>=https%3A%2F%2Fconfetticampus.nl%2Fmarkeerstiften%2Fstabilo-boss-original-markeerstift-enkele-stift-pastel-fris-fuchsia%2F&amp;psig=AOvVaw1kIM4HGRKIVMmOkfdAWN3K&amp;ust=1728398745771000&amp;source=</a:t>
            </a:r>
            <a:r>
              <a:rPr lang="nl-NL" dirty="0" err="1"/>
              <a:t>images&amp;cd</a:t>
            </a:r>
            <a:r>
              <a:rPr lang="nl-NL" dirty="0"/>
              <a:t>=</a:t>
            </a:r>
            <a:r>
              <a:rPr lang="nl-NL" dirty="0" err="1"/>
              <a:t>vfe&amp;opi</a:t>
            </a:r>
            <a:r>
              <a:rPr lang="nl-NL" dirty="0"/>
              <a:t>=89978449&amp;ved=0CBQQjRxqFwoTCKiC15zB_IgDFQAAAAAdAAAAABAE</a:t>
            </a:r>
          </a:p>
          <a:p>
            <a:pPr marL="171450" indent="-171450">
              <a:buFontTx/>
              <a:buChar char="-"/>
            </a:pPr>
            <a:r>
              <a:rPr lang="nl-NL" dirty="0" err="1"/>
              <a:t>https</a:t>
            </a:r>
            <a:r>
              <a:rPr lang="nl-NL" dirty="0"/>
              <a:t>://www.google.com/</a:t>
            </a:r>
            <a:r>
              <a:rPr lang="nl-NL" dirty="0" err="1"/>
              <a:t>url?sa</a:t>
            </a:r>
            <a:r>
              <a:rPr lang="nl-NL" dirty="0"/>
              <a:t>=</a:t>
            </a:r>
            <a:r>
              <a:rPr lang="nl-NL" dirty="0" err="1"/>
              <a:t>i&amp;url</a:t>
            </a:r>
            <a:r>
              <a:rPr lang="nl-NL" dirty="0"/>
              <a:t>=https%3A%2F%2Fwww.legima.be%2Fstudents%2Fnieuws%2Fsamenvattingen-maken-is-het-tijdverlies-of-moet-het-echt&amp;psig=AOvVaw3oRSgCxX-Daadf-TL7AjFq&amp;ust=1728398874968000&amp;source=</a:t>
            </a:r>
            <a:r>
              <a:rPr lang="nl-NL" dirty="0" err="1"/>
              <a:t>images&amp;cd</a:t>
            </a:r>
            <a:r>
              <a:rPr lang="nl-NL" dirty="0"/>
              <a:t>=</a:t>
            </a:r>
            <a:r>
              <a:rPr lang="nl-NL" dirty="0" err="1"/>
              <a:t>vfe&amp;opi</a:t>
            </a:r>
            <a:r>
              <a:rPr lang="nl-NL" dirty="0"/>
              <a:t>=89978449&amp;ved=0CBQQjRxqFwoTCJjIp-HB_IgDFQAAAAAdAAAAABAE</a:t>
            </a:r>
          </a:p>
          <a:p>
            <a:endParaRPr lang="nl-NL" dirty="0"/>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28</a:t>
            </a:fld>
            <a:endParaRPr lang="nl-NL" dirty="0"/>
          </a:p>
        </p:txBody>
      </p:sp>
    </p:spTree>
    <p:extLst>
      <p:ext uri="{BB962C8B-B14F-4D97-AF65-F5344CB8AC3E}">
        <p14:creationId xmlns:p14="http://schemas.microsoft.com/office/powerpoint/2010/main" val="1671475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99314-42E1-3C56-410A-B7FF8115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C7BF8-41DB-68DC-DFDB-17B521C36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85011-0005-7F5B-FC6F-7BC48B7C8DC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BC87260D-68A4-CFF0-C3E8-5DC63791E9BD}"/>
              </a:ext>
            </a:extLst>
          </p:cNvPr>
          <p:cNvSpPr>
            <a:spLocks noGrp="1"/>
          </p:cNvSpPr>
          <p:nvPr>
            <p:ph type="sldNum" sz="quarter" idx="5"/>
          </p:nvPr>
        </p:nvSpPr>
        <p:spPr/>
        <p:txBody>
          <a:bodyPr/>
          <a:lstStyle/>
          <a:p>
            <a:fld id="{2236593E-7364-4208-BCBA-97F69931B0C1}" type="slidenum">
              <a:rPr lang="nl-NL" smtClean="0"/>
              <a:t>30</a:t>
            </a:fld>
            <a:endParaRPr lang="nl-NL" dirty="0"/>
          </a:p>
        </p:txBody>
      </p:sp>
    </p:spTree>
    <p:extLst>
      <p:ext uri="{BB962C8B-B14F-4D97-AF65-F5344CB8AC3E}">
        <p14:creationId xmlns:p14="http://schemas.microsoft.com/office/powerpoint/2010/main" val="1440619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B02C-7875-DD28-31AC-8910D387F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E0691-35B4-2B0C-F9ED-3E7A8F8B5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C3BA7-EBDA-11B0-95BE-8AECFC2FF2AE}"/>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DE13500A-D268-5F76-E9E3-46E186EA6D4A}"/>
              </a:ext>
            </a:extLst>
          </p:cNvPr>
          <p:cNvSpPr>
            <a:spLocks noGrp="1"/>
          </p:cNvSpPr>
          <p:nvPr>
            <p:ph type="sldNum" sz="quarter" idx="5"/>
          </p:nvPr>
        </p:nvSpPr>
        <p:spPr/>
        <p:txBody>
          <a:bodyPr/>
          <a:lstStyle/>
          <a:p>
            <a:fld id="{2236593E-7364-4208-BCBA-97F69931B0C1}" type="slidenum">
              <a:rPr lang="nl-NL" smtClean="0"/>
              <a:t>31</a:t>
            </a:fld>
            <a:endParaRPr lang="nl-NL" dirty="0"/>
          </a:p>
        </p:txBody>
      </p:sp>
    </p:spTree>
    <p:extLst>
      <p:ext uri="{BB962C8B-B14F-4D97-AF65-F5344CB8AC3E}">
        <p14:creationId xmlns:p14="http://schemas.microsoft.com/office/powerpoint/2010/main" val="4246146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7EEB5-7B48-7DE0-543D-337FCD1A1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48B00-C150-4889-1DE0-237EAF2AC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8A37C-6977-57DB-6E0B-3DAC7DB06521}"/>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B51AFF20-FF02-FA56-CFA5-E84B624C62C9}"/>
              </a:ext>
            </a:extLst>
          </p:cNvPr>
          <p:cNvSpPr>
            <a:spLocks noGrp="1"/>
          </p:cNvSpPr>
          <p:nvPr>
            <p:ph type="sldNum" sz="quarter" idx="5"/>
          </p:nvPr>
        </p:nvSpPr>
        <p:spPr/>
        <p:txBody>
          <a:bodyPr/>
          <a:lstStyle/>
          <a:p>
            <a:fld id="{2236593E-7364-4208-BCBA-97F69931B0C1}" type="slidenum">
              <a:rPr lang="nl-NL" smtClean="0"/>
              <a:t>33</a:t>
            </a:fld>
            <a:endParaRPr lang="nl-NL" dirty="0"/>
          </a:p>
        </p:txBody>
      </p:sp>
    </p:spTree>
    <p:extLst>
      <p:ext uri="{BB962C8B-B14F-4D97-AF65-F5344CB8AC3E}">
        <p14:creationId xmlns:p14="http://schemas.microsoft.com/office/powerpoint/2010/main" val="3353988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A4C80-CC7F-04C7-4B0E-DB0439866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B6819-0655-C655-35A5-EBDBB7E46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9779E-19A1-6229-EC6F-78F6881F12A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6A41B6FF-8D18-C692-7264-0117012F41DA}"/>
              </a:ext>
            </a:extLst>
          </p:cNvPr>
          <p:cNvSpPr>
            <a:spLocks noGrp="1"/>
          </p:cNvSpPr>
          <p:nvPr>
            <p:ph type="sldNum" sz="quarter" idx="5"/>
          </p:nvPr>
        </p:nvSpPr>
        <p:spPr/>
        <p:txBody>
          <a:bodyPr/>
          <a:lstStyle/>
          <a:p>
            <a:fld id="{2236593E-7364-4208-BCBA-97F69931B0C1}" type="slidenum">
              <a:rPr lang="nl-NL" smtClean="0"/>
              <a:t>34</a:t>
            </a:fld>
            <a:endParaRPr lang="nl-NL" dirty="0"/>
          </a:p>
        </p:txBody>
      </p:sp>
    </p:spTree>
    <p:extLst>
      <p:ext uri="{BB962C8B-B14F-4D97-AF65-F5344CB8AC3E}">
        <p14:creationId xmlns:p14="http://schemas.microsoft.com/office/powerpoint/2010/main" val="2170191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48FCB-B7C6-CDB4-1331-6FAD09617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D8528-B206-1E96-8C30-BED16D229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1B58B7-E313-3197-5AC7-A9A810BF0B35}"/>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CF890B9B-DD8C-9907-4530-D34EE5ADC66B}"/>
              </a:ext>
            </a:extLst>
          </p:cNvPr>
          <p:cNvSpPr>
            <a:spLocks noGrp="1"/>
          </p:cNvSpPr>
          <p:nvPr>
            <p:ph type="sldNum" sz="quarter" idx="5"/>
          </p:nvPr>
        </p:nvSpPr>
        <p:spPr/>
        <p:txBody>
          <a:bodyPr/>
          <a:lstStyle/>
          <a:p>
            <a:fld id="{2236593E-7364-4208-BCBA-97F69931B0C1}" type="slidenum">
              <a:rPr lang="nl-NL" smtClean="0"/>
              <a:t>35</a:t>
            </a:fld>
            <a:endParaRPr lang="nl-NL" dirty="0"/>
          </a:p>
        </p:txBody>
      </p:sp>
    </p:spTree>
    <p:extLst>
      <p:ext uri="{BB962C8B-B14F-4D97-AF65-F5344CB8AC3E}">
        <p14:creationId xmlns:p14="http://schemas.microsoft.com/office/powerpoint/2010/main" val="3954378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5CCEC-DD0C-8F68-73CF-F6EC42EB8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EF27C-1CB8-F268-33E4-4ED5F1910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6E328-C3A0-1C7D-8015-FF5755D09FCD}"/>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C4CAD6BA-E23A-5886-12A7-6F8E81121EA9}"/>
              </a:ext>
            </a:extLst>
          </p:cNvPr>
          <p:cNvSpPr>
            <a:spLocks noGrp="1"/>
          </p:cNvSpPr>
          <p:nvPr>
            <p:ph type="sldNum" sz="quarter" idx="5"/>
          </p:nvPr>
        </p:nvSpPr>
        <p:spPr/>
        <p:txBody>
          <a:bodyPr/>
          <a:lstStyle/>
          <a:p>
            <a:fld id="{2236593E-7364-4208-BCBA-97F69931B0C1}" type="slidenum">
              <a:rPr lang="nl-NL" smtClean="0"/>
              <a:t>41</a:t>
            </a:fld>
            <a:endParaRPr lang="nl-NL" dirty="0"/>
          </a:p>
        </p:txBody>
      </p:sp>
    </p:spTree>
    <p:extLst>
      <p:ext uri="{BB962C8B-B14F-4D97-AF65-F5344CB8AC3E}">
        <p14:creationId xmlns:p14="http://schemas.microsoft.com/office/powerpoint/2010/main" val="107055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B3DF0-E510-7CD8-E319-416D06FA7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9EF8F-91A1-92D6-3F9D-6488EDF5A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E89DD-AF38-0E9D-09EA-8D97B9B720E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4BD6C3D8-D8F1-172C-EF0C-CAE9FBC38C39}"/>
              </a:ext>
            </a:extLst>
          </p:cNvPr>
          <p:cNvSpPr>
            <a:spLocks noGrp="1"/>
          </p:cNvSpPr>
          <p:nvPr>
            <p:ph type="sldNum" sz="quarter" idx="5"/>
          </p:nvPr>
        </p:nvSpPr>
        <p:spPr/>
        <p:txBody>
          <a:bodyPr/>
          <a:lstStyle/>
          <a:p>
            <a:fld id="{2236593E-7364-4208-BCBA-97F69931B0C1}" type="slidenum">
              <a:rPr lang="nl-NL" smtClean="0"/>
              <a:t>4</a:t>
            </a:fld>
            <a:endParaRPr lang="nl-NL" dirty="0"/>
          </a:p>
        </p:txBody>
      </p:sp>
    </p:spTree>
    <p:extLst>
      <p:ext uri="{BB962C8B-B14F-4D97-AF65-F5344CB8AC3E}">
        <p14:creationId xmlns:p14="http://schemas.microsoft.com/office/powerpoint/2010/main" val="311219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FDDAC-E972-5BE6-D44E-123CBC46D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058651-94B2-A541-3AA0-7B30CD1F8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3F5AD8-6550-149F-8B66-FB420CEA4084}"/>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5BBABA6E-54D8-4FAA-7E0D-2CE96FD0BD2D}"/>
              </a:ext>
            </a:extLst>
          </p:cNvPr>
          <p:cNvSpPr>
            <a:spLocks noGrp="1"/>
          </p:cNvSpPr>
          <p:nvPr>
            <p:ph type="sldNum" sz="quarter" idx="5"/>
          </p:nvPr>
        </p:nvSpPr>
        <p:spPr/>
        <p:txBody>
          <a:bodyPr/>
          <a:lstStyle/>
          <a:p>
            <a:fld id="{2236593E-7364-4208-BCBA-97F69931B0C1}" type="slidenum">
              <a:rPr lang="nl-NL" smtClean="0"/>
              <a:t>42</a:t>
            </a:fld>
            <a:endParaRPr lang="nl-NL" dirty="0"/>
          </a:p>
        </p:txBody>
      </p:sp>
    </p:spTree>
    <p:extLst>
      <p:ext uri="{BB962C8B-B14F-4D97-AF65-F5344CB8AC3E}">
        <p14:creationId xmlns:p14="http://schemas.microsoft.com/office/powerpoint/2010/main" val="2556130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8A548-9886-3AE2-3076-43E3297A6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907F0-7970-37C7-7A71-AC185885F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06F18-D018-8B18-CB65-585C71BDB51F}"/>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86BF8D18-177E-6438-23F1-143298133F18}"/>
              </a:ext>
            </a:extLst>
          </p:cNvPr>
          <p:cNvSpPr>
            <a:spLocks noGrp="1"/>
          </p:cNvSpPr>
          <p:nvPr>
            <p:ph type="sldNum" sz="quarter" idx="5"/>
          </p:nvPr>
        </p:nvSpPr>
        <p:spPr/>
        <p:txBody>
          <a:bodyPr/>
          <a:lstStyle/>
          <a:p>
            <a:fld id="{2236593E-7364-4208-BCBA-97F69931B0C1}" type="slidenum">
              <a:rPr lang="nl-NL" smtClean="0"/>
              <a:t>43</a:t>
            </a:fld>
            <a:endParaRPr lang="nl-NL" dirty="0"/>
          </a:p>
        </p:txBody>
      </p:sp>
    </p:spTree>
    <p:extLst>
      <p:ext uri="{BB962C8B-B14F-4D97-AF65-F5344CB8AC3E}">
        <p14:creationId xmlns:p14="http://schemas.microsoft.com/office/powerpoint/2010/main" val="4080380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B60A5-06CD-2BBC-78F6-7150154AD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6284B-E1D2-532E-E483-6427F12279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C5FDB-1B5D-D06E-5F77-D36AACE786E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9AE0ACE-01C2-79C1-F97C-F292F8865C08}"/>
              </a:ext>
            </a:extLst>
          </p:cNvPr>
          <p:cNvSpPr>
            <a:spLocks noGrp="1"/>
          </p:cNvSpPr>
          <p:nvPr>
            <p:ph type="sldNum" sz="quarter" idx="5"/>
          </p:nvPr>
        </p:nvSpPr>
        <p:spPr/>
        <p:txBody>
          <a:bodyPr/>
          <a:lstStyle/>
          <a:p>
            <a:fld id="{2236593E-7364-4208-BCBA-97F69931B0C1}" type="slidenum">
              <a:rPr lang="nl-NL" smtClean="0"/>
              <a:t>44</a:t>
            </a:fld>
            <a:endParaRPr lang="nl-NL" dirty="0"/>
          </a:p>
        </p:txBody>
      </p:sp>
    </p:spTree>
    <p:extLst>
      <p:ext uri="{BB962C8B-B14F-4D97-AF65-F5344CB8AC3E}">
        <p14:creationId xmlns:p14="http://schemas.microsoft.com/office/powerpoint/2010/main" val="1788191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236593E-7364-4208-BCBA-97F69931B0C1}" type="slidenum">
              <a:rPr lang="nl-NL" smtClean="0"/>
              <a:t>46</a:t>
            </a:fld>
            <a:endParaRPr lang="nl-NL" dirty="0"/>
          </a:p>
        </p:txBody>
      </p:sp>
    </p:spTree>
    <p:extLst>
      <p:ext uri="{BB962C8B-B14F-4D97-AF65-F5344CB8AC3E}">
        <p14:creationId xmlns:p14="http://schemas.microsoft.com/office/powerpoint/2010/main" val="1142456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B80C9-8EAE-61DB-6918-676BDB7FE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301A9-2767-1F73-5927-841B7BD53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56FE2-22B7-F6AD-37D4-09B0156B8A97}"/>
              </a:ext>
            </a:extLst>
          </p:cNvPr>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a:extLst>
              <a:ext uri="{FF2B5EF4-FFF2-40B4-BE49-F238E27FC236}">
                <a16:creationId xmlns:a16="http://schemas.microsoft.com/office/drawing/2014/main" id="{3D886D10-F4F4-4CCC-3A26-16EB7965033A}"/>
              </a:ext>
            </a:extLst>
          </p:cNvPr>
          <p:cNvSpPr>
            <a:spLocks noGrp="1"/>
          </p:cNvSpPr>
          <p:nvPr>
            <p:ph type="sldNum" sz="quarter" idx="5"/>
          </p:nvPr>
        </p:nvSpPr>
        <p:spPr/>
        <p:txBody>
          <a:bodyPr/>
          <a:lstStyle/>
          <a:p>
            <a:fld id="{2236593E-7364-4208-BCBA-97F69931B0C1}" type="slidenum">
              <a:rPr lang="nl-NL" smtClean="0"/>
              <a:t>47</a:t>
            </a:fld>
            <a:endParaRPr lang="nl-NL" dirty="0"/>
          </a:p>
        </p:txBody>
      </p:sp>
    </p:spTree>
    <p:extLst>
      <p:ext uri="{BB962C8B-B14F-4D97-AF65-F5344CB8AC3E}">
        <p14:creationId xmlns:p14="http://schemas.microsoft.com/office/powerpoint/2010/main" val="4117264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C8B35-9867-A2C5-4F40-4714DE2BA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CCB4B-BD60-7786-A8EC-23EDB5E99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19A9F-7368-C967-5C84-192BF0321BA9}"/>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29F71D67-2802-9D97-FAAD-299AAF30EB9B}"/>
              </a:ext>
            </a:extLst>
          </p:cNvPr>
          <p:cNvSpPr>
            <a:spLocks noGrp="1"/>
          </p:cNvSpPr>
          <p:nvPr>
            <p:ph type="sldNum" sz="quarter" idx="5"/>
          </p:nvPr>
        </p:nvSpPr>
        <p:spPr/>
        <p:txBody>
          <a:bodyPr/>
          <a:lstStyle/>
          <a:p>
            <a:fld id="{2236593E-7364-4208-BCBA-97F69931B0C1}" type="slidenum">
              <a:rPr lang="nl-NL" smtClean="0"/>
              <a:t>48</a:t>
            </a:fld>
            <a:endParaRPr lang="nl-NL" dirty="0"/>
          </a:p>
        </p:txBody>
      </p:sp>
    </p:spTree>
    <p:extLst>
      <p:ext uri="{BB962C8B-B14F-4D97-AF65-F5344CB8AC3E}">
        <p14:creationId xmlns:p14="http://schemas.microsoft.com/office/powerpoint/2010/main" val="3611385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7E789-83E9-5C3B-D977-529175F5F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F23BF-F068-579A-1E87-1343AC687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1970A-3D08-2232-F5D5-667234499D5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88F9FF9-EEBC-374F-9DD3-26E56E6CBFFD}"/>
              </a:ext>
            </a:extLst>
          </p:cNvPr>
          <p:cNvSpPr>
            <a:spLocks noGrp="1"/>
          </p:cNvSpPr>
          <p:nvPr>
            <p:ph type="sldNum" sz="quarter" idx="5"/>
          </p:nvPr>
        </p:nvSpPr>
        <p:spPr/>
        <p:txBody>
          <a:bodyPr/>
          <a:lstStyle/>
          <a:p>
            <a:fld id="{2236593E-7364-4208-BCBA-97F69931B0C1}" type="slidenum">
              <a:rPr lang="nl-NL" smtClean="0"/>
              <a:t>49</a:t>
            </a:fld>
            <a:endParaRPr lang="nl-NL" dirty="0"/>
          </a:p>
        </p:txBody>
      </p:sp>
    </p:spTree>
    <p:extLst>
      <p:ext uri="{BB962C8B-B14F-4D97-AF65-F5344CB8AC3E}">
        <p14:creationId xmlns:p14="http://schemas.microsoft.com/office/powerpoint/2010/main" val="2060619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151E5-4F1B-70EB-9DDC-104D4EAF4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7090A-F1F2-E8A0-8AF6-946D5A139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1F80B-5013-2441-7C07-AEC0E893142E}"/>
              </a:ext>
            </a:extLst>
          </p:cNvPr>
          <p:cNvSpPr>
            <a:spLocks noGrp="1"/>
          </p:cNvSpPr>
          <p:nvPr>
            <p:ph type="body" idx="1"/>
          </p:nvPr>
        </p:nvSpPr>
        <p:spPr/>
        <p:txBody>
          <a:bodyPr/>
          <a:lstStyle/>
          <a:p>
            <a:r>
              <a:rPr lang="en-US" dirty="0" err="1"/>
              <a:t>Voorbeeldcasus</a:t>
            </a:r>
            <a:r>
              <a:rPr lang="en-US" dirty="0"/>
              <a:t> van Lina</a:t>
            </a:r>
          </a:p>
          <a:p>
            <a:endParaRPr lang="en-US" dirty="0"/>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Lina, een veertienjarige scholier, moet een keuzevak selecteren voor het komende schooljaar. Verschillende factoren spelen een rol bij haar besluitvorming: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Persoonlijke voorkeuren: Lina denkt na over haar interesses en wat ze leuk vindt. Ze heeft altijd al interesse gehad in creatieve activiteiten zoals tekenen en schilderen, dus overweegt ze een keuzevak in beeldende kunst.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ouders: Lina bespreekt haar opties met haar ouders, die haar aanmoedigen om een vak te kiezen waar ze enthousiast over is en waarin ze haar talenten kan ontwikkelen.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vrienden: Lina's vrienden hebben ervoor gekozen om het keuzevak drama te volgen. Ze overweegt dit vak omdat ze graag tijd wil doorbrengen met haar vrienden en nieuwe dingen wil uitproberen.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van docenten: Lina's docenten hebben gemerkt dat ze een sterke interesse en vaardigheid heeft in wiskunde. Ze raden haar aan om een keuzevak in toegepaste wiskunde te overwegen, wat haar toekomstige mogelijkheden zou kunnen vergroten.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Toekomstgerichtheid: Lina denkt na over hoe het gekozen keuzevak kan bijdragen aan haar toekomst. Ze overweegt bijvoorbeeld of het vak informatica haar kan helpen bij het ontwikkelen van vaardigheden die relevant zijn in de moderne wereld en haar voorbereiden op haar toekomst.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Mogelijkheid te leren: Lina is enthousiast over het idee om nieuwe dingen te leren. Ze overweegt een keuzevak dat haar kan uitdagen en waarin ze nieuwe kennis en vaardigheden kan opdoen. Het liefst is dit iets dat ook echt binnen haar interesses ligt.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Beschikbare middelen: Lina onderzoekt de benodigde materialen en kosten voor verschillende keuzevakken. Ze overweegt of het binnen haar budget past en of ze toegang heeft tot de benodigde bronnen en apparatuur.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Beschikbaarheid van (andere) opties: Lina verkent verschillende keuzevakken die op haar school worden aangeboden. Ze vergelijkt de inhoud, het lesrooster en de docenten om een weloverwogen keuze te maken. Ook bevraagt ze haar omgeving om een beeld te krijgen van mogelijke klasgenoten bij ieder keuzevak.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Duidelijke uitkomsten: Lina probeert te begrijpen wat ze kan verwachten van elk keuzevak. Ze raadpleegt de </a:t>
            </a:r>
            <a:r>
              <a:rPr lang="nl-NL" sz="1800" dirty="0" err="1">
                <a:effectLst/>
                <a:latin typeface="Museo Sans 100" panose="02000000000000000000" pitchFamily="50" charset="0"/>
                <a:ea typeface="Calibri" panose="020F0502020204030204" pitchFamily="34" charset="0"/>
                <a:cs typeface="Times New Roman" panose="02020603050405020304" pitchFamily="18" charset="0"/>
              </a:rPr>
              <a:t>vakbeschrijvingen</a:t>
            </a:r>
            <a:r>
              <a:rPr lang="nl-NL" sz="1800" dirty="0">
                <a:effectLst/>
                <a:latin typeface="Museo Sans 100" panose="02000000000000000000" pitchFamily="50" charset="0"/>
                <a:ea typeface="Calibri" panose="020F0502020204030204" pitchFamily="34" charset="0"/>
                <a:cs typeface="Times New Roman" panose="02020603050405020304" pitchFamily="18" charset="0"/>
              </a:rPr>
              <a:t>, vraagt haar zus over haar ervaringen en vraagt om advies van docenten om een idee te krijgen van de ervaringen en resultaten.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Leermogelijkheden: Lina ziet het kiezen van een keuzevak als een kans om haar kennis en vaardigheden te vergroten. Ze ziet het als een gelegenheid om te groeien, uit haar comfortzone te stappen en nieuwe talenten te ontdekken.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EB798CC-832C-6AFB-E5D6-F82CC758DA7A}"/>
              </a:ext>
            </a:extLst>
          </p:cNvPr>
          <p:cNvSpPr>
            <a:spLocks noGrp="1"/>
          </p:cNvSpPr>
          <p:nvPr>
            <p:ph type="sldNum" sz="quarter" idx="5"/>
          </p:nvPr>
        </p:nvSpPr>
        <p:spPr/>
        <p:txBody>
          <a:bodyPr/>
          <a:lstStyle/>
          <a:p>
            <a:fld id="{2236593E-7364-4208-BCBA-97F69931B0C1}" type="slidenum">
              <a:rPr lang="nl-NL" smtClean="0"/>
              <a:t>52</a:t>
            </a:fld>
            <a:endParaRPr lang="nl-NL" dirty="0"/>
          </a:p>
        </p:txBody>
      </p:sp>
    </p:spTree>
    <p:extLst>
      <p:ext uri="{BB962C8B-B14F-4D97-AF65-F5344CB8AC3E}">
        <p14:creationId xmlns:p14="http://schemas.microsoft.com/office/powerpoint/2010/main" val="3685688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A7805-CA4F-46E1-51FE-C3BFA9976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7E762-9BCD-017E-65ED-FBBDADFB0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B7561-FC7D-65B6-8FCF-BD92EB1A8B2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DCA5EA9-A186-1448-9F40-97F794A974C6}"/>
              </a:ext>
            </a:extLst>
          </p:cNvPr>
          <p:cNvSpPr>
            <a:spLocks noGrp="1"/>
          </p:cNvSpPr>
          <p:nvPr>
            <p:ph type="sldNum" sz="quarter" idx="5"/>
          </p:nvPr>
        </p:nvSpPr>
        <p:spPr/>
        <p:txBody>
          <a:bodyPr/>
          <a:lstStyle/>
          <a:p>
            <a:fld id="{2236593E-7364-4208-BCBA-97F69931B0C1}" type="slidenum">
              <a:rPr lang="nl-NL" smtClean="0"/>
              <a:t>53</a:t>
            </a:fld>
            <a:endParaRPr lang="nl-NL" dirty="0"/>
          </a:p>
        </p:txBody>
      </p:sp>
    </p:spTree>
    <p:extLst>
      <p:ext uri="{BB962C8B-B14F-4D97-AF65-F5344CB8AC3E}">
        <p14:creationId xmlns:p14="http://schemas.microsoft.com/office/powerpoint/2010/main" val="916576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0CDA-454E-97DB-D9B0-C38E9E5D9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D8063-4A40-CADF-5BE7-A63FD2CA4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C0410-7ACE-C2C4-EB7E-B33924E98E7E}"/>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D59E6C1E-8567-F7BF-7E98-E79FD3870682}"/>
              </a:ext>
            </a:extLst>
          </p:cNvPr>
          <p:cNvSpPr>
            <a:spLocks noGrp="1"/>
          </p:cNvSpPr>
          <p:nvPr>
            <p:ph type="sldNum" sz="quarter" idx="5"/>
          </p:nvPr>
        </p:nvSpPr>
        <p:spPr/>
        <p:txBody>
          <a:bodyPr/>
          <a:lstStyle/>
          <a:p>
            <a:fld id="{2236593E-7364-4208-BCBA-97F69931B0C1}" type="slidenum">
              <a:rPr lang="nl-NL" smtClean="0"/>
              <a:t>54</a:t>
            </a:fld>
            <a:endParaRPr lang="nl-NL" dirty="0"/>
          </a:p>
        </p:txBody>
      </p:sp>
    </p:spTree>
    <p:extLst>
      <p:ext uri="{BB962C8B-B14F-4D97-AF65-F5344CB8AC3E}">
        <p14:creationId xmlns:p14="http://schemas.microsoft.com/office/powerpoint/2010/main" val="215795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E18AE-2526-47E1-E53D-D25DC2332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B9F99-014D-84D5-55FD-7F5CB4881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9920A-C9A7-F5B2-68E2-0FE65C7BAEF8}"/>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A1B373E-5053-70B6-1FAA-C20D693E5E74}"/>
              </a:ext>
            </a:extLst>
          </p:cNvPr>
          <p:cNvSpPr>
            <a:spLocks noGrp="1"/>
          </p:cNvSpPr>
          <p:nvPr>
            <p:ph type="sldNum" sz="quarter" idx="5"/>
          </p:nvPr>
        </p:nvSpPr>
        <p:spPr/>
        <p:txBody>
          <a:bodyPr/>
          <a:lstStyle/>
          <a:p>
            <a:fld id="{2236593E-7364-4208-BCBA-97F69931B0C1}" type="slidenum">
              <a:rPr lang="nl-NL" smtClean="0"/>
              <a:t>5</a:t>
            </a:fld>
            <a:endParaRPr lang="nl-NL" dirty="0"/>
          </a:p>
        </p:txBody>
      </p:sp>
    </p:spTree>
    <p:extLst>
      <p:ext uri="{BB962C8B-B14F-4D97-AF65-F5344CB8AC3E}">
        <p14:creationId xmlns:p14="http://schemas.microsoft.com/office/powerpoint/2010/main" val="699189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84348-313F-2AB1-0A7C-F85CF5028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6F1CF-E95C-D32F-87F2-240789192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DD299-2A36-171D-FF85-F3DD88994C0D}"/>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78F671AB-3FB0-9422-34F4-6E089F210E26}"/>
              </a:ext>
            </a:extLst>
          </p:cNvPr>
          <p:cNvSpPr>
            <a:spLocks noGrp="1"/>
          </p:cNvSpPr>
          <p:nvPr>
            <p:ph type="sldNum" sz="quarter" idx="5"/>
          </p:nvPr>
        </p:nvSpPr>
        <p:spPr/>
        <p:txBody>
          <a:bodyPr/>
          <a:lstStyle/>
          <a:p>
            <a:fld id="{2236593E-7364-4208-BCBA-97F69931B0C1}" type="slidenum">
              <a:rPr lang="nl-NL" smtClean="0"/>
              <a:t>56</a:t>
            </a:fld>
            <a:endParaRPr lang="nl-NL" dirty="0"/>
          </a:p>
        </p:txBody>
      </p:sp>
    </p:spTree>
    <p:extLst>
      <p:ext uri="{BB962C8B-B14F-4D97-AF65-F5344CB8AC3E}">
        <p14:creationId xmlns:p14="http://schemas.microsoft.com/office/powerpoint/2010/main" val="2354400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CB1F0-C645-0AE1-A608-4D9980C06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245F5-1228-627C-3AB8-0D0DDDFCC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C1E68-44A2-6E21-CBF2-16ADCC3553F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43EB55B-F4E9-4530-7394-D42F60F34C86}"/>
              </a:ext>
            </a:extLst>
          </p:cNvPr>
          <p:cNvSpPr>
            <a:spLocks noGrp="1"/>
          </p:cNvSpPr>
          <p:nvPr>
            <p:ph type="sldNum" sz="quarter" idx="5"/>
          </p:nvPr>
        </p:nvSpPr>
        <p:spPr/>
        <p:txBody>
          <a:bodyPr/>
          <a:lstStyle/>
          <a:p>
            <a:fld id="{2236593E-7364-4208-BCBA-97F69931B0C1}" type="slidenum">
              <a:rPr lang="nl-NL" smtClean="0"/>
              <a:t>57</a:t>
            </a:fld>
            <a:endParaRPr lang="nl-NL" dirty="0"/>
          </a:p>
        </p:txBody>
      </p:sp>
    </p:spTree>
    <p:extLst>
      <p:ext uri="{BB962C8B-B14F-4D97-AF65-F5344CB8AC3E}">
        <p14:creationId xmlns:p14="http://schemas.microsoft.com/office/powerpoint/2010/main" val="2310329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8676-0E63-9D18-846B-A2DA8A70C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A345F-37BF-9D9B-EC21-CD3B24A02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A3457-3BCB-023F-53A7-8B51AF0B60EA}"/>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7006399F-9703-5A68-8C67-886A20A2A0FF}"/>
              </a:ext>
            </a:extLst>
          </p:cNvPr>
          <p:cNvSpPr>
            <a:spLocks noGrp="1"/>
          </p:cNvSpPr>
          <p:nvPr>
            <p:ph type="sldNum" sz="quarter" idx="5"/>
          </p:nvPr>
        </p:nvSpPr>
        <p:spPr/>
        <p:txBody>
          <a:bodyPr/>
          <a:lstStyle/>
          <a:p>
            <a:fld id="{2236593E-7364-4208-BCBA-97F69931B0C1}" type="slidenum">
              <a:rPr lang="nl-NL" smtClean="0"/>
              <a:t>58</a:t>
            </a:fld>
            <a:endParaRPr lang="nl-NL" dirty="0"/>
          </a:p>
        </p:txBody>
      </p:sp>
    </p:spTree>
    <p:extLst>
      <p:ext uri="{BB962C8B-B14F-4D97-AF65-F5344CB8AC3E}">
        <p14:creationId xmlns:p14="http://schemas.microsoft.com/office/powerpoint/2010/main" val="2733058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F010-D0B3-555B-73A6-FB2906EB3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46B1F-ADA6-1317-787C-D2334F0BB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09E47-6799-4FC7-B402-251D9C20D38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31DEF28-5DA9-4E11-A3DD-3A45808FA26A}"/>
              </a:ext>
            </a:extLst>
          </p:cNvPr>
          <p:cNvSpPr>
            <a:spLocks noGrp="1"/>
          </p:cNvSpPr>
          <p:nvPr>
            <p:ph type="sldNum" sz="quarter" idx="5"/>
          </p:nvPr>
        </p:nvSpPr>
        <p:spPr/>
        <p:txBody>
          <a:bodyPr/>
          <a:lstStyle/>
          <a:p>
            <a:fld id="{2236593E-7364-4208-BCBA-97F69931B0C1}" type="slidenum">
              <a:rPr lang="nl-NL" smtClean="0"/>
              <a:t>59</a:t>
            </a:fld>
            <a:endParaRPr lang="nl-NL" dirty="0"/>
          </a:p>
        </p:txBody>
      </p:sp>
    </p:spTree>
    <p:extLst>
      <p:ext uri="{BB962C8B-B14F-4D97-AF65-F5344CB8AC3E}">
        <p14:creationId xmlns:p14="http://schemas.microsoft.com/office/powerpoint/2010/main" val="411607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8E42D-FDB9-FAFD-7F16-2885FFDAA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8BDBD-5F17-631E-C8E9-7EFA3BB2F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1F0BAE-335D-C153-AF0E-C8E12630385E}"/>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D73E0CB7-DF02-45ED-2DC2-65A7F9DB574E}"/>
              </a:ext>
            </a:extLst>
          </p:cNvPr>
          <p:cNvSpPr>
            <a:spLocks noGrp="1"/>
          </p:cNvSpPr>
          <p:nvPr>
            <p:ph type="sldNum" sz="quarter" idx="5"/>
          </p:nvPr>
        </p:nvSpPr>
        <p:spPr/>
        <p:txBody>
          <a:bodyPr/>
          <a:lstStyle/>
          <a:p>
            <a:fld id="{2236593E-7364-4208-BCBA-97F69931B0C1}" type="slidenum">
              <a:rPr lang="nl-NL" smtClean="0"/>
              <a:t>60</a:t>
            </a:fld>
            <a:endParaRPr lang="nl-NL" dirty="0"/>
          </a:p>
        </p:txBody>
      </p:sp>
    </p:spTree>
    <p:extLst>
      <p:ext uri="{BB962C8B-B14F-4D97-AF65-F5344CB8AC3E}">
        <p14:creationId xmlns:p14="http://schemas.microsoft.com/office/powerpoint/2010/main" val="1231887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D2192-6B7F-3586-A355-E2245377C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B89FD-962F-971F-AF34-FC5E25DCD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EF766-D054-A698-2374-0E31EEBCD356}"/>
              </a:ext>
            </a:extLst>
          </p:cNvPr>
          <p:cNvSpPr>
            <a:spLocks noGrp="1"/>
          </p:cNvSpPr>
          <p:nvPr>
            <p:ph type="body" idx="1"/>
          </p:nvPr>
        </p:nvSpPr>
        <p:spPr/>
        <p:txBody>
          <a:bodyPr/>
          <a:lstStyle/>
          <a:p>
            <a:r>
              <a:rPr lang="en-US" dirty="0" err="1"/>
              <a:t>Voorbeeldcasus</a:t>
            </a:r>
            <a:r>
              <a:rPr lang="en-US" dirty="0"/>
              <a:t> van Lina</a:t>
            </a:r>
          </a:p>
          <a:p>
            <a:endParaRPr lang="en-US" dirty="0"/>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Lina, een veertienjarige scholier, moet een keuzevak selecteren voor het komende schooljaar. Verschillende factoren spelen een rol bij haar besluitvorming: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Persoonlijke voorkeuren: Lina denkt na over haar interesses en wat ze leuk vindt. Ze heeft altijd al interesse gehad in creatieve activiteiten zoals tekenen en schilderen, dus overweegt ze een keuzevak in beeldende kunst.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ouders: Lina bespreekt haar opties met haar ouders, die haar aanmoedigen om een vak te kiezen waar ze enthousiast over is en waarin ze haar talenten kan ontwikkelen.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vrienden: Lina's vrienden hebben ervoor gekozen om het keuzevak drama te volgen. Ze overweegt dit vak omdat ze graag tijd wil doorbrengen met haar vrienden en nieuwe dingen wil uitproberen.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van docenten: Lina's docenten hebben gemerkt dat ze een sterke interesse en vaardigheid heeft in wiskunde. Ze raden haar aan om een keuzevak in toegepaste wiskunde te overwegen, wat haar toekomstige mogelijkheden zou kunnen vergroten.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Toekomstgerichtheid: Lina denkt na over hoe het gekozen keuzevak kan bijdragen aan haar toekomst. Ze overweegt bijvoorbeeld of het vak informatica haar kan helpen bij het ontwikkelen van vaardigheden die relevant zijn in de moderne wereld en haar voorbereiden op haar toekomst.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Mogelijkheid te leren: Lina is enthousiast over het idee om nieuwe dingen te leren. Ze overweegt een keuzevak dat haar kan uitdagen en waarin ze nieuwe kennis en vaardigheden kan opdoen. Het liefst is dit iets dat ook echt binnen haar interesses ligt.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Beschikbare middelen: Lina onderzoekt de benodigde materialen en kosten voor verschillende keuzevakken. Ze overweegt of het binnen haar budget past en of ze toegang heeft tot de benodigde bronnen en apparatuur.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Beschikbaarheid van (andere) opties: Lina verkent verschillende keuzevakken die op haar school worden aangeboden. Ze vergelijkt de inhoud, het lesrooster en de docenten om een weloverwogen keuze te maken. Ook bevraagt ze haar omgeving om een beeld te krijgen van mogelijke klasgenoten bij ieder keuzevak.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Duidelijke uitkomsten: Lina probeert te begrijpen wat ze kan verwachten van elk keuzevak. Ze raadpleegt de </a:t>
            </a:r>
            <a:r>
              <a:rPr lang="nl-NL" sz="1800" dirty="0" err="1">
                <a:effectLst/>
                <a:latin typeface="Museo Sans 100" panose="02000000000000000000" pitchFamily="50" charset="0"/>
                <a:ea typeface="Calibri" panose="020F0502020204030204" pitchFamily="34" charset="0"/>
                <a:cs typeface="Times New Roman" panose="02020603050405020304" pitchFamily="18" charset="0"/>
              </a:rPr>
              <a:t>vakbeschrijvingen</a:t>
            </a:r>
            <a:r>
              <a:rPr lang="nl-NL" sz="1800" dirty="0">
                <a:effectLst/>
                <a:latin typeface="Museo Sans 100" panose="02000000000000000000" pitchFamily="50" charset="0"/>
                <a:ea typeface="Calibri" panose="020F0502020204030204" pitchFamily="34" charset="0"/>
                <a:cs typeface="Times New Roman" panose="02020603050405020304" pitchFamily="18" charset="0"/>
              </a:rPr>
              <a:t>, vraagt haar zus over haar ervaringen en vraagt om advies van docenten om een idee te krijgen van de ervaringen en resultaten.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Leermogelijkheden: Lina ziet het kiezen van een keuzevak als een kans om haar kennis en vaardigheden te vergroten. Ze ziet het als een gelegenheid om te groeien, uit haar comfortzone te stappen en nieuwe talenten te ontdekken.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C623B92-4F96-88AB-F73E-CC7FB05CFCCD}"/>
              </a:ext>
            </a:extLst>
          </p:cNvPr>
          <p:cNvSpPr>
            <a:spLocks noGrp="1"/>
          </p:cNvSpPr>
          <p:nvPr>
            <p:ph type="sldNum" sz="quarter" idx="5"/>
          </p:nvPr>
        </p:nvSpPr>
        <p:spPr/>
        <p:txBody>
          <a:bodyPr/>
          <a:lstStyle/>
          <a:p>
            <a:fld id="{2236593E-7364-4208-BCBA-97F69931B0C1}" type="slidenum">
              <a:rPr lang="nl-NL" smtClean="0"/>
              <a:t>62</a:t>
            </a:fld>
            <a:endParaRPr lang="nl-NL" dirty="0"/>
          </a:p>
        </p:txBody>
      </p:sp>
    </p:spTree>
    <p:extLst>
      <p:ext uri="{BB962C8B-B14F-4D97-AF65-F5344CB8AC3E}">
        <p14:creationId xmlns:p14="http://schemas.microsoft.com/office/powerpoint/2010/main" val="107773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773BE-3425-B7BD-5397-2A8A052AE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A737D-A5F1-B38A-CB6F-E3010A534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F0359-B5C0-87A7-8C94-E1AE8286C14D}"/>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D90BECB-3F4C-ABA0-29F4-A465D723BC66}"/>
              </a:ext>
            </a:extLst>
          </p:cNvPr>
          <p:cNvSpPr>
            <a:spLocks noGrp="1"/>
          </p:cNvSpPr>
          <p:nvPr>
            <p:ph type="sldNum" sz="quarter" idx="5"/>
          </p:nvPr>
        </p:nvSpPr>
        <p:spPr/>
        <p:txBody>
          <a:bodyPr/>
          <a:lstStyle/>
          <a:p>
            <a:fld id="{2236593E-7364-4208-BCBA-97F69931B0C1}" type="slidenum">
              <a:rPr lang="nl-NL" smtClean="0"/>
              <a:t>63</a:t>
            </a:fld>
            <a:endParaRPr lang="nl-NL" dirty="0"/>
          </a:p>
        </p:txBody>
      </p:sp>
    </p:spTree>
    <p:extLst>
      <p:ext uri="{BB962C8B-B14F-4D97-AF65-F5344CB8AC3E}">
        <p14:creationId xmlns:p14="http://schemas.microsoft.com/office/powerpoint/2010/main" val="16255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97849-2001-7E0E-8533-B824CA007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98B65-ABE3-C848-01FD-915AC6602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1EF76-F320-1CA5-7397-1EB37ACD0A2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00CAE6D6-4D67-8174-5CB8-543ED5A0413E}"/>
              </a:ext>
            </a:extLst>
          </p:cNvPr>
          <p:cNvSpPr>
            <a:spLocks noGrp="1"/>
          </p:cNvSpPr>
          <p:nvPr>
            <p:ph type="sldNum" sz="quarter" idx="5"/>
          </p:nvPr>
        </p:nvSpPr>
        <p:spPr/>
        <p:txBody>
          <a:bodyPr/>
          <a:lstStyle/>
          <a:p>
            <a:fld id="{2236593E-7364-4208-BCBA-97F69931B0C1}" type="slidenum">
              <a:rPr lang="nl-NL" smtClean="0"/>
              <a:t>64</a:t>
            </a:fld>
            <a:endParaRPr lang="nl-NL" dirty="0"/>
          </a:p>
        </p:txBody>
      </p:sp>
    </p:spTree>
    <p:extLst>
      <p:ext uri="{BB962C8B-B14F-4D97-AF65-F5344CB8AC3E}">
        <p14:creationId xmlns:p14="http://schemas.microsoft.com/office/powerpoint/2010/main" val="1715203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26AD3-6AA0-21D1-8E29-8D3B0FE32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9B92D-167A-C082-4C2C-2180DF86B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DE351-E2F4-E014-D358-719DAEF597B3}"/>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53960D41-A8E3-C6C7-1299-74BBA70F8A36}"/>
              </a:ext>
            </a:extLst>
          </p:cNvPr>
          <p:cNvSpPr>
            <a:spLocks noGrp="1"/>
          </p:cNvSpPr>
          <p:nvPr>
            <p:ph type="sldNum" sz="quarter" idx="5"/>
          </p:nvPr>
        </p:nvSpPr>
        <p:spPr/>
        <p:txBody>
          <a:bodyPr/>
          <a:lstStyle/>
          <a:p>
            <a:fld id="{2236593E-7364-4208-BCBA-97F69931B0C1}" type="slidenum">
              <a:rPr lang="nl-NL" smtClean="0"/>
              <a:t>66</a:t>
            </a:fld>
            <a:endParaRPr lang="nl-NL" dirty="0"/>
          </a:p>
        </p:txBody>
      </p:sp>
    </p:spTree>
    <p:extLst>
      <p:ext uri="{BB962C8B-B14F-4D97-AF65-F5344CB8AC3E}">
        <p14:creationId xmlns:p14="http://schemas.microsoft.com/office/powerpoint/2010/main" val="40574952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301ED-EC89-0C2E-07CC-F3E2D5621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616AA-D1CB-5457-367D-224663422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6B9C4-DD19-C34D-ED23-4E7E34DF73E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ED7EC1B4-A6A0-26DC-E081-8418A96A0248}"/>
              </a:ext>
            </a:extLst>
          </p:cNvPr>
          <p:cNvSpPr>
            <a:spLocks noGrp="1"/>
          </p:cNvSpPr>
          <p:nvPr>
            <p:ph type="sldNum" sz="quarter" idx="5"/>
          </p:nvPr>
        </p:nvSpPr>
        <p:spPr/>
        <p:txBody>
          <a:bodyPr/>
          <a:lstStyle/>
          <a:p>
            <a:fld id="{2236593E-7364-4208-BCBA-97F69931B0C1}" type="slidenum">
              <a:rPr lang="nl-NL" smtClean="0"/>
              <a:t>67</a:t>
            </a:fld>
            <a:endParaRPr lang="nl-NL" dirty="0"/>
          </a:p>
        </p:txBody>
      </p:sp>
    </p:spTree>
    <p:extLst>
      <p:ext uri="{BB962C8B-B14F-4D97-AF65-F5344CB8AC3E}">
        <p14:creationId xmlns:p14="http://schemas.microsoft.com/office/powerpoint/2010/main" val="416801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6CC5-E5DF-56E9-A451-57574F553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3FBD4-C933-B93B-18C4-F72FABAEA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A0538-3EEA-63E3-7E02-9AF2339B74D2}"/>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F9FBA209-5154-C48B-E63D-A0F591F83C73}"/>
              </a:ext>
            </a:extLst>
          </p:cNvPr>
          <p:cNvSpPr>
            <a:spLocks noGrp="1"/>
          </p:cNvSpPr>
          <p:nvPr>
            <p:ph type="sldNum" sz="quarter" idx="5"/>
          </p:nvPr>
        </p:nvSpPr>
        <p:spPr/>
        <p:txBody>
          <a:bodyPr/>
          <a:lstStyle/>
          <a:p>
            <a:fld id="{2236593E-7364-4208-BCBA-97F69931B0C1}" type="slidenum">
              <a:rPr lang="nl-NL" smtClean="0"/>
              <a:t>6</a:t>
            </a:fld>
            <a:endParaRPr lang="nl-NL" dirty="0"/>
          </a:p>
        </p:txBody>
      </p:sp>
    </p:spTree>
    <p:extLst>
      <p:ext uri="{BB962C8B-B14F-4D97-AF65-F5344CB8AC3E}">
        <p14:creationId xmlns:p14="http://schemas.microsoft.com/office/powerpoint/2010/main" val="860079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1DA71-F0ED-14B3-8B04-D3F99C4EA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036E6-0652-BA09-BC8B-09F81D84E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D01B5-07AC-E464-703B-AF46590EB082}"/>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4FBF58D1-F75E-76A2-C8A6-C5213F196A6A}"/>
              </a:ext>
            </a:extLst>
          </p:cNvPr>
          <p:cNvSpPr>
            <a:spLocks noGrp="1"/>
          </p:cNvSpPr>
          <p:nvPr>
            <p:ph type="sldNum" sz="quarter" idx="5"/>
          </p:nvPr>
        </p:nvSpPr>
        <p:spPr/>
        <p:txBody>
          <a:bodyPr/>
          <a:lstStyle/>
          <a:p>
            <a:fld id="{2236593E-7364-4208-BCBA-97F69931B0C1}" type="slidenum">
              <a:rPr lang="nl-NL" smtClean="0"/>
              <a:t>68</a:t>
            </a:fld>
            <a:endParaRPr lang="nl-NL" dirty="0"/>
          </a:p>
        </p:txBody>
      </p:sp>
    </p:spTree>
    <p:extLst>
      <p:ext uri="{BB962C8B-B14F-4D97-AF65-F5344CB8AC3E}">
        <p14:creationId xmlns:p14="http://schemas.microsoft.com/office/powerpoint/2010/main" val="1110282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4B167-1E2E-4132-285F-F0CD7DF28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E09B9-2809-CF63-AE35-1413ED65A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9A5AE-0614-3A06-7C4A-46FFFCD0EE7D}"/>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DB93FE00-953D-AA25-E984-55AE33E2D858}"/>
              </a:ext>
            </a:extLst>
          </p:cNvPr>
          <p:cNvSpPr>
            <a:spLocks noGrp="1"/>
          </p:cNvSpPr>
          <p:nvPr>
            <p:ph type="sldNum" sz="quarter" idx="5"/>
          </p:nvPr>
        </p:nvSpPr>
        <p:spPr/>
        <p:txBody>
          <a:bodyPr/>
          <a:lstStyle/>
          <a:p>
            <a:fld id="{2236593E-7364-4208-BCBA-97F69931B0C1}" type="slidenum">
              <a:rPr lang="nl-NL" smtClean="0"/>
              <a:t>69</a:t>
            </a:fld>
            <a:endParaRPr lang="nl-NL" dirty="0"/>
          </a:p>
        </p:txBody>
      </p:sp>
    </p:spTree>
    <p:extLst>
      <p:ext uri="{BB962C8B-B14F-4D97-AF65-F5344CB8AC3E}">
        <p14:creationId xmlns:p14="http://schemas.microsoft.com/office/powerpoint/2010/main" val="3746741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4E4E3-70D8-AD05-DBDA-285F06B06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F2268-F25E-FEFB-91D9-0751A256A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F8D82-A0B6-3387-F285-EAC769E6826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C73E7708-C7CF-1DE0-4925-8A153BDFA7D4}"/>
              </a:ext>
            </a:extLst>
          </p:cNvPr>
          <p:cNvSpPr>
            <a:spLocks noGrp="1"/>
          </p:cNvSpPr>
          <p:nvPr>
            <p:ph type="sldNum" sz="quarter" idx="5"/>
          </p:nvPr>
        </p:nvSpPr>
        <p:spPr/>
        <p:txBody>
          <a:bodyPr/>
          <a:lstStyle/>
          <a:p>
            <a:fld id="{2236593E-7364-4208-BCBA-97F69931B0C1}" type="slidenum">
              <a:rPr lang="nl-NL" smtClean="0"/>
              <a:t>71</a:t>
            </a:fld>
            <a:endParaRPr lang="nl-NL" dirty="0"/>
          </a:p>
        </p:txBody>
      </p:sp>
    </p:spTree>
    <p:extLst>
      <p:ext uri="{BB962C8B-B14F-4D97-AF65-F5344CB8AC3E}">
        <p14:creationId xmlns:p14="http://schemas.microsoft.com/office/powerpoint/2010/main" val="3835087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A99E5-1A5D-6C8E-21B1-E9558B1A5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CC2C5-1C4B-F46D-8966-D5576242A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D6C42-359E-67A0-24EA-191D94059799}"/>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E25664C1-DA85-6AB2-738C-E191B886238D}"/>
              </a:ext>
            </a:extLst>
          </p:cNvPr>
          <p:cNvSpPr>
            <a:spLocks noGrp="1"/>
          </p:cNvSpPr>
          <p:nvPr>
            <p:ph type="sldNum" sz="quarter" idx="5"/>
          </p:nvPr>
        </p:nvSpPr>
        <p:spPr/>
        <p:txBody>
          <a:bodyPr/>
          <a:lstStyle/>
          <a:p>
            <a:fld id="{2236593E-7364-4208-BCBA-97F69931B0C1}" type="slidenum">
              <a:rPr lang="nl-NL" smtClean="0"/>
              <a:t>72</a:t>
            </a:fld>
            <a:endParaRPr lang="nl-NL" dirty="0"/>
          </a:p>
        </p:txBody>
      </p:sp>
    </p:spTree>
    <p:extLst>
      <p:ext uri="{BB962C8B-B14F-4D97-AF65-F5344CB8AC3E}">
        <p14:creationId xmlns:p14="http://schemas.microsoft.com/office/powerpoint/2010/main" val="19846129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07552-D470-3FCF-B76A-6EDD90EB8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9FF40-D0A6-2D25-74F4-C7F5D044C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AD1B8-F2B2-DE65-0280-7D2748D65B19}"/>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08E6306A-EA69-FEC5-4EA9-B9F3112B6D11}"/>
              </a:ext>
            </a:extLst>
          </p:cNvPr>
          <p:cNvSpPr>
            <a:spLocks noGrp="1"/>
          </p:cNvSpPr>
          <p:nvPr>
            <p:ph type="sldNum" sz="quarter" idx="5"/>
          </p:nvPr>
        </p:nvSpPr>
        <p:spPr/>
        <p:txBody>
          <a:bodyPr/>
          <a:lstStyle/>
          <a:p>
            <a:fld id="{2236593E-7364-4208-BCBA-97F69931B0C1}" type="slidenum">
              <a:rPr lang="nl-NL" smtClean="0"/>
              <a:t>74</a:t>
            </a:fld>
            <a:endParaRPr lang="nl-NL" dirty="0"/>
          </a:p>
        </p:txBody>
      </p:sp>
    </p:spTree>
    <p:extLst>
      <p:ext uri="{BB962C8B-B14F-4D97-AF65-F5344CB8AC3E}">
        <p14:creationId xmlns:p14="http://schemas.microsoft.com/office/powerpoint/2010/main" val="454635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74E67-1AF1-AB62-56F5-015AFD5A7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9ADE5-C5AA-52F2-42BA-CD54859D1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D5F3C-2EC7-EA15-D833-BF8FEF292CF2}"/>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238C424B-A78D-746B-C5A2-3591E6C607BD}"/>
              </a:ext>
            </a:extLst>
          </p:cNvPr>
          <p:cNvSpPr>
            <a:spLocks noGrp="1"/>
          </p:cNvSpPr>
          <p:nvPr>
            <p:ph type="sldNum" sz="quarter" idx="5"/>
          </p:nvPr>
        </p:nvSpPr>
        <p:spPr/>
        <p:txBody>
          <a:bodyPr/>
          <a:lstStyle/>
          <a:p>
            <a:fld id="{2236593E-7364-4208-BCBA-97F69931B0C1}" type="slidenum">
              <a:rPr lang="nl-NL" smtClean="0"/>
              <a:t>75</a:t>
            </a:fld>
            <a:endParaRPr lang="nl-NL" dirty="0"/>
          </a:p>
        </p:txBody>
      </p:sp>
    </p:spTree>
    <p:extLst>
      <p:ext uri="{BB962C8B-B14F-4D97-AF65-F5344CB8AC3E}">
        <p14:creationId xmlns:p14="http://schemas.microsoft.com/office/powerpoint/2010/main" val="20210078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40876-C1BF-A9C2-9CA4-32DE333D6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2A0A9-680E-5A7D-4A13-35CE3BD1E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53D05-C953-9CB3-D3FB-C5BD7AEA6AA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7D52C1A3-15D6-4C89-C1E5-A6679DAAADBD}"/>
              </a:ext>
            </a:extLst>
          </p:cNvPr>
          <p:cNvSpPr>
            <a:spLocks noGrp="1"/>
          </p:cNvSpPr>
          <p:nvPr>
            <p:ph type="sldNum" sz="quarter" idx="5"/>
          </p:nvPr>
        </p:nvSpPr>
        <p:spPr/>
        <p:txBody>
          <a:bodyPr/>
          <a:lstStyle/>
          <a:p>
            <a:fld id="{2236593E-7364-4208-BCBA-97F69931B0C1}" type="slidenum">
              <a:rPr lang="nl-NL" smtClean="0"/>
              <a:t>76</a:t>
            </a:fld>
            <a:endParaRPr lang="nl-NL" dirty="0"/>
          </a:p>
        </p:txBody>
      </p:sp>
    </p:spTree>
    <p:extLst>
      <p:ext uri="{BB962C8B-B14F-4D97-AF65-F5344CB8AC3E}">
        <p14:creationId xmlns:p14="http://schemas.microsoft.com/office/powerpoint/2010/main" val="18039139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24A54-7BC2-B7BD-9C36-82BE362B9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21C79-CB20-67BA-1E81-EC78EEF72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7DEFC-1AE6-B6E6-324B-C662FE3A9B55}"/>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F4CC4EB-716C-CA88-C767-15B9C061B2B1}"/>
              </a:ext>
            </a:extLst>
          </p:cNvPr>
          <p:cNvSpPr>
            <a:spLocks noGrp="1"/>
          </p:cNvSpPr>
          <p:nvPr>
            <p:ph type="sldNum" sz="quarter" idx="5"/>
          </p:nvPr>
        </p:nvSpPr>
        <p:spPr/>
        <p:txBody>
          <a:bodyPr/>
          <a:lstStyle/>
          <a:p>
            <a:fld id="{2236593E-7364-4208-BCBA-97F69931B0C1}" type="slidenum">
              <a:rPr lang="nl-NL" smtClean="0"/>
              <a:t>77</a:t>
            </a:fld>
            <a:endParaRPr lang="nl-NL" dirty="0"/>
          </a:p>
        </p:txBody>
      </p:sp>
    </p:spTree>
    <p:extLst>
      <p:ext uri="{BB962C8B-B14F-4D97-AF65-F5344CB8AC3E}">
        <p14:creationId xmlns:p14="http://schemas.microsoft.com/office/powerpoint/2010/main" val="19472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0" dirty="0"/>
          </a:p>
        </p:txBody>
      </p:sp>
      <p:sp>
        <p:nvSpPr>
          <p:cNvPr id="4" name="Slide Number Placeholder 3"/>
          <p:cNvSpPr>
            <a:spLocks noGrp="1"/>
          </p:cNvSpPr>
          <p:nvPr>
            <p:ph type="sldNum" sz="quarter" idx="5"/>
          </p:nvPr>
        </p:nvSpPr>
        <p:spPr/>
        <p:txBody>
          <a:bodyPr/>
          <a:lstStyle/>
          <a:p>
            <a:fld id="{2236593E-7364-4208-BCBA-97F69931B0C1}" type="slidenum">
              <a:rPr lang="nl-NL" smtClean="0"/>
              <a:t>7</a:t>
            </a:fld>
            <a:endParaRPr lang="nl-NL" dirty="0"/>
          </a:p>
        </p:txBody>
      </p:sp>
    </p:spTree>
    <p:extLst>
      <p:ext uri="{BB962C8B-B14F-4D97-AF65-F5344CB8AC3E}">
        <p14:creationId xmlns:p14="http://schemas.microsoft.com/office/powerpoint/2010/main" val="497649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C86E4-35A5-7C91-DD72-063D9469B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48EC3-BCC7-0500-4994-EC26F1F77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F4AF8-3525-61A0-A800-F584301AB312}"/>
              </a:ext>
            </a:extLst>
          </p:cNvPr>
          <p:cNvSpPr>
            <a:spLocks noGrp="1"/>
          </p:cNvSpPr>
          <p:nvPr>
            <p:ph type="body" idx="1"/>
          </p:nvPr>
        </p:nvSpPr>
        <p:spPr/>
        <p:txBody>
          <a:bodyPr/>
          <a:lstStyle/>
          <a:p>
            <a:endParaRPr lang="nl-NL" b="0" dirty="0"/>
          </a:p>
        </p:txBody>
      </p:sp>
      <p:sp>
        <p:nvSpPr>
          <p:cNvPr id="4" name="Slide Number Placeholder 3">
            <a:extLst>
              <a:ext uri="{FF2B5EF4-FFF2-40B4-BE49-F238E27FC236}">
                <a16:creationId xmlns:a16="http://schemas.microsoft.com/office/drawing/2014/main" id="{825D53FD-15E6-0FFF-64D5-CA9F45523215}"/>
              </a:ext>
            </a:extLst>
          </p:cNvPr>
          <p:cNvSpPr>
            <a:spLocks noGrp="1"/>
          </p:cNvSpPr>
          <p:nvPr>
            <p:ph type="sldNum" sz="quarter" idx="5"/>
          </p:nvPr>
        </p:nvSpPr>
        <p:spPr/>
        <p:txBody>
          <a:bodyPr/>
          <a:lstStyle/>
          <a:p>
            <a:fld id="{2236593E-7364-4208-BCBA-97F69931B0C1}" type="slidenum">
              <a:rPr lang="nl-NL" smtClean="0"/>
              <a:t>8</a:t>
            </a:fld>
            <a:endParaRPr lang="nl-NL" dirty="0"/>
          </a:p>
        </p:txBody>
      </p:sp>
    </p:spTree>
    <p:extLst>
      <p:ext uri="{BB962C8B-B14F-4D97-AF65-F5344CB8AC3E}">
        <p14:creationId xmlns:p14="http://schemas.microsoft.com/office/powerpoint/2010/main" val="541254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D169-48C3-17C0-9FE8-9362549A5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F80AA-9D28-DD06-BA1E-E97B52CA4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3B688-5122-99F8-52A5-058BCD9BE423}"/>
              </a:ext>
            </a:extLst>
          </p:cNvPr>
          <p:cNvSpPr>
            <a:spLocks noGrp="1"/>
          </p:cNvSpPr>
          <p:nvPr>
            <p:ph type="body" idx="1"/>
          </p:nvPr>
        </p:nvSpPr>
        <p:spPr/>
        <p:txBody>
          <a:bodyPr/>
          <a:lstStyle/>
          <a:p>
            <a:endParaRPr lang="nl-NL" b="0" dirty="0"/>
          </a:p>
        </p:txBody>
      </p:sp>
      <p:sp>
        <p:nvSpPr>
          <p:cNvPr id="4" name="Slide Number Placeholder 3">
            <a:extLst>
              <a:ext uri="{FF2B5EF4-FFF2-40B4-BE49-F238E27FC236}">
                <a16:creationId xmlns:a16="http://schemas.microsoft.com/office/drawing/2014/main" id="{F711790A-624C-5254-8B36-AE32391D8906}"/>
              </a:ext>
            </a:extLst>
          </p:cNvPr>
          <p:cNvSpPr>
            <a:spLocks noGrp="1"/>
          </p:cNvSpPr>
          <p:nvPr>
            <p:ph type="sldNum" sz="quarter" idx="5"/>
          </p:nvPr>
        </p:nvSpPr>
        <p:spPr/>
        <p:txBody>
          <a:bodyPr/>
          <a:lstStyle/>
          <a:p>
            <a:fld id="{2236593E-7364-4208-BCBA-97F69931B0C1}" type="slidenum">
              <a:rPr lang="nl-NL" smtClean="0"/>
              <a:t>9</a:t>
            </a:fld>
            <a:endParaRPr lang="nl-NL" dirty="0"/>
          </a:p>
        </p:txBody>
      </p:sp>
    </p:spTree>
    <p:extLst>
      <p:ext uri="{BB962C8B-B14F-4D97-AF65-F5344CB8AC3E}">
        <p14:creationId xmlns:p14="http://schemas.microsoft.com/office/powerpoint/2010/main" val="2029788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CB722-ADC9-9919-6D07-339CE7251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1858E-7146-9EF2-0C56-F92A19525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D95C6-DC44-1B20-202A-125B688D53B5}"/>
              </a:ext>
            </a:extLst>
          </p:cNvPr>
          <p:cNvSpPr>
            <a:spLocks noGrp="1"/>
          </p:cNvSpPr>
          <p:nvPr>
            <p:ph type="body" idx="1"/>
          </p:nvPr>
        </p:nvSpPr>
        <p:spPr/>
        <p:txBody>
          <a:bodyPr/>
          <a:lstStyle/>
          <a:p>
            <a:endParaRPr lang="nl-NL" b="0" dirty="0"/>
          </a:p>
        </p:txBody>
      </p:sp>
      <p:sp>
        <p:nvSpPr>
          <p:cNvPr id="4" name="Slide Number Placeholder 3">
            <a:extLst>
              <a:ext uri="{FF2B5EF4-FFF2-40B4-BE49-F238E27FC236}">
                <a16:creationId xmlns:a16="http://schemas.microsoft.com/office/drawing/2014/main" id="{B6CB4A56-2B8B-49C5-0B92-5E87E7E84D79}"/>
              </a:ext>
            </a:extLst>
          </p:cNvPr>
          <p:cNvSpPr>
            <a:spLocks noGrp="1"/>
          </p:cNvSpPr>
          <p:nvPr>
            <p:ph type="sldNum" sz="quarter" idx="5"/>
          </p:nvPr>
        </p:nvSpPr>
        <p:spPr/>
        <p:txBody>
          <a:bodyPr/>
          <a:lstStyle/>
          <a:p>
            <a:fld id="{2236593E-7364-4208-BCBA-97F69931B0C1}" type="slidenum">
              <a:rPr lang="nl-NL" smtClean="0"/>
              <a:t>10</a:t>
            </a:fld>
            <a:endParaRPr lang="nl-NL" dirty="0"/>
          </a:p>
        </p:txBody>
      </p:sp>
    </p:spTree>
    <p:extLst>
      <p:ext uri="{BB962C8B-B14F-4D97-AF65-F5344CB8AC3E}">
        <p14:creationId xmlns:p14="http://schemas.microsoft.com/office/powerpoint/2010/main" val="1509242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6.wdp"/><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8.wdp"/><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0.wdp"/><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1.wdp"/><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3.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5.wdp"/><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7.wdp"/><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9.wdp"/><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1.wdp"/><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3.wdp"/><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5.wdp"/><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6.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7.wdp"/><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8.wdp"/><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microsoft.com/office/2007/relationships/hdphoto" Target="../media/hdphoto28.wdp"/><Relationship Id="rId5" Type="http://schemas.openxmlformats.org/officeDocument/2006/relationships/image" Target="../media/image6.png"/><Relationship Id="rId4" Type="http://schemas.microsoft.com/office/2007/relationships/hdphoto" Target="../media/hdphoto22.wdp"/></Relationships>
</file>

<file path=ppt/slideLayouts/_rels/slideLayout37.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jpeg"/><Relationship Id="rId5" Type="http://schemas.microsoft.com/office/2007/relationships/hdphoto" Target="../media/hdphoto30.wdp"/><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microsoft.com/office/2007/relationships/hdphoto" Target="../media/hdphoto31.wdp"/><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jpeg"/><Relationship Id="rId5" Type="http://schemas.microsoft.com/office/2007/relationships/hdphoto" Target="../media/hdphoto32.wdp"/><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34.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 Id="rId6" Type="http://schemas.microsoft.com/office/2007/relationships/hdphoto" Target="../media/hdphoto36.wdp"/><Relationship Id="rId5" Type="http://schemas.openxmlformats.org/officeDocument/2006/relationships/image" Target="../media/image4.png"/><Relationship Id="rId4" Type="http://schemas.microsoft.com/office/2007/relationships/hdphoto" Target="../media/hdphoto35.wdp"/><Relationship Id="rId9"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37.wdp"/><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39.wdp"/><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41.wdp"/><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37.wdp"/><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37.wdp"/><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37.wdp"/><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43.wdp"/><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37.wdp"/><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350048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12591897" y="-1"/>
            <a:ext cx="3693386" cy="7023101"/>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64313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12377595" y="-1"/>
            <a:ext cx="3693386" cy="6688475"/>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421977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12377595" y="-1"/>
            <a:ext cx="3693386" cy="6688475"/>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162349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93817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95841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961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84270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4131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3834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12377595" y="-1"/>
            <a:ext cx="3693386" cy="6688475"/>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3786437" y="-1"/>
            <a:ext cx="3693386" cy="5952132"/>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20546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32134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12377595" y="-1"/>
            <a:ext cx="3693386" cy="6688475"/>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190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12377595" y="-1"/>
            <a:ext cx="3693386" cy="6688475"/>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3104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12377595" y="-1"/>
            <a:ext cx="3693386" cy="6688475"/>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8558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3786437" y="-1"/>
            <a:ext cx="3693386" cy="5952132"/>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12377595" y="-1"/>
            <a:ext cx="3693386" cy="6688475"/>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94412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12377595" y="-1"/>
            <a:ext cx="3693386" cy="6688475"/>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18091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12377595" y="0"/>
            <a:ext cx="3693114" cy="6427357"/>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75006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12377595" y="-1"/>
            <a:ext cx="3693386" cy="6688475"/>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6055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12377867" y="1"/>
            <a:ext cx="3693386" cy="6056851"/>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83401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12377867" y="1"/>
            <a:ext cx="3693386" cy="6056851"/>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20381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12377867" y="1"/>
            <a:ext cx="3693386" cy="6056851"/>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14095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12377595" y="-1"/>
            <a:ext cx="3693386" cy="6853711"/>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989140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12378141" y="2"/>
            <a:ext cx="3693113" cy="4255687"/>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5507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12378141" y="2"/>
            <a:ext cx="3693113" cy="4255687"/>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2194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12377595" y="0"/>
            <a:ext cx="3693386" cy="6285411"/>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3786437" y="-1"/>
            <a:ext cx="3693386" cy="5952132"/>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428673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12377595" y="1"/>
            <a:ext cx="3693386" cy="5080671"/>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4594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12377595" y="-1"/>
            <a:ext cx="3693386" cy="6688475"/>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6"/>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74362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12377595" y="-1"/>
            <a:ext cx="3693386" cy="6688475"/>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6"/>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1371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12377595" y="-1"/>
            <a:ext cx="3693386" cy="6688475"/>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7722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12377595" y="0"/>
            <a:ext cx="3693386" cy="6603964"/>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6" cstate="screen">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1612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12377595" y="0"/>
            <a:ext cx="3693386" cy="6603964"/>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6" cstate="screen">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7" cstate="screen">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94107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12377595" y="0"/>
            <a:ext cx="3693386" cy="6603964"/>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6" cstate="screen">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6016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12377595" y="-1"/>
            <a:ext cx="3693386" cy="7023101"/>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8285011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screen">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12377595" y="0"/>
            <a:ext cx="3693386" cy="6603964"/>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7" cstate="screen">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8" cstate="screen">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9"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98132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12377595" y="-1"/>
            <a:ext cx="3693386" cy="6688475"/>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6" cstate="screen">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31314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12377595" y="0"/>
            <a:ext cx="3693386" cy="6603964"/>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6" cstate="screen">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299193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12377595" y="0"/>
            <a:ext cx="3693386" cy="6603964"/>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121335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cONTACT</a:t>
            </a:r>
            <a:endParaRPr lang="nl-NL" sz="140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0529343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grpSp>
        <p:nvGrpSpPr>
          <p:cNvPr id="22" name="- INSTRUCTIES">
            <a:extLst>
              <a:ext uri="{FF2B5EF4-FFF2-40B4-BE49-F238E27FC236}">
                <a16:creationId xmlns:a16="http://schemas.microsoft.com/office/drawing/2014/main" id="{8B1B5BD3-55B4-4497-9384-F03101ACC107}"/>
              </a:ext>
            </a:extLst>
          </p:cNvPr>
          <p:cNvGrpSpPr/>
          <p:nvPr userDrawn="1"/>
        </p:nvGrpSpPr>
        <p:grpSpPr>
          <a:xfrm>
            <a:off x="12377595" y="-1"/>
            <a:ext cx="3693386" cy="6688475"/>
            <a:chOff x="-3786165" y="-1"/>
            <a:chExt cx="3693386" cy="6688475"/>
          </a:xfrm>
        </p:grpSpPr>
        <p:sp>
          <p:nvSpPr>
            <p:cNvPr id="23" name="Rechthoek 22">
              <a:extLst>
                <a:ext uri="{FF2B5EF4-FFF2-40B4-BE49-F238E27FC236}">
                  <a16:creationId xmlns:a16="http://schemas.microsoft.com/office/drawing/2014/main" id="{47DF6B4C-22E2-4DAC-99A7-3492FE5BB8F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24" name="Ovaal 23">
              <a:extLst>
                <a:ext uri="{FF2B5EF4-FFF2-40B4-BE49-F238E27FC236}">
                  <a16:creationId xmlns:a16="http://schemas.microsoft.com/office/drawing/2014/main" id="{054465A4-5542-465B-B95F-6B3AAA31039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118F7D72-6027-4BFA-BC88-AC9901CDA263}"/>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B60E4BB5-85F9-4D4B-8D66-7DB82B79529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A0AB80BC-6AE8-4C8F-ACA6-144037BD5A85}"/>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Ovaal 27">
              <a:extLst>
                <a:ext uri="{FF2B5EF4-FFF2-40B4-BE49-F238E27FC236}">
                  <a16:creationId xmlns:a16="http://schemas.microsoft.com/office/drawing/2014/main" id="{6276346C-BDF9-4AD7-922F-E390B812ACC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6008DD0D-3F33-48E0-9C62-88EF32B0CB6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30" name="Rechthoek 29">
              <a:extLst>
                <a:ext uri="{FF2B5EF4-FFF2-40B4-BE49-F238E27FC236}">
                  <a16:creationId xmlns:a16="http://schemas.microsoft.com/office/drawing/2014/main" id="{FD6E4C8F-CC5B-4EFB-BDB8-8E86A49EC86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E45B5853-40C6-41F3-A0AD-140A85868880}"/>
                </a:ext>
              </a:extLst>
            </p:cNvPr>
            <p:cNvGrpSpPr/>
            <p:nvPr userDrawn="1"/>
          </p:nvGrpSpPr>
          <p:grpSpPr>
            <a:xfrm>
              <a:off x="-2485819" y="3479783"/>
              <a:ext cx="1222990" cy="563933"/>
              <a:chOff x="-2485819" y="3399207"/>
              <a:chExt cx="1222990" cy="563933"/>
            </a:xfrm>
          </p:grpSpPr>
          <p:sp>
            <p:nvSpPr>
              <p:cNvPr id="70" name="Rechthoek 69">
                <a:extLst>
                  <a:ext uri="{FF2B5EF4-FFF2-40B4-BE49-F238E27FC236}">
                    <a16:creationId xmlns:a16="http://schemas.microsoft.com/office/drawing/2014/main" id="{2955028F-D48D-4596-BB7B-429C84D05BAA}"/>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CE96463-61BD-442C-A1A2-7D260C9A502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72" name="Groep 71">
                <a:extLst>
                  <a:ext uri="{FF2B5EF4-FFF2-40B4-BE49-F238E27FC236}">
                    <a16:creationId xmlns:a16="http://schemas.microsoft.com/office/drawing/2014/main" id="{85647154-81BE-4F1B-9535-5C5F091A1052}"/>
                  </a:ext>
                </a:extLst>
              </p:cNvPr>
              <p:cNvGrpSpPr/>
              <p:nvPr userDrawn="1"/>
            </p:nvGrpSpPr>
            <p:grpSpPr>
              <a:xfrm>
                <a:off x="-2403869" y="3460544"/>
                <a:ext cx="155951" cy="131922"/>
                <a:chOff x="12968836" y="3354170"/>
                <a:chExt cx="404806" cy="342433"/>
              </a:xfrm>
            </p:grpSpPr>
            <p:sp>
              <p:nvSpPr>
                <p:cNvPr id="85" name="Rechthoek: afgeronde hoeken 84">
                  <a:extLst>
                    <a:ext uri="{FF2B5EF4-FFF2-40B4-BE49-F238E27FC236}">
                      <a16:creationId xmlns:a16="http://schemas.microsoft.com/office/drawing/2014/main" id="{952FA713-10DF-4AE6-9AD1-C8A4B327A9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BE0B8CAE-DACE-48D7-9B6C-57641D29047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D8C55DC7-002E-4864-8E17-7F17B835E21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05175357-6E31-472B-A6C8-1896919C3F5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E5199819-1DC0-4104-8F7C-CE3CC8169F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0" name="Rechthoek 89">
                  <a:extLst>
                    <a:ext uri="{FF2B5EF4-FFF2-40B4-BE49-F238E27FC236}">
                      <a16:creationId xmlns:a16="http://schemas.microsoft.com/office/drawing/2014/main" id="{D02995EB-B7DD-4E35-93EF-911002A7EB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73" name="Groep 72">
                <a:extLst>
                  <a:ext uri="{FF2B5EF4-FFF2-40B4-BE49-F238E27FC236}">
                    <a16:creationId xmlns:a16="http://schemas.microsoft.com/office/drawing/2014/main" id="{3761B8C5-D5FE-4733-9947-7D174036A2BF}"/>
                  </a:ext>
                </a:extLst>
              </p:cNvPr>
              <p:cNvGrpSpPr/>
              <p:nvPr userDrawn="1"/>
            </p:nvGrpSpPr>
            <p:grpSpPr>
              <a:xfrm>
                <a:off x="-2423424" y="3690208"/>
                <a:ext cx="166739" cy="218963"/>
                <a:chOff x="12940828" y="3950597"/>
                <a:chExt cx="432813" cy="568367"/>
              </a:xfrm>
            </p:grpSpPr>
            <p:grpSp>
              <p:nvGrpSpPr>
                <p:cNvPr id="77" name="Groep 76">
                  <a:extLst>
                    <a:ext uri="{FF2B5EF4-FFF2-40B4-BE49-F238E27FC236}">
                      <a16:creationId xmlns:a16="http://schemas.microsoft.com/office/drawing/2014/main" id="{78ABD870-DE8E-4E98-A25F-8B73765643FB}"/>
                    </a:ext>
                  </a:extLst>
                </p:cNvPr>
                <p:cNvGrpSpPr/>
                <p:nvPr userDrawn="1"/>
              </p:nvGrpSpPr>
              <p:grpSpPr>
                <a:xfrm>
                  <a:off x="13000382" y="4006891"/>
                  <a:ext cx="373259" cy="315747"/>
                  <a:chOff x="12968836" y="3354170"/>
                  <a:chExt cx="404806" cy="342433"/>
                </a:xfrm>
              </p:grpSpPr>
              <p:sp>
                <p:nvSpPr>
                  <p:cNvPr id="79" name="Rechthoek: afgeronde hoeken 78">
                    <a:extLst>
                      <a:ext uri="{FF2B5EF4-FFF2-40B4-BE49-F238E27FC236}">
                        <a16:creationId xmlns:a16="http://schemas.microsoft.com/office/drawing/2014/main" id="{3AF2F603-5CFA-444F-9170-EC6516CD6E7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6B347C83-6F44-4EE0-860A-33283EDC817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5952046A-3452-41AE-9A89-E12F6F68090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375B8218-499A-4A70-9EBA-99FE07908C6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1E2C5F3D-5477-4910-8E1B-66FE06FB73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5F19988A-DFA5-4B00-B91B-27012929152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78" name="Boog 77">
                  <a:extLst>
                    <a:ext uri="{FF2B5EF4-FFF2-40B4-BE49-F238E27FC236}">
                      <a16:creationId xmlns:a16="http://schemas.microsoft.com/office/drawing/2014/main" id="{7F9CBED8-13D0-4E5D-B217-3193D0ECE48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74" name="Tekstvak 73">
                <a:extLst>
                  <a:ext uri="{FF2B5EF4-FFF2-40B4-BE49-F238E27FC236}">
                    <a16:creationId xmlns:a16="http://schemas.microsoft.com/office/drawing/2014/main" id="{B591EDBB-039D-4629-B279-1ED9AAC2CF1A}"/>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5" name="Tekstvak 74">
                <a:extLst>
                  <a:ext uri="{FF2B5EF4-FFF2-40B4-BE49-F238E27FC236}">
                    <a16:creationId xmlns:a16="http://schemas.microsoft.com/office/drawing/2014/main" id="{EEF13381-7809-4482-9F1A-041F6F892EF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6" name="Vrije vorm: vorm 75">
                <a:extLst>
                  <a:ext uri="{FF2B5EF4-FFF2-40B4-BE49-F238E27FC236}">
                    <a16:creationId xmlns:a16="http://schemas.microsoft.com/office/drawing/2014/main" id="{7CB78C29-D321-4C7F-984C-ACB2EDD04A8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9766B714-9173-49D7-A9DC-3BA8FD60D855}"/>
                </a:ext>
              </a:extLst>
            </p:cNvPr>
            <p:cNvGrpSpPr/>
            <p:nvPr userDrawn="1"/>
          </p:nvGrpSpPr>
          <p:grpSpPr>
            <a:xfrm>
              <a:off x="-3786165" y="5728778"/>
              <a:ext cx="3693386" cy="959696"/>
              <a:chOff x="-3786437" y="6163468"/>
              <a:chExt cx="3693386" cy="959696"/>
            </a:xfrm>
          </p:grpSpPr>
          <p:sp>
            <p:nvSpPr>
              <p:cNvPr id="60" name="Rechthoek 59">
                <a:extLst>
                  <a:ext uri="{FF2B5EF4-FFF2-40B4-BE49-F238E27FC236}">
                    <a16:creationId xmlns:a16="http://schemas.microsoft.com/office/drawing/2014/main" id="{123DCA75-ABCC-439A-9BA6-CC0472CEBDC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61" name="ICOON_info">
                <a:extLst>
                  <a:ext uri="{FF2B5EF4-FFF2-40B4-BE49-F238E27FC236}">
                    <a16:creationId xmlns:a16="http://schemas.microsoft.com/office/drawing/2014/main" id="{2A541883-375D-4846-A670-1FBC98964F0F}"/>
                  </a:ext>
                </a:extLst>
              </p:cNvPr>
              <p:cNvGrpSpPr/>
              <p:nvPr userDrawn="1"/>
            </p:nvGrpSpPr>
            <p:grpSpPr>
              <a:xfrm>
                <a:off x="-376736" y="6163468"/>
                <a:ext cx="283685" cy="283685"/>
                <a:chOff x="-510741" y="5913713"/>
                <a:chExt cx="267555" cy="267555"/>
              </a:xfrm>
            </p:grpSpPr>
            <p:sp>
              <p:nvSpPr>
                <p:cNvPr id="68" name="Ovaal 67">
                  <a:extLst>
                    <a:ext uri="{FF2B5EF4-FFF2-40B4-BE49-F238E27FC236}">
                      <a16:creationId xmlns:a16="http://schemas.microsoft.com/office/drawing/2014/main" id="{CA15A134-F806-480F-8E48-0C8D43F6BB8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9C3AE9BA-9EFD-4B43-9C44-FA7385A3EF7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246502D1-0C8B-4B82-BA1A-B33BFB441E34}"/>
                  </a:ext>
                </a:extLst>
              </p:cNvPr>
              <p:cNvGrpSpPr/>
              <p:nvPr userDrawn="1"/>
            </p:nvGrpSpPr>
            <p:grpSpPr>
              <a:xfrm>
                <a:off x="-938434" y="6420818"/>
                <a:ext cx="627798" cy="576693"/>
                <a:chOff x="-938434" y="4570310"/>
                <a:chExt cx="627798" cy="576693"/>
              </a:xfrm>
            </p:grpSpPr>
            <p:grpSp>
              <p:nvGrpSpPr>
                <p:cNvPr id="63" name="Inspireren">
                  <a:extLst>
                    <a:ext uri="{FF2B5EF4-FFF2-40B4-BE49-F238E27FC236}">
                      <a16:creationId xmlns:a16="http://schemas.microsoft.com/office/drawing/2014/main" id="{B265B4DB-D225-4121-9303-147918D9907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5" name="Freeform 12">
                    <a:extLst>
                      <a:ext uri="{FF2B5EF4-FFF2-40B4-BE49-F238E27FC236}">
                        <a16:creationId xmlns:a16="http://schemas.microsoft.com/office/drawing/2014/main" id="{E99AF7EF-3116-45C4-92B4-B682FF8AE91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66" name="Freeform 13">
                    <a:extLst>
                      <a:ext uri="{FF2B5EF4-FFF2-40B4-BE49-F238E27FC236}">
                        <a16:creationId xmlns:a16="http://schemas.microsoft.com/office/drawing/2014/main" id="{EBD5C537-748D-4360-82BF-7E5984C0880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67" name="Freeform 14">
                    <a:extLst>
                      <a:ext uri="{FF2B5EF4-FFF2-40B4-BE49-F238E27FC236}">
                        <a16:creationId xmlns:a16="http://schemas.microsoft.com/office/drawing/2014/main" id="{27FDFFE2-11F0-4B78-B92B-C0C41F61A1B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64" name="Tekstvak 63">
                  <a:extLst>
                    <a:ext uri="{FF2B5EF4-FFF2-40B4-BE49-F238E27FC236}">
                      <a16:creationId xmlns:a16="http://schemas.microsoft.com/office/drawing/2014/main" id="{DA4D01AD-9B43-4231-89E1-CA54936472B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33" name="Groep 32">
              <a:extLst>
                <a:ext uri="{FF2B5EF4-FFF2-40B4-BE49-F238E27FC236}">
                  <a16:creationId xmlns:a16="http://schemas.microsoft.com/office/drawing/2014/main" id="{D76C4035-814F-4D8A-85D3-6E67343395AD}"/>
                </a:ext>
              </a:extLst>
            </p:cNvPr>
            <p:cNvGrpSpPr/>
            <p:nvPr userDrawn="1"/>
          </p:nvGrpSpPr>
          <p:grpSpPr>
            <a:xfrm>
              <a:off x="-3367447" y="1226982"/>
              <a:ext cx="791775" cy="406485"/>
              <a:chOff x="-3565087" y="1409294"/>
              <a:chExt cx="627469" cy="322133"/>
            </a:xfrm>
          </p:grpSpPr>
          <p:grpSp>
            <p:nvGrpSpPr>
              <p:cNvPr id="54" name="Groep 53">
                <a:extLst>
                  <a:ext uri="{FF2B5EF4-FFF2-40B4-BE49-F238E27FC236}">
                    <a16:creationId xmlns:a16="http://schemas.microsoft.com/office/drawing/2014/main" id="{45514CB3-81B5-4126-8639-28688F0F1F26}"/>
                  </a:ext>
                </a:extLst>
              </p:cNvPr>
              <p:cNvGrpSpPr/>
              <p:nvPr userDrawn="1"/>
            </p:nvGrpSpPr>
            <p:grpSpPr>
              <a:xfrm>
                <a:off x="-3364916" y="1409294"/>
                <a:ext cx="225195" cy="195499"/>
                <a:chOff x="10307162" y="1361199"/>
                <a:chExt cx="2200275" cy="1914525"/>
              </a:xfrm>
            </p:grpSpPr>
            <p:sp>
              <p:nvSpPr>
                <p:cNvPr id="56" name="Vrije vorm: vorm 55">
                  <a:extLst>
                    <a:ext uri="{FF2B5EF4-FFF2-40B4-BE49-F238E27FC236}">
                      <a16:creationId xmlns:a16="http://schemas.microsoft.com/office/drawing/2014/main" id="{3E4C77AD-A3EB-4382-836A-8EF08B1A549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57" name="Groep 56">
                  <a:extLst>
                    <a:ext uri="{FF2B5EF4-FFF2-40B4-BE49-F238E27FC236}">
                      <a16:creationId xmlns:a16="http://schemas.microsoft.com/office/drawing/2014/main" id="{CBE836D0-A0A4-4C55-A79C-8ECBBF64B19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8" name="Vrije vorm: vorm 57">
                    <a:extLst>
                      <a:ext uri="{FF2B5EF4-FFF2-40B4-BE49-F238E27FC236}">
                        <a16:creationId xmlns:a16="http://schemas.microsoft.com/office/drawing/2014/main" id="{9A82B5FE-FECE-4C22-B363-B1200046CF9E}"/>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59" name="Vrije vorm: vorm 58">
                    <a:extLst>
                      <a:ext uri="{FF2B5EF4-FFF2-40B4-BE49-F238E27FC236}">
                        <a16:creationId xmlns:a16="http://schemas.microsoft.com/office/drawing/2014/main" id="{89983D7C-A26E-4A84-9C9C-EAC9AF9A3795}"/>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55" name="Tekstvak 54">
                <a:extLst>
                  <a:ext uri="{FF2B5EF4-FFF2-40B4-BE49-F238E27FC236}">
                    <a16:creationId xmlns:a16="http://schemas.microsoft.com/office/drawing/2014/main" id="{871FE8E8-AFF6-4260-A65A-72D45CC5D66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4" name="Groep 33">
              <a:extLst>
                <a:ext uri="{FF2B5EF4-FFF2-40B4-BE49-F238E27FC236}">
                  <a16:creationId xmlns:a16="http://schemas.microsoft.com/office/drawing/2014/main" id="{9C815BAA-EBE8-40FC-97D3-C62C8B6654BF}"/>
                </a:ext>
              </a:extLst>
            </p:cNvPr>
            <p:cNvGrpSpPr/>
            <p:nvPr userDrawn="1"/>
          </p:nvGrpSpPr>
          <p:grpSpPr>
            <a:xfrm>
              <a:off x="-3354295" y="5166361"/>
              <a:ext cx="514284" cy="506545"/>
              <a:chOff x="12617641" y="3403239"/>
              <a:chExt cx="752963" cy="741634"/>
            </a:xfrm>
          </p:grpSpPr>
          <p:grpSp>
            <p:nvGrpSpPr>
              <p:cNvPr id="38" name="Groep 37">
                <a:extLst>
                  <a:ext uri="{FF2B5EF4-FFF2-40B4-BE49-F238E27FC236}">
                    <a16:creationId xmlns:a16="http://schemas.microsoft.com/office/drawing/2014/main" id="{356CD26C-2BBB-443B-821E-B74758F5FB7E}"/>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433B248C-475F-4AFA-9419-FCFB3E5D7F8E}"/>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8816E818-B228-467A-8C19-B8F24DE9DE22}"/>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2C534BBB-8157-4A30-9A26-ABE17DF24A8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32319BD9-98AF-464C-B52F-236F924612E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C9C205C9-FCE0-46C8-841A-3FF94F86E0A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735BCF-136D-4E24-A9EF-E1A2BE36A4D8}"/>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C971398C-8CF4-4EF8-BF98-B21A54B5CC00}"/>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770D4C8-0DE4-4E5C-8063-A20E11378715}"/>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DD155B82-6965-4C63-B3FD-F5CB8126AE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1AFD7A85-FEA9-4EED-8EC8-C39A49CC19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FC3045FE-C338-4767-9235-36CA62ECEC94}"/>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0E7F033-B311-49AD-A772-027DF650D66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848DCE98-49D0-4422-A76B-A059DB9D7C6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942B72B4-807F-4E71-A327-871EBA389AB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40" name="Gelijkbenige driehoek 39">
                <a:extLst>
                  <a:ext uri="{FF2B5EF4-FFF2-40B4-BE49-F238E27FC236}">
                    <a16:creationId xmlns:a16="http://schemas.microsoft.com/office/drawing/2014/main" id="{34BAFAA7-A10B-4712-96D9-254B878C20F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35" name="Ovaal 34">
              <a:extLst>
                <a:ext uri="{FF2B5EF4-FFF2-40B4-BE49-F238E27FC236}">
                  <a16:creationId xmlns:a16="http://schemas.microsoft.com/office/drawing/2014/main" id="{7971B7BE-2750-4A63-A125-99F5F68E89E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6" name="Rechthoek 35">
              <a:extLst>
                <a:ext uri="{FF2B5EF4-FFF2-40B4-BE49-F238E27FC236}">
                  <a16:creationId xmlns:a16="http://schemas.microsoft.com/office/drawing/2014/main" id="{6AB33B3A-8F6B-4156-B38F-8095BE46C54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7" name="Rechthoek 36">
              <a:extLst>
                <a:ext uri="{FF2B5EF4-FFF2-40B4-BE49-F238E27FC236}">
                  <a16:creationId xmlns:a16="http://schemas.microsoft.com/office/drawing/2014/main" id="{7BF0497D-8CE7-4F17-976E-6D685342C31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grpSp>
        <p:nvGrpSpPr>
          <p:cNvPr id="91" name="- INSTRUCTIES">
            <a:extLst>
              <a:ext uri="{FF2B5EF4-FFF2-40B4-BE49-F238E27FC236}">
                <a16:creationId xmlns:a16="http://schemas.microsoft.com/office/drawing/2014/main" id="{6263A020-B9F8-453E-9DDB-EBBF1BB207B5}"/>
              </a:ext>
            </a:extLst>
          </p:cNvPr>
          <p:cNvGrpSpPr/>
          <p:nvPr userDrawn="1"/>
        </p:nvGrpSpPr>
        <p:grpSpPr>
          <a:xfrm>
            <a:off x="-3786437" y="-1"/>
            <a:ext cx="3693386" cy="5952132"/>
            <a:chOff x="-3786437" y="-1"/>
            <a:chExt cx="3693386" cy="5952132"/>
          </a:xfrm>
        </p:grpSpPr>
        <p:sp>
          <p:nvSpPr>
            <p:cNvPr id="92" name="Rechthoek 91">
              <a:extLst>
                <a:ext uri="{FF2B5EF4-FFF2-40B4-BE49-F238E27FC236}">
                  <a16:creationId xmlns:a16="http://schemas.microsoft.com/office/drawing/2014/main" id="{62960172-3D97-4322-A7F0-4481B3C9E059}"/>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93" name="Ovaal 92">
              <a:extLst>
                <a:ext uri="{FF2B5EF4-FFF2-40B4-BE49-F238E27FC236}">
                  <a16:creationId xmlns:a16="http://schemas.microsoft.com/office/drawing/2014/main" id="{4DF46820-7AAD-4A14-A3C9-6227CF8DFE2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7B624188-CFEE-4588-912C-A749E2CF59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95" name="Ovaal 94">
              <a:extLst>
                <a:ext uri="{FF2B5EF4-FFF2-40B4-BE49-F238E27FC236}">
                  <a16:creationId xmlns:a16="http://schemas.microsoft.com/office/drawing/2014/main" id="{7A94622A-68B8-44E5-9D62-93954FE999CB}"/>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7D698D66-EB85-493A-A6E0-1541D77507F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97" name="Rechthoek 96">
              <a:extLst>
                <a:ext uri="{FF2B5EF4-FFF2-40B4-BE49-F238E27FC236}">
                  <a16:creationId xmlns:a16="http://schemas.microsoft.com/office/drawing/2014/main" id="{67B2042A-086E-47EC-95E8-D24E1F6BA4FF}"/>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98" name="Ovaal 97">
              <a:extLst>
                <a:ext uri="{FF2B5EF4-FFF2-40B4-BE49-F238E27FC236}">
                  <a16:creationId xmlns:a16="http://schemas.microsoft.com/office/drawing/2014/main" id="{41CDAADC-DA0D-4DAA-AF56-F3632182E7BB}"/>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9" name="Rechthoek 98">
              <a:extLst>
                <a:ext uri="{FF2B5EF4-FFF2-40B4-BE49-F238E27FC236}">
                  <a16:creationId xmlns:a16="http://schemas.microsoft.com/office/drawing/2014/main" id="{B651513C-C0F5-4DAE-96BA-69292D0A98EB}"/>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100" name="Ovaal 99">
              <a:extLst>
                <a:ext uri="{FF2B5EF4-FFF2-40B4-BE49-F238E27FC236}">
                  <a16:creationId xmlns:a16="http://schemas.microsoft.com/office/drawing/2014/main" id="{E49744C9-6E34-40BB-A607-F06339AC4DB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01" name="Rechthoek 100">
              <a:extLst>
                <a:ext uri="{FF2B5EF4-FFF2-40B4-BE49-F238E27FC236}">
                  <a16:creationId xmlns:a16="http://schemas.microsoft.com/office/drawing/2014/main" id="{3782FA3B-3479-419E-BC55-59E6AD97791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102" name="Ovaal 101">
              <a:extLst>
                <a:ext uri="{FF2B5EF4-FFF2-40B4-BE49-F238E27FC236}">
                  <a16:creationId xmlns:a16="http://schemas.microsoft.com/office/drawing/2014/main" id="{8D88F2CC-A3D3-4DA5-B833-72D5CB1F26E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03" name="Rechthoek 102">
              <a:extLst>
                <a:ext uri="{FF2B5EF4-FFF2-40B4-BE49-F238E27FC236}">
                  <a16:creationId xmlns:a16="http://schemas.microsoft.com/office/drawing/2014/main" id="{33954CAA-8082-404A-9A3F-E75278076D47}"/>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104" name="Ovaal 103">
              <a:extLst>
                <a:ext uri="{FF2B5EF4-FFF2-40B4-BE49-F238E27FC236}">
                  <a16:creationId xmlns:a16="http://schemas.microsoft.com/office/drawing/2014/main" id="{8DCCA4E9-C23E-4B35-9FCF-9AC31A57D841}"/>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05" name="Rechthoek 104">
              <a:extLst>
                <a:ext uri="{FF2B5EF4-FFF2-40B4-BE49-F238E27FC236}">
                  <a16:creationId xmlns:a16="http://schemas.microsoft.com/office/drawing/2014/main" id="{AD559A43-A203-4F17-8341-B4493BABBB8B}"/>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106" name="Ovaal 105">
              <a:extLst>
                <a:ext uri="{FF2B5EF4-FFF2-40B4-BE49-F238E27FC236}">
                  <a16:creationId xmlns:a16="http://schemas.microsoft.com/office/drawing/2014/main" id="{32317D6C-CD06-411C-AF4F-7EAD8EC00C59}"/>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7" name="Rechthoek 106">
              <a:extLst>
                <a:ext uri="{FF2B5EF4-FFF2-40B4-BE49-F238E27FC236}">
                  <a16:creationId xmlns:a16="http://schemas.microsoft.com/office/drawing/2014/main" id="{8604F7E2-979D-4EC6-8CD9-47AEADBD6E8C}"/>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108" name="Ovaal 107">
              <a:extLst>
                <a:ext uri="{FF2B5EF4-FFF2-40B4-BE49-F238E27FC236}">
                  <a16:creationId xmlns:a16="http://schemas.microsoft.com/office/drawing/2014/main" id="{83984816-6370-4952-9088-6FD06D5175FA}"/>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9" name="Rechthoek 108">
              <a:extLst>
                <a:ext uri="{FF2B5EF4-FFF2-40B4-BE49-F238E27FC236}">
                  <a16:creationId xmlns:a16="http://schemas.microsoft.com/office/drawing/2014/main" id="{4D171DE5-5BBF-4104-AFB3-F6E774BCB50B}"/>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10" name="Ovaal 109">
              <a:extLst>
                <a:ext uri="{FF2B5EF4-FFF2-40B4-BE49-F238E27FC236}">
                  <a16:creationId xmlns:a16="http://schemas.microsoft.com/office/drawing/2014/main" id="{F0582EE9-F577-44F8-B993-9B21E443E2B5}"/>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11" name="Rechthoek 110">
              <a:extLst>
                <a:ext uri="{FF2B5EF4-FFF2-40B4-BE49-F238E27FC236}">
                  <a16:creationId xmlns:a16="http://schemas.microsoft.com/office/drawing/2014/main" id="{FE51AA62-CFD1-4A43-80CE-04ECFB87B3E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12" name="Rechthoek 111">
              <a:extLst>
                <a:ext uri="{FF2B5EF4-FFF2-40B4-BE49-F238E27FC236}">
                  <a16:creationId xmlns:a16="http://schemas.microsoft.com/office/drawing/2014/main" id="{59E4B0F4-2132-4007-9F62-5976101D2B60}"/>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13" name="ICOON_info">
              <a:extLst>
                <a:ext uri="{FF2B5EF4-FFF2-40B4-BE49-F238E27FC236}">
                  <a16:creationId xmlns:a16="http://schemas.microsoft.com/office/drawing/2014/main" id="{63ACD2A5-5673-4005-9428-C513DF2D1E7D}"/>
                </a:ext>
              </a:extLst>
            </p:cNvPr>
            <p:cNvGrpSpPr/>
            <p:nvPr userDrawn="1"/>
          </p:nvGrpSpPr>
          <p:grpSpPr>
            <a:xfrm>
              <a:off x="-376736" y="5063968"/>
              <a:ext cx="283685" cy="283685"/>
              <a:chOff x="-510741" y="5913713"/>
              <a:chExt cx="267555" cy="267555"/>
            </a:xfrm>
          </p:grpSpPr>
          <p:sp>
            <p:nvSpPr>
              <p:cNvPr id="161" name="Ovaal 160">
                <a:extLst>
                  <a:ext uri="{FF2B5EF4-FFF2-40B4-BE49-F238E27FC236}">
                    <a16:creationId xmlns:a16="http://schemas.microsoft.com/office/drawing/2014/main" id="{D1F1BBD7-6F03-47AE-93BB-59245A9BB0C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62" name="Graphic 163" descr="Informatie">
                <a:extLst>
                  <a:ext uri="{FF2B5EF4-FFF2-40B4-BE49-F238E27FC236}">
                    <a16:creationId xmlns:a16="http://schemas.microsoft.com/office/drawing/2014/main" id="{90F5F805-4D6F-4B05-83E1-E23F06696BA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14" name="VOORBEELD">
              <a:extLst>
                <a:ext uri="{FF2B5EF4-FFF2-40B4-BE49-F238E27FC236}">
                  <a16:creationId xmlns:a16="http://schemas.microsoft.com/office/drawing/2014/main" id="{6A403F5E-3076-417F-AB91-3D80927B82C1}"/>
                </a:ext>
              </a:extLst>
            </p:cNvPr>
            <p:cNvGrpSpPr/>
            <p:nvPr userDrawn="1"/>
          </p:nvGrpSpPr>
          <p:grpSpPr>
            <a:xfrm>
              <a:off x="-3605171" y="458674"/>
              <a:ext cx="3234311" cy="558875"/>
              <a:chOff x="-3605171" y="458674"/>
              <a:chExt cx="3234311" cy="558875"/>
            </a:xfrm>
          </p:grpSpPr>
          <p:sp>
            <p:nvSpPr>
              <p:cNvPr id="121" name="Rechthoek 120">
                <a:extLst>
                  <a:ext uri="{FF2B5EF4-FFF2-40B4-BE49-F238E27FC236}">
                    <a16:creationId xmlns:a16="http://schemas.microsoft.com/office/drawing/2014/main" id="{F6768008-CD3C-47B7-ABEA-BA790C04A9F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22" name="Rechthoek 121">
                <a:extLst>
                  <a:ext uri="{FF2B5EF4-FFF2-40B4-BE49-F238E27FC236}">
                    <a16:creationId xmlns:a16="http://schemas.microsoft.com/office/drawing/2014/main" id="{BF159914-F50E-4ED3-88C9-9C9446100C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6385673F-7F2E-4079-A8E6-3F42879DF230}"/>
                  </a:ext>
                </a:extLst>
              </p:cNvPr>
              <p:cNvGrpSpPr/>
              <p:nvPr userDrawn="1"/>
            </p:nvGrpSpPr>
            <p:grpSpPr>
              <a:xfrm>
                <a:off x="-3386247" y="830871"/>
                <a:ext cx="139423" cy="109566"/>
                <a:chOff x="-2866744" y="827071"/>
                <a:chExt cx="168701" cy="132575"/>
              </a:xfrm>
            </p:grpSpPr>
            <p:grpSp>
              <p:nvGrpSpPr>
                <p:cNvPr id="154" name="Groep 153">
                  <a:extLst>
                    <a:ext uri="{FF2B5EF4-FFF2-40B4-BE49-F238E27FC236}">
                      <a16:creationId xmlns:a16="http://schemas.microsoft.com/office/drawing/2014/main" id="{9512EF90-63C9-4491-AC49-7C6EED8EB0CD}"/>
                    </a:ext>
                  </a:extLst>
                </p:cNvPr>
                <p:cNvGrpSpPr/>
                <p:nvPr userDrawn="1"/>
              </p:nvGrpSpPr>
              <p:grpSpPr>
                <a:xfrm>
                  <a:off x="-2866744" y="827071"/>
                  <a:ext cx="168701" cy="132575"/>
                  <a:chOff x="-2866744" y="827071"/>
                  <a:chExt cx="168701" cy="132575"/>
                </a:xfrm>
              </p:grpSpPr>
              <p:cxnSp>
                <p:nvCxnSpPr>
                  <p:cNvPr id="156" name="Rechte verbindingslijn 155">
                    <a:extLst>
                      <a:ext uri="{FF2B5EF4-FFF2-40B4-BE49-F238E27FC236}">
                        <a16:creationId xmlns:a16="http://schemas.microsoft.com/office/drawing/2014/main" id="{9DE3D1AB-859B-4840-88C7-BFA58F096A1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96F08C14-04FE-4570-9303-B61F0387795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C0C1514B-E25D-4EB5-90E6-1CDE710F40E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0FF3D8F0-12B9-427A-9307-A9C530F8B29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335BDC77-4BB3-46FD-A103-803AD8CC4C8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5" name="Pijl: rechts 154">
                  <a:extLst>
                    <a:ext uri="{FF2B5EF4-FFF2-40B4-BE49-F238E27FC236}">
                      <a16:creationId xmlns:a16="http://schemas.microsoft.com/office/drawing/2014/main" id="{085FF83C-FB9F-40B2-9976-A52A5E0C9F3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9DF29A4E-B676-4186-8D09-9EE56200FC5A}"/>
                  </a:ext>
                </a:extLst>
              </p:cNvPr>
              <p:cNvGrpSpPr/>
              <p:nvPr userDrawn="1"/>
            </p:nvGrpSpPr>
            <p:grpSpPr>
              <a:xfrm>
                <a:off x="-3605171" y="830871"/>
                <a:ext cx="139423" cy="109566"/>
                <a:chOff x="-2866744" y="518074"/>
                <a:chExt cx="168701" cy="132575"/>
              </a:xfrm>
            </p:grpSpPr>
            <p:grpSp>
              <p:nvGrpSpPr>
                <p:cNvPr id="147" name="Groep 146">
                  <a:extLst>
                    <a:ext uri="{FF2B5EF4-FFF2-40B4-BE49-F238E27FC236}">
                      <a16:creationId xmlns:a16="http://schemas.microsoft.com/office/drawing/2014/main" id="{BE501E3F-FC6E-4473-97B7-28960BCA19DE}"/>
                    </a:ext>
                  </a:extLst>
                </p:cNvPr>
                <p:cNvGrpSpPr/>
                <p:nvPr userDrawn="1"/>
              </p:nvGrpSpPr>
              <p:grpSpPr>
                <a:xfrm>
                  <a:off x="-2866744" y="518074"/>
                  <a:ext cx="168701" cy="132575"/>
                  <a:chOff x="-2866744" y="518074"/>
                  <a:chExt cx="168701" cy="132575"/>
                </a:xfrm>
              </p:grpSpPr>
              <p:cxnSp>
                <p:nvCxnSpPr>
                  <p:cNvPr id="149" name="Rechte verbindingslijn 148">
                    <a:extLst>
                      <a:ext uri="{FF2B5EF4-FFF2-40B4-BE49-F238E27FC236}">
                        <a16:creationId xmlns:a16="http://schemas.microsoft.com/office/drawing/2014/main" id="{45E1226F-F92C-47A0-A233-F57D02DEA8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BDA51002-9FD7-4EFE-9F1F-91E8C401453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63AAE249-699A-4AA5-B4BF-6F291C84340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CB2FED82-D70A-4CD1-B00C-9AD7EF6441F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3" name="Rechte verbindingslijn 152">
                    <a:extLst>
                      <a:ext uri="{FF2B5EF4-FFF2-40B4-BE49-F238E27FC236}">
                        <a16:creationId xmlns:a16="http://schemas.microsoft.com/office/drawing/2014/main" id="{E43C69EE-D3EC-47AF-BB48-DED59FB9AF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8" name="Pijl: rechts 147">
                  <a:extLst>
                    <a:ext uri="{FF2B5EF4-FFF2-40B4-BE49-F238E27FC236}">
                      <a16:creationId xmlns:a16="http://schemas.microsoft.com/office/drawing/2014/main" id="{5E1B8F6A-560C-44C6-9532-3D2CE9807AF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25" name="Rechte verbindingslijn 124">
                <a:extLst>
                  <a:ext uri="{FF2B5EF4-FFF2-40B4-BE49-F238E27FC236}">
                    <a16:creationId xmlns:a16="http://schemas.microsoft.com/office/drawing/2014/main" id="{C0D3B559-F103-45FB-90EF-B4172872F5D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6" name="Rechte verbindingslijn 125">
                <a:extLst>
                  <a:ext uri="{FF2B5EF4-FFF2-40B4-BE49-F238E27FC236}">
                    <a16:creationId xmlns:a16="http://schemas.microsoft.com/office/drawing/2014/main" id="{4F4C6A77-FFD6-41E8-969D-0963A8487D9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7" name="Rechthoek 126">
                <a:extLst>
                  <a:ext uri="{FF2B5EF4-FFF2-40B4-BE49-F238E27FC236}">
                    <a16:creationId xmlns:a16="http://schemas.microsoft.com/office/drawing/2014/main" id="{CD67885A-C814-489A-A939-80146317407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28" name="Rechthoek 127">
                <a:extLst>
                  <a:ext uri="{FF2B5EF4-FFF2-40B4-BE49-F238E27FC236}">
                    <a16:creationId xmlns:a16="http://schemas.microsoft.com/office/drawing/2014/main" id="{44591F0C-AF09-4816-A810-3B3357D6A39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29" name="Groep 128">
                <a:extLst>
                  <a:ext uri="{FF2B5EF4-FFF2-40B4-BE49-F238E27FC236}">
                    <a16:creationId xmlns:a16="http://schemas.microsoft.com/office/drawing/2014/main" id="{018F2250-8A97-4CF4-BAEA-CF40BD6CFEB0}"/>
                  </a:ext>
                </a:extLst>
              </p:cNvPr>
              <p:cNvGrpSpPr/>
              <p:nvPr userDrawn="1"/>
            </p:nvGrpSpPr>
            <p:grpSpPr>
              <a:xfrm>
                <a:off x="-2916763" y="769168"/>
                <a:ext cx="268738" cy="248381"/>
                <a:chOff x="-2916763" y="769168"/>
                <a:chExt cx="268738" cy="248381"/>
              </a:xfrm>
            </p:grpSpPr>
            <p:sp>
              <p:nvSpPr>
                <p:cNvPr id="139" name="Rechthoek 138">
                  <a:extLst>
                    <a:ext uri="{FF2B5EF4-FFF2-40B4-BE49-F238E27FC236}">
                      <a16:creationId xmlns:a16="http://schemas.microsoft.com/office/drawing/2014/main" id="{7534DBE8-E294-40DD-943F-0DBDD96A321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40" name="Groep 139">
                  <a:extLst>
                    <a:ext uri="{FF2B5EF4-FFF2-40B4-BE49-F238E27FC236}">
                      <a16:creationId xmlns:a16="http://schemas.microsoft.com/office/drawing/2014/main" id="{49926945-37D1-43E0-B198-D9218C02E71B}"/>
                    </a:ext>
                  </a:extLst>
                </p:cNvPr>
                <p:cNvGrpSpPr/>
                <p:nvPr userDrawn="1"/>
              </p:nvGrpSpPr>
              <p:grpSpPr>
                <a:xfrm>
                  <a:off x="-2866744" y="827071"/>
                  <a:ext cx="168701" cy="132575"/>
                  <a:chOff x="-2866744" y="827071"/>
                  <a:chExt cx="168701" cy="132575"/>
                </a:xfrm>
              </p:grpSpPr>
              <p:cxnSp>
                <p:nvCxnSpPr>
                  <p:cNvPr id="142" name="Rechte verbindingslijn 141">
                    <a:extLst>
                      <a:ext uri="{FF2B5EF4-FFF2-40B4-BE49-F238E27FC236}">
                        <a16:creationId xmlns:a16="http://schemas.microsoft.com/office/drawing/2014/main" id="{3A267001-B226-40D8-ADE4-2F163117FE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95AD99D9-4FD3-4606-8594-0C0A18F1930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BF9DABE8-7FBE-4E67-90BA-F9FB83EEE87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79C73CB6-609A-41EB-9A8B-DEBA5A1B04B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6" name="Rechte verbindingslijn 145">
                    <a:extLst>
                      <a:ext uri="{FF2B5EF4-FFF2-40B4-BE49-F238E27FC236}">
                        <a16:creationId xmlns:a16="http://schemas.microsoft.com/office/drawing/2014/main" id="{004C5C0C-7D8B-4C4D-A3AB-E04973C533F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1" name="Pijl: rechts 140">
                  <a:extLst>
                    <a:ext uri="{FF2B5EF4-FFF2-40B4-BE49-F238E27FC236}">
                      <a16:creationId xmlns:a16="http://schemas.microsoft.com/office/drawing/2014/main" id="{B574917A-CD6D-4E86-A518-9F51F87564E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0" name="Groep 129">
                <a:extLst>
                  <a:ext uri="{FF2B5EF4-FFF2-40B4-BE49-F238E27FC236}">
                    <a16:creationId xmlns:a16="http://schemas.microsoft.com/office/drawing/2014/main" id="{76E05AFB-CA6C-488F-A2CB-BEF8482AD949}"/>
                  </a:ext>
                </a:extLst>
              </p:cNvPr>
              <p:cNvGrpSpPr/>
              <p:nvPr userDrawn="1"/>
            </p:nvGrpSpPr>
            <p:grpSpPr>
              <a:xfrm>
                <a:off x="-2916763" y="460171"/>
                <a:ext cx="268738" cy="248381"/>
                <a:chOff x="-2916763" y="460171"/>
                <a:chExt cx="268738" cy="248381"/>
              </a:xfrm>
            </p:grpSpPr>
            <p:sp>
              <p:nvSpPr>
                <p:cNvPr id="131" name="Rechthoek 130">
                  <a:extLst>
                    <a:ext uri="{FF2B5EF4-FFF2-40B4-BE49-F238E27FC236}">
                      <a16:creationId xmlns:a16="http://schemas.microsoft.com/office/drawing/2014/main" id="{F91F050A-6D20-4D36-A1F0-B8B0E212E8D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7DF125E5-40FE-4235-BAED-96F3D23DB7FB}"/>
                    </a:ext>
                  </a:extLst>
                </p:cNvPr>
                <p:cNvGrpSpPr/>
                <p:nvPr userDrawn="1"/>
              </p:nvGrpSpPr>
              <p:grpSpPr>
                <a:xfrm>
                  <a:off x="-2866744" y="518074"/>
                  <a:ext cx="168701" cy="132575"/>
                  <a:chOff x="-2866744" y="518074"/>
                  <a:chExt cx="168701" cy="132575"/>
                </a:xfrm>
              </p:grpSpPr>
              <p:cxnSp>
                <p:nvCxnSpPr>
                  <p:cNvPr id="134" name="Rechte verbindingslijn 133">
                    <a:extLst>
                      <a:ext uri="{FF2B5EF4-FFF2-40B4-BE49-F238E27FC236}">
                        <a16:creationId xmlns:a16="http://schemas.microsoft.com/office/drawing/2014/main" id="{64B80B32-A17B-483B-8172-AB6D4BD6E4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C4F78A28-0358-43EA-9201-930CCE222FB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57662B15-2457-49F4-BBCE-D2CA1FE356F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3F6AE2A1-4AB4-429E-B155-18696834DAB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1C2185A7-4803-4194-9F42-2D9AE4D4223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63FF1921-52A3-4B33-898A-C8168DB6300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15" name="Groep 114">
              <a:extLst>
                <a:ext uri="{FF2B5EF4-FFF2-40B4-BE49-F238E27FC236}">
                  <a16:creationId xmlns:a16="http://schemas.microsoft.com/office/drawing/2014/main" id="{755E2BB0-C358-498A-B052-C22F6D9EDF87}"/>
                </a:ext>
              </a:extLst>
            </p:cNvPr>
            <p:cNvGrpSpPr/>
            <p:nvPr userDrawn="1"/>
          </p:nvGrpSpPr>
          <p:grpSpPr>
            <a:xfrm>
              <a:off x="-938434" y="5326819"/>
              <a:ext cx="627798" cy="576693"/>
              <a:chOff x="-1753862" y="6112775"/>
              <a:chExt cx="759635" cy="697798"/>
            </a:xfrm>
          </p:grpSpPr>
          <p:grpSp>
            <p:nvGrpSpPr>
              <p:cNvPr id="116" name="Inspireren">
                <a:extLst>
                  <a:ext uri="{FF2B5EF4-FFF2-40B4-BE49-F238E27FC236}">
                    <a16:creationId xmlns:a16="http://schemas.microsoft.com/office/drawing/2014/main" id="{C3D51182-E534-4F3C-9EFA-503704492D7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8" name="Freeform 12">
                  <a:extLst>
                    <a:ext uri="{FF2B5EF4-FFF2-40B4-BE49-F238E27FC236}">
                      <a16:creationId xmlns:a16="http://schemas.microsoft.com/office/drawing/2014/main" id="{5A21A62B-55C9-4222-AAC2-A61552BC1D4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9" name="Freeform 13">
                  <a:extLst>
                    <a:ext uri="{FF2B5EF4-FFF2-40B4-BE49-F238E27FC236}">
                      <a16:creationId xmlns:a16="http://schemas.microsoft.com/office/drawing/2014/main" id="{2C1C15FD-0CA5-4D5A-8829-5FE0BA77E43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20" name="Freeform 14">
                  <a:extLst>
                    <a:ext uri="{FF2B5EF4-FFF2-40B4-BE49-F238E27FC236}">
                      <a16:creationId xmlns:a16="http://schemas.microsoft.com/office/drawing/2014/main" id="{4389D1C4-69FF-466B-8907-AD6D06FC34A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17" name="Tekstvak 116">
                <a:extLst>
                  <a:ext uri="{FF2B5EF4-FFF2-40B4-BE49-F238E27FC236}">
                    <a16:creationId xmlns:a16="http://schemas.microsoft.com/office/drawing/2014/main" id="{35E33122-9C26-453A-A1E7-E231E0F7E76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405517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grpSp>
        <p:nvGrpSpPr>
          <p:cNvPr id="89" name="- INSTRUCTIES">
            <a:extLst>
              <a:ext uri="{FF2B5EF4-FFF2-40B4-BE49-F238E27FC236}">
                <a16:creationId xmlns:a16="http://schemas.microsoft.com/office/drawing/2014/main" id="{020D7734-CADB-4FDF-9471-E2E5EDFE4730}"/>
              </a:ext>
            </a:extLst>
          </p:cNvPr>
          <p:cNvGrpSpPr/>
          <p:nvPr userDrawn="1"/>
        </p:nvGrpSpPr>
        <p:grpSpPr>
          <a:xfrm>
            <a:off x="-3786437" y="-1"/>
            <a:ext cx="3693386" cy="5952132"/>
            <a:chOff x="-3786437" y="-1"/>
            <a:chExt cx="3693386" cy="5952132"/>
          </a:xfrm>
        </p:grpSpPr>
        <p:sp>
          <p:nvSpPr>
            <p:cNvPr id="90" name="Rechthoek 89">
              <a:extLst>
                <a:ext uri="{FF2B5EF4-FFF2-40B4-BE49-F238E27FC236}">
                  <a16:creationId xmlns:a16="http://schemas.microsoft.com/office/drawing/2014/main" id="{1CC4A095-2445-49E2-A6DA-B695BF2D0216}"/>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91" name="Ovaal 90">
              <a:extLst>
                <a:ext uri="{FF2B5EF4-FFF2-40B4-BE49-F238E27FC236}">
                  <a16:creationId xmlns:a16="http://schemas.microsoft.com/office/drawing/2014/main" id="{12682074-2DE3-4D00-AFA8-3278A0865B3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2" name="Rechthoek 91">
              <a:extLst>
                <a:ext uri="{FF2B5EF4-FFF2-40B4-BE49-F238E27FC236}">
                  <a16:creationId xmlns:a16="http://schemas.microsoft.com/office/drawing/2014/main" id="{CD9DCB51-076E-411D-9CAF-CEDBE3F4ACA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93" name="Ovaal 92">
              <a:extLst>
                <a:ext uri="{FF2B5EF4-FFF2-40B4-BE49-F238E27FC236}">
                  <a16:creationId xmlns:a16="http://schemas.microsoft.com/office/drawing/2014/main" id="{BDE01408-DAE2-4856-8DEA-8B4DB093B8B3}"/>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61284900-A68C-47D5-A48C-3BE6303D68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95" name="Rechthoek 94">
              <a:extLst>
                <a:ext uri="{FF2B5EF4-FFF2-40B4-BE49-F238E27FC236}">
                  <a16:creationId xmlns:a16="http://schemas.microsoft.com/office/drawing/2014/main" id="{46DBD6FB-7C87-44E4-BA71-6A4061EAA9E9}"/>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96" name="Ovaal 95">
              <a:extLst>
                <a:ext uri="{FF2B5EF4-FFF2-40B4-BE49-F238E27FC236}">
                  <a16:creationId xmlns:a16="http://schemas.microsoft.com/office/drawing/2014/main" id="{06F95424-65CC-4DF7-9AB4-AB6DA4F1553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7" name="Rechthoek 96">
              <a:extLst>
                <a:ext uri="{FF2B5EF4-FFF2-40B4-BE49-F238E27FC236}">
                  <a16:creationId xmlns:a16="http://schemas.microsoft.com/office/drawing/2014/main" id="{1CCE8BD9-BAF8-4B88-8CDF-1C139E5D0E53}"/>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8" name="Ovaal 97">
              <a:extLst>
                <a:ext uri="{FF2B5EF4-FFF2-40B4-BE49-F238E27FC236}">
                  <a16:creationId xmlns:a16="http://schemas.microsoft.com/office/drawing/2014/main" id="{B3B4CF83-F5A2-4318-8B84-D4328327A36C}"/>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9" name="Rechthoek 98">
              <a:extLst>
                <a:ext uri="{FF2B5EF4-FFF2-40B4-BE49-F238E27FC236}">
                  <a16:creationId xmlns:a16="http://schemas.microsoft.com/office/drawing/2014/main" id="{1E973489-9EC9-4619-AF46-17378640C7B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100" name="Ovaal 99">
              <a:extLst>
                <a:ext uri="{FF2B5EF4-FFF2-40B4-BE49-F238E27FC236}">
                  <a16:creationId xmlns:a16="http://schemas.microsoft.com/office/drawing/2014/main" id="{C537CF4D-9D97-4690-908F-0D3C8A3F859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01" name="Rechthoek 100">
              <a:extLst>
                <a:ext uri="{FF2B5EF4-FFF2-40B4-BE49-F238E27FC236}">
                  <a16:creationId xmlns:a16="http://schemas.microsoft.com/office/drawing/2014/main" id="{96F3D9E9-6B95-473B-95D0-70E88CEA535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102" name="Ovaal 101">
              <a:extLst>
                <a:ext uri="{FF2B5EF4-FFF2-40B4-BE49-F238E27FC236}">
                  <a16:creationId xmlns:a16="http://schemas.microsoft.com/office/drawing/2014/main" id="{2E8546E5-6D69-4F34-ADF8-00691400218C}"/>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03" name="Rechthoek 102">
              <a:extLst>
                <a:ext uri="{FF2B5EF4-FFF2-40B4-BE49-F238E27FC236}">
                  <a16:creationId xmlns:a16="http://schemas.microsoft.com/office/drawing/2014/main" id="{244A23D1-1627-4726-8135-DB02361DEA53}"/>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104" name="Ovaal 103">
              <a:extLst>
                <a:ext uri="{FF2B5EF4-FFF2-40B4-BE49-F238E27FC236}">
                  <a16:creationId xmlns:a16="http://schemas.microsoft.com/office/drawing/2014/main" id="{BC169F64-5624-4362-A00A-570994041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5" name="Rechthoek 104">
              <a:extLst>
                <a:ext uri="{FF2B5EF4-FFF2-40B4-BE49-F238E27FC236}">
                  <a16:creationId xmlns:a16="http://schemas.microsoft.com/office/drawing/2014/main" id="{7F5C635E-2FEF-44B1-BC16-ADA6E3595836}"/>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106" name="Ovaal 105">
              <a:extLst>
                <a:ext uri="{FF2B5EF4-FFF2-40B4-BE49-F238E27FC236}">
                  <a16:creationId xmlns:a16="http://schemas.microsoft.com/office/drawing/2014/main" id="{6AEBD9FF-B922-420C-BEBC-7328E23F3E7B}"/>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7" name="Rechthoek 106">
              <a:extLst>
                <a:ext uri="{FF2B5EF4-FFF2-40B4-BE49-F238E27FC236}">
                  <a16:creationId xmlns:a16="http://schemas.microsoft.com/office/drawing/2014/main" id="{D1782DA3-5844-4876-833C-01BB442DABBB}"/>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8" name="Ovaal 107">
              <a:extLst>
                <a:ext uri="{FF2B5EF4-FFF2-40B4-BE49-F238E27FC236}">
                  <a16:creationId xmlns:a16="http://schemas.microsoft.com/office/drawing/2014/main" id="{997FCB01-83CC-4758-A869-C2AC3AAFC2D8}"/>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9" name="Rechthoek 108">
              <a:extLst>
                <a:ext uri="{FF2B5EF4-FFF2-40B4-BE49-F238E27FC236}">
                  <a16:creationId xmlns:a16="http://schemas.microsoft.com/office/drawing/2014/main" id="{4C63EDD6-E9B3-4141-8CDE-89238937708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10" name="Rechthoek 109">
              <a:extLst>
                <a:ext uri="{FF2B5EF4-FFF2-40B4-BE49-F238E27FC236}">
                  <a16:creationId xmlns:a16="http://schemas.microsoft.com/office/drawing/2014/main" id="{1D80DAEB-8AA3-4FDA-8B48-93B3A26834C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11" name="ICOON_info">
              <a:extLst>
                <a:ext uri="{FF2B5EF4-FFF2-40B4-BE49-F238E27FC236}">
                  <a16:creationId xmlns:a16="http://schemas.microsoft.com/office/drawing/2014/main" id="{CDD1B7E8-020A-4FA8-AB1E-C7C78BFD4DDC}"/>
                </a:ext>
              </a:extLst>
            </p:cNvPr>
            <p:cNvGrpSpPr/>
            <p:nvPr userDrawn="1"/>
          </p:nvGrpSpPr>
          <p:grpSpPr>
            <a:xfrm>
              <a:off x="-376736" y="5063968"/>
              <a:ext cx="283685" cy="283685"/>
              <a:chOff x="-510741" y="5913713"/>
              <a:chExt cx="267555" cy="267555"/>
            </a:xfrm>
          </p:grpSpPr>
          <p:sp>
            <p:nvSpPr>
              <p:cNvPr id="159" name="Ovaal 158">
                <a:extLst>
                  <a:ext uri="{FF2B5EF4-FFF2-40B4-BE49-F238E27FC236}">
                    <a16:creationId xmlns:a16="http://schemas.microsoft.com/office/drawing/2014/main" id="{48D1CD64-49FF-484A-BD22-DC2EE7A06F2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60" name="Graphic 163" descr="Informatie">
                <a:extLst>
                  <a:ext uri="{FF2B5EF4-FFF2-40B4-BE49-F238E27FC236}">
                    <a16:creationId xmlns:a16="http://schemas.microsoft.com/office/drawing/2014/main" id="{DBD6713F-5433-4749-A44C-B123D28C76B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12" name="VOORBEELD">
              <a:extLst>
                <a:ext uri="{FF2B5EF4-FFF2-40B4-BE49-F238E27FC236}">
                  <a16:creationId xmlns:a16="http://schemas.microsoft.com/office/drawing/2014/main" id="{2E42FE75-8FA6-4F6A-9D93-D9A1B4FB710C}"/>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AED1DE39-84A9-419D-A4B4-02125FB1E03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20" name="Rechthoek 119">
                <a:extLst>
                  <a:ext uri="{FF2B5EF4-FFF2-40B4-BE49-F238E27FC236}">
                    <a16:creationId xmlns:a16="http://schemas.microsoft.com/office/drawing/2014/main" id="{F00F5809-EC32-4671-A1B7-CD26242E1D2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21" name="Groep 120">
                <a:extLst>
                  <a:ext uri="{FF2B5EF4-FFF2-40B4-BE49-F238E27FC236}">
                    <a16:creationId xmlns:a16="http://schemas.microsoft.com/office/drawing/2014/main" id="{33A85833-139B-48F0-B69E-3790AAAAB12F}"/>
                  </a:ext>
                </a:extLst>
              </p:cNvPr>
              <p:cNvGrpSpPr/>
              <p:nvPr userDrawn="1"/>
            </p:nvGrpSpPr>
            <p:grpSpPr>
              <a:xfrm>
                <a:off x="-3386247" y="830871"/>
                <a:ext cx="139423" cy="109566"/>
                <a:chOff x="-2866744" y="827071"/>
                <a:chExt cx="168701" cy="132575"/>
              </a:xfrm>
            </p:grpSpPr>
            <p:grpSp>
              <p:nvGrpSpPr>
                <p:cNvPr id="152" name="Groep 151">
                  <a:extLst>
                    <a:ext uri="{FF2B5EF4-FFF2-40B4-BE49-F238E27FC236}">
                      <a16:creationId xmlns:a16="http://schemas.microsoft.com/office/drawing/2014/main" id="{421CECAC-8018-48F0-888F-1D08F507A172}"/>
                    </a:ext>
                  </a:extLst>
                </p:cNvPr>
                <p:cNvGrpSpPr/>
                <p:nvPr userDrawn="1"/>
              </p:nvGrpSpPr>
              <p:grpSpPr>
                <a:xfrm>
                  <a:off x="-2866744" y="827071"/>
                  <a:ext cx="168701" cy="132575"/>
                  <a:chOff x="-2866744" y="827071"/>
                  <a:chExt cx="168701" cy="132575"/>
                </a:xfrm>
              </p:grpSpPr>
              <p:cxnSp>
                <p:nvCxnSpPr>
                  <p:cNvPr id="154" name="Rechte verbindingslijn 153">
                    <a:extLst>
                      <a:ext uri="{FF2B5EF4-FFF2-40B4-BE49-F238E27FC236}">
                        <a16:creationId xmlns:a16="http://schemas.microsoft.com/office/drawing/2014/main" id="{2A31AAF3-C333-46D9-A24F-A1F02A5C3D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5" name="Rechte verbindingslijn 154">
                    <a:extLst>
                      <a:ext uri="{FF2B5EF4-FFF2-40B4-BE49-F238E27FC236}">
                        <a16:creationId xmlns:a16="http://schemas.microsoft.com/office/drawing/2014/main" id="{CC2BC611-DB6E-4185-8FFB-4512950EF97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7C1F5C0F-A1C0-4AA9-91E2-406B0123571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752EB419-4D79-4A65-BE4B-21E0FBFCAC6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D2B42311-0B0D-44A8-B304-1265E7E8688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3" name="Pijl: rechts 152">
                  <a:extLst>
                    <a:ext uri="{FF2B5EF4-FFF2-40B4-BE49-F238E27FC236}">
                      <a16:creationId xmlns:a16="http://schemas.microsoft.com/office/drawing/2014/main" id="{985916DC-4DAF-4501-A804-8BF1617F721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85A4AC75-A4FB-4544-B7E3-93400D714ADD}"/>
                  </a:ext>
                </a:extLst>
              </p:cNvPr>
              <p:cNvGrpSpPr/>
              <p:nvPr userDrawn="1"/>
            </p:nvGrpSpPr>
            <p:grpSpPr>
              <a:xfrm>
                <a:off x="-3605171" y="830871"/>
                <a:ext cx="139423" cy="109566"/>
                <a:chOff x="-2866744" y="518074"/>
                <a:chExt cx="168701" cy="132575"/>
              </a:xfrm>
            </p:grpSpPr>
            <p:grpSp>
              <p:nvGrpSpPr>
                <p:cNvPr id="145" name="Groep 144">
                  <a:extLst>
                    <a:ext uri="{FF2B5EF4-FFF2-40B4-BE49-F238E27FC236}">
                      <a16:creationId xmlns:a16="http://schemas.microsoft.com/office/drawing/2014/main" id="{9BFCD444-2FE0-40D0-9021-9688BCBC5783}"/>
                    </a:ext>
                  </a:extLst>
                </p:cNvPr>
                <p:cNvGrpSpPr/>
                <p:nvPr userDrawn="1"/>
              </p:nvGrpSpPr>
              <p:grpSpPr>
                <a:xfrm>
                  <a:off x="-2866744" y="518074"/>
                  <a:ext cx="168701" cy="132575"/>
                  <a:chOff x="-2866744" y="518074"/>
                  <a:chExt cx="168701" cy="132575"/>
                </a:xfrm>
              </p:grpSpPr>
              <p:cxnSp>
                <p:nvCxnSpPr>
                  <p:cNvPr id="147" name="Rechte verbindingslijn 146">
                    <a:extLst>
                      <a:ext uri="{FF2B5EF4-FFF2-40B4-BE49-F238E27FC236}">
                        <a16:creationId xmlns:a16="http://schemas.microsoft.com/office/drawing/2014/main" id="{2D47DC87-89B2-4417-A42F-15752BEECA5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ED9C8871-A71E-418B-913B-5ABD054F117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79AABCB9-5149-4BC6-BAE9-97EE6DE73A5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7835DC32-CF67-4D40-A009-E140A7DE89D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25E7BF18-2094-409C-9C35-264280417E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6" name="Pijl: rechts 145">
                  <a:extLst>
                    <a:ext uri="{FF2B5EF4-FFF2-40B4-BE49-F238E27FC236}">
                      <a16:creationId xmlns:a16="http://schemas.microsoft.com/office/drawing/2014/main" id="{596BC320-5DCB-4AC7-8053-1266620BAA6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23" name="Rechte verbindingslijn 122">
                <a:extLst>
                  <a:ext uri="{FF2B5EF4-FFF2-40B4-BE49-F238E27FC236}">
                    <a16:creationId xmlns:a16="http://schemas.microsoft.com/office/drawing/2014/main" id="{0F356E29-5DC7-4185-A383-3B35DA7F2DE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4" name="Rechte verbindingslijn 123">
                <a:extLst>
                  <a:ext uri="{FF2B5EF4-FFF2-40B4-BE49-F238E27FC236}">
                    <a16:creationId xmlns:a16="http://schemas.microsoft.com/office/drawing/2014/main" id="{85E87DC6-B70E-4114-B031-6B7BEABAC1E9}"/>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5" name="Rechthoek 124">
                <a:extLst>
                  <a:ext uri="{FF2B5EF4-FFF2-40B4-BE49-F238E27FC236}">
                    <a16:creationId xmlns:a16="http://schemas.microsoft.com/office/drawing/2014/main" id="{90BD48E3-54A7-4F36-BC53-17128A7DA68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26" name="Rechthoek 125">
                <a:extLst>
                  <a:ext uri="{FF2B5EF4-FFF2-40B4-BE49-F238E27FC236}">
                    <a16:creationId xmlns:a16="http://schemas.microsoft.com/office/drawing/2014/main" id="{9A6555D9-DE2A-4E02-812C-27F5DDF84F9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27" name="Groep 126">
                <a:extLst>
                  <a:ext uri="{FF2B5EF4-FFF2-40B4-BE49-F238E27FC236}">
                    <a16:creationId xmlns:a16="http://schemas.microsoft.com/office/drawing/2014/main" id="{7790253E-7EB8-46C2-9C36-BF417F48D02B}"/>
                  </a:ext>
                </a:extLst>
              </p:cNvPr>
              <p:cNvGrpSpPr/>
              <p:nvPr userDrawn="1"/>
            </p:nvGrpSpPr>
            <p:grpSpPr>
              <a:xfrm>
                <a:off x="-2916763" y="769168"/>
                <a:ext cx="268738" cy="248381"/>
                <a:chOff x="-2916763" y="769168"/>
                <a:chExt cx="268738" cy="248381"/>
              </a:xfrm>
            </p:grpSpPr>
            <p:sp>
              <p:nvSpPr>
                <p:cNvPr id="137" name="Rechthoek 136">
                  <a:extLst>
                    <a:ext uri="{FF2B5EF4-FFF2-40B4-BE49-F238E27FC236}">
                      <a16:creationId xmlns:a16="http://schemas.microsoft.com/office/drawing/2014/main" id="{8E2FFBF1-DCAD-4432-8612-17A3D57B3D4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7718A236-27BE-4B9B-BB02-F7DEA189D9C5}"/>
                    </a:ext>
                  </a:extLst>
                </p:cNvPr>
                <p:cNvGrpSpPr/>
                <p:nvPr userDrawn="1"/>
              </p:nvGrpSpPr>
              <p:grpSpPr>
                <a:xfrm>
                  <a:off x="-2866744" y="827071"/>
                  <a:ext cx="168701" cy="132575"/>
                  <a:chOff x="-2866744" y="827071"/>
                  <a:chExt cx="168701" cy="132575"/>
                </a:xfrm>
              </p:grpSpPr>
              <p:cxnSp>
                <p:nvCxnSpPr>
                  <p:cNvPr id="140" name="Rechte verbindingslijn 139">
                    <a:extLst>
                      <a:ext uri="{FF2B5EF4-FFF2-40B4-BE49-F238E27FC236}">
                        <a16:creationId xmlns:a16="http://schemas.microsoft.com/office/drawing/2014/main" id="{E5BA8225-2853-4011-AE4E-1E0594B8346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5DA92AA8-58FA-4432-99B9-393061399DB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C7A6747B-C17E-47C1-B114-5570DB944C3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3849BE01-1706-4E59-AE7E-1AF9DE2E1BF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6E94614F-7B69-47B0-8A5D-7C20A6D8FE8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9" name="Pijl: rechts 138">
                  <a:extLst>
                    <a:ext uri="{FF2B5EF4-FFF2-40B4-BE49-F238E27FC236}">
                      <a16:creationId xmlns:a16="http://schemas.microsoft.com/office/drawing/2014/main" id="{D3D81533-FE9D-4905-AEAC-5DBBED9698E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8" name="Groep 127">
                <a:extLst>
                  <a:ext uri="{FF2B5EF4-FFF2-40B4-BE49-F238E27FC236}">
                    <a16:creationId xmlns:a16="http://schemas.microsoft.com/office/drawing/2014/main" id="{B53EE1C8-EB56-4F99-B315-127C3C36D150}"/>
                  </a:ext>
                </a:extLst>
              </p:cNvPr>
              <p:cNvGrpSpPr/>
              <p:nvPr userDrawn="1"/>
            </p:nvGrpSpPr>
            <p:grpSpPr>
              <a:xfrm>
                <a:off x="-2916763" y="460171"/>
                <a:ext cx="268738" cy="248381"/>
                <a:chOff x="-2916763" y="460171"/>
                <a:chExt cx="268738" cy="248381"/>
              </a:xfrm>
            </p:grpSpPr>
            <p:sp>
              <p:nvSpPr>
                <p:cNvPr id="129" name="Rechthoek 128">
                  <a:extLst>
                    <a:ext uri="{FF2B5EF4-FFF2-40B4-BE49-F238E27FC236}">
                      <a16:creationId xmlns:a16="http://schemas.microsoft.com/office/drawing/2014/main" id="{0A455480-1538-47CE-8EE6-E5F7F73806B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A8170DCB-41C8-4F43-8CB0-7B865B078DD0}"/>
                    </a:ext>
                  </a:extLst>
                </p:cNvPr>
                <p:cNvGrpSpPr/>
                <p:nvPr userDrawn="1"/>
              </p:nvGrpSpPr>
              <p:grpSpPr>
                <a:xfrm>
                  <a:off x="-2866744" y="518074"/>
                  <a:ext cx="168701" cy="132575"/>
                  <a:chOff x="-2866744" y="518074"/>
                  <a:chExt cx="168701" cy="132575"/>
                </a:xfrm>
              </p:grpSpPr>
              <p:cxnSp>
                <p:nvCxnSpPr>
                  <p:cNvPr id="132" name="Rechte verbindingslijn 131">
                    <a:extLst>
                      <a:ext uri="{FF2B5EF4-FFF2-40B4-BE49-F238E27FC236}">
                        <a16:creationId xmlns:a16="http://schemas.microsoft.com/office/drawing/2014/main" id="{3274B9A8-DE4F-4B94-B107-EBB20C365BB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67C90F2C-CBA2-4D6D-AFD7-2C4F0B90674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33B58A5B-D8AD-410E-98B7-8F7DB05B070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AE3CD55B-A896-48FB-9D7C-F1507CF4C93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270BECD-749C-4231-A4AB-AC98CAC2AA5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79829B6A-866C-4C23-A589-A81A609108A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13" name="Groep 112">
              <a:extLst>
                <a:ext uri="{FF2B5EF4-FFF2-40B4-BE49-F238E27FC236}">
                  <a16:creationId xmlns:a16="http://schemas.microsoft.com/office/drawing/2014/main" id="{077ED2C4-F566-4E54-9623-8629878448D6}"/>
                </a:ext>
              </a:extLst>
            </p:cNvPr>
            <p:cNvGrpSpPr/>
            <p:nvPr userDrawn="1"/>
          </p:nvGrpSpPr>
          <p:grpSpPr>
            <a:xfrm>
              <a:off x="-938434" y="5326819"/>
              <a:ext cx="627798" cy="576693"/>
              <a:chOff x="-1753862" y="6112775"/>
              <a:chExt cx="759635" cy="697798"/>
            </a:xfrm>
          </p:grpSpPr>
          <p:grpSp>
            <p:nvGrpSpPr>
              <p:cNvPr id="114" name="Inspireren">
                <a:extLst>
                  <a:ext uri="{FF2B5EF4-FFF2-40B4-BE49-F238E27FC236}">
                    <a16:creationId xmlns:a16="http://schemas.microsoft.com/office/drawing/2014/main" id="{86A1B0A7-2349-445C-AC2F-902D32B15DD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6BF6D86D-6378-4775-BE93-E267C5949AA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7" name="Freeform 13">
                  <a:extLst>
                    <a:ext uri="{FF2B5EF4-FFF2-40B4-BE49-F238E27FC236}">
                      <a16:creationId xmlns:a16="http://schemas.microsoft.com/office/drawing/2014/main" id="{E6767430-E81E-44D2-8FB9-18C7389098B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8" name="Freeform 14">
                  <a:extLst>
                    <a:ext uri="{FF2B5EF4-FFF2-40B4-BE49-F238E27FC236}">
                      <a16:creationId xmlns:a16="http://schemas.microsoft.com/office/drawing/2014/main" id="{EF097BD5-EC94-4D8E-BFE4-F235F64CFA4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15" name="Tekstvak 114">
                <a:extLst>
                  <a:ext uri="{FF2B5EF4-FFF2-40B4-BE49-F238E27FC236}">
                    <a16:creationId xmlns:a16="http://schemas.microsoft.com/office/drawing/2014/main" id="{46355333-FBBA-4E5A-8A1A-02D451FE0E1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8947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40803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grpSp>
        <p:nvGrpSpPr>
          <p:cNvPr id="88" name="- INSTRUCTIES">
            <a:extLst>
              <a:ext uri="{FF2B5EF4-FFF2-40B4-BE49-F238E27FC236}">
                <a16:creationId xmlns:a16="http://schemas.microsoft.com/office/drawing/2014/main" id="{418A916D-F7D2-463E-B119-EDC9707BCD50}"/>
              </a:ext>
            </a:extLst>
          </p:cNvPr>
          <p:cNvGrpSpPr/>
          <p:nvPr userDrawn="1"/>
        </p:nvGrpSpPr>
        <p:grpSpPr>
          <a:xfrm>
            <a:off x="12377595" y="-1"/>
            <a:ext cx="3693386" cy="6688475"/>
            <a:chOff x="-3786165" y="-1"/>
            <a:chExt cx="3693386" cy="6688475"/>
          </a:xfrm>
        </p:grpSpPr>
        <p:sp>
          <p:nvSpPr>
            <p:cNvPr id="89" name="Rechthoek 88">
              <a:extLst>
                <a:ext uri="{FF2B5EF4-FFF2-40B4-BE49-F238E27FC236}">
                  <a16:creationId xmlns:a16="http://schemas.microsoft.com/office/drawing/2014/main" id="{4B524BB0-0675-4296-A024-3609A3608C80}"/>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0" name="Ovaal 89">
              <a:extLst>
                <a:ext uri="{FF2B5EF4-FFF2-40B4-BE49-F238E27FC236}">
                  <a16:creationId xmlns:a16="http://schemas.microsoft.com/office/drawing/2014/main" id="{26590AD5-8356-4FD5-906D-60E29EF8976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8288576C-43D2-471D-93D9-28F8977C4E3D}"/>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2" name="Ovaal 91">
              <a:extLst>
                <a:ext uri="{FF2B5EF4-FFF2-40B4-BE49-F238E27FC236}">
                  <a16:creationId xmlns:a16="http://schemas.microsoft.com/office/drawing/2014/main" id="{DE8D4171-D5E4-4F0D-9EC8-C534AEB9FFB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3" name="Rechthoek 92">
              <a:extLst>
                <a:ext uri="{FF2B5EF4-FFF2-40B4-BE49-F238E27FC236}">
                  <a16:creationId xmlns:a16="http://schemas.microsoft.com/office/drawing/2014/main" id="{75DBC9E0-D049-426A-B88C-CD9ACCF06E7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4" name="Ovaal 93">
              <a:extLst>
                <a:ext uri="{FF2B5EF4-FFF2-40B4-BE49-F238E27FC236}">
                  <a16:creationId xmlns:a16="http://schemas.microsoft.com/office/drawing/2014/main" id="{B51F1B4E-5858-4396-9A7A-5C84B8E2A94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5" name="Rechthoek 94">
              <a:extLst>
                <a:ext uri="{FF2B5EF4-FFF2-40B4-BE49-F238E27FC236}">
                  <a16:creationId xmlns:a16="http://schemas.microsoft.com/office/drawing/2014/main" id="{356700D1-749F-4AE6-906E-9E2E00421653}"/>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6" name="Rechthoek 95">
              <a:extLst>
                <a:ext uri="{FF2B5EF4-FFF2-40B4-BE49-F238E27FC236}">
                  <a16:creationId xmlns:a16="http://schemas.microsoft.com/office/drawing/2014/main" id="{0EFB0917-3E2F-4D12-BD69-282893E6F8A2}"/>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9F419BB3-01E6-4957-89AA-C203FEAFDAD1}"/>
                </a:ext>
              </a:extLst>
            </p:cNvPr>
            <p:cNvGrpSpPr/>
            <p:nvPr userDrawn="1"/>
          </p:nvGrpSpPr>
          <p:grpSpPr>
            <a:xfrm>
              <a:off x="-2485819" y="3479783"/>
              <a:ext cx="1222990" cy="563933"/>
              <a:chOff x="-2485819" y="3399207"/>
              <a:chExt cx="1222990" cy="563933"/>
            </a:xfrm>
          </p:grpSpPr>
          <p:sp>
            <p:nvSpPr>
              <p:cNvPr id="136" name="Rechthoek 135">
                <a:extLst>
                  <a:ext uri="{FF2B5EF4-FFF2-40B4-BE49-F238E27FC236}">
                    <a16:creationId xmlns:a16="http://schemas.microsoft.com/office/drawing/2014/main" id="{7CCB5111-6853-4FD0-83B8-935F1FEBA2A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6B874938-434A-4C01-AD15-FBE8A398D7D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6F5BBBFE-32EB-4D38-B9D1-C5A0BDBD2535}"/>
                  </a:ext>
                </a:extLst>
              </p:cNvPr>
              <p:cNvGrpSpPr/>
              <p:nvPr userDrawn="1"/>
            </p:nvGrpSpPr>
            <p:grpSpPr>
              <a:xfrm>
                <a:off x="-2403869" y="3460544"/>
                <a:ext cx="155951" cy="131922"/>
                <a:chOff x="12968836" y="3354170"/>
                <a:chExt cx="404806" cy="342433"/>
              </a:xfrm>
            </p:grpSpPr>
            <p:sp>
              <p:nvSpPr>
                <p:cNvPr id="151" name="Rechthoek: afgeronde hoeken 150">
                  <a:extLst>
                    <a:ext uri="{FF2B5EF4-FFF2-40B4-BE49-F238E27FC236}">
                      <a16:creationId xmlns:a16="http://schemas.microsoft.com/office/drawing/2014/main" id="{BFF735A8-A9DF-47FC-9A10-F02F5A3B040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08E720CC-997C-4F4A-ADA8-A28A3D38B08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5684FCD3-90FC-4EF8-BD95-6B108B77491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0C44388D-883B-491F-938C-89B9789C00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BC246C09-8F0F-4E07-864B-A28531B947D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A69F6C17-C05C-401E-8476-F5D1D773850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9" name="Groep 138">
                <a:extLst>
                  <a:ext uri="{FF2B5EF4-FFF2-40B4-BE49-F238E27FC236}">
                    <a16:creationId xmlns:a16="http://schemas.microsoft.com/office/drawing/2014/main" id="{3B9673F6-3708-401F-AC61-C929D2255069}"/>
                  </a:ext>
                </a:extLst>
              </p:cNvPr>
              <p:cNvGrpSpPr/>
              <p:nvPr userDrawn="1"/>
            </p:nvGrpSpPr>
            <p:grpSpPr>
              <a:xfrm>
                <a:off x="-2423424" y="3690208"/>
                <a:ext cx="166739" cy="218963"/>
                <a:chOff x="12940828" y="3950597"/>
                <a:chExt cx="432813" cy="568367"/>
              </a:xfrm>
            </p:grpSpPr>
            <p:grpSp>
              <p:nvGrpSpPr>
                <p:cNvPr id="143" name="Groep 142">
                  <a:extLst>
                    <a:ext uri="{FF2B5EF4-FFF2-40B4-BE49-F238E27FC236}">
                      <a16:creationId xmlns:a16="http://schemas.microsoft.com/office/drawing/2014/main" id="{E788EDFC-9BA7-40B3-9D84-8FFBEE4C4630}"/>
                    </a:ext>
                  </a:extLst>
                </p:cNvPr>
                <p:cNvGrpSpPr/>
                <p:nvPr userDrawn="1"/>
              </p:nvGrpSpPr>
              <p:grpSpPr>
                <a:xfrm>
                  <a:off x="13000382" y="4006891"/>
                  <a:ext cx="373259" cy="315747"/>
                  <a:chOff x="12968836" y="3354170"/>
                  <a:chExt cx="404806" cy="342433"/>
                </a:xfrm>
              </p:grpSpPr>
              <p:sp>
                <p:nvSpPr>
                  <p:cNvPr id="145" name="Rechthoek: afgeronde hoeken 144">
                    <a:extLst>
                      <a:ext uri="{FF2B5EF4-FFF2-40B4-BE49-F238E27FC236}">
                        <a16:creationId xmlns:a16="http://schemas.microsoft.com/office/drawing/2014/main" id="{B1932949-8D22-4A41-B07D-65ACE797253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9CE289E-ADD5-4ACC-9154-AA79F481FDF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A703CAEC-E52F-479F-9F14-F598DC18EC6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33A8AAC8-23BE-4667-832F-67DDBF22BA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01D30D99-9B59-4689-B5B0-B217957C7DD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E673A46D-23D8-4A78-AE42-7B73960A3D2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4" name="Boog 143">
                  <a:extLst>
                    <a:ext uri="{FF2B5EF4-FFF2-40B4-BE49-F238E27FC236}">
                      <a16:creationId xmlns:a16="http://schemas.microsoft.com/office/drawing/2014/main" id="{73327A17-668E-464E-A2B1-C282FB6DD922}"/>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40" name="Tekstvak 139">
                <a:extLst>
                  <a:ext uri="{FF2B5EF4-FFF2-40B4-BE49-F238E27FC236}">
                    <a16:creationId xmlns:a16="http://schemas.microsoft.com/office/drawing/2014/main" id="{188D6C82-EC1C-4293-B335-F0351C12672B}"/>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41" name="Tekstvak 140">
                <a:extLst>
                  <a:ext uri="{FF2B5EF4-FFF2-40B4-BE49-F238E27FC236}">
                    <a16:creationId xmlns:a16="http://schemas.microsoft.com/office/drawing/2014/main" id="{712816A0-EB1E-4C42-830B-9AA756F44A9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2" name="Vrije vorm: vorm 141">
                <a:extLst>
                  <a:ext uri="{FF2B5EF4-FFF2-40B4-BE49-F238E27FC236}">
                    <a16:creationId xmlns:a16="http://schemas.microsoft.com/office/drawing/2014/main" id="{F7B1780C-22B6-4BE8-B42D-ABC86A5433A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9D94415D-C5D1-4960-9543-4A5020654DA7}"/>
                </a:ext>
              </a:extLst>
            </p:cNvPr>
            <p:cNvGrpSpPr/>
            <p:nvPr userDrawn="1"/>
          </p:nvGrpSpPr>
          <p:grpSpPr>
            <a:xfrm>
              <a:off x="-3786165" y="5728778"/>
              <a:ext cx="3693386" cy="959696"/>
              <a:chOff x="-3786437" y="6163468"/>
              <a:chExt cx="3693386" cy="959696"/>
            </a:xfrm>
          </p:grpSpPr>
          <p:sp>
            <p:nvSpPr>
              <p:cNvPr id="126" name="Rechthoek 125">
                <a:extLst>
                  <a:ext uri="{FF2B5EF4-FFF2-40B4-BE49-F238E27FC236}">
                    <a16:creationId xmlns:a16="http://schemas.microsoft.com/office/drawing/2014/main" id="{4A7C54F5-9AB9-46AA-BDB7-EB7571F455F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7" name="ICOON_info">
                <a:extLst>
                  <a:ext uri="{FF2B5EF4-FFF2-40B4-BE49-F238E27FC236}">
                    <a16:creationId xmlns:a16="http://schemas.microsoft.com/office/drawing/2014/main" id="{873145C1-49FB-4F42-A255-BD23C6CD62A3}"/>
                  </a:ext>
                </a:extLst>
              </p:cNvPr>
              <p:cNvGrpSpPr/>
              <p:nvPr userDrawn="1"/>
            </p:nvGrpSpPr>
            <p:grpSpPr>
              <a:xfrm>
                <a:off x="-376736" y="6163468"/>
                <a:ext cx="283685" cy="283685"/>
                <a:chOff x="-510741" y="5913713"/>
                <a:chExt cx="267555" cy="267555"/>
              </a:xfrm>
            </p:grpSpPr>
            <p:sp>
              <p:nvSpPr>
                <p:cNvPr id="134" name="Ovaal 133">
                  <a:extLst>
                    <a:ext uri="{FF2B5EF4-FFF2-40B4-BE49-F238E27FC236}">
                      <a16:creationId xmlns:a16="http://schemas.microsoft.com/office/drawing/2014/main" id="{0D498991-F698-4528-BD07-C609BE5FB96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5" name="Graphic 163" descr="Informatie">
                  <a:extLst>
                    <a:ext uri="{FF2B5EF4-FFF2-40B4-BE49-F238E27FC236}">
                      <a16:creationId xmlns:a16="http://schemas.microsoft.com/office/drawing/2014/main" id="{DEAB4B75-0BC8-4092-B854-6AD79916824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8" name="Groep 127">
                <a:extLst>
                  <a:ext uri="{FF2B5EF4-FFF2-40B4-BE49-F238E27FC236}">
                    <a16:creationId xmlns:a16="http://schemas.microsoft.com/office/drawing/2014/main" id="{7763629D-AC66-4A8B-8ABC-DA70A1256354}"/>
                  </a:ext>
                </a:extLst>
              </p:cNvPr>
              <p:cNvGrpSpPr/>
              <p:nvPr userDrawn="1"/>
            </p:nvGrpSpPr>
            <p:grpSpPr>
              <a:xfrm>
                <a:off x="-938434" y="6420818"/>
                <a:ext cx="627798" cy="576693"/>
                <a:chOff x="-938434" y="4570310"/>
                <a:chExt cx="627798" cy="576693"/>
              </a:xfrm>
            </p:grpSpPr>
            <p:grpSp>
              <p:nvGrpSpPr>
                <p:cNvPr id="129" name="Inspireren">
                  <a:extLst>
                    <a:ext uri="{FF2B5EF4-FFF2-40B4-BE49-F238E27FC236}">
                      <a16:creationId xmlns:a16="http://schemas.microsoft.com/office/drawing/2014/main" id="{2B5A48AB-B77F-444D-A5F2-38CF29AE81F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1" name="Freeform 12">
                    <a:extLst>
                      <a:ext uri="{FF2B5EF4-FFF2-40B4-BE49-F238E27FC236}">
                        <a16:creationId xmlns:a16="http://schemas.microsoft.com/office/drawing/2014/main" id="{F0A7FE81-16E9-43AC-B1E2-573BBA149D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2" name="Freeform 13">
                    <a:extLst>
                      <a:ext uri="{FF2B5EF4-FFF2-40B4-BE49-F238E27FC236}">
                        <a16:creationId xmlns:a16="http://schemas.microsoft.com/office/drawing/2014/main" id="{07B21228-0713-473C-A746-6435E19ACF9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3" name="Freeform 14">
                    <a:extLst>
                      <a:ext uri="{FF2B5EF4-FFF2-40B4-BE49-F238E27FC236}">
                        <a16:creationId xmlns:a16="http://schemas.microsoft.com/office/drawing/2014/main" id="{2EC99C03-D332-4246-9066-F053E702E51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0" name="Tekstvak 129">
                  <a:extLst>
                    <a:ext uri="{FF2B5EF4-FFF2-40B4-BE49-F238E27FC236}">
                      <a16:creationId xmlns:a16="http://schemas.microsoft.com/office/drawing/2014/main" id="{810B5BA7-EC2B-451B-B634-ACEBC51100B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9" name="Groep 98">
              <a:extLst>
                <a:ext uri="{FF2B5EF4-FFF2-40B4-BE49-F238E27FC236}">
                  <a16:creationId xmlns:a16="http://schemas.microsoft.com/office/drawing/2014/main" id="{D423CA28-7067-416A-9198-39AB2FAAC341}"/>
                </a:ext>
              </a:extLst>
            </p:cNvPr>
            <p:cNvGrpSpPr/>
            <p:nvPr userDrawn="1"/>
          </p:nvGrpSpPr>
          <p:grpSpPr>
            <a:xfrm>
              <a:off x="-3367447" y="1226982"/>
              <a:ext cx="791775" cy="406485"/>
              <a:chOff x="-3565087" y="1409294"/>
              <a:chExt cx="627469" cy="322133"/>
            </a:xfrm>
          </p:grpSpPr>
          <p:grpSp>
            <p:nvGrpSpPr>
              <p:cNvPr id="120" name="Groep 119">
                <a:extLst>
                  <a:ext uri="{FF2B5EF4-FFF2-40B4-BE49-F238E27FC236}">
                    <a16:creationId xmlns:a16="http://schemas.microsoft.com/office/drawing/2014/main" id="{26EEB40C-9A11-4853-ADEB-542AA08FEB81}"/>
                  </a:ext>
                </a:extLst>
              </p:cNvPr>
              <p:cNvGrpSpPr/>
              <p:nvPr userDrawn="1"/>
            </p:nvGrpSpPr>
            <p:grpSpPr>
              <a:xfrm>
                <a:off x="-3364916" y="1409294"/>
                <a:ext cx="225195" cy="195499"/>
                <a:chOff x="10307162" y="1361199"/>
                <a:chExt cx="2200275" cy="1914525"/>
              </a:xfrm>
            </p:grpSpPr>
            <p:sp>
              <p:nvSpPr>
                <p:cNvPr id="122" name="Vrije vorm: vorm 121">
                  <a:extLst>
                    <a:ext uri="{FF2B5EF4-FFF2-40B4-BE49-F238E27FC236}">
                      <a16:creationId xmlns:a16="http://schemas.microsoft.com/office/drawing/2014/main" id="{B6E01C9F-C5AF-461C-9654-F77118C27D0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23" name="Groep 122">
                  <a:extLst>
                    <a:ext uri="{FF2B5EF4-FFF2-40B4-BE49-F238E27FC236}">
                      <a16:creationId xmlns:a16="http://schemas.microsoft.com/office/drawing/2014/main" id="{DA24CB67-00D9-4093-BE59-F8AB1F5111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4" name="Vrije vorm: vorm 123">
                    <a:extLst>
                      <a:ext uri="{FF2B5EF4-FFF2-40B4-BE49-F238E27FC236}">
                        <a16:creationId xmlns:a16="http://schemas.microsoft.com/office/drawing/2014/main" id="{1D4BD1FD-2F13-4605-870D-FEB8C5883FB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5" name="Vrije vorm: vorm 124">
                    <a:extLst>
                      <a:ext uri="{FF2B5EF4-FFF2-40B4-BE49-F238E27FC236}">
                        <a16:creationId xmlns:a16="http://schemas.microsoft.com/office/drawing/2014/main" id="{93A7BD4D-A383-4A81-8420-131D8C50CD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21" name="Tekstvak 120">
                <a:extLst>
                  <a:ext uri="{FF2B5EF4-FFF2-40B4-BE49-F238E27FC236}">
                    <a16:creationId xmlns:a16="http://schemas.microsoft.com/office/drawing/2014/main" id="{EA2CEE9E-53F7-47C8-A4C2-FA75D880F65D}"/>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00" name="Groep 99">
              <a:extLst>
                <a:ext uri="{FF2B5EF4-FFF2-40B4-BE49-F238E27FC236}">
                  <a16:creationId xmlns:a16="http://schemas.microsoft.com/office/drawing/2014/main" id="{16A656CA-E5C9-4B66-B510-DBB36F95FA58}"/>
                </a:ext>
              </a:extLst>
            </p:cNvPr>
            <p:cNvGrpSpPr/>
            <p:nvPr userDrawn="1"/>
          </p:nvGrpSpPr>
          <p:grpSpPr>
            <a:xfrm>
              <a:off x="-3354295" y="5166361"/>
              <a:ext cx="514284" cy="506545"/>
              <a:chOff x="12617641" y="3403239"/>
              <a:chExt cx="752963" cy="741634"/>
            </a:xfrm>
          </p:grpSpPr>
          <p:grpSp>
            <p:nvGrpSpPr>
              <p:cNvPr id="104" name="Groep 103">
                <a:extLst>
                  <a:ext uri="{FF2B5EF4-FFF2-40B4-BE49-F238E27FC236}">
                    <a16:creationId xmlns:a16="http://schemas.microsoft.com/office/drawing/2014/main" id="{03FFBB0E-7820-422C-A0B4-D3CD997F2B99}"/>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D2E1C85D-DFF9-49E7-8420-3AF4DBB299B8}"/>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34C8E216-14F4-4089-80DC-7FB5023D5F8A}"/>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7D7E8EA3-EE7C-4F5E-8AF7-6B148328732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D22A25A0-AB3F-455A-85A1-ED1098869BE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BB98DAD9-0057-4666-BD59-E581EEE2162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094CC5D9-5EFA-44FA-AE6F-A4D548FC091B}"/>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56BAB8D7-1F66-4B67-8C9C-1BD68CCA762B}"/>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2C8025E8-034C-42D8-A162-FE4B413BBEAF}"/>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672C3097-7D4F-49C8-8958-5C1FB3EC9C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CA25B004-BF6F-42D7-BCE7-1E570184444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FBBA081D-D499-4779-84DF-E8BCCE9D9DB1}"/>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FA00FCC8-6C9F-4EDA-BCE8-B88D289F25A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1BFDDF0D-5173-488B-83C7-D06D530A36A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53E1C92B-6460-4841-89FD-CC691520F46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6" name="Gelijkbenige driehoek 105">
                <a:extLst>
                  <a:ext uri="{FF2B5EF4-FFF2-40B4-BE49-F238E27FC236}">
                    <a16:creationId xmlns:a16="http://schemas.microsoft.com/office/drawing/2014/main" id="{E07E61F8-6A47-484E-A375-C66CAC1E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01" name="Ovaal 100">
              <a:extLst>
                <a:ext uri="{FF2B5EF4-FFF2-40B4-BE49-F238E27FC236}">
                  <a16:creationId xmlns:a16="http://schemas.microsoft.com/office/drawing/2014/main" id="{BC1D8920-DC85-4461-A6C0-FFE637528A2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2" name="Rechthoek 101">
              <a:extLst>
                <a:ext uri="{FF2B5EF4-FFF2-40B4-BE49-F238E27FC236}">
                  <a16:creationId xmlns:a16="http://schemas.microsoft.com/office/drawing/2014/main" id="{34E7D450-C2B1-492F-8CED-9B9D26ADFF3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3" name="Rechthoek 102">
              <a:extLst>
                <a:ext uri="{FF2B5EF4-FFF2-40B4-BE49-F238E27FC236}">
                  <a16:creationId xmlns:a16="http://schemas.microsoft.com/office/drawing/2014/main" id="{3C075C06-DA0A-416A-B18D-B155791B656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7554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grpSp>
        <p:nvGrpSpPr>
          <p:cNvPr id="91" name="- INSTRUCTIES">
            <a:extLst>
              <a:ext uri="{FF2B5EF4-FFF2-40B4-BE49-F238E27FC236}">
                <a16:creationId xmlns:a16="http://schemas.microsoft.com/office/drawing/2014/main" id="{81D7AE19-0F25-4C11-AF74-F0ECA8B88E14}"/>
              </a:ext>
            </a:extLst>
          </p:cNvPr>
          <p:cNvGrpSpPr/>
          <p:nvPr userDrawn="1"/>
        </p:nvGrpSpPr>
        <p:grpSpPr>
          <a:xfrm>
            <a:off x="12377595" y="-1"/>
            <a:ext cx="3693386" cy="6688475"/>
            <a:chOff x="-3786165" y="-1"/>
            <a:chExt cx="3693386" cy="6688475"/>
          </a:xfrm>
        </p:grpSpPr>
        <p:sp>
          <p:nvSpPr>
            <p:cNvPr id="92" name="Rechthoek 91">
              <a:extLst>
                <a:ext uri="{FF2B5EF4-FFF2-40B4-BE49-F238E27FC236}">
                  <a16:creationId xmlns:a16="http://schemas.microsoft.com/office/drawing/2014/main" id="{8B6547CA-4C37-42DE-855B-D7B8EB57203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3" name="Ovaal 92">
              <a:extLst>
                <a:ext uri="{FF2B5EF4-FFF2-40B4-BE49-F238E27FC236}">
                  <a16:creationId xmlns:a16="http://schemas.microsoft.com/office/drawing/2014/main" id="{8D5A27AC-C7C8-4150-9E01-5E2107FA9C7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C1A9B677-87FF-46CE-ABEF-2B6B4918D80A}"/>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5" name="Ovaal 94">
              <a:extLst>
                <a:ext uri="{FF2B5EF4-FFF2-40B4-BE49-F238E27FC236}">
                  <a16:creationId xmlns:a16="http://schemas.microsoft.com/office/drawing/2014/main" id="{D13CE8F6-DF43-4628-9B5B-94E7DF2122D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6" name="Rechthoek 95">
              <a:extLst>
                <a:ext uri="{FF2B5EF4-FFF2-40B4-BE49-F238E27FC236}">
                  <a16:creationId xmlns:a16="http://schemas.microsoft.com/office/drawing/2014/main" id="{062735F0-D7C0-442D-B3E7-7BDEDF8B03D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Ovaal 96">
              <a:extLst>
                <a:ext uri="{FF2B5EF4-FFF2-40B4-BE49-F238E27FC236}">
                  <a16:creationId xmlns:a16="http://schemas.microsoft.com/office/drawing/2014/main" id="{C195E948-A9D9-4FE6-9023-37AE71ED3BE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8" name="Rechthoek 97">
              <a:extLst>
                <a:ext uri="{FF2B5EF4-FFF2-40B4-BE49-F238E27FC236}">
                  <a16:creationId xmlns:a16="http://schemas.microsoft.com/office/drawing/2014/main" id="{4FACC0A2-8AB7-4B5E-9F9E-3706EBEF75A8}"/>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9" name="Rechthoek 98">
              <a:extLst>
                <a:ext uri="{FF2B5EF4-FFF2-40B4-BE49-F238E27FC236}">
                  <a16:creationId xmlns:a16="http://schemas.microsoft.com/office/drawing/2014/main" id="{A3337DDA-5AD1-458D-96FC-429A1A9CDD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F6FFE49A-F68F-4876-91A7-4444BBB420A0}"/>
                </a:ext>
              </a:extLst>
            </p:cNvPr>
            <p:cNvGrpSpPr/>
            <p:nvPr userDrawn="1"/>
          </p:nvGrpSpPr>
          <p:grpSpPr>
            <a:xfrm>
              <a:off x="-2485819" y="3479783"/>
              <a:ext cx="1222990" cy="563933"/>
              <a:chOff x="-2485819" y="3399207"/>
              <a:chExt cx="1222990" cy="563933"/>
            </a:xfrm>
          </p:grpSpPr>
          <p:sp>
            <p:nvSpPr>
              <p:cNvPr id="139" name="Rechthoek 138">
                <a:extLst>
                  <a:ext uri="{FF2B5EF4-FFF2-40B4-BE49-F238E27FC236}">
                    <a16:creationId xmlns:a16="http://schemas.microsoft.com/office/drawing/2014/main" id="{88597C1F-330D-4C0B-98CD-412818D8549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CF327836-5DEC-475F-9407-7F612C2347F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1" name="Groep 140">
                <a:extLst>
                  <a:ext uri="{FF2B5EF4-FFF2-40B4-BE49-F238E27FC236}">
                    <a16:creationId xmlns:a16="http://schemas.microsoft.com/office/drawing/2014/main" id="{1412F584-9FDE-4E12-A63E-5A67F3EFE27C}"/>
                  </a:ext>
                </a:extLst>
              </p:cNvPr>
              <p:cNvGrpSpPr/>
              <p:nvPr userDrawn="1"/>
            </p:nvGrpSpPr>
            <p:grpSpPr>
              <a:xfrm>
                <a:off x="-2403869" y="3460544"/>
                <a:ext cx="155951" cy="131922"/>
                <a:chOff x="12968836" y="3354170"/>
                <a:chExt cx="404806" cy="342433"/>
              </a:xfrm>
            </p:grpSpPr>
            <p:sp>
              <p:nvSpPr>
                <p:cNvPr id="154" name="Rechthoek: afgeronde hoeken 153">
                  <a:extLst>
                    <a:ext uri="{FF2B5EF4-FFF2-40B4-BE49-F238E27FC236}">
                      <a16:creationId xmlns:a16="http://schemas.microsoft.com/office/drawing/2014/main" id="{03AE5868-D51E-48E6-B33A-52C68E9693E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4CD0356F-2DF7-4FDB-B653-E4822386281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8C4C6694-E87F-4067-B26E-7191EDD3ADE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C778DAB4-5551-413A-B043-388AAC1C6A8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9232432E-5D9A-4A9B-8A35-A4D96C87FDD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900EC8B9-DE49-4E20-93FF-72624968201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2" name="Groep 141">
                <a:extLst>
                  <a:ext uri="{FF2B5EF4-FFF2-40B4-BE49-F238E27FC236}">
                    <a16:creationId xmlns:a16="http://schemas.microsoft.com/office/drawing/2014/main" id="{897DC139-7579-44AC-968E-8218CF7DBD79}"/>
                  </a:ext>
                </a:extLst>
              </p:cNvPr>
              <p:cNvGrpSpPr/>
              <p:nvPr userDrawn="1"/>
            </p:nvGrpSpPr>
            <p:grpSpPr>
              <a:xfrm>
                <a:off x="-2423424" y="3690208"/>
                <a:ext cx="166739" cy="218963"/>
                <a:chOff x="12940828" y="3950597"/>
                <a:chExt cx="432813" cy="568367"/>
              </a:xfrm>
            </p:grpSpPr>
            <p:grpSp>
              <p:nvGrpSpPr>
                <p:cNvPr id="146" name="Groep 145">
                  <a:extLst>
                    <a:ext uri="{FF2B5EF4-FFF2-40B4-BE49-F238E27FC236}">
                      <a16:creationId xmlns:a16="http://schemas.microsoft.com/office/drawing/2014/main" id="{7FEC4898-4746-4252-ABA2-F4AD960407AE}"/>
                    </a:ext>
                  </a:extLst>
                </p:cNvPr>
                <p:cNvGrpSpPr/>
                <p:nvPr userDrawn="1"/>
              </p:nvGrpSpPr>
              <p:grpSpPr>
                <a:xfrm>
                  <a:off x="13000382" y="4006891"/>
                  <a:ext cx="373259" cy="315747"/>
                  <a:chOff x="12968836" y="3354170"/>
                  <a:chExt cx="404806" cy="342433"/>
                </a:xfrm>
              </p:grpSpPr>
              <p:sp>
                <p:nvSpPr>
                  <p:cNvPr id="148" name="Rechthoek: afgeronde hoeken 147">
                    <a:extLst>
                      <a:ext uri="{FF2B5EF4-FFF2-40B4-BE49-F238E27FC236}">
                        <a16:creationId xmlns:a16="http://schemas.microsoft.com/office/drawing/2014/main" id="{CE7EE736-6E81-4DE5-A0EE-60BEDD2B053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0D03810C-FAF2-4BAE-8496-2F63BEC7084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52EAB36-5022-4D8C-AD47-0D3CFEAE0E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CCB088E4-100E-483F-BD2D-C6A4E04266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F5D54E15-F23B-46B3-BCF3-5EAADF80203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996943C8-7551-4ACB-BE7F-BE6DC1862CB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7" name="Boog 146">
                  <a:extLst>
                    <a:ext uri="{FF2B5EF4-FFF2-40B4-BE49-F238E27FC236}">
                      <a16:creationId xmlns:a16="http://schemas.microsoft.com/office/drawing/2014/main" id="{F8D5F118-1FB3-4D7D-9218-5E2D834758B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43" name="Tekstvak 142">
                <a:extLst>
                  <a:ext uri="{FF2B5EF4-FFF2-40B4-BE49-F238E27FC236}">
                    <a16:creationId xmlns:a16="http://schemas.microsoft.com/office/drawing/2014/main" id="{1E3F40B9-C7D6-4946-B906-BE55B3DF2D4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44" name="Tekstvak 143">
                <a:extLst>
                  <a:ext uri="{FF2B5EF4-FFF2-40B4-BE49-F238E27FC236}">
                    <a16:creationId xmlns:a16="http://schemas.microsoft.com/office/drawing/2014/main" id="{ACB75DFF-A0CE-45AC-93B5-5D8C542F5D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5" name="Vrije vorm: vorm 144">
                <a:extLst>
                  <a:ext uri="{FF2B5EF4-FFF2-40B4-BE49-F238E27FC236}">
                    <a16:creationId xmlns:a16="http://schemas.microsoft.com/office/drawing/2014/main" id="{3613DF5C-B671-4227-BE5A-2EEA092E284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B5B1AE3A-FD67-4289-BD6E-4AAC840D11A0}"/>
                </a:ext>
              </a:extLst>
            </p:cNvPr>
            <p:cNvGrpSpPr/>
            <p:nvPr userDrawn="1"/>
          </p:nvGrpSpPr>
          <p:grpSpPr>
            <a:xfrm>
              <a:off x="-3786165" y="5728778"/>
              <a:ext cx="3693386" cy="959696"/>
              <a:chOff x="-3786437" y="6163468"/>
              <a:chExt cx="3693386" cy="959696"/>
            </a:xfrm>
          </p:grpSpPr>
          <p:sp>
            <p:nvSpPr>
              <p:cNvPr id="129" name="Rechthoek 128">
                <a:extLst>
                  <a:ext uri="{FF2B5EF4-FFF2-40B4-BE49-F238E27FC236}">
                    <a16:creationId xmlns:a16="http://schemas.microsoft.com/office/drawing/2014/main" id="{7469DEA1-3D06-4C17-80F9-1C356F7C6BD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30" name="ICOON_info">
                <a:extLst>
                  <a:ext uri="{FF2B5EF4-FFF2-40B4-BE49-F238E27FC236}">
                    <a16:creationId xmlns:a16="http://schemas.microsoft.com/office/drawing/2014/main" id="{E66323B6-A079-4DC4-9224-E3994992C22B}"/>
                  </a:ext>
                </a:extLst>
              </p:cNvPr>
              <p:cNvGrpSpPr/>
              <p:nvPr userDrawn="1"/>
            </p:nvGrpSpPr>
            <p:grpSpPr>
              <a:xfrm>
                <a:off x="-376736" y="6163468"/>
                <a:ext cx="283685" cy="283685"/>
                <a:chOff x="-510741" y="5913713"/>
                <a:chExt cx="267555" cy="267555"/>
              </a:xfrm>
            </p:grpSpPr>
            <p:sp>
              <p:nvSpPr>
                <p:cNvPr id="137" name="Ovaal 136">
                  <a:extLst>
                    <a:ext uri="{FF2B5EF4-FFF2-40B4-BE49-F238E27FC236}">
                      <a16:creationId xmlns:a16="http://schemas.microsoft.com/office/drawing/2014/main" id="{EB2B8C48-5AD5-4163-B8ED-394B82DF793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8" name="Graphic 163" descr="Informatie">
                  <a:extLst>
                    <a:ext uri="{FF2B5EF4-FFF2-40B4-BE49-F238E27FC236}">
                      <a16:creationId xmlns:a16="http://schemas.microsoft.com/office/drawing/2014/main" id="{37796146-4240-44D2-B714-61B1A34424B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31" name="Groep 130">
                <a:extLst>
                  <a:ext uri="{FF2B5EF4-FFF2-40B4-BE49-F238E27FC236}">
                    <a16:creationId xmlns:a16="http://schemas.microsoft.com/office/drawing/2014/main" id="{133B5D5B-EED2-4421-8945-59ED3B2C9D41}"/>
                  </a:ext>
                </a:extLst>
              </p:cNvPr>
              <p:cNvGrpSpPr/>
              <p:nvPr userDrawn="1"/>
            </p:nvGrpSpPr>
            <p:grpSpPr>
              <a:xfrm>
                <a:off x="-938434" y="6420818"/>
                <a:ext cx="627798" cy="576693"/>
                <a:chOff x="-938434" y="4570310"/>
                <a:chExt cx="627798" cy="576693"/>
              </a:xfrm>
            </p:grpSpPr>
            <p:grpSp>
              <p:nvGrpSpPr>
                <p:cNvPr id="132" name="Inspireren">
                  <a:extLst>
                    <a:ext uri="{FF2B5EF4-FFF2-40B4-BE49-F238E27FC236}">
                      <a16:creationId xmlns:a16="http://schemas.microsoft.com/office/drawing/2014/main" id="{957102C6-AB49-4682-8BC3-8500B6A73D1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4" name="Freeform 12">
                    <a:extLst>
                      <a:ext uri="{FF2B5EF4-FFF2-40B4-BE49-F238E27FC236}">
                        <a16:creationId xmlns:a16="http://schemas.microsoft.com/office/drawing/2014/main" id="{577693A8-B7A9-487B-A38A-3B16983FF03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5" name="Freeform 13">
                    <a:extLst>
                      <a:ext uri="{FF2B5EF4-FFF2-40B4-BE49-F238E27FC236}">
                        <a16:creationId xmlns:a16="http://schemas.microsoft.com/office/drawing/2014/main" id="{24BE539B-CEF1-4C84-9040-04781132DB9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6" name="Freeform 14">
                    <a:extLst>
                      <a:ext uri="{FF2B5EF4-FFF2-40B4-BE49-F238E27FC236}">
                        <a16:creationId xmlns:a16="http://schemas.microsoft.com/office/drawing/2014/main" id="{4DF38234-D284-4CA9-B602-90C7472E8E4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3" name="Tekstvak 132">
                  <a:extLst>
                    <a:ext uri="{FF2B5EF4-FFF2-40B4-BE49-F238E27FC236}">
                      <a16:creationId xmlns:a16="http://schemas.microsoft.com/office/drawing/2014/main" id="{29915A07-2DA7-4AF3-98BB-F7955C5C840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2" name="Groep 101">
              <a:extLst>
                <a:ext uri="{FF2B5EF4-FFF2-40B4-BE49-F238E27FC236}">
                  <a16:creationId xmlns:a16="http://schemas.microsoft.com/office/drawing/2014/main" id="{87B52904-8904-4B2D-A24F-4BD08DB8EA4D}"/>
                </a:ext>
              </a:extLst>
            </p:cNvPr>
            <p:cNvGrpSpPr/>
            <p:nvPr userDrawn="1"/>
          </p:nvGrpSpPr>
          <p:grpSpPr>
            <a:xfrm>
              <a:off x="-3367447" y="1226982"/>
              <a:ext cx="791775" cy="406485"/>
              <a:chOff x="-3565087" y="1409294"/>
              <a:chExt cx="627469" cy="322133"/>
            </a:xfrm>
          </p:grpSpPr>
          <p:grpSp>
            <p:nvGrpSpPr>
              <p:cNvPr id="123" name="Groep 122">
                <a:extLst>
                  <a:ext uri="{FF2B5EF4-FFF2-40B4-BE49-F238E27FC236}">
                    <a16:creationId xmlns:a16="http://schemas.microsoft.com/office/drawing/2014/main" id="{9E212D2E-58D3-4252-828B-DBAD67E0818C}"/>
                  </a:ext>
                </a:extLst>
              </p:cNvPr>
              <p:cNvGrpSpPr/>
              <p:nvPr userDrawn="1"/>
            </p:nvGrpSpPr>
            <p:grpSpPr>
              <a:xfrm>
                <a:off x="-3364916" y="1409294"/>
                <a:ext cx="225195" cy="195499"/>
                <a:chOff x="10307162" y="1361199"/>
                <a:chExt cx="2200275" cy="1914525"/>
              </a:xfrm>
            </p:grpSpPr>
            <p:sp>
              <p:nvSpPr>
                <p:cNvPr id="125" name="Vrije vorm: vorm 124">
                  <a:extLst>
                    <a:ext uri="{FF2B5EF4-FFF2-40B4-BE49-F238E27FC236}">
                      <a16:creationId xmlns:a16="http://schemas.microsoft.com/office/drawing/2014/main" id="{BC0C6DEC-DA67-4165-881D-3DDC42A1E4CD}"/>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26" name="Groep 125">
                  <a:extLst>
                    <a:ext uri="{FF2B5EF4-FFF2-40B4-BE49-F238E27FC236}">
                      <a16:creationId xmlns:a16="http://schemas.microsoft.com/office/drawing/2014/main" id="{1F572225-8302-4A97-B9AC-1B6199C6971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7" name="Vrije vorm: vorm 126">
                    <a:extLst>
                      <a:ext uri="{FF2B5EF4-FFF2-40B4-BE49-F238E27FC236}">
                        <a16:creationId xmlns:a16="http://schemas.microsoft.com/office/drawing/2014/main" id="{529A86EF-D73A-451F-9119-3F38E03CE1B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8" name="Vrije vorm: vorm 127">
                    <a:extLst>
                      <a:ext uri="{FF2B5EF4-FFF2-40B4-BE49-F238E27FC236}">
                        <a16:creationId xmlns:a16="http://schemas.microsoft.com/office/drawing/2014/main" id="{0E146865-87A7-40AB-BCE0-8A8ED27A0715}"/>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24" name="Tekstvak 123">
                <a:extLst>
                  <a:ext uri="{FF2B5EF4-FFF2-40B4-BE49-F238E27FC236}">
                    <a16:creationId xmlns:a16="http://schemas.microsoft.com/office/drawing/2014/main" id="{3E2306C4-76D4-4368-A550-2F72F500901C}"/>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03" name="Groep 102">
              <a:extLst>
                <a:ext uri="{FF2B5EF4-FFF2-40B4-BE49-F238E27FC236}">
                  <a16:creationId xmlns:a16="http://schemas.microsoft.com/office/drawing/2014/main" id="{B71817A4-017D-4A20-BED5-6917BEDA3D00}"/>
                </a:ext>
              </a:extLst>
            </p:cNvPr>
            <p:cNvGrpSpPr/>
            <p:nvPr userDrawn="1"/>
          </p:nvGrpSpPr>
          <p:grpSpPr>
            <a:xfrm>
              <a:off x="-3354295" y="5166361"/>
              <a:ext cx="514284" cy="506545"/>
              <a:chOff x="12617641" y="3403239"/>
              <a:chExt cx="752963" cy="741634"/>
            </a:xfrm>
          </p:grpSpPr>
          <p:grpSp>
            <p:nvGrpSpPr>
              <p:cNvPr id="107" name="Groep 106">
                <a:extLst>
                  <a:ext uri="{FF2B5EF4-FFF2-40B4-BE49-F238E27FC236}">
                    <a16:creationId xmlns:a16="http://schemas.microsoft.com/office/drawing/2014/main" id="{52CF0969-68D9-4F79-8846-8BD11943C126}"/>
                  </a:ext>
                </a:extLst>
              </p:cNvPr>
              <p:cNvGrpSpPr/>
              <p:nvPr userDrawn="1"/>
            </p:nvGrpSpPr>
            <p:grpSpPr>
              <a:xfrm>
                <a:off x="12771530" y="3403239"/>
                <a:ext cx="467176" cy="448491"/>
                <a:chOff x="12782157" y="3403239"/>
                <a:chExt cx="467176" cy="448491"/>
              </a:xfrm>
            </p:grpSpPr>
            <p:grpSp>
              <p:nvGrpSpPr>
                <p:cNvPr id="110" name="Groep 109">
                  <a:extLst>
                    <a:ext uri="{FF2B5EF4-FFF2-40B4-BE49-F238E27FC236}">
                      <a16:creationId xmlns:a16="http://schemas.microsoft.com/office/drawing/2014/main" id="{467F6B95-5BDD-4892-AAE6-221135F1E70B}"/>
                    </a:ext>
                  </a:extLst>
                </p:cNvPr>
                <p:cNvGrpSpPr/>
                <p:nvPr userDrawn="1"/>
              </p:nvGrpSpPr>
              <p:grpSpPr>
                <a:xfrm>
                  <a:off x="12782157" y="3403239"/>
                  <a:ext cx="412976" cy="396132"/>
                  <a:chOff x="13554906" y="3320109"/>
                  <a:chExt cx="443917" cy="425811"/>
                </a:xfrm>
              </p:grpSpPr>
              <p:grpSp>
                <p:nvGrpSpPr>
                  <p:cNvPr id="117" name="Groep 116">
                    <a:extLst>
                      <a:ext uri="{FF2B5EF4-FFF2-40B4-BE49-F238E27FC236}">
                        <a16:creationId xmlns:a16="http://schemas.microsoft.com/office/drawing/2014/main" id="{E35B5B15-5B29-4D8E-BE8B-CC9E412F6243}"/>
                      </a:ext>
                    </a:extLst>
                  </p:cNvPr>
                  <p:cNvGrpSpPr/>
                  <p:nvPr userDrawn="1"/>
                </p:nvGrpSpPr>
                <p:grpSpPr>
                  <a:xfrm>
                    <a:off x="13554906" y="3320109"/>
                    <a:ext cx="443917" cy="425811"/>
                    <a:chOff x="12909684" y="1276143"/>
                    <a:chExt cx="443917" cy="425811"/>
                  </a:xfrm>
                </p:grpSpPr>
                <p:sp>
                  <p:nvSpPr>
                    <p:cNvPr id="120" name="Rechthoek 119">
                      <a:extLst>
                        <a:ext uri="{FF2B5EF4-FFF2-40B4-BE49-F238E27FC236}">
                          <a16:creationId xmlns:a16="http://schemas.microsoft.com/office/drawing/2014/main" id="{4656B08E-4893-45A6-B3AF-7E780AB66C5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5F6F02CD-FFBA-404B-B2C0-0344A578C84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2" name="Ovaal 121">
                      <a:extLst>
                        <a:ext uri="{FF2B5EF4-FFF2-40B4-BE49-F238E27FC236}">
                          <a16:creationId xmlns:a16="http://schemas.microsoft.com/office/drawing/2014/main" id="{71DE96EA-0D5A-40D1-B718-065A7C9A92C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8" name="Afbeelding 117">
                    <a:extLst>
                      <a:ext uri="{FF2B5EF4-FFF2-40B4-BE49-F238E27FC236}">
                        <a16:creationId xmlns:a16="http://schemas.microsoft.com/office/drawing/2014/main" id="{960C8559-CC8D-40ED-821E-6502EA8E8311}"/>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19" name="Afbeelding 118">
                    <a:extLst>
                      <a:ext uri="{FF2B5EF4-FFF2-40B4-BE49-F238E27FC236}">
                        <a16:creationId xmlns:a16="http://schemas.microsoft.com/office/drawing/2014/main" id="{770FD001-7126-42CF-BDC0-6A0C8C8930F9}"/>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11" name="Groep 110">
                  <a:extLst>
                    <a:ext uri="{FF2B5EF4-FFF2-40B4-BE49-F238E27FC236}">
                      <a16:creationId xmlns:a16="http://schemas.microsoft.com/office/drawing/2014/main" id="{18D7B30E-1EF2-4487-A82F-E92960FF0AE2}"/>
                    </a:ext>
                  </a:extLst>
                </p:cNvPr>
                <p:cNvGrpSpPr/>
                <p:nvPr userDrawn="1"/>
              </p:nvGrpSpPr>
              <p:grpSpPr>
                <a:xfrm>
                  <a:off x="13103513" y="3705268"/>
                  <a:ext cx="145820" cy="146462"/>
                  <a:chOff x="13096169" y="3602278"/>
                  <a:chExt cx="145820" cy="146462"/>
                </a:xfrm>
              </p:grpSpPr>
              <p:sp>
                <p:nvSpPr>
                  <p:cNvPr id="115" name="Rechthoek 114">
                    <a:extLst>
                      <a:ext uri="{FF2B5EF4-FFF2-40B4-BE49-F238E27FC236}">
                        <a16:creationId xmlns:a16="http://schemas.microsoft.com/office/drawing/2014/main" id="{D9663333-FF6E-4076-8473-6D3E060202A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BDA21265-B085-4444-840F-7BB2A74C32A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2" name="Groep 111">
                  <a:extLst>
                    <a:ext uri="{FF2B5EF4-FFF2-40B4-BE49-F238E27FC236}">
                      <a16:creationId xmlns:a16="http://schemas.microsoft.com/office/drawing/2014/main" id="{87142BD2-5CA3-49A9-88E9-69BEDF485E1A}"/>
                    </a:ext>
                  </a:extLst>
                </p:cNvPr>
                <p:cNvGrpSpPr/>
                <p:nvPr userDrawn="1"/>
              </p:nvGrpSpPr>
              <p:grpSpPr>
                <a:xfrm rot="10800000">
                  <a:off x="13061402" y="3665637"/>
                  <a:ext cx="145820" cy="146462"/>
                  <a:chOff x="13096169" y="3602278"/>
                  <a:chExt cx="145820" cy="146462"/>
                </a:xfrm>
              </p:grpSpPr>
              <p:sp>
                <p:nvSpPr>
                  <p:cNvPr id="113" name="Rechthoek 112">
                    <a:extLst>
                      <a:ext uri="{FF2B5EF4-FFF2-40B4-BE49-F238E27FC236}">
                        <a16:creationId xmlns:a16="http://schemas.microsoft.com/office/drawing/2014/main" id="{6CC98B79-142E-4FA5-9ED2-D0194AF0FB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0D8BAD91-8807-4D61-AFA7-C73805E02D8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8" name="Rechthoek 107">
                <a:extLst>
                  <a:ext uri="{FF2B5EF4-FFF2-40B4-BE49-F238E27FC236}">
                    <a16:creationId xmlns:a16="http://schemas.microsoft.com/office/drawing/2014/main" id="{41F2AB5D-82AA-44E7-A766-006A70B4A53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9" name="Gelijkbenige driehoek 108">
                <a:extLst>
                  <a:ext uri="{FF2B5EF4-FFF2-40B4-BE49-F238E27FC236}">
                    <a16:creationId xmlns:a16="http://schemas.microsoft.com/office/drawing/2014/main" id="{27C8C99B-C33A-488A-86A7-40877F105C7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04" name="Ovaal 103">
              <a:extLst>
                <a:ext uri="{FF2B5EF4-FFF2-40B4-BE49-F238E27FC236}">
                  <a16:creationId xmlns:a16="http://schemas.microsoft.com/office/drawing/2014/main" id="{97EAA353-57E6-41B8-87B3-4A5D30B7BF2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5" name="Rechthoek 104">
              <a:extLst>
                <a:ext uri="{FF2B5EF4-FFF2-40B4-BE49-F238E27FC236}">
                  <a16:creationId xmlns:a16="http://schemas.microsoft.com/office/drawing/2014/main" id="{9DDED04E-2B36-4543-9F5E-A2A57388177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6" name="Rechthoek 105">
              <a:extLst>
                <a:ext uri="{FF2B5EF4-FFF2-40B4-BE49-F238E27FC236}">
                  <a16:creationId xmlns:a16="http://schemas.microsoft.com/office/drawing/2014/main" id="{316C6751-7326-4A3F-9F1F-47AEBD8D743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229381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12377595" y="0"/>
            <a:ext cx="3693386" cy="6540712"/>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9"/>
              <a:ext cx="2734765" cy="262633"/>
              <a:chOff x="5114260" y="1193211"/>
              <a:chExt cx="2516594" cy="241682"/>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nl-NL" sz="900" b="0" u="none" kern="1200" noProof="0" dirty="0">
                    <a:solidFill>
                      <a:srgbClr val="211F26"/>
                    </a:solidFill>
                    <a:latin typeface="Calibri" panose="020F0502020204030204" pitchFamily="34" charset="0"/>
                    <a:ea typeface="+mn-ea"/>
                    <a:cs typeface="Calibri" panose="020F0502020204030204" pitchFamily="34" charset="0"/>
                  </a:rPr>
                  <a:t>Door</a:t>
                </a:r>
                <a:r>
                  <a:rPr lang="nl-NL" sz="900" b="0" u="sng" kern="1200" noProof="0" dirty="0">
                    <a:solidFill>
                      <a:srgbClr val="211F26"/>
                    </a:solidFill>
                    <a:latin typeface="Calibri" panose="020F0502020204030204" pitchFamily="34" charset="0"/>
                    <a:ea typeface="+mn-ea"/>
                    <a:cs typeface="Calibri" panose="020F0502020204030204" pitchFamily="34" charset="0"/>
                  </a:rPr>
                  <a:t>z</a:t>
                </a:r>
                <a:r>
                  <a:rPr lang="nl-NL" sz="900"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3876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grpSp>
        <p:nvGrpSpPr>
          <p:cNvPr id="91" name="- INSTRUCTIES">
            <a:extLst>
              <a:ext uri="{FF2B5EF4-FFF2-40B4-BE49-F238E27FC236}">
                <a16:creationId xmlns:a16="http://schemas.microsoft.com/office/drawing/2014/main" id="{81D7AE19-0F25-4C11-AF74-F0ECA8B88E14}"/>
              </a:ext>
            </a:extLst>
          </p:cNvPr>
          <p:cNvGrpSpPr/>
          <p:nvPr userDrawn="1"/>
        </p:nvGrpSpPr>
        <p:grpSpPr>
          <a:xfrm>
            <a:off x="12377595" y="-1"/>
            <a:ext cx="3693386" cy="6688475"/>
            <a:chOff x="-3786165" y="-1"/>
            <a:chExt cx="3693386" cy="6688475"/>
          </a:xfrm>
        </p:grpSpPr>
        <p:sp>
          <p:nvSpPr>
            <p:cNvPr id="92" name="Rechthoek 91">
              <a:extLst>
                <a:ext uri="{FF2B5EF4-FFF2-40B4-BE49-F238E27FC236}">
                  <a16:creationId xmlns:a16="http://schemas.microsoft.com/office/drawing/2014/main" id="{8B6547CA-4C37-42DE-855B-D7B8EB57203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3" name="Ovaal 92">
              <a:extLst>
                <a:ext uri="{FF2B5EF4-FFF2-40B4-BE49-F238E27FC236}">
                  <a16:creationId xmlns:a16="http://schemas.microsoft.com/office/drawing/2014/main" id="{8D5A27AC-C7C8-4150-9E01-5E2107FA9C7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C1A9B677-87FF-46CE-ABEF-2B6B4918D80A}"/>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5" name="Ovaal 94">
              <a:extLst>
                <a:ext uri="{FF2B5EF4-FFF2-40B4-BE49-F238E27FC236}">
                  <a16:creationId xmlns:a16="http://schemas.microsoft.com/office/drawing/2014/main" id="{D13CE8F6-DF43-4628-9B5B-94E7DF2122D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6" name="Rechthoek 95">
              <a:extLst>
                <a:ext uri="{FF2B5EF4-FFF2-40B4-BE49-F238E27FC236}">
                  <a16:creationId xmlns:a16="http://schemas.microsoft.com/office/drawing/2014/main" id="{062735F0-D7C0-442D-B3E7-7BDEDF8B03D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Ovaal 96">
              <a:extLst>
                <a:ext uri="{FF2B5EF4-FFF2-40B4-BE49-F238E27FC236}">
                  <a16:creationId xmlns:a16="http://schemas.microsoft.com/office/drawing/2014/main" id="{C195E948-A9D9-4FE6-9023-37AE71ED3BE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8" name="Rechthoek 97">
              <a:extLst>
                <a:ext uri="{FF2B5EF4-FFF2-40B4-BE49-F238E27FC236}">
                  <a16:creationId xmlns:a16="http://schemas.microsoft.com/office/drawing/2014/main" id="{4FACC0A2-8AB7-4B5E-9F9E-3706EBEF75A8}"/>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9" name="Rechthoek 98">
              <a:extLst>
                <a:ext uri="{FF2B5EF4-FFF2-40B4-BE49-F238E27FC236}">
                  <a16:creationId xmlns:a16="http://schemas.microsoft.com/office/drawing/2014/main" id="{A3337DDA-5AD1-458D-96FC-429A1A9CDD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F6FFE49A-F68F-4876-91A7-4444BBB420A0}"/>
                </a:ext>
              </a:extLst>
            </p:cNvPr>
            <p:cNvGrpSpPr/>
            <p:nvPr userDrawn="1"/>
          </p:nvGrpSpPr>
          <p:grpSpPr>
            <a:xfrm>
              <a:off x="-2485819" y="3479783"/>
              <a:ext cx="1222990" cy="563933"/>
              <a:chOff x="-2485819" y="3399207"/>
              <a:chExt cx="1222990" cy="563933"/>
            </a:xfrm>
          </p:grpSpPr>
          <p:sp>
            <p:nvSpPr>
              <p:cNvPr id="139" name="Rechthoek 138">
                <a:extLst>
                  <a:ext uri="{FF2B5EF4-FFF2-40B4-BE49-F238E27FC236}">
                    <a16:creationId xmlns:a16="http://schemas.microsoft.com/office/drawing/2014/main" id="{88597C1F-330D-4C0B-98CD-412818D8549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CF327836-5DEC-475F-9407-7F612C2347F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1" name="Groep 140">
                <a:extLst>
                  <a:ext uri="{FF2B5EF4-FFF2-40B4-BE49-F238E27FC236}">
                    <a16:creationId xmlns:a16="http://schemas.microsoft.com/office/drawing/2014/main" id="{1412F584-9FDE-4E12-A63E-5A67F3EFE27C}"/>
                  </a:ext>
                </a:extLst>
              </p:cNvPr>
              <p:cNvGrpSpPr/>
              <p:nvPr userDrawn="1"/>
            </p:nvGrpSpPr>
            <p:grpSpPr>
              <a:xfrm>
                <a:off x="-2403869" y="3460544"/>
                <a:ext cx="155951" cy="131922"/>
                <a:chOff x="12968836" y="3354170"/>
                <a:chExt cx="404806" cy="342433"/>
              </a:xfrm>
            </p:grpSpPr>
            <p:sp>
              <p:nvSpPr>
                <p:cNvPr id="154" name="Rechthoek: afgeronde hoeken 153">
                  <a:extLst>
                    <a:ext uri="{FF2B5EF4-FFF2-40B4-BE49-F238E27FC236}">
                      <a16:creationId xmlns:a16="http://schemas.microsoft.com/office/drawing/2014/main" id="{03AE5868-D51E-48E6-B33A-52C68E9693E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4CD0356F-2DF7-4FDB-B653-E4822386281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8C4C6694-E87F-4067-B26E-7191EDD3ADE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C778DAB4-5551-413A-B043-388AAC1C6A8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9232432E-5D9A-4A9B-8A35-A4D96C87FDD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900EC8B9-DE49-4E20-93FF-72624968201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2" name="Groep 141">
                <a:extLst>
                  <a:ext uri="{FF2B5EF4-FFF2-40B4-BE49-F238E27FC236}">
                    <a16:creationId xmlns:a16="http://schemas.microsoft.com/office/drawing/2014/main" id="{897DC139-7579-44AC-968E-8218CF7DBD79}"/>
                  </a:ext>
                </a:extLst>
              </p:cNvPr>
              <p:cNvGrpSpPr/>
              <p:nvPr userDrawn="1"/>
            </p:nvGrpSpPr>
            <p:grpSpPr>
              <a:xfrm>
                <a:off x="-2423424" y="3690208"/>
                <a:ext cx="166739" cy="218963"/>
                <a:chOff x="12940828" y="3950597"/>
                <a:chExt cx="432813" cy="568367"/>
              </a:xfrm>
            </p:grpSpPr>
            <p:grpSp>
              <p:nvGrpSpPr>
                <p:cNvPr id="146" name="Groep 145">
                  <a:extLst>
                    <a:ext uri="{FF2B5EF4-FFF2-40B4-BE49-F238E27FC236}">
                      <a16:creationId xmlns:a16="http://schemas.microsoft.com/office/drawing/2014/main" id="{7FEC4898-4746-4252-ABA2-F4AD960407AE}"/>
                    </a:ext>
                  </a:extLst>
                </p:cNvPr>
                <p:cNvGrpSpPr/>
                <p:nvPr userDrawn="1"/>
              </p:nvGrpSpPr>
              <p:grpSpPr>
                <a:xfrm>
                  <a:off x="13000382" y="4006891"/>
                  <a:ext cx="373259" cy="315747"/>
                  <a:chOff x="12968836" y="3354170"/>
                  <a:chExt cx="404806" cy="342433"/>
                </a:xfrm>
              </p:grpSpPr>
              <p:sp>
                <p:nvSpPr>
                  <p:cNvPr id="148" name="Rechthoek: afgeronde hoeken 147">
                    <a:extLst>
                      <a:ext uri="{FF2B5EF4-FFF2-40B4-BE49-F238E27FC236}">
                        <a16:creationId xmlns:a16="http://schemas.microsoft.com/office/drawing/2014/main" id="{CE7EE736-6E81-4DE5-A0EE-60BEDD2B053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0D03810C-FAF2-4BAE-8496-2F63BEC7084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52EAB36-5022-4D8C-AD47-0D3CFEAE0E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CCB088E4-100E-483F-BD2D-C6A4E04266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F5D54E15-F23B-46B3-BCF3-5EAADF80203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996943C8-7551-4ACB-BE7F-BE6DC1862CB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7" name="Boog 146">
                  <a:extLst>
                    <a:ext uri="{FF2B5EF4-FFF2-40B4-BE49-F238E27FC236}">
                      <a16:creationId xmlns:a16="http://schemas.microsoft.com/office/drawing/2014/main" id="{F8D5F118-1FB3-4D7D-9218-5E2D834758B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43" name="Tekstvak 142">
                <a:extLst>
                  <a:ext uri="{FF2B5EF4-FFF2-40B4-BE49-F238E27FC236}">
                    <a16:creationId xmlns:a16="http://schemas.microsoft.com/office/drawing/2014/main" id="{1E3F40B9-C7D6-4946-B906-BE55B3DF2D4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44" name="Tekstvak 143">
                <a:extLst>
                  <a:ext uri="{FF2B5EF4-FFF2-40B4-BE49-F238E27FC236}">
                    <a16:creationId xmlns:a16="http://schemas.microsoft.com/office/drawing/2014/main" id="{ACB75DFF-A0CE-45AC-93B5-5D8C542F5D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5" name="Vrije vorm: vorm 144">
                <a:extLst>
                  <a:ext uri="{FF2B5EF4-FFF2-40B4-BE49-F238E27FC236}">
                    <a16:creationId xmlns:a16="http://schemas.microsoft.com/office/drawing/2014/main" id="{3613DF5C-B671-4227-BE5A-2EEA092E284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B5B1AE3A-FD67-4289-BD6E-4AAC840D11A0}"/>
                </a:ext>
              </a:extLst>
            </p:cNvPr>
            <p:cNvGrpSpPr/>
            <p:nvPr userDrawn="1"/>
          </p:nvGrpSpPr>
          <p:grpSpPr>
            <a:xfrm>
              <a:off x="-3786165" y="5728778"/>
              <a:ext cx="3693386" cy="959696"/>
              <a:chOff x="-3786437" y="6163468"/>
              <a:chExt cx="3693386" cy="959696"/>
            </a:xfrm>
          </p:grpSpPr>
          <p:sp>
            <p:nvSpPr>
              <p:cNvPr id="129" name="Rechthoek 128">
                <a:extLst>
                  <a:ext uri="{FF2B5EF4-FFF2-40B4-BE49-F238E27FC236}">
                    <a16:creationId xmlns:a16="http://schemas.microsoft.com/office/drawing/2014/main" id="{7469DEA1-3D06-4C17-80F9-1C356F7C6BD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30" name="ICOON_info">
                <a:extLst>
                  <a:ext uri="{FF2B5EF4-FFF2-40B4-BE49-F238E27FC236}">
                    <a16:creationId xmlns:a16="http://schemas.microsoft.com/office/drawing/2014/main" id="{E66323B6-A079-4DC4-9224-E3994992C22B}"/>
                  </a:ext>
                </a:extLst>
              </p:cNvPr>
              <p:cNvGrpSpPr/>
              <p:nvPr userDrawn="1"/>
            </p:nvGrpSpPr>
            <p:grpSpPr>
              <a:xfrm>
                <a:off x="-376736" y="6163468"/>
                <a:ext cx="283685" cy="283685"/>
                <a:chOff x="-510741" y="5913713"/>
                <a:chExt cx="267555" cy="267555"/>
              </a:xfrm>
            </p:grpSpPr>
            <p:sp>
              <p:nvSpPr>
                <p:cNvPr id="137" name="Ovaal 136">
                  <a:extLst>
                    <a:ext uri="{FF2B5EF4-FFF2-40B4-BE49-F238E27FC236}">
                      <a16:creationId xmlns:a16="http://schemas.microsoft.com/office/drawing/2014/main" id="{EB2B8C48-5AD5-4163-B8ED-394B82DF793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8" name="Graphic 163" descr="Informatie">
                  <a:extLst>
                    <a:ext uri="{FF2B5EF4-FFF2-40B4-BE49-F238E27FC236}">
                      <a16:creationId xmlns:a16="http://schemas.microsoft.com/office/drawing/2014/main" id="{37796146-4240-44D2-B714-61B1A34424B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31" name="Groep 130">
                <a:extLst>
                  <a:ext uri="{FF2B5EF4-FFF2-40B4-BE49-F238E27FC236}">
                    <a16:creationId xmlns:a16="http://schemas.microsoft.com/office/drawing/2014/main" id="{133B5D5B-EED2-4421-8945-59ED3B2C9D41}"/>
                  </a:ext>
                </a:extLst>
              </p:cNvPr>
              <p:cNvGrpSpPr/>
              <p:nvPr userDrawn="1"/>
            </p:nvGrpSpPr>
            <p:grpSpPr>
              <a:xfrm>
                <a:off x="-938434" y="6420818"/>
                <a:ext cx="627798" cy="576693"/>
                <a:chOff x="-938434" y="4570310"/>
                <a:chExt cx="627798" cy="576693"/>
              </a:xfrm>
            </p:grpSpPr>
            <p:grpSp>
              <p:nvGrpSpPr>
                <p:cNvPr id="132" name="Inspireren">
                  <a:extLst>
                    <a:ext uri="{FF2B5EF4-FFF2-40B4-BE49-F238E27FC236}">
                      <a16:creationId xmlns:a16="http://schemas.microsoft.com/office/drawing/2014/main" id="{957102C6-AB49-4682-8BC3-8500B6A73D1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4" name="Freeform 12">
                    <a:extLst>
                      <a:ext uri="{FF2B5EF4-FFF2-40B4-BE49-F238E27FC236}">
                        <a16:creationId xmlns:a16="http://schemas.microsoft.com/office/drawing/2014/main" id="{577693A8-B7A9-487B-A38A-3B16983FF03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5" name="Freeform 13">
                    <a:extLst>
                      <a:ext uri="{FF2B5EF4-FFF2-40B4-BE49-F238E27FC236}">
                        <a16:creationId xmlns:a16="http://schemas.microsoft.com/office/drawing/2014/main" id="{24BE539B-CEF1-4C84-9040-04781132DB9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6" name="Freeform 14">
                    <a:extLst>
                      <a:ext uri="{FF2B5EF4-FFF2-40B4-BE49-F238E27FC236}">
                        <a16:creationId xmlns:a16="http://schemas.microsoft.com/office/drawing/2014/main" id="{4DF38234-D284-4CA9-B602-90C7472E8E4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3" name="Tekstvak 132">
                  <a:extLst>
                    <a:ext uri="{FF2B5EF4-FFF2-40B4-BE49-F238E27FC236}">
                      <a16:creationId xmlns:a16="http://schemas.microsoft.com/office/drawing/2014/main" id="{29915A07-2DA7-4AF3-98BB-F7955C5C840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2" name="Groep 101">
              <a:extLst>
                <a:ext uri="{FF2B5EF4-FFF2-40B4-BE49-F238E27FC236}">
                  <a16:creationId xmlns:a16="http://schemas.microsoft.com/office/drawing/2014/main" id="{87B52904-8904-4B2D-A24F-4BD08DB8EA4D}"/>
                </a:ext>
              </a:extLst>
            </p:cNvPr>
            <p:cNvGrpSpPr/>
            <p:nvPr userDrawn="1"/>
          </p:nvGrpSpPr>
          <p:grpSpPr>
            <a:xfrm>
              <a:off x="-3367447" y="1226982"/>
              <a:ext cx="791775" cy="406485"/>
              <a:chOff x="-3565087" y="1409294"/>
              <a:chExt cx="627469" cy="322133"/>
            </a:xfrm>
          </p:grpSpPr>
          <p:grpSp>
            <p:nvGrpSpPr>
              <p:cNvPr id="123" name="Groep 122">
                <a:extLst>
                  <a:ext uri="{FF2B5EF4-FFF2-40B4-BE49-F238E27FC236}">
                    <a16:creationId xmlns:a16="http://schemas.microsoft.com/office/drawing/2014/main" id="{9E212D2E-58D3-4252-828B-DBAD67E0818C}"/>
                  </a:ext>
                </a:extLst>
              </p:cNvPr>
              <p:cNvGrpSpPr/>
              <p:nvPr userDrawn="1"/>
            </p:nvGrpSpPr>
            <p:grpSpPr>
              <a:xfrm>
                <a:off x="-3364916" y="1409294"/>
                <a:ext cx="225195" cy="195499"/>
                <a:chOff x="10307162" y="1361199"/>
                <a:chExt cx="2200275" cy="1914525"/>
              </a:xfrm>
            </p:grpSpPr>
            <p:sp>
              <p:nvSpPr>
                <p:cNvPr id="125" name="Vrije vorm: vorm 124">
                  <a:extLst>
                    <a:ext uri="{FF2B5EF4-FFF2-40B4-BE49-F238E27FC236}">
                      <a16:creationId xmlns:a16="http://schemas.microsoft.com/office/drawing/2014/main" id="{BC0C6DEC-DA67-4165-881D-3DDC42A1E4CD}"/>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26" name="Groep 125">
                  <a:extLst>
                    <a:ext uri="{FF2B5EF4-FFF2-40B4-BE49-F238E27FC236}">
                      <a16:creationId xmlns:a16="http://schemas.microsoft.com/office/drawing/2014/main" id="{1F572225-8302-4A97-B9AC-1B6199C6971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7" name="Vrije vorm: vorm 126">
                    <a:extLst>
                      <a:ext uri="{FF2B5EF4-FFF2-40B4-BE49-F238E27FC236}">
                        <a16:creationId xmlns:a16="http://schemas.microsoft.com/office/drawing/2014/main" id="{529A86EF-D73A-451F-9119-3F38E03CE1B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8" name="Vrije vorm: vorm 127">
                    <a:extLst>
                      <a:ext uri="{FF2B5EF4-FFF2-40B4-BE49-F238E27FC236}">
                        <a16:creationId xmlns:a16="http://schemas.microsoft.com/office/drawing/2014/main" id="{0E146865-87A7-40AB-BCE0-8A8ED27A0715}"/>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24" name="Tekstvak 123">
                <a:extLst>
                  <a:ext uri="{FF2B5EF4-FFF2-40B4-BE49-F238E27FC236}">
                    <a16:creationId xmlns:a16="http://schemas.microsoft.com/office/drawing/2014/main" id="{3E2306C4-76D4-4368-A550-2F72F500901C}"/>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03" name="Groep 102">
              <a:extLst>
                <a:ext uri="{FF2B5EF4-FFF2-40B4-BE49-F238E27FC236}">
                  <a16:creationId xmlns:a16="http://schemas.microsoft.com/office/drawing/2014/main" id="{B71817A4-017D-4A20-BED5-6917BEDA3D00}"/>
                </a:ext>
              </a:extLst>
            </p:cNvPr>
            <p:cNvGrpSpPr/>
            <p:nvPr userDrawn="1"/>
          </p:nvGrpSpPr>
          <p:grpSpPr>
            <a:xfrm>
              <a:off x="-3354295" y="5166361"/>
              <a:ext cx="514284" cy="506545"/>
              <a:chOff x="12617641" y="3403239"/>
              <a:chExt cx="752963" cy="741634"/>
            </a:xfrm>
          </p:grpSpPr>
          <p:grpSp>
            <p:nvGrpSpPr>
              <p:cNvPr id="107" name="Groep 106">
                <a:extLst>
                  <a:ext uri="{FF2B5EF4-FFF2-40B4-BE49-F238E27FC236}">
                    <a16:creationId xmlns:a16="http://schemas.microsoft.com/office/drawing/2014/main" id="{52CF0969-68D9-4F79-8846-8BD11943C126}"/>
                  </a:ext>
                </a:extLst>
              </p:cNvPr>
              <p:cNvGrpSpPr/>
              <p:nvPr userDrawn="1"/>
            </p:nvGrpSpPr>
            <p:grpSpPr>
              <a:xfrm>
                <a:off x="12771530" y="3403239"/>
                <a:ext cx="467176" cy="448491"/>
                <a:chOff x="12782157" y="3403239"/>
                <a:chExt cx="467176" cy="448491"/>
              </a:xfrm>
            </p:grpSpPr>
            <p:grpSp>
              <p:nvGrpSpPr>
                <p:cNvPr id="110" name="Groep 109">
                  <a:extLst>
                    <a:ext uri="{FF2B5EF4-FFF2-40B4-BE49-F238E27FC236}">
                      <a16:creationId xmlns:a16="http://schemas.microsoft.com/office/drawing/2014/main" id="{467F6B95-5BDD-4892-AAE6-221135F1E70B}"/>
                    </a:ext>
                  </a:extLst>
                </p:cNvPr>
                <p:cNvGrpSpPr/>
                <p:nvPr userDrawn="1"/>
              </p:nvGrpSpPr>
              <p:grpSpPr>
                <a:xfrm>
                  <a:off x="12782157" y="3403239"/>
                  <a:ext cx="412976" cy="396132"/>
                  <a:chOff x="13554906" y="3320109"/>
                  <a:chExt cx="443917" cy="425811"/>
                </a:xfrm>
              </p:grpSpPr>
              <p:grpSp>
                <p:nvGrpSpPr>
                  <p:cNvPr id="117" name="Groep 116">
                    <a:extLst>
                      <a:ext uri="{FF2B5EF4-FFF2-40B4-BE49-F238E27FC236}">
                        <a16:creationId xmlns:a16="http://schemas.microsoft.com/office/drawing/2014/main" id="{E35B5B15-5B29-4D8E-BE8B-CC9E412F6243}"/>
                      </a:ext>
                    </a:extLst>
                  </p:cNvPr>
                  <p:cNvGrpSpPr/>
                  <p:nvPr userDrawn="1"/>
                </p:nvGrpSpPr>
                <p:grpSpPr>
                  <a:xfrm>
                    <a:off x="13554906" y="3320109"/>
                    <a:ext cx="443917" cy="425811"/>
                    <a:chOff x="12909684" y="1276143"/>
                    <a:chExt cx="443917" cy="425811"/>
                  </a:xfrm>
                </p:grpSpPr>
                <p:sp>
                  <p:nvSpPr>
                    <p:cNvPr id="120" name="Rechthoek 119">
                      <a:extLst>
                        <a:ext uri="{FF2B5EF4-FFF2-40B4-BE49-F238E27FC236}">
                          <a16:creationId xmlns:a16="http://schemas.microsoft.com/office/drawing/2014/main" id="{4656B08E-4893-45A6-B3AF-7E780AB66C5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5F6F02CD-FFBA-404B-B2C0-0344A578C84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2" name="Ovaal 121">
                      <a:extLst>
                        <a:ext uri="{FF2B5EF4-FFF2-40B4-BE49-F238E27FC236}">
                          <a16:creationId xmlns:a16="http://schemas.microsoft.com/office/drawing/2014/main" id="{71DE96EA-0D5A-40D1-B718-065A7C9A92C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8" name="Afbeelding 117">
                    <a:extLst>
                      <a:ext uri="{FF2B5EF4-FFF2-40B4-BE49-F238E27FC236}">
                        <a16:creationId xmlns:a16="http://schemas.microsoft.com/office/drawing/2014/main" id="{960C8559-CC8D-40ED-821E-6502EA8E8311}"/>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19" name="Afbeelding 118">
                    <a:extLst>
                      <a:ext uri="{FF2B5EF4-FFF2-40B4-BE49-F238E27FC236}">
                        <a16:creationId xmlns:a16="http://schemas.microsoft.com/office/drawing/2014/main" id="{770FD001-7126-42CF-BDC0-6A0C8C8930F9}"/>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11" name="Groep 110">
                  <a:extLst>
                    <a:ext uri="{FF2B5EF4-FFF2-40B4-BE49-F238E27FC236}">
                      <a16:creationId xmlns:a16="http://schemas.microsoft.com/office/drawing/2014/main" id="{18D7B30E-1EF2-4487-A82F-E92960FF0AE2}"/>
                    </a:ext>
                  </a:extLst>
                </p:cNvPr>
                <p:cNvGrpSpPr/>
                <p:nvPr userDrawn="1"/>
              </p:nvGrpSpPr>
              <p:grpSpPr>
                <a:xfrm>
                  <a:off x="13103513" y="3705268"/>
                  <a:ext cx="145820" cy="146462"/>
                  <a:chOff x="13096169" y="3602278"/>
                  <a:chExt cx="145820" cy="146462"/>
                </a:xfrm>
              </p:grpSpPr>
              <p:sp>
                <p:nvSpPr>
                  <p:cNvPr id="115" name="Rechthoek 114">
                    <a:extLst>
                      <a:ext uri="{FF2B5EF4-FFF2-40B4-BE49-F238E27FC236}">
                        <a16:creationId xmlns:a16="http://schemas.microsoft.com/office/drawing/2014/main" id="{D9663333-FF6E-4076-8473-6D3E060202A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BDA21265-B085-4444-840F-7BB2A74C32A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2" name="Groep 111">
                  <a:extLst>
                    <a:ext uri="{FF2B5EF4-FFF2-40B4-BE49-F238E27FC236}">
                      <a16:creationId xmlns:a16="http://schemas.microsoft.com/office/drawing/2014/main" id="{87142BD2-5CA3-49A9-88E9-69BEDF485E1A}"/>
                    </a:ext>
                  </a:extLst>
                </p:cNvPr>
                <p:cNvGrpSpPr/>
                <p:nvPr userDrawn="1"/>
              </p:nvGrpSpPr>
              <p:grpSpPr>
                <a:xfrm rot="10800000">
                  <a:off x="13061402" y="3665637"/>
                  <a:ext cx="145820" cy="146462"/>
                  <a:chOff x="13096169" y="3602278"/>
                  <a:chExt cx="145820" cy="146462"/>
                </a:xfrm>
              </p:grpSpPr>
              <p:sp>
                <p:nvSpPr>
                  <p:cNvPr id="113" name="Rechthoek 112">
                    <a:extLst>
                      <a:ext uri="{FF2B5EF4-FFF2-40B4-BE49-F238E27FC236}">
                        <a16:creationId xmlns:a16="http://schemas.microsoft.com/office/drawing/2014/main" id="{6CC98B79-142E-4FA5-9ED2-D0194AF0FB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0D8BAD91-8807-4D61-AFA7-C73805E02D8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8" name="Rechthoek 107">
                <a:extLst>
                  <a:ext uri="{FF2B5EF4-FFF2-40B4-BE49-F238E27FC236}">
                    <a16:creationId xmlns:a16="http://schemas.microsoft.com/office/drawing/2014/main" id="{41F2AB5D-82AA-44E7-A766-006A70B4A53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9" name="Gelijkbenige driehoek 108">
                <a:extLst>
                  <a:ext uri="{FF2B5EF4-FFF2-40B4-BE49-F238E27FC236}">
                    <a16:creationId xmlns:a16="http://schemas.microsoft.com/office/drawing/2014/main" id="{27C8C99B-C33A-488A-86A7-40877F105C7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04" name="Ovaal 103">
              <a:extLst>
                <a:ext uri="{FF2B5EF4-FFF2-40B4-BE49-F238E27FC236}">
                  <a16:creationId xmlns:a16="http://schemas.microsoft.com/office/drawing/2014/main" id="{97EAA353-57E6-41B8-87B3-4A5D30B7BF2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5" name="Rechthoek 104">
              <a:extLst>
                <a:ext uri="{FF2B5EF4-FFF2-40B4-BE49-F238E27FC236}">
                  <a16:creationId xmlns:a16="http://schemas.microsoft.com/office/drawing/2014/main" id="{9DDED04E-2B36-4543-9F5E-A2A57388177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6" name="Rechthoek 105">
              <a:extLst>
                <a:ext uri="{FF2B5EF4-FFF2-40B4-BE49-F238E27FC236}">
                  <a16:creationId xmlns:a16="http://schemas.microsoft.com/office/drawing/2014/main" id="{316C6751-7326-4A3F-9F1F-47AEBD8D743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324678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1245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92139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dirty="0"/>
              <a:t>Klik op het pictogram hieronder</a:t>
            </a:r>
            <a:br>
              <a:rPr lang="nl-NL" dirty="0"/>
            </a:br>
            <a:r>
              <a:rPr lang="nl-NL" dirty="0"/>
              <a:t>om een tabel in te voegen</a:t>
            </a:r>
            <a:endParaRPr lang="nl-NL" noProof="0" dirty="0"/>
          </a:p>
        </p:txBody>
      </p:sp>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870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grpSp>
        <p:nvGrpSpPr>
          <p:cNvPr id="97" name="- INSTRUCTIES">
            <a:extLst>
              <a:ext uri="{FF2B5EF4-FFF2-40B4-BE49-F238E27FC236}">
                <a16:creationId xmlns:a16="http://schemas.microsoft.com/office/drawing/2014/main" id="{CD354B7F-E38C-47CB-90CA-42B6FDEFE65B}"/>
              </a:ext>
            </a:extLst>
          </p:cNvPr>
          <p:cNvGrpSpPr/>
          <p:nvPr userDrawn="1"/>
        </p:nvGrpSpPr>
        <p:grpSpPr>
          <a:xfrm>
            <a:off x="12377595" y="-1"/>
            <a:ext cx="3693386" cy="6688475"/>
            <a:chOff x="-3786165" y="-1"/>
            <a:chExt cx="3693386" cy="6688475"/>
          </a:xfrm>
        </p:grpSpPr>
        <p:sp>
          <p:nvSpPr>
            <p:cNvPr id="98" name="Rechthoek 97">
              <a:extLst>
                <a:ext uri="{FF2B5EF4-FFF2-40B4-BE49-F238E27FC236}">
                  <a16:creationId xmlns:a16="http://schemas.microsoft.com/office/drawing/2014/main" id="{F68808AF-91CA-4267-A579-34A4BB870D2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9" name="Ovaal 98">
              <a:extLst>
                <a:ext uri="{FF2B5EF4-FFF2-40B4-BE49-F238E27FC236}">
                  <a16:creationId xmlns:a16="http://schemas.microsoft.com/office/drawing/2014/main" id="{462BB8DA-49F6-4A2C-80F1-6387461FCBF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0" name="Rechthoek 99">
              <a:extLst>
                <a:ext uri="{FF2B5EF4-FFF2-40B4-BE49-F238E27FC236}">
                  <a16:creationId xmlns:a16="http://schemas.microsoft.com/office/drawing/2014/main" id="{73F100EC-5621-4BEC-B2D6-9A9F496C37A7}"/>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1" name="Ovaal 100">
              <a:extLst>
                <a:ext uri="{FF2B5EF4-FFF2-40B4-BE49-F238E27FC236}">
                  <a16:creationId xmlns:a16="http://schemas.microsoft.com/office/drawing/2014/main" id="{B30946E5-28E5-42DB-AE04-7494309CDAB8}"/>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2" name="Rechthoek 101">
              <a:extLst>
                <a:ext uri="{FF2B5EF4-FFF2-40B4-BE49-F238E27FC236}">
                  <a16:creationId xmlns:a16="http://schemas.microsoft.com/office/drawing/2014/main" id="{43DBC35D-4C9D-43DF-A1E1-8B28A5D6715D}"/>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3" name="Ovaal 102">
              <a:extLst>
                <a:ext uri="{FF2B5EF4-FFF2-40B4-BE49-F238E27FC236}">
                  <a16:creationId xmlns:a16="http://schemas.microsoft.com/office/drawing/2014/main" id="{16CFBB3C-4396-42EA-98F9-9FAFA8D53C1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04" name="Rechthoek 103">
              <a:extLst>
                <a:ext uri="{FF2B5EF4-FFF2-40B4-BE49-F238E27FC236}">
                  <a16:creationId xmlns:a16="http://schemas.microsoft.com/office/drawing/2014/main" id="{1092840D-CED3-4F52-8B1D-97EAF80FAEE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05" name="Rechthoek 104">
              <a:extLst>
                <a:ext uri="{FF2B5EF4-FFF2-40B4-BE49-F238E27FC236}">
                  <a16:creationId xmlns:a16="http://schemas.microsoft.com/office/drawing/2014/main" id="{176B1175-4E7A-4CFF-838C-CBE78DD00392}"/>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A2A53D47-3BD3-4A33-A796-2D644DDAC661}"/>
                </a:ext>
              </a:extLst>
            </p:cNvPr>
            <p:cNvGrpSpPr/>
            <p:nvPr userDrawn="1"/>
          </p:nvGrpSpPr>
          <p:grpSpPr>
            <a:xfrm>
              <a:off x="-2485819" y="3479783"/>
              <a:ext cx="1222990" cy="563933"/>
              <a:chOff x="-2485819" y="3399207"/>
              <a:chExt cx="1222990" cy="563933"/>
            </a:xfrm>
          </p:grpSpPr>
          <p:sp>
            <p:nvSpPr>
              <p:cNvPr id="145" name="Rechthoek 144">
                <a:extLst>
                  <a:ext uri="{FF2B5EF4-FFF2-40B4-BE49-F238E27FC236}">
                    <a16:creationId xmlns:a16="http://schemas.microsoft.com/office/drawing/2014/main" id="{974ED056-5D38-4A9A-9BE4-36F862F3CB5E}"/>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D7A1C5E-9347-4E9B-BEFD-3986D115C94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7" name="Groep 146">
                <a:extLst>
                  <a:ext uri="{FF2B5EF4-FFF2-40B4-BE49-F238E27FC236}">
                    <a16:creationId xmlns:a16="http://schemas.microsoft.com/office/drawing/2014/main" id="{C2196B73-F1FC-4851-875A-A52A819F88D7}"/>
                  </a:ext>
                </a:extLst>
              </p:cNvPr>
              <p:cNvGrpSpPr/>
              <p:nvPr userDrawn="1"/>
            </p:nvGrpSpPr>
            <p:grpSpPr>
              <a:xfrm>
                <a:off x="-2403869" y="3460544"/>
                <a:ext cx="155951" cy="131922"/>
                <a:chOff x="12968836" y="3354170"/>
                <a:chExt cx="404806" cy="342433"/>
              </a:xfrm>
            </p:grpSpPr>
            <p:sp>
              <p:nvSpPr>
                <p:cNvPr id="160" name="Rechthoek: afgeronde hoeken 159">
                  <a:extLst>
                    <a:ext uri="{FF2B5EF4-FFF2-40B4-BE49-F238E27FC236}">
                      <a16:creationId xmlns:a16="http://schemas.microsoft.com/office/drawing/2014/main" id="{591FC9E2-D3B1-4894-9730-31A5471CB42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47F28828-610F-4A44-A16E-7580FAC0B32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2" name="Rechthoek 161">
                  <a:extLst>
                    <a:ext uri="{FF2B5EF4-FFF2-40B4-BE49-F238E27FC236}">
                      <a16:creationId xmlns:a16="http://schemas.microsoft.com/office/drawing/2014/main" id="{44B6A845-1821-4F33-B0DF-727ABB12883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2EC209A1-2B44-49C8-B387-5EC1A1CBA91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4" name="Rechthoek 163">
                  <a:extLst>
                    <a:ext uri="{FF2B5EF4-FFF2-40B4-BE49-F238E27FC236}">
                      <a16:creationId xmlns:a16="http://schemas.microsoft.com/office/drawing/2014/main" id="{DBB208B0-D4D4-41F6-8CC3-1ACA337ABAD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0CF922D8-09D7-4720-BB05-75046457A7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8" name="Groep 147">
                <a:extLst>
                  <a:ext uri="{FF2B5EF4-FFF2-40B4-BE49-F238E27FC236}">
                    <a16:creationId xmlns:a16="http://schemas.microsoft.com/office/drawing/2014/main" id="{6C52A189-D80C-4E13-A771-044A4663AD94}"/>
                  </a:ext>
                </a:extLst>
              </p:cNvPr>
              <p:cNvGrpSpPr/>
              <p:nvPr userDrawn="1"/>
            </p:nvGrpSpPr>
            <p:grpSpPr>
              <a:xfrm>
                <a:off x="-2423424" y="3690208"/>
                <a:ext cx="166739" cy="218963"/>
                <a:chOff x="12940828" y="3950597"/>
                <a:chExt cx="432813" cy="568367"/>
              </a:xfrm>
            </p:grpSpPr>
            <p:grpSp>
              <p:nvGrpSpPr>
                <p:cNvPr id="152" name="Groep 151">
                  <a:extLst>
                    <a:ext uri="{FF2B5EF4-FFF2-40B4-BE49-F238E27FC236}">
                      <a16:creationId xmlns:a16="http://schemas.microsoft.com/office/drawing/2014/main" id="{D073D282-B2A5-4DD9-BAE5-C6BA805E4861}"/>
                    </a:ext>
                  </a:extLst>
                </p:cNvPr>
                <p:cNvGrpSpPr/>
                <p:nvPr userDrawn="1"/>
              </p:nvGrpSpPr>
              <p:grpSpPr>
                <a:xfrm>
                  <a:off x="13000382" y="4006891"/>
                  <a:ext cx="373259" cy="315747"/>
                  <a:chOff x="12968836" y="3354170"/>
                  <a:chExt cx="404806" cy="342433"/>
                </a:xfrm>
              </p:grpSpPr>
              <p:sp>
                <p:nvSpPr>
                  <p:cNvPr id="154" name="Rechthoek: afgeronde hoeken 153">
                    <a:extLst>
                      <a:ext uri="{FF2B5EF4-FFF2-40B4-BE49-F238E27FC236}">
                        <a16:creationId xmlns:a16="http://schemas.microsoft.com/office/drawing/2014/main" id="{5635C106-8BFE-4832-AA53-63359717BA2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545185BF-ACF6-4A40-B8A6-A45233FA506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00E9FBAE-ED5C-4734-AE04-5D2CF698182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FF749298-5D17-4008-8AEC-5BD1E0D42F6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7ABFDF63-408D-421B-B140-C0D43A5EE45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682D7A43-57FC-4037-BE2F-A86530E7DDD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53" name="Boog 152">
                  <a:extLst>
                    <a:ext uri="{FF2B5EF4-FFF2-40B4-BE49-F238E27FC236}">
                      <a16:creationId xmlns:a16="http://schemas.microsoft.com/office/drawing/2014/main" id="{FF2C15C2-1CCB-4952-80A8-0EFA50FF410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49" name="Tekstvak 148">
                <a:extLst>
                  <a:ext uri="{FF2B5EF4-FFF2-40B4-BE49-F238E27FC236}">
                    <a16:creationId xmlns:a16="http://schemas.microsoft.com/office/drawing/2014/main" id="{28748BB3-3BC3-4E76-B6A7-0D0627C7FF6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50" name="Tekstvak 149">
                <a:extLst>
                  <a:ext uri="{FF2B5EF4-FFF2-40B4-BE49-F238E27FC236}">
                    <a16:creationId xmlns:a16="http://schemas.microsoft.com/office/drawing/2014/main" id="{553D280C-CE3F-4B90-9671-D28CE5C7D64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51" name="Vrije vorm: vorm 150">
                <a:extLst>
                  <a:ext uri="{FF2B5EF4-FFF2-40B4-BE49-F238E27FC236}">
                    <a16:creationId xmlns:a16="http://schemas.microsoft.com/office/drawing/2014/main" id="{62A47C0B-F884-470F-BBF2-45BC8785E24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FCD0BEAC-7CDA-4459-9E72-F61835E8E127}"/>
                </a:ext>
              </a:extLst>
            </p:cNvPr>
            <p:cNvGrpSpPr/>
            <p:nvPr userDrawn="1"/>
          </p:nvGrpSpPr>
          <p:grpSpPr>
            <a:xfrm>
              <a:off x="-3786165" y="5728778"/>
              <a:ext cx="3693386" cy="959696"/>
              <a:chOff x="-3786437" y="6163468"/>
              <a:chExt cx="3693386" cy="959696"/>
            </a:xfrm>
          </p:grpSpPr>
          <p:sp>
            <p:nvSpPr>
              <p:cNvPr id="135" name="Rechthoek 134">
                <a:extLst>
                  <a:ext uri="{FF2B5EF4-FFF2-40B4-BE49-F238E27FC236}">
                    <a16:creationId xmlns:a16="http://schemas.microsoft.com/office/drawing/2014/main" id="{4144DF95-A0E9-49E7-89E2-19E75C0CE66F}"/>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36" name="ICOON_info">
                <a:extLst>
                  <a:ext uri="{FF2B5EF4-FFF2-40B4-BE49-F238E27FC236}">
                    <a16:creationId xmlns:a16="http://schemas.microsoft.com/office/drawing/2014/main" id="{AF43C8E9-AAD1-4651-8226-73D7CB661EF7}"/>
                  </a:ext>
                </a:extLst>
              </p:cNvPr>
              <p:cNvGrpSpPr/>
              <p:nvPr userDrawn="1"/>
            </p:nvGrpSpPr>
            <p:grpSpPr>
              <a:xfrm>
                <a:off x="-376736" y="6163468"/>
                <a:ext cx="283685" cy="283685"/>
                <a:chOff x="-510741" y="5913713"/>
                <a:chExt cx="267555" cy="267555"/>
              </a:xfrm>
            </p:grpSpPr>
            <p:sp>
              <p:nvSpPr>
                <p:cNvPr id="143" name="Ovaal 142">
                  <a:extLst>
                    <a:ext uri="{FF2B5EF4-FFF2-40B4-BE49-F238E27FC236}">
                      <a16:creationId xmlns:a16="http://schemas.microsoft.com/office/drawing/2014/main" id="{378082F1-9274-43A6-9A30-1681931E0E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4" name="Graphic 163" descr="Informatie">
                  <a:extLst>
                    <a:ext uri="{FF2B5EF4-FFF2-40B4-BE49-F238E27FC236}">
                      <a16:creationId xmlns:a16="http://schemas.microsoft.com/office/drawing/2014/main" id="{CE107383-CF31-436B-B03E-57A2EFC93AF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A340C8C3-ED4C-4E05-98A2-6577C9B9D9D2}"/>
                  </a:ext>
                </a:extLst>
              </p:cNvPr>
              <p:cNvGrpSpPr/>
              <p:nvPr userDrawn="1"/>
            </p:nvGrpSpPr>
            <p:grpSpPr>
              <a:xfrm>
                <a:off x="-938434" y="6420818"/>
                <a:ext cx="627798" cy="576693"/>
                <a:chOff x="-938434" y="4570310"/>
                <a:chExt cx="627798" cy="576693"/>
              </a:xfrm>
            </p:grpSpPr>
            <p:grpSp>
              <p:nvGrpSpPr>
                <p:cNvPr id="138" name="Inspireren">
                  <a:extLst>
                    <a:ext uri="{FF2B5EF4-FFF2-40B4-BE49-F238E27FC236}">
                      <a16:creationId xmlns:a16="http://schemas.microsoft.com/office/drawing/2014/main" id="{A5555F8D-2CAA-4E4A-A986-D768CE06F92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40" name="Freeform 12">
                    <a:extLst>
                      <a:ext uri="{FF2B5EF4-FFF2-40B4-BE49-F238E27FC236}">
                        <a16:creationId xmlns:a16="http://schemas.microsoft.com/office/drawing/2014/main" id="{84211070-BD8E-4457-B552-827DCC2327A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3">
                    <a:extLst>
                      <a:ext uri="{FF2B5EF4-FFF2-40B4-BE49-F238E27FC236}">
                        <a16:creationId xmlns:a16="http://schemas.microsoft.com/office/drawing/2014/main" id="{F32635FC-E658-4E5D-8AE5-593C0B8491A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2" name="Freeform 14">
                    <a:extLst>
                      <a:ext uri="{FF2B5EF4-FFF2-40B4-BE49-F238E27FC236}">
                        <a16:creationId xmlns:a16="http://schemas.microsoft.com/office/drawing/2014/main" id="{C9E91884-A188-47B9-85A5-E55A36AC43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9" name="Tekstvak 138">
                  <a:extLst>
                    <a:ext uri="{FF2B5EF4-FFF2-40B4-BE49-F238E27FC236}">
                      <a16:creationId xmlns:a16="http://schemas.microsoft.com/office/drawing/2014/main" id="{76EB9C36-9361-4B79-8A4B-B735AE277DB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8" name="Groep 107">
              <a:extLst>
                <a:ext uri="{FF2B5EF4-FFF2-40B4-BE49-F238E27FC236}">
                  <a16:creationId xmlns:a16="http://schemas.microsoft.com/office/drawing/2014/main" id="{5C61FD05-75E4-4121-A974-20E78A163F49}"/>
                </a:ext>
              </a:extLst>
            </p:cNvPr>
            <p:cNvGrpSpPr/>
            <p:nvPr userDrawn="1"/>
          </p:nvGrpSpPr>
          <p:grpSpPr>
            <a:xfrm>
              <a:off x="-3367447" y="1226982"/>
              <a:ext cx="791775" cy="406485"/>
              <a:chOff x="-3565087" y="1409294"/>
              <a:chExt cx="627469" cy="322133"/>
            </a:xfrm>
          </p:grpSpPr>
          <p:grpSp>
            <p:nvGrpSpPr>
              <p:cNvPr id="129" name="Groep 128">
                <a:extLst>
                  <a:ext uri="{FF2B5EF4-FFF2-40B4-BE49-F238E27FC236}">
                    <a16:creationId xmlns:a16="http://schemas.microsoft.com/office/drawing/2014/main" id="{C07BBB9B-E2CB-4858-AD84-0F962E89E6F9}"/>
                  </a:ext>
                </a:extLst>
              </p:cNvPr>
              <p:cNvGrpSpPr/>
              <p:nvPr userDrawn="1"/>
            </p:nvGrpSpPr>
            <p:grpSpPr>
              <a:xfrm>
                <a:off x="-3364916" y="1409294"/>
                <a:ext cx="225195" cy="195499"/>
                <a:chOff x="10307162" y="1361199"/>
                <a:chExt cx="2200275" cy="1914525"/>
              </a:xfrm>
            </p:grpSpPr>
            <p:sp>
              <p:nvSpPr>
                <p:cNvPr id="131" name="Vrije vorm: vorm 130">
                  <a:extLst>
                    <a:ext uri="{FF2B5EF4-FFF2-40B4-BE49-F238E27FC236}">
                      <a16:creationId xmlns:a16="http://schemas.microsoft.com/office/drawing/2014/main" id="{FE964753-41C7-473E-87DC-7953C525ACA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32" name="Groep 131">
                  <a:extLst>
                    <a:ext uri="{FF2B5EF4-FFF2-40B4-BE49-F238E27FC236}">
                      <a16:creationId xmlns:a16="http://schemas.microsoft.com/office/drawing/2014/main" id="{A2CE3DA0-25CD-44EF-AACD-7049BEA05C27}"/>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33" name="Vrije vorm: vorm 132">
                    <a:extLst>
                      <a:ext uri="{FF2B5EF4-FFF2-40B4-BE49-F238E27FC236}">
                        <a16:creationId xmlns:a16="http://schemas.microsoft.com/office/drawing/2014/main" id="{B3318A5A-3B58-4FFA-9B91-7A58D28620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34" name="Vrije vorm: vorm 133">
                    <a:extLst>
                      <a:ext uri="{FF2B5EF4-FFF2-40B4-BE49-F238E27FC236}">
                        <a16:creationId xmlns:a16="http://schemas.microsoft.com/office/drawing/2014/main" id="{BC3C2EF1-6224-4281-8A29-78FD110993C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30" name="Tekstvak 129">
                <a:extLst>
                  <a:ext uri="{FF2B5EF4-FFF2-40B4-BE49-F238E27FC236}">
                    <a16:creationId xmlns:a16="http://schemas.microsoft.com/office/drawing/2014/main" id="{35D9CED2-EC2A-4DBE-B469-47141D054F4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09" name="Groep 108">
              <a:extLst>
                <a:ext uri="{FF2B5EF4-FFF2-40B4-BE49-F238E27FC236}">
                  <a16:creationId xmlns:a16="http://schemas.microsoft.com/office/drawing/2014/main" id="{1DD94F24-E5EB-4074-B42A-BE4CD4774E55}"/>
                </a:ext>
              </a:extLst>
            </p:cNvPr>
            <p:cNvGrpSpPr/>
            <p:nvPr userDrawn="1"/>
          </p:nvGrpSpPr>
          <p:grpSpPr>
            <a:xfrm>
              <a:off x="-3354295" y="5166361"/>
              <a:ext cx="514284" cy="506545"/>
              <a:chOff x="12617641" y="3403239"/>
              <a:chExt cx="752963" cy="741634"/>
            </a:xfrm>
          </p:grpSpPr>
          <p:grpSp>
            <p:nvGrpSpPr>
              <p:cNvPr id="113" name="Groep 112">
                <a:extLst>
                  <a:ext uri="{FF2B5EF4-FFF2-40B4-BE49-F238E27FC236}">
                    <a16:creationId xmlns:a16="http://schemas.microsoft.com/office/drawing/2014/main" id="{2F1B9A14-1339-4C90-B0DA-7FA35EF9107F}"/>
                  </a:ext>
                </a:extLst>
              </p:cNvPr>
              <p:cNvGrpSpPr/>
              <p:nvPr userDrawn="1"/>
            </p:nvGrpSpPr>
            <p:grpSpPr>
              <a:xfrm>
                <a:off x="12771530" y="3403239"/>
                <a:ext cx="467176" cy="448491"/>
                <a:chOff x="12782157" y="3403239"/>
                <a:chExt cx="467176" cy="448491"/>
              </a:xfrm>
            </p:grpSpPr>
            <p:grpSp>
              <p:nvGrpSpPr>
                <p:cNvPr id="116" name="Groep 115">
                  <a:extLst>
                    <a:ext uri="{FF2B5EF4-FFF2-40B4-BE49-F238E27FC236}">
                      <a16:creationId xmlns:a16="http://schemas.microsoft.com/office/drawing/2014/main" id="{B0D1DAEE-ACF2-4FED-A815-B7E5B2A398A1}"/>
                    </a:ext>
                  </a:extLst>
                </p:cNvPr>
                <p:cNvGrpSpPr/>
                <p:nvPr userDrawn="1"/>
              </p:nvGrpSpPr>
              <p:grpSpPr>
                <a:xfrm>
                  <a:off x="12782157" y="3403239"/>
                  <a:ext cx="412976" cy="396132"/>
                  <a:chOff x="13554906" y="3320109"/>
                  <a:chExt cx="443917" cy="425811"/>
                </a:xfrm>
              </p:grpSpPr>
              <p:grpSp>
                <p:nvGrpSpPr>
                  <p:cNvPr id="123" name="Groep 122">
                    <a:extLst>
                      <a:ext uri="{FF2B5EF4-FFF2-40B4-BE49-F238E27FC236}">
                        <a16:creationId xmlns:a16="http://schemas.microsoft.com/office/drawing/2014/main" id="{42BD909B-88F1-499C-B8B6-DA7BE1EB6E2A}"/>
                      </a:ext>
                    </a:extLst>
                  </p:cNvPr>
                  <p:cNvGrpSpPr/>
                  <p:nvPr userDrawn="1"/>
                </p:nvGrpSpPr>
                <p:grpSpPr>
                  <a:xfrm>
                    <a:off x="13554906" y="3320109"/>
                    <a:ext cx="443917" cy="425811"/>
                    <a:chOff x="12909684" y="1276143"/>
                    <a:chExt cx="443917" cy="425811"/>
                  </a:xfrm>
                </p:grpSpPr>
                <p:sp>
                  <p:nvSpPr>
                    <p:cNvPr id="126" name="Rechthoek 125">
                      <a:extLst>
                        <a:ext uri="{FF2B5EF4-FFF2-40B4-BE49-F238E27FC236}">
                          <a16:creationId xmlns:a16="http://schemas.microsoft.com/office/drawing/2014/main" id="{7117BA59-1B06-4302-B3AF-F8EF203CF4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92D66917-7D2C-44AB-BC47-EA933C049FF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087630F3-2F16-4165-92C5-AE4ABEB2945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24" name="Afbeelding 123">
                    <a:extLst>
                      <a:ext uri="{FF2B5EF4-FFF2-40B4-BE49-F238E27FC236}">
                        <a16:creationId xmlns:a16="http://schemas.microsoft.com/office/drawing/2014/main" id="{B4CA51F7-E8B4-40D5-A035-398AA9C75769}"/>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25" name="Afbeelding 124">
                    <a:extLst>
                      <a:ext uri="{FF2B5EF4-FFF2-40B4-BE49-F238E27FC236}">
                        <a16:creationId xmlns:a16="http://schemas.microsoft.com/office/drawing/2014/main" id="{34C7D48C-E96B-4D97-8DB9-BC20D616A96F}"/>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17" name="Groep 116">
                  <a:extLst>
                    <a:ext uri="{FF2B5EF4-FFF2-40B4-BE49-F238E27FC236}">
                      <a16:creationId xmlns:a16="http://schemas.microsoft.com/office/drawing/2014/main" id="{F1121B79-288B-49F3-8193-0BF00E3FA1CB}"/>
                    </a:ext>
                  </a:extLst>
                </p:cNvPr>
                <p:cNvGrpSpPr/>
                <p:nvPr userDrawn="1"/>
              </p:nvGrpSpPr>
              <p:grpSpPr>
                <a:xfrm>
                  <a:off x="13103513" y="3705268"/>
                  <a:ext cx="145820" cy="146462"/>
                  <a:chOff x="13096169" y="3602278"/>
                  <a:chExt cx="145820" cy="146462"/>
                </a:xfrm>
              </p:grpSpPr>
              <p:sp>
                <p:nvSpPr>
                  <p:cNvPr id="121" name="Rechthoek 120">
                    <a:extLst>
                      <a:ext uri="{FF2B5EF4-FFF2-40B4-BE49-F238E27FC236}">
                        <a16:creationId xmlns:a16="http://schemas.microsoft.com/office/drawing/2014/main" id="{5FC1A448-6ACF-4808-A6D3-3E4C6AEBE48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878AD7B4-C7B8-4148-B1E6-E08AB0479F1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8" name="Groep 117">
                  <a:extLst>
                    <a:ext uri="{FF2B5EF4-FFF2-40B4-BE49-F238E27FC236}">
                      <a16:creationId xmlns:a16="http://schemas.microsoft.com/office/drawing/2014/main" id="{3ABF463D-E08E-438B-98D2-83B9C3642503}"/>
                    </a:ext>
                  </a:extLst>
                </p:cNvPr>
                <p:cNvGrpSpPr/>
                <p:nvPr userDrawn="1"/>
              </p:nvGrpSpPr>
              <p:grpSpPr>
                <a:xfrm rot="10800000">
                  <a:off x="13061402" y="3665637"/>
                  <a:ext cx="145820" cy="146462"/>
                  <a:chOff x="13096169" y="3602278"/>
                  <a:chExt cx="145820" cy="146462"/>
                </a:xfrm>
              </p:grpSpPr>
              <p:sp>
                <p:nvSpPr>
                  <p:cNvPr id="119" name="Rechthoek 118">
                    <a:extLst>
                      <a:ext uri="{FF2B5EF4-FFF2-40B4-BE49-F238E27FC236}">
                        <a16:creationId xmlns:a16="http://schemas.microsoft.com/office/drawing/2014/main" id="{21B21FC7-355E-4CAF-92F2-55A1310ACDD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F33DC1D4-5D15-449E-8315-28B6BDD76E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14" name="Rechthoek 113">
                <a:extLst>
                  <a:ext uri="{FF2B5EF4-FFF2-40B4-BE49-F238E27FC236}">
                    <a16:creationId xmlns:a16="http://schemas.microsoft.com/office/drawing/2014/main" id="{53BA7BE2-ED5F-4EAD-983B-5C87053C1D4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15" name="Gelijkbenige driehoek 114">
                <a:extLst>
                  <a:ext uri="{FF2B5EF4-FFF2-40B4-BE49-F238E27FC236}">
                    <a16:creationId xmlns:a16="http://schemas.microsoft.com/office/drawing/2014/main" id="{458A54AD-FDB4-4A03-97A4-5A01F42854A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10" name="Ovaal 109">
              <a:extLst>
                <a:ext uri="{FF2B5EF4-FFF2-40B4-BE49-F238E27FC236}">
                  <a16:creationId xmlns:a16="http://schemas.microsoft.com/office/drawing/2014/main" id="{2D6DE1B5-C2D2-41D8-B90C-825FF57957D4}"/>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1" name="Rechthoek 110">
              <a:extLst>
                <a:ext uri="{FF2B5EF4-FFF2-40B4-BE49-F238E27FC236}">
                  <a16:creationId xmlns:a16="http://schemas.microsoft.com/office/drawing/2014/main" id="{922EACB7-D1A4-45B0-8388-CD5AFEFB4F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12" name="Rechthoek 111">
              <a:extLst>
                <a:ext uri="{FF2B5EF4-FFF2-40B4-BE49-F238E27FC236}">
                  <a16:creationId xmlns:a16="http://schemas.microsoft.com/office/drawing/2014/main" id="{3EF51284-BCE0-4106-A39A-4BB0630B148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258057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12377595" y="0"/>
            <a:ext cx="3693386" cy="6540712"/>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9"/>
              <a:ext cx="2734765" cy="262633"/>
              <a:chOff x="5114260" y="1193211"/>
              <a:chExt cx="2516594" cy="241682"/>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nl-NL" sz="900" b="0" u="none" kern="1200" noProof="0" dirty="0">
                    <a:solidFill>
                      <a:srgbClr val="211F26"/>
                    </a:solidFill>
                    <a:latin typeface="Calibri" panose="020F0502020204030204" pitchFamily="34" charset="0"/>
                    <a:ea typeface="+mn-ea"/>
                    <a:cs typeface="Calibri" panose="020F0502020204030204" pitchFamily="34" charset="0"/>
                  </a:rPr>
                  <a:t>Door</a:t>
                </a:r>
                <a:r>
                  <a:rPr lang="nl-NL" sz="900" b="0" u="sng" kern="1200" noProof="0" dirty="0">
                    <a:solidFill>
                      <a:srgbClr val="211F26"/>
                    </a:solidFill>
                    <a:latin typeface="Calibri" panose="020F0502020204030204" pitchFamily="34" charset="0"/>
                    <a:ea typeface="+mn-ea"/>
                    <a:cs typeface="Calibri" panose="020F0502020204030204" pitchFamily="34" charset="0"/>
                  </a:rPr>
                  <a:t>z</a:t>
                </a:r>
                <a:r>
                  <a:rPr lang="nl-NL" sz="900"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35056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12377595" y="0"/>
            <a:ext cx="3693386" cy="6540712"/>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9"/>
              <a:ext cx="2734765" cy="262633"/>
              <a:chOff x="5114260" y="1193211"/>
              <a:chExt cx="2516594" cy="241682"/>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nl-NL" sz="900" b="0" u="none" kern="1200" noProof="0" dirty="0">
                    <a:solidFill>
                      <a:srgbClr val="211F26"/>
                    </a:solidFill>
                    <a:latin typeface="Calibri" panose="020F0502020204030204" pitchFamily="34" charset="0"/>
                    <a:ea typeface="+mn-ea"/>
                    <a:cs typeface="Calibri" panose="020F0502020204030204" pitchFamily="34" charset="0"/>
                  </a:rPr>
                  <a:t>Door</a:t>
                </a:r>
                <a:r>
                  <a:rPr lang="nl-NL" sz="900" b="0" u="sng" kern="1200" noProof="0" dirty="0">
                    <a:solidFill>
                      <a:srgbClr val="211F26"/>
                    </a:solidFill>
                    <a:latin typeface="Calibri" panose="020F0502020204030204" pitchFamily="34" charset="0"/>
                    <a:ea typeface="+mn-ea"/>
                    <a:cs typeface="Calibri" panose="020F0502020204030204" pitchFamily="34" charset="0"/>
                  </a:rPr>
                  <a:t>z</a:t>
                </a:r>
                <a:r>
                  <a:rPr lang="nl-NL" sz="900"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63916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960903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723478869"/>
      </p:ext>
    </p:extLst>
  </p:cSld>
  <p:clrMapOvr>
    <a:masterClrMapping/>
  </p:clrMapOvr>
  <p:transition spd="slow">
    <p:push dir="u"/>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2.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
        <p:nvSpPr>
          <p:cNvPr id="8" name="TextBox 7">
            <a:extLst>
              <a:ext uri="{FF2B5EF4-FFF2-40B4-BE49-F238E27FC236}">
                <a16:creationId xmlns:a16="http://schemas.microsoft.com/office/drawing/2014/main" id="{B522CB11-F597-E68C-6F7C-C278E2125CD3}"/>
              </a:ext>
            </a:extLst>
          </p:cNvPr>
          <p:cNvSpPr txBox="1"/>
          <p:nvPr userDrawn="1">
            <p:extLst>
              <p:ext uri="{1162E1C5-73C7-4A58-AE30-91384D911F3F}">
                <p184:classification xmlns:p184="http://schemas.microsoft.com/office/powerpoint/2018/4/main" val="ftr"/>
              </p:ext>
            </p:extLst>
          </p:nvPr>
        </p:nvSpPr>
        <p:spPr>
          <a:xfrm>
            <a:off x="63500" y="6642100"/>
            <a:ext cx="1165225" cy="152400"/>
          </a:xfrm>
          <a:prstGeom prst="rect">
            <a:avLst/>
          </a:prstGeom>
        </p:spPr>
        <p:txBody>
          <a:bodyPr horzOverflow="overflow" lIns="0" tIns="0" rIns="0" bIns="0">
            <a:spAutoFit/>
          </a:bodyPr>
          <a:lstStyle/>
          <a:p>
            <a:pPr algn="l"/>
            <a:r>
              <a:rPr lang="nl-NL" sz="1000">
                <a:solidFill>
                  <a:srgbClr val="000000"/>
                </a:solidFill>
                <a:latin typeface="Calibri" panose="020F0502020204030204" pitchFamily="34" charset="0"/>
                <a:cs typeface="Calibri" panose="020F0502020204030204" pitchFamily="34" charset="0"/>
              </a:rPr>
              <a:t>Classification: Internal</a:t>
            </a:r>
          </a:p>
        </p:txBody>
      </p:sp>
    </p:spTree>
    <p:extLst>
      <p:ext uri="{BB962C8B-B14F-4D97-AF65-F5344CB8AC3E}">
        <p14:creationId xmlns:p14="http://schemas.microsoft.com/office/powerpoint/2010/main" val="2530363180"/>
      </p:ext>
    </p:extLst>
  </p:cSld>
  <p:clrMap bg1="lt1" tx1="dk1" bg2="lt2" tx2="dk2" accent1="accent1" accent2="accent2" accent3="accent3" accent4="accent4" accent5="accent5" accent6="accent6" hlink="hlink" folHlink="folHlink"/>
  <p:sldLayoutIdLst>
    <p:sldLayoutId id="2147483681" r:id="rId1"/>
    <p:sldLayoutId id="2147483679" r:id="rId2"/>
    <p:sldLayoutId id="2147483800" r:id="rId3"/>
    <p:sldLayoutId id="2147483801" r:id="rId4"/>
    <p:sldLayoutId id="2147483706" r:id="rId5"/>
    <p:sldLayoutId id="2147483674" r:id="rId6"/>
    <p:sldLayoutId id="2147483694" r:id="rId7"/>
    <p:sldLayoutId id="2147483697" r:id="rId8"/>
    <p:sldLayoutId id="2147483675" r:id="rId9"/>
    <p:sldLayoutId id="2147483691" r:id="rId10"/>
    <p:sldLayoutId id="2147483708" r:id="rId11"/>
    <p:sldLayoutId id="2147483707" r:id="rId12"/>
    <p:sldLayoutId id="2147483680" r:id="rId13"/>
    <p:sldLayoutId id="2147483686" r:id="rId14"/>
    <p:sldLayoutId id="2147483687" r:id="rId15"/>
    <p:sldLayoutId id="2147483649" r:id="rId16"/>
    <p:sldLayoutId id="2147483688" r:id="rId17"/>
    <p:sldLayoutId id="2147483689" r:id="rId18"/>
    <p:sldLayoutId id="2147483651" r:id="rId19"/>
    <p:sldLayoutId id="2147483684" r:id="rId20"/>
    <p:sldLayoutId id="2147483685" r:id="rId21"/>
    <p:sldLayoutId id="2147483682" r:id="rId22"/>
    <p:sldLayoutId id="2147483678" r:id="rId23"/>
    <p:sldLayoutId id="2147483698" r:id="rId24"/>
    <p:sldLayoutId id="2147483696" r:id="rId25"/>
    <p:sldLayoutId id="2147483693" r:id="rId26"/>
    <p:sldLayoutId id="2147483701" r:id="rId27"/>
    <p:sldLayoutId id="2147483710" r:id="rId28"/>
    <p:sldLayoutId id="2147483702" r:id="rId29"/>
    <p:sldLayoutId id="2147483703" r:id="rId30"/>
    <p:sldLayoutId id="2147483704" r:id="rId31"/>
    <p:sldLayoutId id="2147483695" r:id="rId32"/>
    <p:sldLayoutId id="2147483692" r:id="rId33"/>
    <p:sldLayoutId id="2147483676" r:id="rId34"/>
    <p:sldLayoutId id="2147483677" r:id="rId35"/>
    <p:sldLayoutId id="2147483792" r:id="rId36"/>
    <p:sldLayoutId id="2147483795" r:id="rId37"/>
    <p:sldLayoutId id="2147483796" r:id="rId38"/>
    <p:sldLayoutId id="2147483797" r:id="rId39"/>
    <p:sldLayoutId id="2147483798" r:id="rId40"/>
    <p:sldLayoutId id="2147483699" r:id="rId41"/>
    <p:sldLayoutId id="2147483700" r:id="rId42"/>
    <p:sldLayoutId id="2147483799" r:id="rId43"/>
    <p:sldLayoutId id="2147483709"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
        <p:nvSpPr>
          <p:cNvPr id="8" name="TextBox 7">
            <a:extLst>
              <a:ext uri="{FF2B5EF4-FFF2-40B4-BE49-F238E27FC236}">
                <a16:creationId xmlns:a16="http://schemas.microsoft.com/office/drawing/2014/main" id="{7C6297E3-C286-158F-E370-70370038273D}"/>
              </a:ext>
            </a:extLst>
          </p:cNvPr>
          <p:cNvSpPr txBox="1"/>
          <p:nvPr userDrawn="1">
            <p:extLst>
              <p:ext uri="{1162E1C5-73C7-4A58-AE30-91384D911F3F}">
                <p184:classification xmlns:p184="http://schemas.microsoft.com/office/powerpoint/2018/4/main" val="ftr"/>
              </p:ext>
            </p:extLst>
          </p:nvPr>
        </p:nvSpPr>
        <p:spPr>
          <a:xfrm>
            <a:off x="63500" y="6642100"/>
            <a:ext cx="1165225" cy="152400"/>
          </a:xfrm>
          <a:prstGeom prst="rect">
            <a:avLst/>
          </a:prstGeom>
        </p:spPr>
        <p:txBody>
          <a:bodyPr horzOverflow="overflow" lIns="0" tIns="0" rIns="0" bIns="0">
            <a:spAutoFit/>
          </a:bodyPr>
          <a:lstStyle/>
          <a:p>
            <a:pPr algn="l"/>
            <a:r>
              <a:rPr lang="nl-NL" sz="1000">
                <a:solidFill>
                  <a:srgbClr val="000000"/>
                </a:solidFill>
                <a:latin typeface="Calibri" panose="020F0502020204030204" pitchFamily="34" charset="0"/>
                <a:cs typeface="Calibri" panose="020F0502020204030204" pitchFamily="34" charset="0"/>
              </a:rPr>
              <a:t>Classification: Internal</a:t>
            </a:r>
          </a:p>
        </p:txBody>
      </p:sp>
    </p:spTree>
    <p:extLst>
      <p:ext uri="{BB962C8B-B14F-4D97-AF65-F5344CB8AC3E}">
        <p14:creationId xmlns:p14="http://schemas.microsoft.com/office/powerpoint/2010/main" val="26921672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9.svg"/><Relationship Id="rId2" Type="http://schemas.openxmlformats.org/officeDocument/2006/relationships/image" Target="../media/image35.jpeg"/><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44.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1.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7.xml"/><Relationship Id="rId5" Type="http://schemas.openxmlformats.org/officeDocument/2006/relationships/image" Target="../media/image68.jp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9.jpeg"/><Relationship Id="rId1" Type="http://schemas.openxmlformats.org/officeDocument/2006/relationships/slideLayout" Target="../slideLayouts/slideLayout24.xml"/><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5.png"/><Relationship Id="rId4" Type="http://schemas.openxmlformats.org/officeDocument/2006/relationships/diagramLayout" Target="../diagrams/layout2.xml"/><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1.xml"/><Relationship Id="rId1" Type="http://schemas.openxmlformats.org/officeDocument/2006/relationships/video" Target="https://www.youtube.com/embed/gzVaSCATHHE?feature=oembed" TargetMode="Externa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88.sv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9.jpg"/><Relationship Id="rId1" Type="http://schemas.openxmlformats.org/officeDocument/2006/relationships/slideLayout" Target="../slideLayouts/slideLayout10.xml"/><Relationship Id="rId4" Type="http://schemas.openxmlformats.org/officeDocument/2006/relationships/image" Target="../media/image39.svg"/></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9.jpg"/><Relationship Id="rId1" Type="http://schemas.openxmlformats.org/officeDocument/2006/relationships/slideLayout" Target="../slideLayouts/slideLayout10.xml"/><Relationship Id="rId4" Type="http://schemas.openxmlformats.org/officeDocument/2006/relationships/image" Target="../media/image39.svg"/></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0.xml"/></Relationships>
</file>

<file path=ppt/slides/_rels/slide6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jpeg"/><Relationship Id="rId1" Type="http://schemas.openxmlformats.org/officeDocument/2006/relationships/slideLayout" Target="../slideLayouts/slideLayout37.xml"/><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74.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14.sv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6.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slides/_rels/slide7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1: Wat is identiteit?</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83119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A76F-E0C6-0A20-B4FF-D2B0B034A844}"/>
            </a:ext>
          </a:extLst>
        </p:cNvPr>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682C9D8-A3EF-52BC-2DDC-9B125A07237B}"/>
              </a:ext>
            </a:extLst>
          </p:cNvPr>
          <p:cNvSpPr>
            <a:spLocks noGrp="1"/>
          </p:cNvSpPr>
          <p:nvPr>
            <p:ph type="ftr" sz="quarter" idx="11"/>
          </p:nvPr>
        </p:nvSpPr>
        <p:spPr/>
        <p:txBody>
          <a:bodyPr/>
          <a:lstStyle/>
          <a:p>
            <a:r>
              <a:rPr lang="nl-NL" dirty="0"/>
              <a:t>Erasmus University Rotterdam </a:t>
            </a:r>
          </a:p>
        </p:txBody>
      </p:sp>
      <p:sp>
        <p:nvSpPr>
          <p:cNvPr id="13" name="Tijdelijke aanduiding voor tekst 12">
            <a:extLst>
              <a:ext uri="{FF2B5EF4-FFF2-40B4-BE49-F238E27FC236}">
                <a16:creationId xmlns:a16="http://schemas.microsoft.com/office/drawing/2014/main" id="{18E0C769-C362-99CE-F522-9E42AE7318AC}"/>
              </a:ext>
            </a:extLst>
          </p:cNvPr>
          <p:cNvSpPr>
            <a:spLocks noGrp="1"/>
          </p:cNvSpPr>
          <p:nvPr>
            <p:ph type="body" sz="quarter" idx="18"/>
          </p:nvPr>
        </p:nvSpPr>
        <p:spPr>
          <a:xfrm>
            <a:off x="345100" y="423550"/>
            <a:ext cx="1628255" cy="2357671"/>
          </a:xfrm>
        </p:spPr>
        <p:txBody>
          <a:bodyPr/>
          <a:lstStyle/>
          <a:p>
            <a:r>
              <a:rPr lang="nl-NL" dirty="0"/>
              <a:t> </a:t>
            </a:r>
          </a:p>
        </p:txBody>
      </p:sp>
      <p:sp>
        <p:nvSpPr>
          <p:cNvPr id="11" name="Tijdelijke aanduiding voor tekst 10">
            <a:extLst>
              <a:ext uri="{FF2B5EF4-FFF2-40B4-BE49-F238E27FC236}">
                <a16:creationId xmlns:a16="http://schemas.microsoft.com/office/drawing/2014/main" id="{6768F780-4AFE-A2DA-61EB-8B04F8BA68B6}"/>
              </a:ext>
            </a:extLst>
          </p:cNvPr>
          <p:cNvSpPr>
            <a:spLocks noGrp="1"/>
          </p:cNvSpPr>
          <p:nvPr>
            <p:ph type="body" sz="quarter" idx="13"/>
          </p:nvPr>
        </p:nvSpPr>
        <p:spPr>
          <a:xfrm>
            <a:off x="471462" y="2235019"/>
            <a:ext cx="1375530" cy="338895"/>
          </a:xfrm>
        </p:spPr>
        <p:txBody>
          <a:bodyPr/>
          <a:lstStyle/>
          <a:p>
            <a:r>
              <a:rPr lang="nl-NL" dirty="0"/>
              <a:t>Open</a:t>
            </a:r>
          </a:p>
        </p:txBody>
      </p:sp>
      <p:pic>
        <p:nvPicPr>
          <p:cNvPr id="2" name="Picture Placeholder 44" descr="Child holding molecules model">
            <a:extLst>
              <a:ext uri="{FF2B5EF4-FFF2-40B4-BE49-F238E27FC236}">
                <a16:creationId xmlns:a16="http://schemas.microsoft.com/office/drawing/2014/main" id="{4F1A59F2-2F74-D808-7E1A-9B1D9FACF31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1461" y="538689"/>
            <a:ext cx="1385661" cy="1696330"/>
          </a:xfrm>
          <a:prstGeom prst="rect">
            <a:avLst/>
          </a:prstGeom>
          <a:solidFill>
            <a:schemeClr val="bg1">
              <a:lumMod val="75000"/>
            </a:schemeClr>
          </a:solidFill>
        </p:spPr>
      </p:pic>
      <p:sp>
        <p:nvSpPr>
          <p:cNvPr id="34" name="Tekstvak 33">
            <a:extLst>
              <a:ext uri="{FF2B5EF4-FFF2-40B4-BE49-F238E27FC236}">
                <a16:creationId xmlns:a16="http://schemas.microsoft.com/office/drawing/2014/main" id="{BD5C3832-B1C8-E07A-A707-308B105B7E40}"/>
              </a:ext>
            </a:extLst>
          </p:cNvPr>
          <p:cNvSpPr txBox="1"/>
          <p:nvPr/>
        </p:nvSpPr>
        <p:spPr>
          <a:xfrm>
            <a:off x="2099716" y="1842604"/>
            <a:ext cx="2700884"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Weinig interesse in vage plannen</a:t>
            </a:r>
          </a:p>
          <a:p>
            <a:pPr marL="285750" indent="-285750">
              <a:buFont typeface="Arial" panose="020B0604020202020204" pitchFamily="34" charset="0"/>
              <a:buChar char="•"/>
            </a:pPr>
            <a:r>
              <a:rPr lang="nl-NL" sz="1500" dirty="0">
                <a:solidFill>
                  <a:schemeClr val="bg1"/>
                </a:solidFill>
              </a:rPr>
              <a:t>Weinig interesse in kunst</a:t>
            </a:r>
          </a:p>
          <a:p>
            <a:pPr marL="285750" indent="-285750">
              <a:buFont typeface="Arial" panose="020B0604020202020204" pitchFamily="34" charset="0"/>
              <a:buChar char="•"/>
            </a:pPr>
            <a:r>
              <a:rPr lang="nl-NL" sz="1500" dirty="0">
                <a:solidFill>
                  <a:schemeClr val="bg1"/>
                </a:solidFill>
              </a:rPr>
              <a:t>Niet zo creatief</a:t>
            </a:r>
          </a:p>
        </p:txBody>
      </p:sp>
      <p:sp>
        <p:nvSpPr>
          <p:cNvPr id="35" name="Tekstvak 34">
            <a:extLst>
              <a:ext uri="{FF2B5EF4-FFF2-40B4-BE49-F238E27FC236}">
                <a16:creationId xmlns:a16="http://schemas.microsoft.com/office/drawing/2014/main" id="{C35D8C12-7EFA-9277-06EC-5AFF0ACB7E40}"/>
              </a:ext>
            </a:extLst>
          </p:cNvPr>
          <p:cNvSpPr txBox="1"/>
          <p:nvPr/>
        </p:nvSpPr>
        <p:spPr>
          <a:xfrm>
            <a:off x="8828400" y="1842603"/>
            <a:ext cx="3363600"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Interesse voor kunst en muziek</a:t>
            </a:r>
          </a:p>
          <a:p>
            <a:pPr marL="285750" indent="-285750">
              <a:buFont typeface="Arial" panose="020B0604020202020204" pitchFamily="34" charset="0"/>
              <a:buChar char="•"/>
            </a:pPr>
            <a:r>
              <a:rPr lang="nl-NL" sz="1500" dirty="0">
                <a:solidFill>
                  <a:schemeClr val="bg1"/>
                </a:solidFill>
              </a:rPr>
              <a:t>Gaat uit van het beste in mensen</a:t>
            </a:r>
          </a:p>
          <a:p>
            <a:pPr marL="285750" indent="-285750">
              <a:buFont typeface="Arial" panose="020B0604020202020204" pitchFamily="34" charset="0"/>
              <a:buChar char="•"/>
            </a:pPr>
            <a:r>
              <a:rPr lang="nl-NL" sz="1500" dirty="0">
                <a:solidFill>
                  <a:schemeClr val="bg1"/>
                </a:solidFill>
              </a:rPr>
              <a:t>Origineel</a:t>
            </a:r>
          </a:p>
          <a:p>
            <a:pPr marL="285750" indent="-285750">
              <a:buFont typeface="Arial" panose="020B0604020202020204" pitchFamily="34" charset="0"/>
              <a:buChar char="•"/>
            </a:pPr>
            <a:r>
              <a:rPr lang="nl-NL" sz="1500" dirty="0">
                <a:solidFill>
                  <a:schemeClr val="bg1"/>
                </a:solidFill>
              </a:rPr>
              <a:t>Veel nieuwe ideeën</a:t>
            </a:r>
          </a:p>
        </p:txBody>
      </p:sp>
      <p:sp>
        <p:nvSpPr>
          <p:cNvPr id="36" name="Pijl links en rechts 35">
            <a:extLst>
              <a:ext uri="{FF2B5EF4-FFF2-40B4-BE49-F238E27FC236}">
                <a16:creationId xmlns:a16="http://schemas.microsoft.com/office/drawing/2014/main" id="{9AD9E1C5-814A-AA87-4E05-AEAF7D067AA6}"/>
              </a:ext>
            </a:extLst>
          </p:cNvPr>
          <p:cNvSpPr/>
          <p:nvPr/>
        </p:nvSpPr>
        <p:spPr>
          <a:xfrm>
            <a:off x="2522964" y="1407238"/>
            <a:ext cx="9077092" cy="390293"/>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C5FEA180-EB43-4A11-23D5-F1A35139EDD2}"/>
              </a:ext>
            </a:extLst>
          </p:cNvPr>
          <p:cNvSpPr txBox="1"/>
          <p:nvPr/>
        </p:nvSpPr>
        <p:spPr>
          <a:xfrm>
            <a:off x="2099716" y="923584"/>
            <a:ext cx="1286421" cy="369332"/>
          </a:xfrm>
          <a:prstGeom prst="rect">
            <a:avLst/>
          </a:prstGeom>
          <a:noFill/>
        </p:spPr>
        <p:txBody>
          <a:bodyPr wrap="square" rtlCol="0">
            <a:spAutoFit/>
          </a:bodyPr>
          <a:lstStyle/>
          <a:p>
            <a:pPr algn="ctr"/>
            <a:r>
              <a:rPr lang="nl-NL" b="1" dirty="0">
                <a:solidFill>
                  <a:schemeClr val="bg1"/>
                </a:solidFill>
              </a:rPr>
              <a:t>Niet open</a:t>
            </a:r>
          </a:p>
        </p:txBody>
      </p:sp>
      <p:sp>
        <p:nvSpPr>
          <p:cNvPr id="38" name="Tekstvak 37">
            <a:extLst>
              <a:ext uri="{FF2B5EF4-FFF2-40B4-BE49-F238E27FC236}">
                <a16:creationId xmlns:a16="http://schemas.microsoft.com/office/drawing/2014/main" id="{C21E2844-1526-6B04-1A2D-F20B98A6CF2C}"/>
              </a:ext>
            </a:extLst>
          </p:cNvPr>
          <p:cNvSpPr txBox="1"/>
          <p:nvPr/>
        </p:nvSpPr>
        <p:spPr>
          <a:xfrm>
            <a:off x="10560479" y="923584"/>
            <a:ext cx="1286421" cy="369332"/>
          </a:xfrm>
          <a:prstGeom prst="rect">
            <a:avLst/>
          </a:prstGeom>
          <a:noFill/>
        </p:spPr>
        <p:txBody>
          <a:bodyPr wrap="square" rtlCol="0">
            <a:spAutoFit/>
          </a:bodyPr>
          <a:lstStyle/>
          <a:p>
            <a:pPr algn="ctr"/>
            <a:r>
              <a:rPr lang="nl-NL" b="1" dirty="0">
                <a:solidFill>
                  <a:schemeClr val="bg1"/>
                </a:solidFill>
              </a:rPr>
              <a:t>Heel open</a:t>
            </a:r>
          </a:p>
        </p:txBody>
      </p:sp>
    </p:spTree>
    <p:extLst>
      <p:ext uri="{BB962C8B-B14F-4D97-AF65-F5344CB8AC3E}">
        <p14:creationId xmlns:p14="http://schemas.microsoft.com/office/powerpoint/2010/main" val="330064479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tick figure families holding hands">
            <a:extLst>
              <a:ext uri="{FF2B5EF4-FFF2-40B4-BE49-F238E27FC236}">
                <a16:creationId xmlns:a16="http://schemas.microsoft.com/office/drawing/2014/main" id="{726834E1-2B43-BAD0-5ADF-3882DA94F5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a:xfrm flipH="1">
            <a:off x="0" y="0"/>
            <a:ext cx="6226969" cy="6858000"/>
          </a:xfrm>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443548" y="940849"/>
            <a:ext cx="3539172" cy="709102"/>
          </a:xfrm>
        </p:spPr>
        <p:txBody>
          <a:bodyPr/>
          <a:lstStyle/>
          <a:p>
            <a:r>
              <a:rPr lang="nl-NL" sz="6000" dirty="0"/>
              <a:t>Identiteit</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r>
              <a:rPr lang="nl-NL"/>
              <a:t>Erasmus University Rotterdam </a:t>
            </a:r>
            <a:endParaRPr lang="nl-NL" dirty="0"/>
          </a:p>
        </p:txBody>
      </p:sp>
      <p:pic>
        <p:nvPicPr>
          <p:cNvPr id="8" name="Afbeelding 7" descr="Afbeelding met tekst, schermopname, Lettertype, lijn&#10;&#10;Automatisch gegenereerde beschrijving">
            <a:extLst>
              <a:ext uri="{FF2B5EF4-FFF2-40B4-BE49-F238E27FC236}">
                <a16:creationId xmlns:a16="http://schemas.microsoft.com/office/drawing/2014/main" id="{835C2C1D-D15B-7EAE-45F8-B12E05CB3E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484" y="3200400"/>
            <a:ext cx="6066941" cy="2716751"/>
          </a:xfrm>
          <a:prstGeom prst="rect">
            <a:avLst/>
          </a:prstGeom>
        </p:spPr>
      </p:pic>
    </p:spTree>
    <p:extLst>
      <p:ext uri="{BB962C8B-B14F-4D97-AF65-F5344CB8AC3E}">
        <p14:creationId xmlns:p14="http://schemas.microsoft.com/office/powerpoint/2010/main" val="122164719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D3E7-D1E9-0169-07B4-9C3F01B4ADA4}"/>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FBED08A1-AC2E-9784-BABB-5F5EA130C94C}"/>
              </a:ext>
            </a:extLst>
          </p:cNvPr>
          <p:cNvSpPr>
            <a:spLocks noGrp="1"/>
          </p:cNvSpPr>
          <p:nvPr>
            <p:ph type="title"/>
          </p:nvPr>
        </p:nvSpPr>
        <p:spPr>
          <a:xfrm>
            <a:off x="534880" y="917032"/>
            <a:ext cx="11114087" cy="709102"/>
          </a:xfrm>
        </p:spPr>
        <p:txBody>
          <a:bodyPr/>
          <a:lstStyle/>
          <a:p>
            <a:r>
              <a:rPr lang="nl-NL" sz="5600" dirty="0">
                <a:solidFill>
                  <a:schemeClr val="bg1"/>
                </a:solidFill>
              </a:rPr>
              <a:t>De onderzoekscyclus</a:t>
            </a:r>
          </a:p>
        </p:txBody>
      </p:sp>
      <p:sp>
        <p:nvSpPr>
          <p:cNvPr id="12" name="Tijdelijke aanduiding voor voettekst 4">
            <a:extLst>
              <a:ext uri="{FF2B5EF4-FFF2-40B4-BE49-F238E27FC236}">
                <a16:creationId xmlns:a16="http://schemas.microsoft.com/office/drawing/2014/main" id="{C99F20DC-379B-96D7-D991-71AFE4BA598D}"/>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sp>
        <p:nvSpPr>
          <p:cNvPr id="10" name="Ovaal 9">
            <a:extLst>
              <a:ext uri="{FF2B5EF4-FFF2-40B4-BE49-F238E27FC236}">
                <a16:creationId xmlns:a16="http://schemas.microsoft.com/office/drawing/2014/main" id="{535985D3-43E5-CE24-C55C-350BA10E6F27}"/>
              </a:ext>
            </a:extLst>
          </p:cNvPr>
          <p:cNvSpPr/>
          <p:nvPr/>
        </p:nvSpPr>
        <p:spPr>
          <a:xfrm>
            <a:off x="3610590" y="1626134"/>
            <a:ext cx="5248597" cy="502335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Picture 7" descr="Afbeelding met tekst, Graphics, cirkel, grafische vormgeving&#10;&#10;Automatisch gegenereerde beschrijving">
            <a:extLst>
              <a:ext uri="{FF2B5EF4-FFF2-40B4-BE49-F238E27FC236}">
                <a16:creationId xmlns:a16="http://schemas.microsoft.com/office/drawing/2014/main" id="{859FEE1A-54D9-BD5E-E9AB-854366BC164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258" y="2066660"/>
            <a:ext cx="4029716" cy="4076935"/>
          </a:xfrm>
          <a:prstGeom prst="rect">
            <a:avLst/>
          </a:prstGeom>
          <a:noFill/>
        </p:spPr>
      </p:pic>
    </p:spTree>
    <p:extLst>
      <p:ext uri="{BB962C8B-B14F-4D97-AF65-F5344CB8AC3E}">
        <p14:creationId xmlns:p14="http://schemas.microsoft.com/office/powerpoint/2010/main" val="400325577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97DD-0B26-F2E8-4646-9C6CD2709ECF}"/>
            </a:ext>
          </a:extLst>
        </p:cNvPr>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9EDE1D65-C638-6ADC-5A7B-57DAB208937A}"/>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chemeClr val="bg1"/>
                </a:solidFill>
                <a:effectLst/>
                <a:uLnTx/>
                <a:uFillTx/>
                <a:latin typeface="Arial"/>
                <a:ea typeface="+mn-ea"/>
                <a:cs typeface="+mn-cs"/>
              </a:rPr>
              <a:t>Erasmus University Rotterdam </a:t>
            </a:r>
            <a:endParaRPr kumimoji="0" lang="nl-NL" sz="800" b="0" i="0" u="none" strike="noStrike" kern="1200" cap="none" spc="0" normalizeH="0" baseline="0" noProof="0" dirty="0">
              <a:ln>
                <a:noFill/>
              </a:ln>
              <a:solidFill>
                <a:schemeClr val="bg1"/>
              </a:solidFill>
              <a:effectLst/>
              <a:uLnTx/>
              <a:uFillTx/>
              <a:latin typeface="Arial"/>
              <a:ea typeface="+mn-ea"/>
              <a:cs typeface="+mn-cs"/>
            </a:endParaRPr>
          </a:p>
        </p:txBody>
      </p:sp>
      <p:sp>
        <p:nvSpPr>
          <p:cNvPr id="11" name="Tijdelijke aanduiding voor tekst 10">
            <a:extLst>
              <a:ext uri="{FF2B5EF4-FFF2-40B4-BE49-F238E27FC236}">
                <a16:creationId xmlns:a16="http://schemas.microsoft.com/office/drawing/2014/main" id="{8E80456A-431F-A4B3-9118-1AF4644EF3F3}"/>
              </a:ext>
            </a:extLst>
          </p:cNvPr>
          <p:cNvSpPr>
            <a:spLocks noGrp="1"/>
          </p:cNvSpPr>
          <p:nvPr>
            <p:ph type="body" sz="quarter" idx="18"/>
          </p:nvPr>
        </p:nvSpPr>
        <p:spPr>
          <a:xfrm>
            <a:off x="7349368" y="3162925"/>
            <a:ext cx="4295148" cy="3733040"/>
          </a:xfrm>
        </p:spPr>
        <p:txBody>
          <a:bodyPr/>
          <a:lstStyle/>
          <a:p>
            <a:endParaRPr lang="en-GB" dirty="0"/>
          </a:p>
        </p:txBody>
      </p:sp>
      <p:sp>
        <p:nvSpPr>
          <p:cNvPr id="8" name="Titel 7">
            <a:extLst>
              <a:ext uri="{FF2B5EF4-FFF2-40B4-BE49-F238E27FC236}">
                <a16:creationId xmlns:a16="http://schemas.microsoft.com/office/drawing/2014/main" id="{0C6AADE2-A264-7856-2AF6-4094158E5C8B}"/>
              </a:ext>
            </a:extLst>
          </p:cNvPr>
          <p:cNvSpPr>
            <a:spLocks noGrp="1"/>
          </p:cNvSpPr>
          <p:nvPr>
            <p:ph type="title"/>
          </p:nvPr>
        </p:nvSpPr>
        <p:spPr>
          <a:xfrm>
            <a:off x="534987" y="722568"/>
            <a:ext cx="4202024" cy="709102"/>
          </a:xfrm>
        </p:spPr>
        <p:txBody>
          <a:bodyPr/>
          <a:lstStyle/>
          <a:p>
            <a:r>
              <a:rPr lang="en-GB" sz="4500"/>
              <a:t>Lesprogramma</a:t>
            </a:r>
            <a:endParaRPr lang="en-GB" sz="4500" dirty="0"/>
          </a:p>
        </p:txBody>
      </p:sp>
      <p:pic>
        <p:nvPicPr>
          <p:cNvPr id="6" name="Picture Placeholder 5" descr="Computer keyboard and notepad">
            <a:extLst>
              <a:ext uri="{FF2B5EF4-FFF2-40B4-BE49-F238E27FC236}">
                <a16:creationId xmlns:a16="http://schemas.microsoft.com/office/drawing/2014/main" id="{142EA922-89FB-5A67-DDF0-C2D5B24F2BB7}"/>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7513442" y="3401379"/>
            <a:ext cx="3966999" cy="2297809"/>
          </a:xfrm>
        </p:spPr>
      </p:pic>
      <p:pic>
        <p:nvPicPr>
          <p:cNvPr id="2" name="Picture 7" descr="Afbeelding met tekst, Graphics, cirkel, grafische vormgeving&#10;&#10;Automatisch gegenereerde beschrijving">
            <a:extLst>
              <a:ext uri="{FF2B5EF4-FFF2-40B4-BE49-F238E27FC236}">
                <a16:creationId xmlns:a16="http://schemas.microsoft.com/office/drawing/2014/main" id="{6CD2D32E-306C-9D42-8E4E-4B7FD562BED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11559" y="1545349"/>
            <a:ext cx="3952255" cy="3998566"/>
          </a:xfrm>
          <a:prstGeom prst="rect">
            <a:avLst/>
          </a:prstGeom>
          <a:noFill/>
        </p:spPr>
      </p:pic>
      <p:pic>
        <p:nvPicPr>
          <p:cNvPr id="13" name="Graphic 12" descr="Schooljongen met effen opvulling">
            <a:extLst>
              <a:ext uri="{FF2B5EF4-FFF2-40B4-BE49-F238E27FC236}">
                <a16:creationId xmlns:a16="http://schemas.microsoft.com/office/drawing/2014/main" id="{E6ECA2F4-B7BA-2688-04A5-5F33DC7B61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1964" y="4111416"/>
            <a:ext cx="3175543" cy="3175543"/>
          </a:xfrm>
          <a:prstGeom prst="rect">
            <a:avLst/>
          </a:prstGeom>
        </p:spPr>
      </p:pic>
      <p:sp>
        <p:nvSpPr>
          <p:cNvPr id="4" name="Ovaal 3">
            <a:extLst>
              <a:ext uri="{FF2B5EF4-FFF2-40B4-BE49-F238E27FC236}">
                <a16:creationId xmlns:a16="http://schemas.microsoft.com/office/drawing/2014/main" id="{B2DB31EA-FC80-F8E0-C07E-A6D01675FAAF}"/>
              </a:ext>
            </a:extLst>
          </p:cNvPr>
          <p:cNvSpPr/>
          <p:nvPr/>
        </p:nvSpPr>
        <p:spPr>
          <a:xfrm>
            <a:off x="10681242" y="2185867"/>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Graphic 4" descr="Open folder outline">
            <a:extLst>
              <a:ext uri="{FF2B5EF4-FFF2-40B4-BE49-F238E27FC236}">
                <a16:creationId xmlns:a16="http://schemas.microsoft.com/office/drawing/2014/main" id="{00B3AC4E-7641-087C-22C7-A02810BB7B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8933" y="2308158"/>
            <a:ext cx="554615" cy="554615"/>
          </a:xfrm>
          <a:prstGeom prst="rect">
            <a:avLst/>
          </a:prstGeom>
        </p:spPr>
      </p:pic>
    </p:spTree>
    <p:extLst>
      <p:ext uri="{BB962C8B-B14F-4D97-AF65-F5344CB8AC3E}">
        <p14:creationId xmlns:p14="http://schemas.microsoft.com/office/powerpoint/2010/main" val="28995384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6DD09-C570-7E50-6249-AF652C9E9383}"/>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DB4C7CC6-B7DF-8571-724C-23BA33AFBC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46575" y="0"/>
            <a:ext cx="7145425" cy="6903719"/>
          </a:xfrm>
          <a:prstGeom prst="rect">
            <a:avLst/>
          </a:prstGeom>
        </p:spPr>
      </p:pic>
      <p:sp>
        <p:nvSpPr>
          <p:cNvPr id="71" name="Tijdelijke aanduiding voor tekst 70">
            <a:extLst>
              <a:ext uri="{FF2B5EF4-FFF2-40B4-BE49-F238E27FC236}">
                <a16:creationId xmlns:a16="http://schemas.microsoft.com/office/drawing/2014/main" id="{AFD52120-B88C-6E81-8728-73887A166511}"/>
              </a:ext>
            </a:extLst>
          </p:cNvPr>
          <p:cNvSpPr>
            <a:spLocks noGrp="1"/>
          </p:cNvSpPr>
          <p:nvPr>
            <p:ph type="body" sz="quarter" idx="21"/>
          </p:nvPr>
        </p:nvSpPr>
        <p:spPr>
          <a:xfrm flipH="1">
            <a:off x="-3" y="0"/>
            <a:ext cx="9608697" cy="6858000"/>
          </a:xfrm>
        </p:spPr>
        <p:txBody>
          <a:bodyPr/>
          <a:lstStyle/>
          <a:p>
            <a:r>
              <a:rPr lang="nl-NL" dirty="0"/>
              <a:t> </a:t>
            </a:r>
          </a:p>
        </p:txBody>
      </p:sp>
      <p:sp>
        <p:nvSpPr>
          <p:cNvPr id="5" name="Tijdelijke aanduiding voor voettekst 4">
            <a:extLst>
              <a:ext uri="{FF2B5EF4-FFF2-40B4-BE49-F238E27FC236}">
                <a16:creationId xmlns:a16="http://schemas.microsoft.com/office/drawing/2014/main" id="{4E415EE2-CECB-54C9-F801-36E1933A0197}"/>
              </a:ext>
            </a:extLst>
          </p:cNvPr>
          <p:cNvSpPr>
            <a:spLocks noGrp="1"/>
          </p:cNvSpPr>
          <p:nvPr>
            <p:ph type="ftr" sz="quarter" idx="11"/>
          </p:nvPr>
        </p:nvSpPr>
        <p:spPr/>
        <p:txBody>
          <a:bodyPr/>
          <a:lstStyle/>
          <a:p>
            <a:r>
              <a:rPr lang="nl-NL" dirty="0"/>
              <a:t>Erasmus University Rotterdam </a:t>
            </a:r>
          </a:p>
        </p:txBody>
      </p:sp>
      <p:sp>
        <p:nvSpPr>
          <p:cNvPr id="8" name="Tekstvak 7">
            <a:extLst>
              <a:ext uri="{FF2B5EF4-FFF2-40B4-BE49-F238E27FC236}">
                <a16:creationId xmlns:a16="http://schemas.microsoft.com/office/drawing/2014/main" id="{BD5CF40B-314B-B090-F4C5-84DF08DE3A45}"/>
              </a:ext>
            </a:extLst>
          </p:cNvPr>
          <p:cNvSpPr txBox="1"/>
          <p:nvPr/>
        </p:nvSpPr>
        <p:spPr>
          <a:xfrm>
            <a:off x="502456" y="3958204"/>
            <a:ext cx="8086851" cy="2308324"/>
          </a:xfrm>
          <a:prstGeom prst="rect">
            <a:avLst/>
          </a:prstGeom>
          <a:solidFill>
            <a:schemeClr val="bg1"/>
          </a:solidFill>
        </p:spPr>
        <p:txBody>
          <a:bodyPr wrap="square" rtlCol="0">
            <a:spAutoFit/>
          </a:bodyPr>
          <a:lstStyle/>
          <a:p>
            <a:pPr marL="342900" indent="-342900">
              <a:buFont typeface="+mj-lt"/>
              <a:buAutoNum type="arabicPeriod"/>
            </a:pPr>
            <a:r>
              <a:rPr lang="nl-NL" sz="1800" dirty="0">
                <a:effectLst/>
                <a:latin typeface="+mn-lt"/>
                <a:ea typeface="Museo Sans 100"/>
                <a:cs typeface="Times New Roman" panose="02020603050405020304" pitchFamily="18" charset="0"/>
              </a:rPr>
              <a:t>Als je opnieuw kijkt: wat is de identiteit van deze persoon?</a:t>
            </a:r>
            <a:br>
              <a:rPr lang="nl-NL" sz="1800" dirty="0">
                <a:effectLst/>
                <a:latin typeface="+mn-lt"/>
                <a:ea typeface="Museo Sans 100"/>
                <a:cs typeface="Times New Roman" panose="02020603050405020304" pitchFamily="18" charset="0"/>
              </a:rPr>
            </a:br>
            <a:endParaRPr lang="nl-NL" sz="1800" dirty="0">
              <a:effectLst/>
              <a:latin typeface="+mn-lt"/>
              <a:ea typeface="Museo Sans 100"/>
              <a:cs typeface="Times New Roman" panose="02020603050405020304" pitchFamily="18" charset="0"/>
            </a:endParaRPr>
          </a:p>
          <a:p>
            <a:pPr marL="342900" indent="-342900">
              <a:buFont typeface="+mj-lt"/>
              <a:buAutoNum type="arabicPeriod"/>
            </a:pPr>
            <a:r>
              <a:rPr lang="nl-NL" sz="1800" dirty="0">
                <a:effectLst/>
                <a:latin typeface="+mn-lt"/>
                <a:ea typeface="Museo Sans 100"/>
                <a:cs typeface="Times New Roman" panose="02020603050405020304" pitchFamily="18" charset="0"/>
              </a:rPr>
              <a:t>Waaraan denk je dat te zien? </a:t>
            </a:r>
            <a:br>
              <a:rPr lang="nl-NL" sz="1800" dirty="0">
                <a:effectLst/>
                <a:latin typeface="+mn-lt"/>
                <a:ea typeface="Museo Sans 100"/>
                <a:cs typeface="Times New Roman" panose="02020603050405020304" pitchFamily="18" charset="0"/>
              </a:rPr>
            </a:br>
            <a:r>
              <a:rPr lang="nl-NL" sz="1800" dirty="0">
                <a:effectLst/>
                <a:latin typeface="+mn-lt"/>
                <a:ea typeface="Museo Sans 100"/>
                <a:cs typeface="Times New Roman" panose="02020603050405020304" pitchFamily="18" charset="0"/>
              </a:rPr>
              <a:t>Welke kenmerken die tijdens de instructie werden benoemd uit het Big Five model herken je in deze persoon?</a:t>
            </a:r>
            <a:br>
              <a:rPr lang="nl-NL" sz="1800" dirty="0">
                <a:effectLst/>
                <a:latin typeface="+mn-lt"/>
                <a:ea typeface="Museo Sans 100"/>
                <a:cs typeface="Times New Roman" panose="02020603050405020304" pitchFamily="18" charset="0"/>
              </a:rPr>
            </a:br>
            <a:endParaRPr lang="nl-NL" sz="1800" dirty="0">
              <a:effectLst/>
              <a:latin typeface="+mn-lt"/>
              <a:ea typeface="Museo Sans 100"/>
              <a:cs typeface="Times New Roman" panose="02020603050405020304" pitchFamily="18" charset="0"/>
            </a:endParaRPr>
          </a:p>
          <a:p>
            <a:pPr marL="342900" indent="-342900">
              <a:buFont typeface="+mj-lt"/>
              <a:buAutoNum type="arabicPeriod"/>
            </a:pPr>
            <a:r>
              <a:rPr lang="nl-NL" sz="1800" dirty="0">
                <a:effectLst/>
                <a:latin typeface="+mn-lt"/>
                <a:ea typeface="Museo Sans 100"/>
                <a:cs typeface="Times New Roman" panose="02020603050405020304" pitchFamily="18" charset="0"/>
              </a:rPr>
              <a:t>Kijk nog eens naar de Big Five. In welke onderdelen herken je je? En in welke kenmerken herken je je klasgenoot?</a:t>
            </a:r>
          </a:p>
        </p:txBody>
      </p:sp>
      <p:pic>
        <p:nvPicPr>
          <p:cNvPr id="10" name="Afbeelding 9" descr="Afbeelding met schermopname&#10;&#10;Automatisch gegenereerde beschrijving">
            <a:extLst>
              <a:ext uri="{FF2B5EF4-FFF2-40B4-BE49-F238E27FC236}">
                <a16:creationId xmlns:a16="http://schemas.microsoft.com/office/drawing/2014/main" id="{61BD55C3-744C-1683-2A65-D32923755E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832" y="1859167"/>
            <a:ext cx="6888880" cy="1974751"/>
          </a:xfrm>
          <a:prstGeom prst="rect">
            <a:avLst/>
          </a:prstGeom>
        </p:spPr>
      </p:pic>
    </p:spTree>
    <p:extLst>
      <p:ext uri="{BB962C8B-B14F-4D97-AF65-F5344CB8AC3E}">
        <p14:creationId xmlns:p14="http://schemas.microsoft.com/office/powerpoint/2010/main" val="221876397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B1B26-8AA4-E221-113B-FD65B2128F1B}"/>
            </a:ext>
          </a:extLst>
        </p:cNvPr>
        <p:cNvGrpSpPr/>
        <p:nvPr/>
      </p:nvGrpSpPr>
      <p:grpSpPr>
        <a:xfrm>
          <a:off x="0" y="0"/>
          <a:ext cx="0" cy="0"/>
          <a:chOff x="0" y="0"/>
          <a:chExt cx="0" cy="0"/>
        </a:xfrm>
      </p:grpSpPr>
      <p:pic>
        <p:nvPicPr>
          <p:cNvPr id="19" name="Picture 18" descr="Een fluitje dat aan de mur hangt">
            <a:extLst>
              <a:ext uri="{FF2B5EF4-FFF2-40B4-BE49-F238E27FC236}">
                <a16:creationId xmlns:a16="http://schemas.microsoft.com/office/drawing/2014/main" id="{2B313877-8CC7-8199-BAFD-152888D046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46575" y="0"/>
            <a:ext cx="7145425" cy="6903719"/>
          </a:xfrm>
          <a:prstGeom prst="rect">
            <a:avLst/>
          </a:prstGeom>
        </p:spPr>
      </p:pic>
      <p:sp>
        <p:nvSpPr>
          <p:cNvPr id="71" name="Tijdelijke aanduiding voor tekst 70">
            <a:extLst>
              <a:ext uri="{FF2B5EF4-FFF2-40B4-BE49-F238E27FC236}">
                <a16:creationId xmlns:a16="http://schemas.microsoft.com/office/drawing/2014/main" id="{0876EDDE-5863-F8E2-3E41-71BEFBAC0CA8}"/>
              </a:ext>
            </a:extLst>
          </p:cNvPr>
          <p:cNvSpPr>
            <a:spLocks noGrp="1"/>
          </p:cNvSpPr>
          <p:nvPr>
            <p:ph type="body" sz="quarter" idx="21"/>
          </p:nvPr>
        </p:nvSpPr>
        <p:spPr>
          <a:xfrm flipH="1">
            <a:off x="-3" y="0"/>
            <a:ext cx="9608697" cy="6858000"/>
          </a:xfrm>
        </p:spPr>
        <p:txBody>
          <a:bodyPr/>
          <a:lstStyle/>
          <a:p>
            <a:r>
              <a:rPr lang="nl-NL" dirty="0"/>
              <a:t> </a:t>
            </a:r>
          </a:p>
        </p:txBody>
      </p:sp>
      <p:sp>
        <p:nvSpPr>
          <p:cNvPr id="5" name="Tijdelijke aanduiding voor voettekst 4">
            <a:extLst>
              <a:ext uri="{FF2B5EF4-FFF2-40B4-BE49-F238E27FC236}">
                <a16:creationId xmlns:a16="http://schemas.microsoft.com/office/drawing/2014/main" id="{CB8BC0E4-DFEC-ACEC-ACD0-8E0B69386474}"/>
              </a:ext>
            </a:extLst>
          </p:cNvPr>
          <p:cNvSpPr>
            <a:spLocks noGrp="1"/>
          </p:cNvSpPr>
          <p:nvPr>
            <p:ph type="ftr" sz="quarter" idx="11"/>
          </p:nvPr>
        </p:nvSpPr>
        <p:spPr/>
        <p:txBody>
          <a:bodyPr/>
          <a:lstStyle/>
          <a:p>
            <a:r>
              <a:rPr lang="nl-NL" dirty="0"/>
              <a:t>Erasmus University Rotterdam </a:t>
            </a:r>
          </a:p>
        </p:txBody>
      </p:sp>
      <p:sp>
        <p:nvSpPr>
          <p:cNvPr id="8" name="Tekstvak 7">
            <a:extLst>
              <a:ext uri="{FF2B5EF4-FFF2-40B4-BE49-F238E27FC236}">
                <a16:creationId xmlns:a16="http://schemas.microsoft.com/office/drawing/2014/main" id="{1AA6F27F-110C-F547-2204-2854026046EB}"/>
              </a:ext>
            </a:extLst>
          </p:cNvPr>
          <p:cNvSpPr txBox="1"/>
          <p:nvPr/>
        </p:nvSpPr>
        <p:spPr>
          <a:xfrm>
            <a:off x="547484" y="3790409"/>
            <a:ext cx="8566593" cy="2246769"/>
          </a:xfrm>
          <a:prstGeom prst="rect">
            <a:avLst/>
          </a:prstGeom>
          <a:solidFill>
            <a:schemeClr val="bg1"/>
          </a:solidFill>
        </p:spPr>
        <p:txBody>
          <a:bodyPr wrap="square" rtlCol="0">
            <a:spAutoFit/>
          </a:bodyPr>
          <a:lstStyle/>
          <a:p>
            <a:pPr marL="342900" lvl="0" indent="-342900">
              <a:buFont typeface="+mj-lt"/>
              <a:buAutoNum type="arabicPeriod"/>
            </a:pPr>
            <a:r>
              <a:rPr lang="nl-NL" sz="2000" dirty="0">
                <a:effectLst/>
                <a:latin typeface="Arial" panose="020B0604020202020204" pitchFamily="34" charset="0"/>
                <a:ea typeface="Museo Sans 100"/>
                <a:cs typeface="Arial" panose="020B0604020202020204" pitchFamily="34" charset="0"/>
              </a:rPr>
              <a:t>Voel je je gemotiveerd voor dit lesprogramma? Waarom wel/niet?</a:t>
            </a:r>
            <a:br>
              <a:rPr lang="nl-NL" sz="2000" dirty="0">
                <a:effectLst/>
                <a:latin typeface="Arial" panose="020B0604020202020204" pitchFamily="34" charset="0"/>
                <a:ea typeface="Museo Sans 100"/>
                <a:cs typeface="Arial" panose="020B0604020202020204" pitchFamily="34" charset="0"/>
              </a:rPr>
            </a:br>
            <a:endParaRPr lang="nl-NL" sz="2000" dirty="0">
              <a:effectLst/>
              <a:latin typeface="Arial" panose="020B0604020202020204" pitchFamily="34" charset="0"/>
              <a:ea typeface="Museo Sans 100"/>
              <a:cs typeface="Arial" panose="020B0604020202020204" pitchFamily="34" charset="0"/>
            </a:endParaRPr>
          </a:p>
          <a:p>
            <a:pPr marL="342900" lvl="0" indent="-342900">
              <a:buFont typeface="+mj-lt"/>
              <a:buAutoNum type="arabicPeriod"/>
            </a:pPr>
            <a:r>
              <a:rPr lang="nl-NL" sz="2000" dirty="0">
                <a:effectLst/>
                <a:latin typeface="Arial" panose="020B0604020202020204" pitchFamily="34" charset="0"/>
                <a:ea typeface="Museo Sans 100"/>
                <a:cs typeface="Arial" panose="020B0604020202020204" pitchFamily="34" charset="0"/>
              </a:rPr>
              <a:t>Wanneer wel: welke tip heb je voor anderen om zich ook gemotiveerd te voelen?</a:t>
            </a:r>
            <a:br>
              <a:rPr lang="nl-NL" sz="2000" dirty="0">
                <a:effectLst/>
                <a:latin typeface="Arial" panose="020B0604020202020204" pitchFamily="34" charset="0"/>
                <a:ea typeface="Museo Sans 100"/>
                <a:cs typeface="Arial" panose="020B0604020202020204" pitchFamily="34" charset="0"/>
              </a:rPr>
            </a:br>
            <a:endParaRPr lang="nl-NL" sz="2000" dirty="0">
              <a:effectLst/>
              <a:latin typeface="Arial" panose="020B0604020202020204" pitchFamily="34" charset="0"/>
              <a:ea typeface="Museo Sans 100"/>
              <a:cs typeface="Arial" panose="020B0604020202020204" pitchFamily="34" charset="0"/>
            </a:endParaRPr>
          </a:p>
          <a:p>
            <a:pPr marL="342900" lvl="0" indent="-342900">
              <a:buFont typeface="+mj-lt"/>
              <a:buAutoNum type="arabicPeriod"/>
            </a:pPr>
            <a:r>
              <a:rPr lang="nl-NL" sz="2000" dirty="0">
                <a:effectLst/>
                <a:latin typeface="Arial" panose="020B0604020202020204" pitchFamily="34" charset="0"/>
                <a:ea typeface="Museo Sans 100"/>
                <a:cs typeface="Arial" panose="020B0604020202020204" pitchFamily="34" charset="0"/>
              </a:rPr>
              <a:t>Wanneer niet: wat zou je kunnen doen om je wél gemotiveerd te voelen?</a:t>
            </a:r>
          </a:p>
        </p:txBody>
      </p:sp>
    </p:spTree>
    <p:extLst>
      <p:ext uri="{BB962C8B-B14F-4D97-AF65-F5344CB8AC3E}">
        <p14:creationId xmlns:p14="http://schemas.microsoft.com/office/powerpoint/2010/main" val="184813856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DAAD-8339-1231-A57E-AB4FEA7AB49E}"/>
            </a:ext>
          </a:extLst>
        </p:cNvPr>
        <p:cNvGrpSpPr/>
        <p:nvPr/>
      </p:nvGrpSpPr>
      <p:grpSpPr>
        <a:xfrm>
          <a:off x="0" y="0"/>
          <a:ext cx="0" cy="0"/>
          <a:chOff x="0" y="0"/>
          <a:chExt cx="0" cy="0"/>
        </a:xfrm>
      </p:grpSpPr>
      <p:pic>
        <p:nvPicPr>
          <p:cNvPr id="9" name="Picture 9" descr="People working on ideas">
            <a:extLst>
              <a:ext uri="{FF2B5EF4-FFF2-40B4-BE49-F238E27FC236}">
                <a16:creationId xmlns:a16="http://schemas.microsoft.com/office/drawing/2014/main" id="{9B93EE87-A0EF-17C8-AA6D-37048E4CFD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12080" y="0"/>
            <a:ext cx="6979920" cy="6858000"/>
          </a:xfrm>
          <a:prstGeom prst="rect">
            <a:avLst/>
          </a:prstGeom>
        </p:spPr>
      </p:pic>
      <p:sp>
        <p:nvSpPr>
          <p:cNvPr id="71" name="Tijdelijke aanduiding voor tekst 70">
            <a:extLst>
              <a:ext uri="{FF2B5EF4-FFF2-40B4-BE49-F238E27FC236}">
                <a16:creationId xmlns:a16="http://schemas.microsoft.com/office/drawing/2014/main" id="{7891342D-9E90-025C-40B8-08BFCA8092C9}"/>
              </a:ext>
            </a:extLst>
          </p:cNvPr>
          <p:cNvSpPr>
            <a:spLocks noGrp="1"/>
          </p:cNvSpPr>
          <p:nvPr>
            <p:ph type="body" sz="quarter" idx="21"/>
          </p:nvPr>
        </p:nvSpPr>
        <p:spPr>
          <a:xfrm flipH="1">
            <a:off x="-3" y="0"/>
            <a:ext cx="10411992" cy="6858000"/>
          </a:xfrm>
        </p:spPr>
        <p:txBody>
          <a:bodyPr/>
          <a:lstStyle/>
          <a:p>
            <a:r>
              <a:rPr lang="nl-NL" dirty="0"/>
              <a:t> </a:t>
            </a:r>
          </a:p>
        </p:txBody>
      </p:sp>
      <p:sp>
        <p:nvSpPr>
          <p:cNvPr id="5" name="Tijdelijke aanduiding voor voettekst 4">
            <a:extLst>
              <a:ext uri="{FF2B5EF4-FFF2-40B4-BE49-F238E27FC236}">
                <a16:creationId xmlns:a16="http://schemas.microsoft.com/office/drawing/2014/main" id="{09E02339-14F3-2984-594A-A0237FF33C23}"/>
              </a:ext>
            </a:extLst>
          </p:cNvPr>
          <p:cNvSpPr>
            <a:spLocks noGrp="1"/>
          </p:cNvSpPr>
          <p:nvPr>
            <p:ph type="ftr" sz="quarter" idx="11"/>
          </p:nvPr>
        </p:nvSpPr>
        <p:spPr/>
        <p:txBody>
          <a:bodyPr/>
          <a:lstStyle/>
          <a:p>
            <a:r>
              <a:rPr lang="nl-NL" dirty="0"/>
              <a:t>Erasmus University Rotterdam </a:t>
            </a:r>
          </a:p>
        </p:txBody>
      </p:sp>
      <p:sp>
        <p:nvSpPr>
          <p:cNvPr id="8" name="Tekstvak 7">
            <a:extLst>
              <a:ext uri="{FF2B5EF4-FFF2-40B4-BE49-F238E27FC236}">
                <a16:creationId xmlns:a16="http://schemas.microsoft.com/office/drawing/2014/main" id="{C37A2323-0D12-EBC5-0362-44CBDD658DC1}"/>
              </a:ext>
            </a:extLst>
          </p:cNvPr>
          <p:cNvSpPr txBox="1"/>
          <p:nvPr/>
        </p:nvSpPr>
        <p:spPr>
          <a:xfrm>
            <a:off x="547484" y="672227"/>
            <a:ext cx="8546752" cy="5170646"/>
          </a:xfrm>
          <a:prstGeom prst="rect">
            <a:avLst/>
          </a:prstGeom>
          <a:noFill/>
        </p:spPr>
        <p:txBody>
          <a:bodyPr wrap="square" rtlCol="0">
            <a:spAutoFit/>
          </a:bodyPr>
          <a:lstStyle/>
          <a:p>
            <a:pPr lvl="0"/>
            <a:r>
              <a:rPr lang="nl-NL" sz="3200" b="1" dirty="0">
                <a:solidFill>
                  <a:schemeClr val="bg1"/>
                </a:solidFill>
                <a:effectLst/>
                <a:latin typeface="+mj-lt"/>
                <a:ea typeface="Museo Sans 100"/>
                <a:cs typeface="Arial" panose="020B0604020202020204" pitchFamily="34" charset="0"/>
              </a:rPr>
              <a:t>Brainstorm nieuwsgierige vragen</a:t>
            </a: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marL="342900" lvl="0" indent="-342900">
              <a:buFont typeface="Arial" panose="020B0604020202020204" pitchFamily="34" charset="0"/>
              <a:buChar char="•"/>
            </a:pPr>
            <a:r>
              <a:rPr lang="nl-NL" sz="2000" dirty="0">
                <a:solidFill>
                  <a:schemeClr val="bg1"/>
                </a:solidFill>
                <a:effectLst/>
                <a:latin typeface="Arial" panose="020B0604020202020204" pitchFamily="34" charset="0"/>
                <a:ea typeface="Museo Sans 100"/>
                <a:cs typeface="Arial" panose="020B0604020202020204" pitchFamily="34" charset="0"/>
              </a:rPr>
              <a:t>Brainstorm in groepjes.</a:t>
            </a:r>
          </a:p>
          <a:p>
            <a:pPr marL="342900" lvl="0" indent="-342900">
              <a:buFont typeface="Arial" panose="020B0604020202020204" pitchFamily="34" charset="0"/>
              <a:buChar char="•"/>
            </a:pPr>
            <a:r>
              <a:rPr lang="nl-NL" sz="2000" dirty="0">
                <a:solidFill>
                  <a:schemeClr val="bg1"/>
                </a:solidFill>
                <a:latin typeface="Arial" panose="020B0604020202020204" pitchFamily="34" charset="0"/>
                <a:ea typeface="Museo Sans 100"/>
                <a:cs typeface="Arial" panose="020B0604020202020204" pitchFamily="34" charset="0"/>
              </a:rPr>
              <a:t>W</a:t>
            </a:r>
            <a:r>
              <a:rPr lang="nl-NL" sz="2000" dirty="0">
                <a:solidFill>
                  <a:schemeClr val="bg1"/>
                </a:solidFill>
                <a:effectLst/>
                <a:latin typeface="Arial" panose="020B0604020202020204" pitchFamily="34" charset="0"/>
                <a:ea typeface="Museo Sans 100"/>
                <a:cs typeface="Arial" panose="020B0604020202020204" pitchFamily="34" charset="0"/>
              </a:rPr>
              <a:t>aar ben je nieuwsgierig naar? </a:t>
            </a:r>
          </a:p>
          <a:p>
            <a:pPr marL="342900" lvl="0" indent="-342900">
              <a:buFont typeface="Arial" panose="020B0604020202020204" pitchFamily="34" charset="0"/>
              <a:buChar char="•"/>
            </a:pPr>
            <a:r>
              <a:rPr lang="nl-NL" sz="2000" dirty="0">
                <a:solidFill>
                  <a:schemeClr val="bg1"/>
                </a:solidFill>
                <a:effectLst/>
                <a:latin typeface="Arial" panose="020B0604020202020204" pitchFamily="34" charset="0"/>
                <a:ea typeface="Museo Sans 100"/>
                <a:cs typeface="Arial" panose="020B0604020202020204" pitchFamily="34" charset="0"/>
              </a:rPr>
              <a:t>Welke vragen heb je over de onderwerpen?</a:t>
            </a:r>
            <a:r>
              <a:rPr lang="nl-NL" sz="2000" dirty="0">
                <a:solidFill>
                  <a:schemeClr val="bg1"/>
                </a:solidFill>
                <a:effectLst/>
                <a:latin typeface="Arial" panose="020B0604020202020204" pitchFamily="34" charset="0"/>
                <a:cs typeface="Arial" panose="020B0604020202020204" pitchFamily="34" charset="0"/>
              </a:rPr>
              <a:t> </a:t>
            </a:r>
            <a:endParaRPr lang="nl-NL" sz="2000" dirty="0">
              <a:solidFill>
                <a:schemeClr val="bg1"/>
              </a:solidFill>
              <a:effectLst/>
              <a:latin typeface="Arial" panose="020B0604020202020204" pitchFamily="34" charset="0"/>
              <a:ea typeface="Museo Sans 100"/>
              <a:cs typeface="Arial" panose="020B0604020202020204" pitchFamily="34" charset="0"/>
            </a:endParaRPr>
          </a:p>
        </p:txBody>
      </p:sp>
      <p:sp>
        <p:nvSpPr>
          <p:cNvPr id="3" name="Ovaal 2">
            <a:extLst>
              <a:ext uri="{FF2B5EF4-FFF2-40B4-BE49-F238E27FC236}">
                <a16:creationId xmlns:a16="http://schemas.microsoft.com/office/drawing/2014/main" id="{3A205172-F2F3-01FD-8A45-0B0755678D0B}"/>
              </a:ext>
            </a:extLst>
          </p:cNvPr>
          <p:cNvSpPr/>
          <p:nvPr/>
        </p:nvSpPr>
        <p:spPr>
          <a:xfrm>
            <a:off x="547484" y="377743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Graphic 6" descr="Open folder outline">
            <a:extLst>
              <a:ext uri="{FF2B5EF4-FFF2-40B4-BE49-F238E27FC236}">
                <a16:creationId xmlns:a16="http://schemas.microsoft.com/office/drawing/2014/main" id="{4620DF79-6B58-DB6C-4C0F-0533A0218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086" y="3881866"/>
            <a:ext cx="554615" cy="554615"/>
          </a:xfrm>
          <a:prstGeom prst="rect">
            <a:avLst/>
          </a:prstGeom>
        </p:spPr>
      </p:pic>
    </p:spTree>
    <p:extLst>
      <p:ext uri="{BB962C8B-B14F-4D97-AF65-F5344CB8AC3E}">
        <p14:creationId xmlns:p14="http://schemas.microsoft.com/office/powerpoint/2010/main" val="425865680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4C16-292B-C8E8-8144-AF91B87C57C8}"/>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5AF7D0D3-356F-FBD9-4B43-A506E6775334}"/>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EF0A46F9-89A8-59F5-3961-EF84B6F58210}"/>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4D0AE69D-9A45-78B4-FD5B-029E9B484579}"/>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31E12724-9FE0-B212-DB61-8A01573E60C5}"/>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1E28D13E-5FA5-16BD-4D9E-D0029BA740C9}"/>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4AC1E9AE-B52C-2CD2-FF68-C414B254E172}"/>
              </a:ext>
            </a:extLst>
          </p:cNvPr>
          <p:cNvGrpSpPr/>
          <p:nvPr/>
        </p:nvGrpSpPr>
        <p:grpSpPr>
          <a:xfrm>
            <a:off x="1476365" y="2600790"/>
            <a:ext cx="7681082" cy="1032274"/>
            <a:chOff x="1446211" y="1700213"/>
            <a:chExt cx="2102206" cy="1032274"/>
          </a:xfrm>
        </p:grpSpPr>
        <p:sp>
          <p:nvSpPr>
            <p:cNvPr id="8" name="TextBox 159">
              <a:extLst>
                <a:ext uri="{FF2B5EF4-FFF2-40B4-BE49-F238E27FC236}">
                  <a16:creationId xmlns:a16="http://schemas.microsoft.com/office/drawing/2014/main" id="{BC6289EA-24B0-89C6-F74E-D9AA17352F72}"/>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A7622D6B-C0F0-CC67-8AD6-FBDE3470FD0B}"/>
                </a:ext>
              </a:extLst>
            </p:cNvPr>
            <p:cNvSpPr/>
            <p:nvPr/>
          </p:nvSpPr>
          <p:spPr bwMode="auto">
            <a:xfrm flipH="1">
              <a:off x="1446211" y="2265479"/>
              <a:ext cx="2102205" cy="467008"/>
            </a:xfrm>
            <a:prstGeom prst="rect">
              <a:avLst/>
            </a:prstGeom>
          </p:spPr>
          <p:txBody>
            <a:bodyPr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verwondert je over je eigen leefomgeving.</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nieuwsgierige vragen over de wereld om je heen.</a:t>
              </a:r>
            </a:p>
            <a:p>
              <a:pPr marL="0" indent="0">
                <a:buNone/>
              </a:pPr>
              <a:endParaRPr lang="nl-NL" sz="1400" dirty="0">
                <a:effectLst/>
                <a:latin typeface="Arial" panose="020B0604020202020204" pitchFamily="34" charset="0"/>
                <a:ea typeface="Museo Sans 100"/>
                <a:cs typeface="Arial" panose="020B0604020202020204" pitchFamily="34" charset="0"/>
              </a:endParaRPr>
            </a:p>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het begrip </a:t>
              </a:r>
              <a:r>
                <a:rPr lang="nl-NL" sz="1400" i="1" dirty="0">
                  <a:effectLst/>
                  <a:latin typeface="Arial" panose="020B0604020202020204" pitchFamily="34" charset="0"/>
                  <a:ea typeface="Museo Sans 100"/>
                  <a:cs typeface="Arial" panose="020B0604020202020204" pitchFamily="34" charset="0"/>
                </a:rPr>
                <a:t>identiteitsontwikkeling</a:t>
              </a:r>
              <a:r>
                <a:rPr lang="nl-NL" sz="1400" dirty="0">
                  <a:effectLst/>
                  <a:latin typeface="Arial" panose="020B0604020202020204" pitchFamily="34" charset="0"/>
                  <a:ea typeface="Museo Sans 100"/>
                  <a:cs typeface="Arial" panose="020B0604020202020204" pitchFamily="34" charset="0"/>
                </a:rPr>
                <a:t>.</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de Big Five persoonlijkheidsfactoren (</a:t>
              </a:r>
              <a:r>
                <a:rPr lang="nl-NL" sz="1400" dirty="0" err="1">
                  <a:effectLst/>
                  <a:latin typeface="Arial" panose="020B0604020202020204" pitchFamily="34" charset="0"/>
                  <a:ea typeface="Museo Sans 100"/>
                  <a:cs typeface="Arial" panose="020B0604020202020204" pitchFamily="34" charset="0"/>
                </a:rPr>
                <a:t>Golberg</a:t>
              </a:r>
              <a:r>
                <a:rPr lang="nl-NL" sz="1400" dirty="0">
                  <a:effectLst/>
                  <a:latin typeface="Arial" panose="020B0604020202020204" pitchFamily="34" charset="0"/>
                  <a:ea typeface="Museo Sans 100"/>
                  <a:cs typeface="Arial" panose="020B0604020202020204" pitchFamily="34" charset="0"/>
                </a:rPr>
                <a:t>, 1993).</a:t>
              </a:r>
            </a:p>
          </p:txBody>
        </p:sp>
      </p:grpSp>
      <p:pic>
        <p:nvPicPr>
          <p:cNvPr id="11" name="Picture 7" descr="Afbeelding met tekst, Graphics, cirkel, grafische vormgeving&#10;&#10;Automatisch gegenereerde beschrijving">
            <a:extLst>
              <a:ext uri="{FF2B5EF4-FFF2-40B4-BE49-F238E27FC236}">
                <a16:creationId xmlns:a16="http://schemas.microsoft.com/office/drawing/2014/main" id="{62C29930-3B1C-A8E7-7BE3-FD0A6F76AA5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7443" y="3759185"/>
            <a:ext cx="2832339" cy="2865528"/>
          </a:xfrm>
          <a:prstGeom prst="rect">
            <a:avLst/>
          </a:prstGeom>
          <a:noFill/>
        </p:spPr>
      </p:pic>
      <p:sp>
        <p:nvSpPr>
          <p:cNvPr id="19" name="Ovaal 18">
            <a:extLst>
              <a:ext uri="{FF2B5EF4-FFF2-40B4-BE49-F238E27FC236}">
                <a16:creationId xmlns:a16="http://schemas.microsoft.com/office/drawing/2014/main" id="{AD02ADE4-1A8B-3378-4878-558F8E29155A}"/>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2E388120-D89C-A72C-10D9-1F33CB87EE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A9DFB242-5C66-F3B5-0560-75150B84304C}"/>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5EBA4943-C857-615B-74E1-F5B6D469E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264" y="2533012"/>
            <a:ext cx="583915" cy="583915"/>
          </a:xfrm>
          <a:prstGeom prst="rect">
            <a:avLst/>
          </a:prstGeom>
        </p:spPr>
      </p:pic>
    </p:spTree>
    <p:extLst>
      <p:ext uri="{BB962C8B-B14F-4D97-AF65-F5344CB8AC3E}">
        <p14:creationId xmlns:p14="http://schemas.microsoft.com/office/powerpoint/2010/main" val="117647477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F11CE-21C3-A053-6D52-6318B7EE95AA}"/>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F9128CCC-E3D1-BF33-A4AC-6E9BB90BCCF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34521C1B-50A1-41D7-2A39-45E040C35DEA}"/>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72A1ED31-1A64-BF5F-FB08-3A1579814724}"/>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E527BF5D-3F0D-5FBB-AF21-AD5193BA786A}"/>
              </a:ext>
            </a:extLst>
          </p:cNvPr>
          <p:cNvSpPr txBox="1"/>
          <p:nvPr/>
        </p:nvSpPr>
        <p:spPr>
          <a:xfrm>
            <a:off x="516118" y="5122799"/>
            <a:ext cx="8087192" cy="707886"/>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Verkennen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Duik dieper in identiteit en motivatie.</a:t>
            </a:r>
            <a:endParaRPr kumimoji="0" lang="nl-NL" sz="2000" b="0" u="none" strike="noStrike" kern="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190740908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2: Hoe is jouw motivatie?</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141963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0BD86-E3DC-725E-0E9B-2C2C8EB88F2D}"/>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DD326FE3-727A-77DA-5138-AC291E477F9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904999" y="27432"/>
            <a:ext cx="10287000" cy="6803136"/>
          </a:xfrm>
          <a:prstGeom prst="rect">
            <a:avLst/>
          </a:prstGeom>
        </p:spPr>
      </p:pic>
      <p:sp>
        <p:nvSpPr>
          <p:cNvPr id="71" name="Tijdelijke aanduiding voor tekst 70">
            <a:extLst>
              <a:ext uri="{FF2B5EF4-FFF2-40B4-BE49-F238E27FC236}">
                <a16:creationId xmlns:a16="http://schemas.microsoft.com/office/drawing/2014/main" id="{56EA360F-12E4-4989-25A5-10DA75BE1ADA}"/>
              </a:ext>
            </a:extLst>
          </p:cNvPr>
          <p:cNvSpPr>
            <a:spLocks noGrp="1"/>
          </p:cNvSpPr>
          <p:nvPr>
            <p:ph type="body" sz="quarter" idx="21"/>
          </p:nvPr>
        </p:nvSpPr>
        <p:spPr>
          <a:xfrm flipH="1">
            <a:off x="0" y="0"/>
            <a:ext cx="6226969" cy="6858000"/>
          </a:xfrm>
        </p:spPr>
        <p:txBody>
          <a:bodyPr/>
          <a:lstStyle/>
          <a:p>
            <a:r>
              <a:rPr lang="nl-NL" dirty="0"/>
              <a:t> </a:t>
            </a:r>
          </a:p>
        </p:txBody>
      </p:sp>
      <p:sp>
        <p:nvSpPr>
          <p:cNvPr id="5" name="Tijdelijke aanduiding voor voettekst 4">
            <a:extLst>
              <a:ext uri="{FF2B5EF4-FFF2-40B4-BE49-F238E27FC236}">
                <a16:creationId xmlns:a16="http://schemas.microsoft.com/office/drawing/2014/main" id="{B18DDFBD-4F53-5A78-6985-DD3372C39A3D}"/>
              </a:ext>
            </a:extLst>
          </p:cNvPr>
          <p:cNvSpPr>
            <a:spLocks noGrp="1"/>
          </p:cNvSpPr>
          <p:nvPr>
            <p:ph type="ftr" sz="quarter" idx="11"/>
          </p:nvPr>
        </p:nvSpPr>
        <p:spPr/>
        <p:txBody>
          <a:bodyPr/>
          <a:lstStyle/>
          <a:p>
            <a:r>
              <a:rPr lang="nl-NL" dirty="0"/>
              <a:t>Erasmus University Rotterdam </a:t>
            </a:r>
          </a:p>
        </p:txBody>
      </p:sp>
    </p:spTree>
    <p:extLst>
      <p:ext uri="{BB962C8B-B14F-4D97-AF65-F5344CB8AC3E}">
        <p14:creationId xmlns:p14="http://schemas.microsoft.com/office/powerpoint/2010/main" val="68994021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325B0-5906-FD92-85D4-93CB46E3E5F9}"/>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51745B74-E387-636E-C24B-1EB8F25D994A}"/>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5" name="Afbeelding 4" descr="Kind dat schrijft met een potlood">
            <a:extLst>
              <a:ext uri="{FF2B5EF4-FFF2-40B4-BE49-F238E27FC236}">
                <a16:creationId xmlns:a16="http://schemas.microsoft.com/office/drawing/2014/main" id="{E629CDB4-95FF-0030-D75A-51CE36C8A3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062" y="1729740"/>
            <a:ext cx="5097780" cy="3398520"/>
          </a:xfrm>
          <a:prstGeom prst="rect">
            <a:avLst/>
          </a:prstGeom>
        </p:spPr>
      </p:pic>
      <p:pic>
        <p:nvPicPr>
          <p:cNvPr id="10" name="Afbeelding 9" descr="Jonge man in de stad">
            <a:extLst>
              <a:ext uri="{FF2B5EF4-FFF2-40B4-BE49-F238E27FC236}">
                <a16:creationId xmlns:a16="http://schemas.microsoft.com/office/drawing/2014/main" id="{0D6C202A-C92C-AA99-9BF3-ECAD43B4FF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3159" y="1729740"/>
            <a:ext cx="5095247" cy="3398520"/>
          </a:xfrm>
          <a:prstGeom prst="rect">
            <a:avLst/>
          </a:prstGeom>
        </p:spPr>
      </p:pic>
    </p:spTree>
    <p:extLst>
      <p:ext uri="{BB962C8B-B14F-4D97-AF65-F5344CB8AC3E}">
        <p14:creationId xmlns:p14="http://schemas.microsoft.com/office/powerpoint/2010/main" val="421602443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E37DF-0058-E43C-65A7-B53327E136BE}"/>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339F8094-E5D6-FBF1-CB13-66AF34601D17}"/>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00B483F2-BBBD-724D-893A-631CED341EC0}"/>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C349A026-6E5A-730B-D6CA-894918945CBC}"/>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2FE3A391-64B9-D9EC-6815-5BE8E6BBDF8B}"/>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15CA2665-F0F9-0A74-1C0D-F7531AA4CFC2}"/>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D0D37A71-9551-36D2-7FE4-A39ED8A6C4EF}"/>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BE6ACDEC-5562-4CF0-C3C4-4F6F0856870E}"/>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3015FCC1-7FC9-4BE9-7E95-65376E9446CE}"/>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kunnen deze toepassen (ik en mijn klas).</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verkent </a:t>
              </a:r>
              <a:r>
                <a:rPr lang="nl-NL" sz="1400" dirty="0">
                  <a:effectLst/>
                  <a:latin typeface="Arial" panose="020B0604020202020204" pitchFamily="34" charset="0"/>
                  <a:ea typeface="Museo Sans 100"/>
                  <a:cs typeface="Arial" panose="020B0604020202020204" pitchFamily="34" charset="0"/>
                </a:rPr>
                <a:t>het onderwerp door je te verdiepen in verschillende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raadpleegt verschillende soorten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verbindt informatie uit verschillende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vormt een eigen kijk op het onderwerp.</a:t>
              </a:r>
            </a:p>
          </p:txBody>
        </p:sp>
      </p:grpSp>
      <p:sp>
        <p:nvSpPr>
          <p:cNvPr id="19" name="Ovaal 18">
            <a:extLst>
              <a:ext uri="{FF2B5EF4-FFF2-40B4-BE49-F238E27FC236}">
                <a16:creationId xmlns:a16="http://schemas.microsoft.com/office/drawing/2014/main" id="{EEB0562A-B2D7-2DD1-0257-C22AEE0909BB}"/>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10CAF6A9-41A1-C1C2-E827-24A92ECE7C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ACD028B7-FE2B-A761-A312-56E9398A7E5A}"/>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D157E4DC-C0C2-D98B-5530-151C3F1018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E381C076-212A-DBF8-8991-DBE24ED024A3}"/>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FE859A84-7490-9C7A-90E2-3315741FD5E8}"/>
              </a:ext>
            </a:extLst>
          </p:cNvPr>
          <p:cNvSpPr txBox="1"/>
          <p:nvPr/>
        </p:nvSpPr>
        <p:spPr>
          <a:xfrm>
            <a:off x="1400475" y="4847219"/>
            <a:ext cx="10145804"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maakt kennis met het begrip identiteitsontwikkeling.</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nl-NL" sz="1400" dirty="0">
                <a:solidFill>
                  <a:srgbClr val="000000"/>
                </a:solidFill>
                <a:latin typeface="Arial" panose="020B0604020202020204" pitchFamily="34" charset="0"/>
                <a:ea typeface="Museo Sans 100"/>
                <a:cs typeface="Arial" panose="020B0604020202020204" pitchFamily="34" charset="0"/>
              </a:rPr>
              <a:t>Je</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kent de Big Five persoonlijkheidsfactoren (</a:t>
            </a:r>
            <a:r>
              <a:rPr kumimoji="0" lang="nl-NL" sz="1400" b="0" i="0" u="none" strike="noStrike" kern="1200" cap="none" spc="0" normalizeH="0" baseline="0" noProof="0" dirty="0" err="1">
                <a:ln>
                  <a:noFill/>
                </a:ln>
                <a:solidFill>
                  <a:srgbClr val="000000"/>
                </a:solidFill>
                <a:effectLst/>
                <a:uLnTx/>
                <a:uFillTx/>
                <a:latin typeface="Arial" panose="020B0604020202020204" pitchFamily="34" charset="0"/>
                <a:ea typeface="Museo Sans 100"/>
                <a:cs typeface="Arial" panose="020B0604020202020204" pitchFamily="34" charset="0"/>
              </a:rPr>
              <a:t>Golberg</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1993).</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kent verschillende vormen van motivatie en de basisbehoeften (Ryan &amp; </a:t>
            </a:r>
            <a:r>
              <a:rPr kumimoji="0" lang="nl-NL" sz="1400" b="0" i="0" u="none" strike="noStrike" kern="1200" cap="none" spc="0" normalizeH="0" baseline="0" noProof="0" dirty="0" err="1">
                <a:ln>
                  <a:noFill/>
                </a:ln>
                <a:solidFill>
                  <a:srgbClr val="000000"/>
                </a:solidFill>
                <a:effectLst/>
                <a:uLnTx/>
                <a:uFillTx/>
                <a:latin typeface="Arial" panose="020B0604020202020204" pitchFamily="34" charset="0"/>
                <a:ea typeface="Museo Sans 100"/>
                <a:cs typeface="Arial" panose="020B0604020202020204" pitchFamily="34" charset="0"/>
              </a:rPr>
              <a:t>Deci</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2000). </a:t>
            </a:r>
          </a:p>
        </p:txBody>
      </p:sp>
    </p:spTree>
    <p:extLst>
      <p:ext uri="{BB962C8B-B14F-4D97-AF65-F5344CB8AC3E}">
        <p14:creationId xmlns:p14="http://schemas.microsoft.com/office/powerpoint/2010/main" val="403781044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DFD5-DF92-1703-CD27-43A0BAC430B6}"/>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303EFA02-61F3-77E0-00CC-DDCA91B7BE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2591B159-21C9-753C-C7F6-DB68D5125553}"/>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8C511D8A-D76D-7EAB-DDC4-FBABD726ECB7}"/>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3A55FE23-051F-701E-1445-FF3A410D60E6}"/>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3560545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nt growing in a concrete crack">
            <a:extLst>
              <a:ext uri="{FF2B5EF4-FFF2-40B4-BE49-F238E27FC236}">
                <a16:creationId xmlns:a16="http://schemas.microsoft.com/office/drawing/2014/main" id="{7D1C9BCA-AB03-3D1F-EEBF-631802937E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2488" y="0"/>
            <a:ext cx="10289512" cy="6858000"/>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a:xfrm flipH="1">
            <a:off x="0" y="0"/>
            <a:ext cx="6226969" cy="6858000"/>
          </a:xfrm>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443548" y="940849"/>
            <a:ext cx="3539172" cy="709102"/>
          </a:xfrm>
        </p:spPr>
        <p:txBody>
          <a:bodyPr/>
          <a:lstStyle/>
          <a:p>
            <a:r>
              <a:rPr lang="nl-NL" sz="6000" dirty="0"/>
              <a:t>Motivatie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363566601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D3751B6-FA99-4EBD-BC3F-3F8E38B00FC7}"/>
              </a:ext>
            </a:extLst>
          </p:cNvPr>
          <p:cNvSpPr>
            <a:spLocks noGrp="1"/>
          </p:cNvSpPr>
          <p:nvPr>
            <p:ph type="title"/>
          </p:nvPr>
        </p:nvSpPr>
        <p:spPr>
          <a:xfrm>
            <a:off x="534880" y="1051234"/>
            <a:ext cx="11114087" cy="709102"/>
          </a:xfrm>
        </p:spPr>
        <p:txBody>
          <a:bodyPr/>
          <a:lstStyle/>
          <a:p>
            <a:r>
              <a:rPr lang="nl-NL" sz="6000" dirty="0">
                <a:solidFill>
                  <a:schemeClr val="bg1"/>
                </a:solidFill>
              </a:rPr>
              <a:t>Intrinsiek </a:t>
            </a:r>
            <a:r>
              <a:rPr lang="nl-NL" sz="6000" dirty="0" err="1">
                <a:solidFill>
                  <a:schemeClr val="bg1"/>
                </a:solidFill>
              </a:rPr>
              <a:t>vs</a:t>
            </a:r>
            <a:r>
              <a:rPr lang="nl-NL" sz="6000" dirty="0">
                <a:solidFill>
                  <a:schemeClr val="bg1"/>
                </a:solidFill>
              </a:rPr>
              <a:t> extrinsiek</a:t>
            </a:r>
          </a:p>
        </p:txBody>
      </p:sp>
      <p:sp>
        <p:nvSpPr>
          <p:cNvPr id="18" name="Tijdelijke aanduiding voor tekst 17">
            <a:extLst>
              <a:ext uri="{FF2B5EF4-FFF2-40B4-BE49-F238E27FC236}">
                <a16:creationId xmlns:a16="http://schemas.microsoft.com/office/drawing/2014/main" id="{B0C19477-CD2C-4145-B46A-90FDA413770D}"/>
              </a:ext>
            </a:extLst>
          </p:cNvPr>
          <p:cNvSpPr>
            <a:spLocks noGrp="1"/>
          </p:cNvSpPr>
          <p:nvPr>
            <p:ph type="body" sz="quarter" idx="16"/>
          </p:nvPr>
        </p:nvSpPr>
        <p:spPr>
          <a:xfrm>
            <a:off x="6248403" y="1976197"/>
            <a:ext cx="5409553" cy="4332528"/>
          </a:xfrm>
          <a:solidFill>
            <a:schemeClr val="bg1"/>
          </a:solidFill>
        </p:spPr>
        <p:txBody>
          <a:bodyPr/>
          <a:lstStyle/>
          <a:p>
            <a:r>
              <a:rPr lang="da-DK" dirty="0">
                <a:solidFill>
                  <a:schemeClr val="accent2"/>
                </a:solidFill>
              </a:rPr>
              <a:t>Extrinsiek</a:t>
            </a:r>
            <a:br>
              <a:rPr lang="da-DK" dirty="0"/>
            </a:br>
            <a:endParaRPr lang="da-DK" dirty="0"/>
          </a:p>
        </p:txBody>
      </p:sp>
      <p:sp>
        <p:nvSpPr>
          <p:cNvPr id="22" name="Tijdelijke aanduiding voor tekst 21">
            <a:extLst>
              <a:ext uri="{FF2B5EF4-FFF2-40B4-BE49-F238E27FC236}">
                <a16:creationId xmlns:a16="http://schemas.microsoft.com/office/drawing/2014/main" id="{B79F0813-F723-4154-8936-ABDF21827C68}"/>
              </a:ext>
            </a:extLst>
          </p:cNvPr>
          <p:cNvSpPr>
            <a:spLocks noGrp="1"/>
          </p:cNvSpPr>
          <p:nvPr>
            <p:ph type="body" sz="quarter" idx="23"/>
          </p:nvPr>
        </p:nvSpPr>
        <p:spPr>
          <a:xfrm>
            <a:off x="534880" y="1976198"/>
            <a:ext cx="5408719" cy="4332528"/>
          </a:xfrm>
          <a:solidFill>
            <a:schemeClr val="bg1"/>
          </a:solidFill>
        </p:spPr>
        <p:txBody>
          <a:bodyPr/>
          <a:lstStyle/>
          <a:p>
            <a:r>
              <a:rPr lang="da-DK" dirty="0">
                <a:solidFill>
                  <a:schemeClr val="accent2"/>
                </a:solidFill>
              </a:rPr>
              <a:t>Intrinsiek</a:t>
            </a:r>
            <a:br>
              <a:rPr lang="da-DK" dirty="0"/>
            </a:br>
            <a:endParaRPr lang="da-DK" dirty="0"/>
          </a:p>
        </p:txBody>
      </p:sp>
      <p:sp>
        <p:nvSpPr>
          <p:cNvPr id="12" name="Tijdelijke aanduiding voor voettekst 4">
            <a:extLst>
              <a:ext uri="{FF2B5EF4-FFF2-40B4-BE49-F238E27FC236}">
                <a16:creationId xmlns:a16="http://schemas.microsoft.com/office/drawing/2014/main" id="{867F1139-860C-9E1D-3540-FC9F65E76AA5}"/>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17" name="Graphic 16" descr="Muscular arm outline">
            <a:extLst>
              <a:ext uri="{FF2B5EF4-FFF2-40B4-BE49-F238E27FC236}">
                <a16:creationId xmlns:a16="http://schemas.microsoft.com/office/drawing/2014/main" id="{CF25F7DF-38F0-C40D-8435-F1C446C103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364" y="3103259"/>
            <a:ext cx="1703601" cy="1703601"/>
          </a:xfrm>
          <a:prstGeom prst="rect">
            <a:avLst/>
          </a:prstGeom>
        </p:spPr>
      </p:pic>
      <p:pic>
        <p:nvPicPr>
          <p:cNvPr id="20" name="Graphic 19" descr="Money outline">
            <a:extLst>
              <a:ext uri="{FF2B5EF4-FFF2-40B4-BE49-F238E27FC236}">
                <a16:creationId xmlns:a16="http://schemas.microsoft.com/office/drawing/2014/main" id="{81D5E911-6883-8A5A-B9EB-AD8047635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2855" y="3142770"/>
            <a:ext cx="1756474" cy="1756474"/>
          </a:xfrm>
          <a:prstGeom prst="rect">
            <a:avLst/>
          </a:prstGeom>
        </p:spPr>
      </p:pic>
      <p:pic>
        <p:nvPicPr>
          <p:cNvPr id="23" name="Graphic 22" descr="Trophy outline">
            <a:extLst>
              <a:ext uri="{FF2B5EF4-FFF2-40B4-BE49-F238E27FC236}">
                <a16:creationId xmlns:a16="http://schemas.microsoft.com/office/drawing/2014/main" id="{B93AA218-D917-5A7B-A0FD-2E0BE4E1FC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4228" y="3142770"/>
            <a:ext cx="1756474" cy="1756474"/>
          </a:xfrm>
          <a:prstGeom prst="rect">
            <a:avLst/>
          </a:prstGeom>
        </p:spPr>
      </p:pic>
      <p:pic>
        <p:nvPicPr>
          <p:cNvPr id="25" name="Graphic 24" descr="Magnifying glass outline">
            <a:extLst>
              <a:ext uri="{FF2B5EF4-FFF2-40B4-BE49-F238E27FC236}">
                <a16:creationId xmlns:a16="http://schemas.microsoft.com/office/drawing/2014/main" id="{D4BF75B1-7C14-2123-7B9B-AE32015907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89463" y="3142770"/>
            <a:ext cx="1703601" cy="1703601"/>
          </a:xfrm>
          <a:prstGeom prst="rect">
            <a:avLst/>
          </a:prstGeom>
        </p:spPr>
      </p:pic>
      <p:pic>
        <p:nvPicPr>
          <p:cNvPr id="27" name="Graphic 26" descr="Fork In Road outline">
            <a:extLst>
              <a:ext uri="{FF2B5EF4-FFF2-40B4-BE49-F238E27FC236}">
                <a16:creationId xmlns:a16="http://schemas.microsoft.com/office/drawing/2014/main" id="{AEE3F288-5548-955D-DBF6-D2F65CFAFD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36658" y="3033748"/>
            <a:ext cx="1773112" cy="1773112"/>
          </a:xfrm>
          <a:prstGeom prst="rect">
            <a:avLst/>
          </a:prstGeom>
        </p:spPr>
      </p:pic>
      <p:pic>
        <p:nvPicPr>
          <p:cNvPr id="29" name="Graphic 28" descr="Checklist outline">
            <a:extLst>
              <a:ext uri="{FF2B5EF4-FFF2-40B4-BE49-F238E27FC236}">
                <a16:creationId xmlns:a16="http://schemas.microsoft.com/office/drawing/2014/main" id="{101F1CC7-0AA4-1FC4-5877-D8ECDFEA4F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33200" y="3356092"/>
            <a:ext cx="1572737" cy="1572737"/>
          </a:xfrm>
          <a:prstGeom prst="rect">
            <a:avLst/>
          </a:prstGeom>
        </p:spPr>
      </p:pic>
    </p:spTree>
    <p:extLst>
      <p:ext uri="{BB962C8B-B14F-4D97-AF65-F5344CB8AC3E}">
        <p14:creationId xmlns:p14="http://schemas.microsoft.com/office/powerpoint/2010/main" val="165289341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880" y="1190255"/>
            <a:ext cx="11114087" cy="709102"/>
          </a:xfrm>
        </p:spPr>
        <p:txBody>
          <a:bodyPr/>
          <a:lstStyle/>
          <a:p>
            <a:r>
              <a:rPr lang="nl-NL" sz="6000" dirty="0"/>
              <a:t>Voorbeelden van motivatie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r>
              <a:rPr lang="nl-NL" dirty="0"/>
              <a:t>Erasmus University Rotterdam </a:t>
            </a:r>
          </a:p>
        </p:txBody>
      </p:sp>
      <p:sp>
        <p:nvSpPr>
          <p:cNvPr id="16" name="Tijdelijke aanduiding voor tekst 15">
            <a:extLst>
              <a:ext uri="{FF2B5EF4-FFF2-40B4-BE49-F238E27FC236}">
                <a16:creationId xmlns:a16="http://schemas.microsoft.com/office/drawing/2014/main" id="{5A19318F-1096-43D8-8C49-59F9A57E4807}"/>
              </a:ext>
            </a:extLst>
          </p:cNvPr>
          <p:cNvSpPr>
            <a:spLocks noGrp="1"/>
          </p:cNvSpPr>
          <p:nvPr>
            <p:ph type="body" sz="quarter" idx="18"/>
          </p:nvPr>
        </p:nvSpPr>
        <p:spPr/>
        <p:txBody>
          <a:bodyPr/>
          <a:lstStyle/>
          <a:p>
            <a:r>
              <a:rPr lang="nl-NL" dirty="0"/>
              <a:t> </a:t>
            </a:r>
          </a:p>
        </p:txBody>
      </p:sp>
      <p:sp>
        <p:nvSpPr>
          <p:cNvPr id="14" name="Tijdelijke aanduiding voor tekst 13">
            <a:extLst>
              <a:ext uri="{FF2B5EF4-FFF2-40B4-BE49-F238E27FC236}">
                <a16:creationId xmlns:a16="http://schemas.microsoft.com/office/drawing/2014/main" id="{0B4D6245-21AC-4A94-82A9-D66065D827BE}"/>
              </a:ext>
            </a:extLst>
          </p:cNvPr>
          <p:cNvSpPr>
            <a:spLocks noGrp="1"/>
          </p:cNvSpPr>
          <p:nvPr>
            <p:ph type="body" sz="quarter" idx="13"/>
          </p:nvPr>
        </p:nvSpPr>
        <p:spPr/>
        <p:txBody>
          <a:bodyPr/>
          <a:lstStyle/>
          <a:p>
            <a:r>
              <a:rPr lang="nl-NL" dirty="0"/>
              <a:t>Academisch</a:t>
            </a:r>
          </a:p>
        </p:txBody>
      </p:sp>
      <p:sp>
        <p:nvSpPr>
          <p:cNvPr id="17" name="Tijdelijke aanduiding voor tekst 16">
            <a:extLst>
              <a:ext uri="{FF2B5EF4-FFF2-40B4-BE49-F238E27FC236}">
                <a16:creationId xmlns:a16="http://schemas.microsoft.com/office/drawing/2014/main" id="{DA48E566-3D98-4585-9ACD-1B6A4C55520E}"/>
              </a:ext>
            </a:extLst>
          </p:cNvPr>
          <p:cNvSpPr>
            <a:spLocks noGrp="1"/>
          </p:cNvSpPr>
          <p:nvPr>
            <p:ph type="body" sz="quarter" idx="19"/>
          </p:nvPr>
        </p:nvSpPr>
        <p:spPr/>
        <p:txBody>
          <a:bodyPr/>
          <a:lstStyle/>
          <a:p>
            <a:r>
              <a:rPr lang="en-US" dirty="0"/>
              <a:t>B</a:t>
            </a:r>
            <a:r>
              <a:rPr lang="nl-NL" dirty="0" err="1"/>
              <a:t>ehalen</a:t>
            </a:r>
            <a:r>
              <a:rPr lang="nl-NL" dirty="0"/>
              <a:t> diploma</a:t>
            </a:r>
          </a:p>
        </p:txBody>
      </p:sp>
      <p:sp>
        <p:nvSpPr>
          <p:cNvPr id="18" name="Tijdelijke aanduiding voor tekst 17">
            <a:extLst>
              <a:ext uri="{FF2B5EF4-FFF2-40B4-BE49-F238E27FC236}">
                <a16:creationId xmlns:a16="http://schemas.microsoft.com/office/drawing/2014/main" id="{FBA75BA2-CFD1-4464-BF38-8CA43C5391B6}"/>
              </a:ext>
            </a:extLst>
          </p:cNvPr>
          <p:cNvSpPr>
            <a:spLocks noGrp="1"/>
          </p:cNvSpPr>
          <p:nvPr>
            <p:ph type="body" sz="quarter" idx="20"/>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968AEDA6-15B3-49BC-AC9D-3385A8B5A308}"/>
              </a:ext>
            </a:extLst>
          </p:cNvPr>
          <p:cNvSpPr>
            <a:spLocks noGrp="1"/>
          </p:cNvSpPr>
          <p:nvPr>
            <p:ph type="body" sz="quarter" idx="22"/>
          </p:nvPr>
        </p:nvSpPr>
        <p:spPr/>
        <p:txBody>
          <a:bodyPr/>
          <a:lstStyle/>
          <a:p>
            <a:r>
              <a:rPr lang="en-US" dirty="0"/>
              <a:t>S</a:t>
            </a:r>
            <a:r>
              <a:rPr lang="nl-NL" dirty="0"/>
              <a:t>port</a:t>
            </a:r>
          </a:p>
        </p:txBody>
      </p:sp>
      <p:sp>
        <p:nvSpPr>
          <p:cNvPr id="21" name="Tijdelijke aanduiding voor tekst 20">
            <a:extLst>
              <a:ext uri="{FF2B5EF4-FFF2-40B4-BE49-F238E27FC236}">
                <a16:creationId xmlns:a16="http://schemas.microsoft.com/office/drawing/2014/main" id="{98C2D036-FC23-44D7-AB71-2480DDBC03A4}"/>
              </a:ext>
            </a:extLst>
          </p:cNvPr>
          <p:cNvSpPr>
            <a:spLocks noGrp="1"/>
          </p:cNvSpPr>
          <p:nvPr>
            <p:ph type="body" sz="quarter" idx="23"/>
          </p:nvPr>
        </p:nvSpPr>
        <p:spPr/>
        <p:txBody>
          <a:bodyPr/>
          <a:lstStyle/>
          <a:p>
            <a:pPr lvl="4"/>
            <a:r>
              <a:rPr lang="en-US" dirty="0"/>
              <a:t>W</a:t>
            </a:r>
            <a:r>
              <a:rPr lang="nl-NL" dirty="0" err="1"/>
              <a:t>edstrijd</a:t>
            </a:r>
            <a:r>
              <a:rPr lang="nl-NL" dirty="0"/>
              <a:t> winnen</a:t>
            </a:r>
          </a:p>
        </p:txBody>
      </p:sp>
      <p:sp>
        <p:nvSpPr>
          <p:cNvPr id="22" name="Tijdelijke aanduiding voor tekst 21">
            <a:extLst>
              <a:ext uri="{FF2B5EF4-FFF2-40B4-BE49-F238E27FC236}">
                <a16:creationId xmlns:a16="http://schemas.microsoft.com/office/drawing/2014/main" id="{12C5622F-44AA-46A4-B6E7-077B8911673F}"/>
              </a:ext>
            </a:extLst>
          </p:cNvPr>
          <p:cNvSpPr>
            <a:spLocks noGrp="1"/>
          </p:cNvSpPr>
          <p:nvPr>
            <p:ph type="body" sz="quarter" idx="24"/>
          </p:nvPr>
        </p:nvSpPr>
        <p:spPr/>
        <p:txBody>
          <a:bodyPr/>
          <a:lstStyle/>
          <a:p>
            <a:r>
              <a:rPr lang="nl-NL" dirty="0"/>
              <a:t> </a:t>
            </a:r>
          </a:p>
        </p:txBody>
      </p:sp>
      <p:sp>
        <p:nvSpPr>
          <p:cNvPr id="24" name="Tijdelijke aanduiding voor tekst 23">
            <a:extLst>
              <a:ext uri="{FF2B5EF4-FFF2-40B4-BE49-F238E27FC236}">
                <a16:creationId xmlns:a16="http://schemas.microsoft.com/office/drawing/2014/main" id="{B1173392-2AB0-4620-AFDC-5731747319E7}"/>
              </a:ext>
            </a:extLst>
          </p:cNvPr>
          <p:cNvSpPr>
            <a:spLocks noGrp="1"/>
          </p:cNvSpPr>
          <p:nvPr>
            <p:ph type="body" sz="quarter" idx="26"/>
          </p:nvPr>
        </p:nvSpPr>
        <p:spPr/>
        <p:txBody>
          <a:bodyPr/>
          <a:lstStyle/>
          <a:p>
            <a:r>
              <a:rPr lang="en-US" dirty="0" err="1"/>
              <a:t>Vaardigheden</a:t>
            </a:r>
            <a:endParaRPr lang="nl-NL" dirty="0"/>
          </a:p>
        </p:txBody>
      </p:sp>
      <p:sp>
        <p:nvSpPr>
          <p:cNvPr id="25" name="Tijdelijke aanduiding voor tekst 24">
            <a:extLst>
              <a:ext uri="{FF2B5EF4-FFF2-40B4-BE49-F238E27FC236}">
                <a16:creationId xmlns:a16="http://schemas.microsoft.com/office/drawing/2014/main" id="{AE996AC7-36E7-4DAE-8611-50A198167AEE}"/>
              </a:ext>
            </a:extLst>
          </p:cNvPr>
          <p:cNvSpPr>
            <a:spLocks noGrp="1"/>
          </p:cNvSpPr>
          <p:nvPr>
            <p:ph type="body" sz="quarter" idx="27"/>
          </p:nvPr>
        </p:nvSpPr>
        <p:spPr/>
        <p:txBody>
          <a:bodyPr/>
          <a:lstStyle/>
          <a:p>
            <a:pPr lvl="4"/>
            <a:r>
              <a:rPr lang="nl-NL" dirty="0"/>
              <a:t>Ontwikkelen skills</a:t>
            </a:r>
          </a:p>
        </p:txBody>
      </p:sp>
      <p:sp>
        <p:nvSpPr>
          <p:cNvPr id="26" name="Tijdelijke aanduiding voor tekst 25">
            <a:extLst>
              <a:ext uri="{FF2B5EF4-FFF2-40B4-BE49-F238E27FC236}">
                <a16:creationId xmlns:a16="http://schemas.microsoft.com/office/drawing/2014/main" id="{A43CF7BC-BDB4-47AE-89BC-DFB4AE4E0B8F}"/>
              </a:ext>
            </a:extLst>
          </p:cNvPr>
          <p:cNvSpPr>
            <a:spLocks noGrp="1"/>
          </p:cNvSpPr>
          <p:nvPr>
            <p:ph type="body" sz="quarter" idx="28"/>
          </p:nvPr>
        </p:nvSpPr>
        <p:spPr/>
        <p:txBody>
          <a:bodyPr/>
          <a:lstStyle/>
          <a:p>
            <a:r>
              <a:rPr lang="nl-NL" dirty="0"/>
              <a:t> </a:t>
            </a:r>
          </a:p>
        </p:txBody>
      </p:sp>
      <p:sp>
        <p:nvSpPr>
          <p:cNvPr id="28" name="Tijdelijke aanduiding voor tekst 27">
            <a:extLst>
              <a:ext uri="{FF2B5EF4-FFF2-40B4-BE49-F238E27FC236}">
                <a16:creationId xmlns:a16="http://schemas.microsoft.com/office/drawing/2014/main" id="{44775B89-9585-4B6F-A30D-588B77C52611}"/>
              </a:ext>
            </a:extLst>
          </p:cNvPr>
          <p:cNvSpPr>
            <a:spLocks noGrp="1"/>
          </p:cNvSpPr>
          <p:nvPr>
            <p:ph type="body" sz="quarter" idx="30"/>
          </p:nvPr>
        </p:nvSpPr>
        <p:spPr/>
        <p:txBody>
          <a:bodyPr/>
          <a:lstStyle/>
          <a:p>
            <a:r>
              <a:rPr lang="en-US" dirty="0"/>
              <a:t>P</a:t>
            </a:r>
            <a:r>
              <a:rPr lang="nl-NL" dirty="0" err="1"/>
              <a:t>ersoonlijk</a:t>
            </a:r>
            <a:endParaRPr lang="nl-NL" dirty="0"/>
          </a:p>
        </p:txBody>
      </p:sp>
      <p:sp>
        <p:nvSpPr>
          <p:cNvPr id="29" name="Tijdelijke aanduiding voor tekst 28">
            <a:extLst>
              <a:ext uri="{FF2B5EF4-FFF2-40B4-BE49-F238E27FC236}">
                <a16:creationId xmlns:a16="http://schemas.microsoft.com/office/drawing/2014/main" id="{5F6DC2AC-B497-49B0-8CBD-932CFEEB2953}"/>
              </a:ext>
            </a:extLst>
          </p:cNvPr>
          <p:cNvSpPr>
            <a:spLocks noGrp="1"/>
          </p:cNvSpPr>
          <p:nvPr>
            <p:ph type="body" sz="quarter" idx="31"/>
          </p:nvPr>
        </p:nvSpPr>
        <p:spPr/>
        <p:txBody>
          <a:bodyPr/>
          <a:lstStyle/>
          <a:p>
            <a:pPr lvl="4"/>
            <a:r>
              <a:rPr lang="nl-NL" dirty="0"/>
              <a:t>Ontdekken wie je bent</a:t>
            </a:r>
          </a:p>
        </p:txBody>
      </p:sp>
      <p:pic>
        <p:nvPicPr>
          <p:cNvPr id="13" name="Picture Placeholder 12" descr="Rear view of person in academic regalia">
            <a:extLst>
              <a:ext uri="{FF2B5EF4-FFF2-40B4-BE49-F238E27FC236}">
                <a16:creationId xmlns:a16="http://schemas.microsoft.com/office/drawing/2014/main" id="{E5515073-D670-57E7-39F2-D913DCE4438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pic>
        <p:nvPicPr>
          <p:cNvPr id="19" name="Picture Placeholder 18" descr="Angled view of a starting block on a running track">
            <a:extLst>
              <a:ext uri="{FF2B5EF4-FFF2-40B4-BE49-F238E27FC236}">
                <a16:creationId xmlns:a16="http://schemas.microsoft.com/office/drawing/2014/main" id="{731BB341-7AAA-6655-CA35-777DE50717BE}"/>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a:ext>
            </a:extLst>
          </a:blip>
          <a:srcRect/>
          <a:stretch>
            <a:fillRect/>
          </a:stretch>
        </p:blipFill>
        <p:spPr/>
      </p:pic>
      <p:pic>
        <p:nvPicPr>
          <p:cNvPr id="27" name="Picture Placeholder 26" descr="DJ console desk at a nightclub">
            <a:extLst>
              <a:ext uri="{FF2B5EF4-FFF2-40B4-BE49-F238E27FC236}">
                <a16:creationId xmlns:a16="http://schemas.microsoft.com/office/drawing/2014/main" id="{C4A3FF27-D240-688F-DACD-A69DFA1F95F1}"/>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Lst>
          </a:blip>
          <a:srcRect/>
          <a:stretch>
            <a:fillRect/>
          </a:stretch>
        </p:blipFill>
        <p:spPr/>
      </p:pic>
      <p:pic>
        <p:nvPicPr>
          <p:cNvPr id="31" name="Picture Placeholder 30" descr="Puzzles in brain">
            <a:extLst>
              <a:ext uri="{FF2B5EF4-FFF2-40B4-BE49-F238E27FC236}">
                <a16:creationId xmlns:a16="http://schemas.microsoft.com/office/drawing/2014/main" id="{B527225D-4380-0688-C921-497AB1883BE1}"/>
              </a:ext>
            </a:extLst>
          </p:cNvPr>
          <p:cNvPicPr>
            <a:picLocks noGrp="1" noChangeAspect="1"/>
          </p:cNvPicPr>
          <p:nvPr>
            <p:ph type="pic" sz="quarter" idx="29"/>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0011967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A33E7-2E46-DD99-01AE-C01C64E32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1EDDB-DC62-F4EA-10DA-7FD1F95EBDAF}"/>
              </a:ext>
            </a:extLst>
          </p:cNvPr>
          <p:cNvSpPr>
            <a:spLocks noGrp="1"/>
          </p:cNvSpPr>
          <p:nvPr>
            <p:ph type="title"/>
          </p:nvPr>
        </p:nvSpPr>
        <p:spPr>
          <a:xfrm>
            <a:off x="543869" y="722568"/>
            <a:ext cx="9804091" cy="709992"/>
          </a:xfrm>
        </p:spPr>
        <p:txBody>
          <a:bodyPr/>
          <a:lstStyle/>
          <a:p>
            <a:r>
              <a:rPr lang="en-US" sz="4000" dirty="0">
                <a:solidFill>
                  <a:schemeClr val="bg1"/>
                </a:solidFill>
              </a:rPr>
              <a:t>Psychologische basisbehoeften</a:t>
            </a:r>
            <a:endParaRPr lang="nl-NL" sz="4000" dirty="0">
              <a:solidFill>
                <a:schemeClr val="bg1"/>
              </a:solidFill>
            </a:endParaRPr>
          </a:p>
        </p:txBody>
      </p:sp>
      <p:pic>
        <p:nvPicPr>
          <p:cNvPr id="10" name="Picture 9">
            <a:extLst>
              <a:ext uri="{FF2B5EF4-FFF2-40B4-BE49-F238E27FC236}">
                <a16:creationId xmlns:a16="http://schemas.microsoft.com/office/drawing/2014/main" id="{CD634B12-2272-E29F-D239-DE7322CAD7CE}"/>
              </a:ext>
            </a:extLst>
          </p:cNvPr>
          <p:cNvPicPr>
            <a:picLocks noChangeAspect="1"/>
          </p:cNvPicPr>
          <p:nvPr/>
        </p:nvPicPr>
        <p:blipFill>
          <a:blip r:embed="rId2"/>
          <a:stretch>
            <a:fillRect/>
          </a:stretch>
        </p:blipFill>
        <p:spPr>
          <a:xfrm>
            <a:off x="534881" y="6508243"/>
            <a:ext cx="9931245" cy="219475"/>
          </a:xfrm>
          <a:prstGeom prst="rect">
            <a:avLst/>
          </a:prstGeom>
        </p:spPr>
      </p:pic>
      <p:graphicFrame>
        <p:nvGraphicFramePr>
          <p:cNvPr id="23" name="Diagram 22">
            <a:extLst>
              <a:ext uri="{FF2B5EF4-FFF2-40B4-BE49-F238E27FC236}">
                <a16:creationId xmlns:a16="http://schemas.microsoft.com/office/drawing/2014/main" id="{79415C05-8B3F-23D6-7F84-E22CF8275F0C}"/>
              </a:ext>
            </a:extLst>
          </p:cNvPr>
          <p:cNvGraphicFramePr/>
          <p:nvPr>
            <p:extLst>
              <p:ext uri="{D42A27DB-BD31-4B8C-83A1-F6EECF244321}">
                <p14:modId xmlns:p14="http://schemas.microsoft.com/office/powerpoint/2010/main" val="3890374648"/>
              </p:ext>
            </p:extLst>
          </p:nvPr>
        </p:nvGraphicFramePr>
        <p:xfrm>
          <a:off x="4052805" y="1432560"/>
          <a:ext cx="7595326" cy="4995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796835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FA092-062B-D5F5-E8B2-B6C20E4D1D8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E4118DB-9288-6529-95C5-91009230858A}"/>
              </a:ext>
            </a:extLst>
          </p:cNvPr>
          <p:cNvSpPr>
            <a:spLocks noGrp="1"/>
          </p:cNvSpPr>
          <p:nvPr>
            <p:ph type="title"/>
          </p:nvPr>
        </p:nvSpPr>
        <p:spPr>
          <a:xfrm>
            <a:off x="534880" y="917032"/>
            <a:ext cx="11114087" cy="709102"/>
          </a:xfrm>
        </p:spPr>
        <p:txBody>
          <a:bodyPr/>
          <a:lstStyle/>
          <a:p>
            <a:r>
              <a:rPr lang="nl-NL" sz="5600" dirty="0">
                <a:solidFill>
                  <a:schemeClr val="bg1"/>
                </a:solidFill>
              </a:rPr>
              <a:t>De onderzoekscyclus</a:t>
            </a:r>
          </a:p>
        </p:txBody>
      </p:sp>
      <p:sp>
        <p:nvSpPr>
          <p:cNvPr id="12" name="Tijdelijke aanduiding voor voettekst 4">
            <a:extLst>
              <a:ext uri="{FF2B5EF4-FFF2-40B4-BE49-F238E27FC236}">
                <a16:creationId xmlns:a16="http://schemas.microsoft.com/office/drawing/2014/main" id="{07A81344-47EF-BDD0-8B33-92FD42E02529}"/>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sp>
        <p:nvSpPr>
          <p:cNvPr id="10" name="Ovaal 9">
            <a:extLst>
              <a:ext uri="{FF2B5EF4-FFF2-40B4-BE49-F238E27FC236}">
                <a16:creationId xmlns:a16="http://schemas.microsoft.com/office/drawing/2014/main" id="{BFBEAFB2-54D2-D61B-92BA-0F2372A64C06}"/>
              </a:ext>
            </a:extLst>
          </p:cNvPr>
          <p:cNvSpPr/>
          <p:nvPr/>
        </p:nvSpPr>
        <p:spPr>
          <a:xfrm>
            <a:off x="3610590" y="1626134"/>
            <a:ext cx="5248597" cy="502335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Picture 7" descr="Afbeelding met tekst, Graphics, cirkel, grafische vormgeving&#10;&#10;Automatisch gegenereerde beschrijving">
            <a:extLst>
              <a:ext uri="{FF2B5EF4-FFF2-40B4-BE49-F238E27FC236}">
                <a16:creationId xmlns:a16="http://schemas.microsoft.com/office/drawing/2014/main" id="{C70948D8-56FC-F41A-8F97-CD5E9FFC4F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258" y="2066660"/>
            <a:ext cx="4029716" cy="4076935"/>
          </a:xfrm>
          <a:prstGeom prst="rect">
            <a:avLst/>
          </a:prstGeom>
          <a:noFill/>
        </p:spPr>
      </p:pic>
    </p:spTree>
    <p:extLst>
      <p:ext uri="{BB962C8B-B14F-4D97-AF65-F5344CB8AC3E}">
        <p14:creationId xmlns:p14="http://schemas.microsoft.com/office/powerpoint/2010/main" val="385907786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2954B2EC-E1D8-49C0-B5D7-150EDBA999CF}"/>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chemeClr val="bg1"/>
                </a:solidFill>
                <a:effectLst/>
                <a:uLnTx/>
                <a:uFillTx/>
                <a:latin typeface="Arial"/>
                <a:ea typeface="+mn-ea"/>
                <a:cs typeface="+mn-cs"/>
              </a:rPr>
              <a:t>Erasmus University Rotterdam </a:t>
            </a:r>
          </a:p>
        </p:txBody>
      </p:sp>
      <p:sp>
        <p:nvSpPr>
          <p:cNvPr id="8" name="Titel 7">
            <a:extLst>
              <a:ext uri="{FF2B5EF4-FFF2-40B4-BE49-F238E27FC236}">
                <a16:creationId xmlns:a16="http://schemas.microsoft.com/office/drawing/2014/main" id="{4FB42BAF-532A-4DC2-BFB7-FA01A04B89CD}"/>
              </a:ext>
            </a:extLst>
          </p:cNvPr>
          <p:cNvSpPr>
            <a:spLocks noGrp="1"/>
          </p:cNvSpPr>
          <p:nvPr>
            <p:ph type="title"/>
          </p:nvPr>
        </p:nvSpPr>
        <p:spPr>
          <a:xfrm>
            <a:off x="534987" y="722568"/>
            <a:ext cx="10011093" cy="709102"/>
          </a:xfrm>
        </p:spPr>
        <p:txBody>
          <a:bodyPr/>
          <a:lstStyle/>
          <a:p>
            <a:r>
              <a:rPr lang="en-GB" sz="6000" dirty="0"/>
              <a:t>Informatie verwerken</a:t>
            </a:r>
          </a:p>
        </p:txBody>
      </p:sp>
      <p:pic>
        <p:nvPicPr>
          <p:cNvPr id="12" name="Afbeelding 11" descr="Afbeelding met schets, tekening, cirkel, ontwerp&#10;&#10;Automatisch gegenereerde beschrijving">
            <a:extLst>
              <a:ext uri="{FF2B5EF4-FFF2-40B4-BE49-F238E27FC236}">
                <a16:creationId xmlns:a16="http://schemas.microsoft.com/office/drawing/2014/main" id="{7052ABAD-BB79-B495-D699-2D6568BFF2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4293870"/>
            <a:ext cx="4572000" cy="2571750"/>
          </a:xfrm>
          <a:prstGeom prst="rect">
            <a:avLst/>
          </a:prstGeom>
        </p:spPr>
      </p:pic>
      <p:pic>
        <p:nvPicPr>
          <p:cNvPr id="14" name="Afbeelding 13" descr="Afbeelding met schrijfmateriaal, tekst, markeerstift&#10;&#10;Automatisch gegenereerde beschrijving">
            <a:extLst>
              <a:ext uri="{FF2B5EF4-FFF2-40B4-BE49-F238E27FC236}">
                <a16:creationId xmlns:a16="http://schemas.microsoft.com/office/drawing/2014/main" id="{0AFDCD72-CAA5-510A-48B7-2DE71FFA4D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897" y="1634806"/>
            <a:ext cx="3331845" cy="3331845"/>
          </a:xfrm>
          <a:prstGeom prst="rect">
            <a:avLst/>
          </a:prstGeom>
        </p:spPr>
      </p:pic>
      <p:pic>
        <p:nvPicPr>
          <p:cNvPr id="16" name="Afbeelding 15" descr="Afbeelding met tekst, verbruiksartikelen voor kantoor, pen, briefpapier&#10;&#10;Automatisch gegenereerde beschrijving">
            <a:extLst>
              <a:ext uri="{FF2B5EF4-FFF2-40B4-BE49-F238E27FC236}">
                <a16:creationId xmlns:a16="http://schemas.microsoft.com/office/drawing/2014/main" id="{570D256D-B36C-C0DB-CFB1-06207361A97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32961" y="1661159"/>
            <a:ext cx="3305492" cy="3305492"/>
          </a:xfrm>
          <a:prstGeom prst="rect">
            <a:avLst/>
          </a:prstGeom>
        </p:spPr>
      </p:pic>
    </p:spTree>
    <p:extLst>
      <p:ext uri="{BB962C8B-B14F-4D97-AF65-F5344CB8AC3E}">
        <p14:creationId xmlns:p14="http://schemas.microsoft.com/office/powerpoint/2010/main" val="400697454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laborative meeting table">
            <a:extLst>
              <a:ext uri="{FF2B5EF4-FFF2-40B4-BE49-F238E27FC236}">
                <a16:creationId xmlns:a16="http://schemas.microsoft.com/office/drawing/2014/main" id="{AB229BF5-F5E7-F91D-0AE3-A54BAF5554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4" y="0"/>
            <a:ext cx="12191551" cy="6858000"/>
          </a:xfrm>
          <a:prstGeom prst="rect">
            <a:avLst/>
          </a:prstGeom>
        </p:spPr>
      </p:pic>
      <p:sp>
        <p:nvSpPr>
          <p:cNvPr id="10" name="Tijdelijke aanduiding voor tekst 9">
            <a:extLst>
              <a:ext uri="{FF2B5EF4-FFF2-40B4-BE49-F238E27FC236}">
                <a16:creationId xmlns:a16="http://schemas.microsoft.com/office/drawing/2014/main" id="{307801BD-7D8B-49AD-B676-96EA69AB175C}"/>
              </a:ext>
            </a:extLst>
          </p:cNvPr>
          <p:cNvSpPr>
            <a:spLocks noGrp="1"/>
          </p:cNvSpPr>
          <p:nvPr>
            <p:ph type="body" sz="quarter" idx="15"/>
          </p:nvPr>
        </p:nvSpPr>
        <p:spPr>
          <a:xfrm flipV="1">
            <a:off x="0" y="1761066"/>
            <a:ext cx="9731022" cy="5096931"/>
          </a:xfrm>
        </p:spPr>
        <p:txBody>
          <a:bodyPr/>
          <a:lstStyle/>
          <a:p>
            <a:r>
              <a:rPr lang="nl-NL" dirty="0"/>
              <a:t> </a:t>
            </a:r>
          </a:p>
        </p:txBody>
      </p:sp>
      <p:sp>
        <p:nvSpPr>
          <p:cNvPr id="8" name="Tijdelijke aanduiding voor tekst 7">
            <a:extLst>
              <a:ext uri="{FF2B5EF4-FFF2-40B4-BE49-F238E27FC236}">
                <a16:creationId xmlns:a16="http://schemas.microsoft.com/office/drawing/2014/main" id="{4132E903-2714-4115-9B90-BA2CEBB2B645}"/>
              </a:ext>
            </a:extLst>
          </p:cNvPr>
          <p:cNvSpPr>
            <a:spLocks noGrp="1"/>
          </p:cNvSpPr>
          <p:nvPr>
            <p:ph type="body" sz="quarter" idx="13"/>
          </p:nvPr>
        </p:nvSpPr>
        <p:spPr>
          <a:xfrm>
            <a:off x="547484" y="4301067"/>
            <a:ext cx="4635283" cy="1997498"/>
          </a:xfrm>
        </p:spPr>
        <p:txBody>
          <a:bodyPr anchor="t"/>
          <a:lstStyle/>
          <a:p>
            <a:pPr lvl="4"/>
            <a:r>
              <a:rPr lang="nl-NL" sz="3200" dirty="0"/>
              <a:t>Bronnenonderzoek</a:t>
            </a:r>
            <a:br>
              <a:rPr lang="nl-NL" sz="3200" dirty="0"/>
            </a:br>
            <a:endParaRPr lang="nl-NL" sz="2000" b="0" dirty="0"/>
          </a:p>
          <a:p>
            <a:pPr lvl="4"/>
            <a:r>
              <a:rPr lang="nl-NL" sz="2000" b="0" dirty="0"/>
              <a:t>Deel 1: verdiepen in eigen bron</a:t>
            </a:r>
          </a:p>
          <a:p>
            <a:pPr lvl="4"/>
            <a:r>
              <a:rPr lang="nl-NL" sz="2000" b="0" dirty="0"/>
              <a:t>Deel 2: uitleggen aan groepje</a:t>
            </a:r>
            <a:endParaRPr lang="nl-NL" sz="3200" dirty="0"/>
          </a:p>
        </p:txBody>
      </p:sp>
      <p:sp>
        <p:nvSpPr>
          <p:cNvPr id="4" name="Tijdelijke aanduiding voor voettekst 3">
            <a:extLst>
              <a:ext uri="{FF2B5EF4-FFF2-40B4-BE49-F238E27FC236}">
                <a16:creationId xmlns:a16="http://schemas.microsoft.com/office/drawing/2014/main" id="{C09B40DF-3FC9-4EF4-A29D-B5BA5F6C624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itel 13">
            <a:extLst>
              <a:ext uri="{FF2B5EF4-FFF2-40B4-BE49-F238E27FC236}">
                <a16:creationId xmlns:a16="http://schemas.microsoft.com/office/drawing/2014/main" id="{9DBC51D5-4980-4948-A3CC-CA3B46AACD6A}"/>
              </a:ext>
            </a:extLst>
          </p:cNvPr>
          <p:cNvSpPr>
            <a:spLocks noGrp="1"/>
          </p:cNvSpPr>
          <p:nvPr>
            <p:ph type="title"/>
          </p:nvPr>
        </p:nvSpPr>
        <p:spPr/>
        <p:txBody>
          <a:bodyPr/>
          <a:lstStyle/>
          <a:p>
            <a:r>
              <a:rPr lang="nl-NL" dirty="0"/>
              <a:t>Tekst S [onder] + Beeld</a:t>
            </a:r>
          </a:p>
        </p:txBody>
      </p:sp>
      <p:sp>
        <p:nvSpPr>
          <p:cNvPr id="7" name="Ovaal 6">
            <a:extLst>
              <a:ext uri="{FF2B5EF4-FFF2-40B4-BE49-F238E27FC236}">
                <a16:creationId xmlns:a16="http://schemas.microsoft.com/office/drawing/2014/main" id="{F1F17EAD-787A-FD7C-B81B-AD02D074E0C3}"/>
              </a:ext>
            </a:extLst>
          </p:cNvPr>
          <p:cNvSpPr/>
          <p:nvPr/>
        </p:nvSpPr>
        <p:spPr>
          <a:xfrm>
            <a:off x="4383568" y="4835368"/>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Graphic 8" descr="Open folder outline">
            <a:extLst>
              <a:ext uri="{FF2B5EF4-FFF2-40B4-BE49-F238E27FC236}">
                <a16:creationId xmlns:a16="http://schemas.microsoft.com/office/drawing/2014/main" id="{A7A39E77-5811-DC9E-9AB3-D2648901CF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7148" y="4957659"/>
            <a:ext cx="554615" cy="554615"/>
          </a:xfrm>
          <a:prstGeom prst="rect">
            <a:avLst/>
          </a:prstGeom>
        </p:spPr>
      </p:pic>
    </p:spTree>
    <p:extLst>
      <p:ext uri="{BB962C8B-B14F-4D97-AF65-F5344CB8AC3E}">
        <p14:creationId xmlns:p14="http://schemas.microsoft.com/office/powerpoint/2010/main" val="269721599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61CC2-7984-DF78-CDA8-367BEC5F1DA5}"/>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8570C96D-1502-9C07-5F3B-AA69BCDDA792}"/>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D18BCAF4-98C4-D4F2-0376-7AC441F3D653}"/>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99FF2422-9D6F-FB72-AD4C-4D8A2F941091}"/>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383EF44E-0AD1-245E-FC88-BC8F1BF4B904}"/>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FEF5CED0-636A-B412-3860-76C1D2DFF1C0}"/>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7272A81B-BA7F-DD8A-181E-E891D7F56AE4}"/>
              </a:ext>
            </a:extLst>
          </p:cNvPr>
          <p:cNvGrpSpPr/>
          <p:nvPr/>
        </p:nvGrpSpPr>
        <p:grpSpPr>
          <a:xfrm>
            <a:off x="1476365" y="2600790"/>
            <a:ext cx="7681082" cy="1032274"/>
            <a:chOff x="1446211" y="1700213"/>
            <a:chExt cx="2102206" cy="1032274"/>
          </a:xfrm>
        </p:grpSpPr>
        <p:sp>
          <p:nvSpPr>
            <p:cNvPr id="8" name="TextBox 159">
              <a:extLst>
                <a:ext uri="{FF2B5EF4-FFF2-40B4-BE49-F238E27FC236}">
                  <a16:creationId xmlns:a16="http://schemas.microsoft.com/office/drawing/2014/main" id="{B8D5F53D-4199-4A22-75D0-975E1FF703E6}"/>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002F69D1-0264-381E-92E9-2934EA5851D6}"/>
                </a:ext>
              </a:extLst>
            </p:cNvPr>
            <p:cNvSpPr/>
            <p:nvPr/>
          </p:nvSpPr>
          <p:spPr bwMode="auto">
            <a:xfrm flipH="1">
              <a:off x="1446211" y="2265479"/>
              <a:ext cx="2102205" cy="467008"/>
            </a:xfrm>
            <a:prstGeom prst="rect">
              <a:avLst/>
            </a:prstGeom>
          </p:spPr>
          <p:txBody>
            <a:bodyPr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verwondert je over je eigen leefomgeving.</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nieuwsgierige vragen over de wereld om je heen.</a:t>
              </a:r>
            </a:p>
            <a:p>
              <a:pPr marL="0" indent="0">
                <a:buNone/>
              </a:pPr>
              <a:endParaRPr lang="nl-NL" sz="1400" dirty="0">
                <a:effectLst/>
                <a:latin typeface="Arial" panose="020B0604020202020204" pitchFamily="34" charset="0"/>
                <a:ea typeface="Museo Sans 100"/>
                <a:cs typeface="Arial" panose="020B0604020202020204" pitchFamily="34" charset="0"/>
              </a:endParaRPr>
            </a:p>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het begrip </a:t>
              </a:r>
              <a:r>
                <a:rPr lang="nl-NL" sz="1400" i="1" dirty="0">
                  <a:effectLst/>
                  <a:latin typeface="Arial" panose="020B0604020202020204" pitchFamily="34" charset="0"/>
                  <a:ea typeface="Museo Sans 100"/>
                  <a:cs typeface="Arial" panose="020B0604020202020204" pitchFamily="34" charset="0"/>
                </a:rPr>
                <a:t>identiteitsontwikkeling</a:t>
              </a:r>
              <a:r>
                <a:rPr lang="nl-NL" sz="1400" dirty="0">
                  <a:effectLst/>
                  <a:latin typeface="Arial" panose="020B0604020202020204" pitchFamily="34" charset="0"/>
                  <a:ea typeface="Museo Sans 100"/>
                  <a:cs typeface="Arial" panose="020B0604020202020204" pitchFamily="34" charset="0"/>
                </a:rPr>
                <a:t>.</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de Big Five persoonlijkheidsfactoren (</a:t>
              </a:r>
              <a:r>
                <a:rPr lang="nl-NL" sz="1400" dirty="0" err="1">
                  <a:effectLst/>
                  <a:latin typeface="Arial" panose="020B0604020202020204" pitchFamily="34" charset="0"/>
                  <a:ea typeface="Museo Sans 100"/>
                  <a:cs typeface="Arial" panose="020B0604020202020204" pitchFamily="34" charset="0"/>
                </a:rPr>
                <a:t>Golberg</a:t>
              </a:r>
              <a:r>
                <a:rPr lang="nl-NL" sz="1400" dirty="0">
                  <a:effectLst/>
                  <a:latin typeface="Arial" panose="020B0604020202020204" pitchFamily="34" charset="0"/>
                  <a:ea typeface="Museo Sans 100"/>
                  <a:cs typeface="Arial" panose="020B0604020202020204" pitchFamily="34" charset="0"/>
                </a:rPr>
                <a:t>, 1993).</a:t>
              </a:r>
            </a:p>
          </p:txBody>
        </p:sp>
      </p:grpSp>
      <p:pic>
        <p:nvPicPr>
          <p:cNvPr id="11" name="Picture 7" descr="Afbeelding met tekst, Graphics, cirkel, grafische vormgeving&#10;&#10;Automatisch gegenereerde beschrijving">
            <a:extLst>
              <a:ext uri="{FF2B5EF4-FFF2-40B4-BE49-F238E27FC236}">
                <a16:creationId xmlns:a16="http://schemas.microsoft.com/office/drawing/2014/main" id="{DD12CC8A-DEE2-F6AD-908A-487DE6B7944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7443" y="3759185"/>
            <a:ext cx="2832339" cy="2865528"/>
          </a:xfrm>
          <a:prstGeom prst="rect">
            <a:avLst/>
          </a:prstGeom>
          <a:noFill/>
        </p:spPr>
      </p:pic>
      <p:sp>
        <p:nvSpPr>
          <p:cNvPr id="19" name="Ovaal 18">
            <a:extLst>
              <a:ext uri="{FF2B5EF4-FFF2-40B4-BE49-F238E27FC236}">
                <a16:creationId xmlns:a16="http://schemas.microsoft.com/office/drawing/2014/main" id="{5BBC7B3A-8F03-AC2D-52EC-D44AD784933D}"/>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25970F70-5E56-7D67-9996-5E8B15C048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2A6C193C-CA48-E7A2-51B9-F2E13C651F4D}"/>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CA314895-005D-02FC-95D4-BA6B24F644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264" y="2533012"/>
            <a:ext cx="583915" cy="583915"/>
          </a:xfrm>
          <a:prstGeom prst="rect">
            <a:avLst/>
          </a:prstGeom>
        </p:spPr>
      </p:pic>
    </p:spTree>
    <p:extLst>
      <p:ext uri="{BB962C8B-B14F-4D97-AF65-F5344CB8AC3E}">
        <p14:creationId xmlns:p14="http://schemas.microsoft.com/office/powerpoint/2010/main" val="116818501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CB1B-0931-4A3C-4E8F-B1789F7F51CA}"/>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02EF9227-7A0A-291D-AEED-EB4A8429C834}"/>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3DAA0B83-8F69-7AB6-EA64-C0A60218FD72}"/>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B6B3772D-D361-BD67-6B21-06E3CA4F2CCE}"/>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56A5B61C-A685-E65A-132A-757F60E26746}"/>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8AF57484-0460-AE48-1FDA-31A6EB06D14C}"/>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0AB1B5AE-39AB-F6CB-F34C-497DDDDAF0BD}"/>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4B7ECA19-C364-4FEA-E310-2C82F118AE6D}"/>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BE8EE855-BECA-7A1B-1577-596B05550D7D}"/>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kunnen deze toepassen (ik en mijn klas).</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verkent </a:t>
              </a:r>
              <a:r>
                <a:rPr lang="nl-NL" sz="1400" dirty="0">
                  <a:effectLst/>
                  <a:latin typeface="Arial" panose="020B0604020202020204" pitchFamily="34" charset="0"/>
                  <a:ea typeface="Museo Sans 100"/>
                  <a:cs typeface="Arial" panose="020B0604020202020204" pitchFamily="34" charset="0"/>
                </a:rPr>
                <a:t>het onderwerp door je te verdiepen in verschillende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raadpleegt verschillende soorten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verbindt informatie uit verschillende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vormt een eigen kijk op het onderwerp.</a:t>
              </a:r>
            </a:p>
          </p:txBody>
        </p:sp>
      </p:grpSp>
      <p:sp>
        <p:nvSpPr>
          <p:cNvPr id="19" name="Ovaal 18">
            <a:extLst>
              <a:ext uri="{FF2B5EF4-FFF2-40B4-BE49-F238E27FC236}">
                <a16:creationId xmlns:a16="http://schemas.microsoft.com/office/drawing/2014/main" id="{A0EBB060-F814-8A4F-D1B6-CBDFAF3ECA6C}"/>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D34A702B-BD6B-F710-C908-6BA1E8A5B7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10A76F5D-FD9B-3A1B-F463-41CD693637F9}"/>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367B050D-6F20-65CA-3944-FC87AF0B20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40D8B81A-EAE0-D2C6-4E0D-115CF275BA6A}"/>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472966EA-609C-53D4-0170-72D827BBACDB}"/>
              </a:ext>
            </a:extLst>
          </p:cNvPr>
          <p:cNvSpPr txBox="1"/>
          <p:nvPr/>
        </p:nvSpPr>
        <p:spPr>
          <a:xfrm>
            <a:off x="1400475" y="4847219"/>
            <a:ext cx="10145804"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maakt kennis met het begrip identiteitsontwikkeling.</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nl-NL" sz="1400" dirty="0">
                <a:solidFill>
                  <a:srgbClr val="000000"/>
                </a:solidFill>
                <a:latin typeface="Arial" panose="020B0604020202020204" pitchFamily="34" charset="0"/>
                <a:ea typeface="Museo Sans 100"/>
                <a:cs typeface="Arial" panose="020B0604020202020204" pitchFamily="34" charset="0"/>
              </a:rPr>
              <a:t>Je</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kent de Big Five persoonlijkheidsfactoren (</a:t>
            </a:r>
            <a:r>
              <a:rPr kumimoji="0" lang="nl-NL" sz="1400" b="0" i="0" u="none" strike="noStrike" kern="1200" cap="none" spc="0" normalizeH="0" baseline="0" noProof="0" dirty="0" err="1">
                <a:ln>
                  <a:noFill/>
                </a:ln>
                <a:solidFill>
                  <a:srgbClr val="000000"/>
                </a:solidFill>
                <a:effectLst/>
                <a:uLnTx/>
                <a:uFillTx/>
                <a:latin typeface="Arial" panose="020B0604020202020204" pitchFamily="34" charset="0"/>
                <a:ea typeface="Museo Sans 100"/>
                <a:cs typeface="Arial" panose="020B0604020202020204" pitchFamily="34" charset="0"/>
              </a:rPr>
              <a:t>Golberg</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1993).</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kent verschillende vormen van motivatie en de basisbehoeften (Ryan &amp; </a:t>
            </a:r>
            <a:r>
              <a:rPr kumimoji="0" lang="nl-NL" sz="1400" b="0" i="0" u="none" strike="noStrike" kern="1200" cap="none" spc="0" normalizeH="0" baseline="0" noProof="0" dirty="0" err="1">
                <a:ln>
                  <a:noFill/>
                </a:ln>
                <a:solidFill>
                  <a:srgbClr val="000000"/>
                </a:solidFill>
                <a:effectLst/>
                <a:uLnTx/>
                <a:uFillTx/>
                <a:latin typeface="Arial" panose="020B0604020202020204" pitchFamily="34" charset="0"/>
                <a:ea typeface="Museo Sans 100"/>
                <a:cs typeface="Arial" panose="020B0604020202020204" pitchFamily="34" charset="0"/>
              </a:rPr>
              <a:t>Deci</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2000). </a:t>
            </a:r>
          </a:p>
        </p:txBody>
      </p:sp>
    </p:spTree>
    <p:extLst>
      <p:ext uri="{BB962C8B-B14F-4D97-AF65-F5344CB8AC3E}">
        <p14:creationId xmlns:p14="http://schemas.microsoft.com/office/powerpoint/2010/main" val="37771749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F41FB-3376-1A8C-7977-26A193EC31C9}"/>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D339E99C-087C-1F62-93A6-60EF4FF24F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062DB348-97C8-33D6-4885-9EFEFBE18357}"/>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AC87B002-AE61-C785-D2D6-FE7C8C5ABF9C}"/>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451D8638-DC0C-8DAC-D582-9EE6C1452DEE}"/>
              </a:ext>
            </a:extLst>
          </p:cNvPr>
          <p:cNvSpPr txBox="1"/>
          <p:nvPr/>
        </p:nvSpPr>
        <p:spPr>
          <a:xfrm>
            <a:off x="516118" y="5122799"/>
            <a:ext cx="8087192" cy="1015663"/>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Onderzoek opzetten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Onderzoeksvragen opstellen.</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u="none" strike="noStrike" kern="0" cap="none" spc="0" normalizeH="0" baseline="0" noProof="0" dirty="0">
                <a:ln>
                  <a:noFill/>
                </a:ln>
                <a:solidFill>
                  <a:schemeClr val="bg1"/>
                </a:solidFill>
                <a:effectLst/>
                <a:uLnTx/>
                <a:uFillTx/>
                <a:latin typeface="Arial"/>
                <a:ea typeface="+mn-ea"/>
                <a:cs typeface="+mn-cs"/>
              </a:rPr>
              <a:t>Onderzoeksplan maken.</a:t>
            </a:r>
          </a:p>
        </p:txBody>
      </p:sp>
    </p:spTree>
    <p:extLst>
      <p:ext uri="{BB962C8B-B14F-4D97-AF65-F5344CB8AC3E}">
        <p14:creationId xmlns:p14="http://schemas.microsoft.com/office/powerpoint/2010/main" val="321213374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3: Maak een plan</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2103916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373BE-C19A-6E64-25FF-2C4A3CCB2EDE}"/>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08DBEF91-033B-2669-2DF6-C918C7F02C86}"/>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4" name="Afbeelding 3">
            <a:extLst>
              <a:ext uri="{FF2B5EF4-FFF2-40B4-BE49-F238E27FC236}">
                <a16:creationId xmlns:a16="http://schemas.microsoft.com/office/drawing/2014/main" id="{93029BDA-0FFB-C320-63D5-C11BC130A5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0863" y="328182"/>
            <a:ext cx="7772400" cy="2929466"/>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FF24FBB2-4C93-65D7-95EF-6ABB05E97A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880" y="2552270"/>
            <a:ext cx="7772400" cy="2760133"/>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0A993EF1-0F24-E273-DDC3-86D8FA7C0C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34977" y="4008564"/>
            <a:ext cx="7772400" cy="2607678"/>
          </a:xfrm>
          <a:prstGeom prst="rect">
            <a:avLst/>
          </a:prstGeom>
        </p:spPr>
      </p:pic>
      <p:sp>
        <p:nvSpPr>
          <p:cNvPr id="2" name="Tekstvak 1">
            <a:extLst>
              <a:ext uri="{FF2B5EF4-FFF2-40B4-BE49-F238E27FC236}">
                <a16:creationId xmlns:a16="http://schemas.microsoft.com/office/drawing/2014/main" id="{CBD3FC6E-2CB8-748D-76D7-83B9771EDAF1}"/>
              </a:ext>
            </a:extLst>
          </p:cNvPr>
          <p:cNvSpPr txBox="1"/>
          <p:nvPr/>
        </p:nvSpPr>
        <p:spPr>
          <a:xfrm>
            <a:off x="2878112" y="328182"/>
            <a:ext cx="356188" cy="400110"/>
          </a:xfrm>
          <a:prstGeom prst="rect">
            <a:avLst/>
          </a:prstGeom>
          <a:noFill/>
        </p:spPr>
        <p:txBody>
          <a:bodyPr wrap="none" rtlCol="0">
            <a:spAutoFit/>
          </a:bodyPr>
          <a:lstStyle/>
          <a:p>
            <a:r>
              <a:rPr lang="nl-NL" sz="2000" dirty="0">
                <a:solidFill>
                  <a:schemeClr val="bg1"/>
                </a:solidFill>
              </a:rPr>
              <a:t>A</a:t>
            </a:r>
          </a:p>
        </p:txBody>
      </p:sp>
      <p:sp>
        <p:nvSpPr>
          <p:cNvPr id="3" name="Tekstvak 2">
            <a:extLst>
              <a:ext uri="{FF2B5EF4-FFF2-40B4-BE49-F238E27FC236}">
                <a16:creationId xmlns:a16="http://schemas.microsoft.com/office/drawing/2014/main" id="{9C9AB1B7-1285-C772-E7B0-F6664DEEC09A}"/>
              </a:ext>
            </a:extLst>
          </p:cNvPr>
          <p:cNvSpPr txBox="1"/>
          <p:nvPr/>
        </p:nvSpPr>
        <p:spPr>
          <a:xfrm>
            <a:off x="178692" y="2552270"/>
            <a:ext cx="356188" cy="400110"/>
          </a:xfrm>
          <a:prstGeom prst="rect">
            <a:avLst/>
          </a:prstGeom>
          <a:noFill/>
        </p:spPr>
        <p:txBody>
          <a:bodyPr wrap="none" rtlCol="0">
            <a:spAutoFit/>
          </a:bodyPr>
          <a:lstStyle/>
          <a:p>
            <a:r>
              <a:rPr lang="nl-NL" sz="2000" dirty="0">
                <a:solidFill>
                  <a:schemeClr val="bg1"/>
                </a:solidFill>
              </a:rPr>
              <a:t>B</a:t>
            </a:r>
          </a:p>
        </p:txBody>
      </p:sp>
      <p:sp>
        <p:nvSpPr>
          <p:cNvPr id="5" name="Tekstvak 4">
            <a:extLst>
              <a:ext uri="{FF2B5EF4-FFF2-40B4-BE49-F238E27FC236}">
                <a16:creationId xmlns:a16="http://schemas.microsoft.com/office/drawing/2014/main" id="{421A3E27-9D7E-02C7-22D1-D0159EAB94CA}"/>
              </a:ext>
            </a:extLst>
          </p:cNvPr>
          <p:cNvSpPr txBox="1"/>
          <p:nvPr/>
        </p:nvSpPr>
        <p:spPr>
          <a:xfrm>
            <a:off x="9701140" y="3608454"/>
            <a:ext cx="370614" cy="400110"/>
          </a:xfrm>
          <a:prstGeom prst="rect">
            <a:avLst/>
          </a:prstGeom>
          <a:noFill/>
        </p:spPr>
        <p:txBody>
          <a:bodyPr wrap="none" rtlCol="0">
            <a:spAutoFit/>
          </a:bodyPr>
          <a:lstStyle/>
          <a:p>
            <a:r>
              <a:rPr lang="nl-NL" sz="2000" dirty="0">
                <a:solidFill>
                  <a:schemeClr val="bg1"/>
                </a:solidFill>
              </a:rPr>
              <a:t>C</a:t>
            </a:r>
          </a:p>
        </p:txBody>
      </p:sp>
    </p:spTree>
    <p:extLst>
      <p:ext uri="{BB962C8B-B14F-4D97-AF65-F5344CB8AC3E}">
        <p14:creationId xmlns:p14="http://schemas.microsoft.com/office/powerpoint/2010/main" val="118265301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EFDC5-8848-656B-0897-6DF5A84A9272}"/>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13D28D71-75FB-DC13-F12C-B1CF572E223D}"/>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C1BB46F9-2A6E-2D48-089F-BB1B078C901E}"/>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70957B28-834D-FEBF-7205-A2B7DF180A04}"/>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7B3ADBD7-D15D-5D5B-15A3-62A517B2165A}"/>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AF5EECBB-6EF9-2613-D801-62A28FD26ABB}"/>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0A3B415E-FC7B-AC8E-B8D7-F050656BD0B9}"/>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C2CAD17C-80EF-CDD5-E7B2-B0ECF4CC6943}"/>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B93DA4A5-3EA3-5E27-547B-2C6C249515B7}"/>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kunnen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onderzoeksvragen over identiteit of 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onderbouwt keuzes voor de onderzoeksvraag met argumenten.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verwachtingen op basis van 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een eenvoudig onderzoeksplan.</a:t>
              </a:r>
            </a:p>
          </p:txBody>
        </p:sp>
      </p:grpSp>
      <p:sp>
        <p:nvSpPr>
          <p:cNvPr id="19" name="Ovaal 18">
            <a:extLst>
              <a:ext uri="{FF2B5EF4-FFF2-40B4-BE49-F238E27FC236}">
                <a16:creationId xmlns:a16="http://schemas.microsoft.com/office/drawing/2014/main" id="{539897CB-19A3-C14A-ECBB-4A7E9D2B73A9}"/>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39AD15B8-FE8C-B854-0637-885E55CC38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4C56B723-5E07-D947-0173-28E05736BB74}"/>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80E1BFBE-B643-D8B1-4165-9002A65DA0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79CC80B0-72C6-DB70-4A8C-43367C8C549A}"/>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C6992F4B-CBE0-5606-28B6-7FC3161BAA55}"/>
              </a:ext>
            </a:extLst>
          </p:cNvPr>
          <p:cNvSpPr txBox="1"/>
          <p:nvPr/>
        </p:nvSpPr>
        <p:spPr>
          <a:xfrm>
            <a:off x="1400475" y="4847219"/>
            <a:ext cx="1014580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kunt </a:t>
            </a:r>
            <a:r>
              <a:rPr lang="nl-NL" sz="1400" dirty="0">
                <a:effectLst/>
                <a:latin typeface="Arial" panose="020B0604020202020204" pitchFamily="34" charset="0"/>
                <a:ea typeface="Museo Sans 100"/>
                <a:cs typeface="Arial" panose="020B0604020202020204" pitchFamily="34" charset="0"/>
              </a:rPr>
              <a:t>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het begrip identiteitsontwikkeling.</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de Big Five persoonlijkheidsfactoren (</a:t>
            </a:r>
            <a:r>
              <a:rPr lang="nl-NL" sz="1400" dirty="0" err="1">
                <a:effectLst/>
                <a:latin typeface="Arial" panose="020B0604020202020204" pitchFamily="34" charset="0"/>
                <a:ea typeface="Museo Sans 100"/>
                <a:cs typeface="Arial" panose="020B0604020202020204" pitchFamily="34" charset="0"/>
              </a:rPr>
              <a:t>Golberg</a:t>
            </a:r>
            <a:r>
              <a:rPr lang="nl-NL" sz="1400" dirty="0">
                <a:effectLst/>
                <a:latin typeface="Arial" panose="020B0604020202020204" pitchFamily="34" charset="0"/>
                <a:ea typeface="Museo Sans 100"/>
                <a:cs typeface="Arial" panose="020B0604020202020204" pitchFamily="34" charset="0"/>
              </a:rPr>
              <a:t>, 1993).</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verschillende vormen van motivatie en de basisbehoeften (Ryan &amp; </a:t>
            </a:r>
            <a:r>
              <a:rPr lang="nl-NL" sz="1400" dirty="0" err="1">
                <a:effectLst/>
                <a:latin typeface="Arial" panose="020B0604020202020204" pitchFamily="34" charset="0"/>
                <a:ea typeface="Museo Sans 100"/>
                <a:cs typeface="Arial" panose="020B0604020202020204" pitchFamily="34" charset="0"/>
              </a:rPr>
              <a:t>Deci</a:t>
            </a:r>
            <a:r>
              <a:rPr lang="nl-NL" sz="1400" dirty="0">
                <a:effectLst/>
                <a:latin typeface="Arial" panose="020B0604020202020204" pitchFamily="34" charset="0"/>
                <a:ea typeface="Museo Sans 100"/>
                <a:cs typeface="Arial" panose="020B0604020202020204" pitchFamily="34" charset="0"/>
              </a:rPr>
              <a:t>, 2000).</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bepaalt ambitieuze en haalbare einddoelen. </a:t>
            </a:r>
          </a:p>
        </p:txBody>
      </p:sp>
    </p:spTree>
    <p:extLst>
      <p:ext uri="{BB962C8B-B14F-4D97-AF65-F5344CB8AC3E}">
        <p14:creationId xmlns:p14="http://schemas.microsoft.com/office/powerpoint/2010/main" val="220665354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323F4-A4B4-3850-6F39-CB6430CA2FEF}"/>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E5B6E6EE-573E-3FBD-20C4-56F5C3CFF3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08EAE4A2-D88B-82F9-0A56-0DE6A953045E}"/>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321D7199-CE97-10EA-7FB4-739A0E486C1D}"/>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497242BA-EC44-F520-BF86-64CA2CB55CC1}"/>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2386473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EC180-28D7-B4B4-6D60-A01B2797803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C8FBCB4-2333-1AD6-781E-9E9158BADEB8}"/>
              </a:ext>
            </a:extLst>
          </p:cNvPr>
          <p:cNvPicPr>
            <a:picLocks noChangeAspect="1"/>
          </p:cNvPicPr>
          <p:nvPr/>
        </p:nvPicPr>
        <p:blipFill>
          <a:blip r:embed="rId2"/>
          <a:stretch>
            <a:fillRect/>
          </a:stretch>
        </p:blipFill>
        <p:spPr>
          <a:xfrm>
            <a:off x="534881" y="6508243"/>
            <a:ext cx="9931245" cy="219475"/>
          </a:xfrm>
          <a:prstGeom prst="rect">
            <a:avLst/>
          </a:prstGeom>
        </p:spPr>
      </p:pic>
      <p:graphicFrame>
        <p:nvGraphicFramePr>
          <p:cNvPr id="23" name="Diagram 22">
            <a:extLst>
              <a:ext uri="{FF2B5EF4-FFF2-40B4-BE49-F238E27FC236}">
                <a16:creationId xmlns:a16="http://schemas.microsoft.com/office/drawing/2014/main" id="{520D4DA7-084F-527A-9544-4EDDF1AB2B76}"/>
              </a:ext>
            </a:extLst>
          </p:cNvPr>
          <p:cNvGraphicFramePr/>
          <p:nvPr>
            <p:extLst>
              <p:ext uri="{D42A27DB-BD31-4B8C-83A1-F6EECF244321}">
                <p14:modId xmlns:p14="http://schemas.microsoft.com/office/powerpoint/2010/main" val="2994338975"/>
              </p:ext>
            </p:extLst>
          </p:nvPr>
        </p:nvGraphicFramePr>
        <p:xfrm>
          <a:off x="7236178" y="456169"/>
          <a:ext cx="5416664" cy="3793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Afbeelding met schermopname&#10;&#10;Automatisch gegenereerde beschrijving">
            <a:extLst>
              <a:ext uri="{FF2B5EF4-FFF2-40B4-BE49-F238E27FC236}">
                <a16:creationId xmlns:a16="http://schemas.microsoft.com/office/drawing/2014/main" id="{17F63EC7-645D-1409-4108-83F54C1FB3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3280" y="456169"/>
            <a:ext cx="7190641" cy="2061253"/>
          </a:xfrm>
          <a:prstGeom prst="rect">
            <a:avLst/>
          </a:prstGeom>
        </p:spPr>
      </p:pic>
      <p:pic>
        <p:nvPicPr>
          <p:cNvPr id="7" name="Afbeelding 6" descr="Afbeelding met tekst, schermopname, Lettertype, lijn&#10;&#10;Automatisch gegenereerde beschrijving">
            <a:extLst>
              <a:ext uri="{FF2B5EF4-FFF2-40B4-BE49-F238E27FC236}">
                <a16:creationId xmlns:a16="http://schemas.microsoft.com/office/drawing/2014/main" id="{A0C90EB4-F765-072D-76E1-1311FCA1CC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4881" y="2937734"/>
            <a:ext cx="5062876" cy="2267135"/>
          </a:xfrm>
          <a:prstGeom prst="rect">
            <a:avLst/>
          </a:prstGeom>
        </p:spPr>
      </p:pic>
      <p:pic>
        <p:nvPicPr>
          <p:cNvPr id="14" name="Afbeelding 13" descr="Afbeelding met tekst, Lettertype, Rechthoek, ontwerp&#10;&#10;Automatisch gegenereerde beschrijving">
            <a:extLst>
              <a:ext uri="{FF2B5EF4-FFF2-40B4-BE49-F238E27FC236}">
                <a16:creationId xmlns:a16="http://schemas.microsoft.com/office/drawing/2014/main" id="{1DED997E-F27C-FD29-3B37-9CE0A11E07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37954" y="4503050"/>
            <a:ext cx="5224303" cy="2061253"/>
          </a:xfrm>
          <a:prstGeom prst="rect">
            <a:avLst/>
          </a:prstGeom>
        </p:spPr>
      </p:pic>
    </p:spTree>
    <p:extLst>
      <p:ext uri="{BB962C8B-B14F-4D97-AF65-F5344CB8AC3E}">
        <p14:creationId xmlns:p14="http://schemas.microsoft.com/office/powerpoint/2010/main" val="219855118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Brain shaped yellow origami">
            <a:extLst>
              <a:ext uri="{FF2B5EF4-FFF2-40B4-BE49-F238E27FC236}">
                <a16:creationId xmlns:a16="http://schemas.microsoft.com/office/drawing/2014/main" id="{26EB3939-6B4F-9AA5-202A-E7F673AB1AD3}"/>
              </a:ext>
            </a:extLst>
          </p:cNvPr>
          <p:cNvPicPr>
            <a:picLocks noGrp="1" noChangeAspect="1"/>
          </p:cNvPicPr>
          <p:nvPr>
            <p:ph type="pic" sz="quarter" idx="14"/>
          </p:nvPr>
        </p:nvPicPr>
        <p:blipFill rotWithShape="1">
          <a:blip r:embed="rId3" cstate="screen">
            <a:alphaModFix amt="49000"/>
            <a:extLst>
              <a:ext uri="{28A0092B-C50C-407E-A947-70E740481C1C}">
                <a14:useLocalDpi xmlns:a14="http://schemas.microsoft.com/office/drawing/2010/main"/>
              </a:ext>
            </a:extLst>
          </a:blip>
          <a:srcRect b="-1"/>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jdelijke aanduiding voor tekst 1">
            <a:extLst>
              <a:ext uri="{FF2B5EF4-FFF2-40B4-BE49-F238E27FC236}">
                <a16:creationId xmlns:a16="http://schemas.microsoft.com/office/drawing/2014/main" id="{E02DBD08-9A9C-43F3-BDFE-5A289A2CD75D}"/>
              </a:ext>
            </a:extLst>
          </p:cNvPr>
          <p:cNvSpPr txBox="1">
            <a:spLocks/>
          </p:cNvSpPr>
          <p:nvPr/>
        </p:nvSpPr>
        <p:spPr>
          <a:xfrm>
            <a:off x="865010" y="1152575"/>
            <a:ext cx="5221065" cy="3266792"/>
          </a:xfrm>
          <a:prstGeom prst="rect">
            <a:avLst/>
          </a:prstGeom>
        </p:spPr>
        <p:txBody>
          <a:bodyPr vert="horz" wrap="square" lIns="91440" tIns="45720" rIns="91440" bIns="45720" rtlCol="0" anchor="t">
            <a:noAutofit/>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pPr lvl="4">
              <a:lnSpc>
                <a:spcPct val="160000"/>
              </a:lnSpc>
            </a:pPr>
            <a:r>
              <a:rPr lang="nl-NL" sz="2000" dirty="0">
                <a:effectLst/>
                <a:latin typeface="Arial"/>
                <a:ea typeface="Museo Sans 100"/>
                <a:cs typeface="Arial"/>
              </a:rPr>
              <a:t>Onderzoeksvraag</a:t>
            </a:r>
            <a:r>
              <a:rPr lang="nl-NL" dirty="0">
                <a:latin typeface="Arial"/>
                <a:ea typeface="Museo Sans 100"/>
                <a:cs typeface="Arial"/>
              </a:rPr>
              <a:t> </a:t>
            </a:r>
            <a:endParaRPr lang="nl-NL" sz="1800" dirty="0">
              <a:effectLst/>
              <a:latin typeface="Arial" panose="020B0604020202020204" pitchFamily="34" charset="0"/>
              <a:ea typeface="Museo Sans 100"/>
              <a:cs typeface="Arial" panose="020B0604020202020204" pitchFamily="34" charset="0"/>
            </a:endParaRPr>
          </a:p>
          <a:p>
            <a:pPr lvl="4">
              <a:lnSpc>
                <a:spcPct val="160000"/>
              </a:lnSpc>
            </a:pPr>
            <a:r>
              <a:rPr lang="nl-NL" b="0" dirty="0">
                <a:latin typeface="Arial" panose="020B0604020202020204" pitchFamily="34" charset="0"/>
                <a:ea typeface="Museo Sans 100"/>
                <a:cs typeface="Arial" panose="020B0604020202020204" pitchFamily="34" charset="0"/>
              </a:rPr>
              <a:t>Op welke manier beïnvloedt het gebruik van </a:t>
            </a:r>
            <a:r>
              <a:rPr lang="nl-NL" b="0" dirty="0" err="1">
                <a:latin typeface="Arial" panose="020B0604020202020204" pitchFamily="34" charset="0"/>
                <a:ea typeface="Museo Sans 100"/>
                <a:cs typeface="Arial" panose="020B0604020202020204" pitchFamily="34" charset="0"/>
              </a:rPr>
              <a:t>TikTok</a:t>
            </a:r>
            <a:r>
              <a:rPr lang="nl-NL" b="0" dirty="0">
                <a:latin typeface="Arial" panose="020B0604020202020204" pitchFamily="34" charset="0"/>
                <a:ea typeface="Museo Sans 100"/>
                <a:cs typeface="Arial" panose="020B0604020202020204" pitchFamily="34" charset="0"/>
              </a:rPr>
              <a:t> het zelfbeeld van mij en mijn klasgenoten?</a:t>
            </a:r>
          </a:p>
          <a:p>
            <a:pPr lvl="4">
              <a:lnSpc>
                <a:spcPct val="160000"/>
              </a:lnSpc>
            </a:pPr>
            <a:endParaRPr lang="nl-NL" sz="2000" b="0" dirty="0">
              <a:effectLst/>
              <a:latin typeface="Arial" panose="020B0604020202020204" pitchFamily="34" charset="0"/>
              <a:ea typeface="Museo Sans 100"/>
              <a:cs typeface="Arial" panose="020B0604020202020204" pitchFamily="34" charset="0"/>
            </a:endParaRPr>
          </a:p>
          <a:p>
            <a:pPr lvl="4">
              <a:lnSpc>
                <a:spcPct val="160000"/>
              </a:lnSpc>
            </a:pPr>
            <a:r>
              <a:rPr lang="nl-NL" sz="2000" dirty="0">
                <a:effectLst/>
                <a:latin typeface="Arial" panose="020B0604020202020204" pitchFamily="34" charset="0"/>
                <a:ea typeface="Museo Sans 100"/>
                <a:cs typeface="Arial" panose="020B0604020202020204" pitchFamily="34" charset="0"/>
              </a:rPr>
              <a:t>Verwachting</a:t>
            </a:r>
            <a:endParaRPr lang="nl-NL" sz="1800" dirty="0">
              <a:effectLst/>
              <a:latin typeface="Arial" panose="020B0604020202020204" pitchFamily="34" charset="0"/>
              <a:ea typeface="Museo Sans 100"/>
              <a:cs typeface="Arial" panose="020B0604020202020204" pitchFamily="34" charset="0"/>
            </a:endParaRPr>
          </a:p>
          <a:p>
            <a:pPr lvl="4">
              <a:lnSpc>
                <a:spcPct val="160000"/>
              </a:lnSpc>
            </a:pPr>
            <a:r>
              <a:rPr lang="nl-NL" b="0" dirty="0">
                <a:latin typeface="Arial"/>
                <a:ea typeface="Museo Sans 100"/>
                <a:cs typeface="Arial"/>
              </a:rPr>
              <a:t>H</a:t>
            </a:r>
            <a:r>
              <a:rPr lang="nl-NL" b="0" dirty="0">
                <a:effectLst/>
                <a:latin typeface="Arial"/>
                <a:ea typeface="Museo Sans 100"/>
                <a:cs typeface="Arial"/>
              </a:rPr>
              <a:t>et gebruik van </a:t>
            </a:r>
            <a:r>
              <a:rPr lang="nl-NL" b="0" dirty="0" err="1">
                <a:latin typeface="Arial"/>
                <a:ea typeface="Museo Sans 100"/>
                <a:cs typeface="Arial"/>
              </a:rPr>
              <a:t>TikTok</a:t>
            </a:r>
            <a:r>
              <a:rPr lang="nl-NL" b="0" dirty="0">
                <a:latin typeface="Arial"/>
                <a:ea typeface="Museo Sans 100"/>
                <a:cs typeface="Arial"/>
              </a:rPr>
              <a:t> </a:t>
            </a:r>
            <a:r>
              <a:rPr lang="nl-NL" b="0" dirty="0">
                <a:effectLst/>
                <a:latin typeface="Arial"/>
                <a:ea typeface="Museo Sans 100"/>
                <a:cs typeface="Arial"/>
              </a:rPr>
              <a:t>heeft een grote invloed op de ontwikkeling van mijn identiteit en die van mijn klasgenoten, doordat zij hun interesses en waarden aanpassen aan wat zij online zien bij anderen.</a:t>
            </a:r>
            <a:endParaRPr lang="nl-NL" b="0" dirty="0">
              <a:latin typeface="Arial"/>
              <a:ea typeface="Museo Sans 100"/>
              <a:cs typeface="Arial"/>
            </a:endParaRPr>
          </a:p>
          <a:p>
            <a:pPr lvl="4">
              <a:lnSpc>
                <a:spcPct val="160000"/>
              </a:lnSpc>
            </a:pPr>
            <a:endParaRPr lang="nl-NL" sz="1800" b="0" dirty="0">
              <a:effectLst/>
              <a:latin typeface="Arial" panose="020B0604020202020204" pitchFamily="34" charset="0"/>
              <a:ea typeface="Museo Sans 100"/>
              <a:cs typeface="Arial" panose="020B0604020202020204" pitchFamily="34" charset="0"/>
            </a:endParaRPr>
          </a:p>
          <a:p>
            <a:pPr lvl="4">
              <a:lnSpc>
                <a:spcPct val="160000"/>
              </a:lnSpc>
            </a:pPr>
            <a:endParaRPr lang="en-US" sz="2000" dirty="0">
              <a:solidFill>
                <a:srgbClr val="000000"/>
              </a:solidFill>
              <a:effectLst/>
              <a:latin typeface="Arial" panose="020B0604020202020204" pitchFamily="34" charset="0"/>
              <a:ea typeface="Museo Sans 100"/>
              <a:cs typeface="Arial" panose="020B0604020202020204" pitchFamily="34" charset="0"/>
            </a:endParaRPr>
          </a:p>
        </p:txBody>
      </p:sp>
      <p:sp>
        <p:nvSpPr>
          <p:cNvPr id="12" name="Tijdelijke aanduiding voor voettekst 4">
            <a:extLst>
              <a:ext uri="{FF2B5EF4-FFF2-40B4-BE49-F238E27FC236}">
                <a16:creationId xmlns:a16="http://schemas.microsoft.com/office/drawing/2014/main" id="{9B86CC52-B1AF-B9D2-B04D-B429A9F982E1}"/>
              </a:ext>
            </a:extLst>
          </p:cNvPr>
          <p:cNvSpPr>
            <a:spLocks noGrp="1"/>
          </p:cNvSpPr>
          <p:nvPr>
            <p:ph type="ftr" sz="quarter" idx="11"/>
          </p:nvPr>
        </p:nvSpPr>
        <p:spPr>
          <a:xfrm>
            <a:off x="328449" y="6310312"/>
            <a:ext cx="4114800" cy="365125"/>
          </a:xfrm>
        </p:spPr>
        <p:txBody>
          <a:bodyPr vert="horz" lIns="91440" tIns="45720" rIns="91440" bIns="45720" rtlCol="0" anchor="ctr">
            <a:normAutofit/>
          </a:bodyPr>
          <a:lstStyle/>
          <a:p>
            <a:pPr>
              <a:spcAft>
                <a:spcPts val="600"/>
              </a:spcAft>
              <a:defRPr/>
            </a:pPr>
            <a:r>
              <a:rPr lang="en-US" kern="1200" dirty="0">
                <a:solidFill>
                  <a:schemeClr val="tx1"/>
                </a:solidFill>
                <a:latin typeface="+mj-lt"/>
                <a:ea typeface="+mn-ea"/>
                <a:cs typeface="+mn-cs"/>
              </a:rPr>
              <a:t>Erasmus University Rotterdam </a:t>
            </a:r>
          </a:p>
        </p:txBody>
      </p:sp>
      <p:pic>
        <p:nvPicPr>
          <p:cNvPr id="2" name="Online Media 1" title="Het vragenmachientje">
            <a:hlinkClick r:id="" action="ppaction://media"/>
            <a:extLst>
              <a:ext uri="{FF2B5EF4-FFF2-40B4-BE49-F238E27FC236}">
                <a16:creationId xmlns:a16="http://schemas.microsoft.com/office/drawing/2014/main" id="{67E62699-2B56-EF95-DF92-0128B8D9225D}"/>
              </a:ext>
            </a:extLst>
          </p:cNvPr>
          <p:cNvPicPr>
            <a:picLocks noRot="1" noChangeAspect="1"/>
          </p:cNvPicPr>
          <p:nvPr>
            <a:videoFile r:link="rId1"/>
          </p:nvPr>
        </p:nvPicPr>
        <p:blipFill>
          <a:blip r:embed="rId4"/>
          <a:stretch>
            <a:fillRect/>
          </a:stretch>
        </p:blipFill>
        <p:spPr>
          <a:xfrm>
            <a:off x="6427749" y="1908544"/>
            <a:ext cx="5534506" cy="3035006"/>
          </a:xfrm>
          <a:prstGeom prst="rect">
            <a:avLst/>
          </a:prstGeom>
        </p:spPr>
      </p:pic>
      <p:sp>
        <p:nvSpPr>
          <p:cNvPr id="3" name="Tijdelijke aanduiding voor tekst 1">
            <a:extLst>
              <a:ext uri="{FF2B5EF4-FFF2-40B4-BE49-F238E27FC236}">
                <a16:creationId xmlns:a16="http://schemas.microsoft.com/office/drawing/2014/main" id="{8C142B11-E8B6-629D-4F94-D9B328978E22}"/>
              </a:ext>
            </a:extLst>
          </p:cNvPr>
          <p:cNvSpPr txBox="1">
            <a:spLocks/>
          </p:cNvSpPr>
          <p:nvPr/>
        </p:nvSpPr>
        <p:spPr>
          <a:xfrm>
            <a:off x="6429382" y="1152575"/>
            <a:ext cx="5221065" cy="596839"/>
          </a:xfrm>
          <a:prstGeom prst="rect">
            <a:avLst/>
          </a:prstGeom>
        </p:spPr>
        <p:txBody>
          <a:bodyPr vert="horz" wrap="square" lIns="91440" tIns="45720" rIns="91440" bIns="45720" rtlCol="0" anchor="t">
            <a:noAutofit/>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pPr lvl="4">
              <a:lnSpc>
                <a:spcPct val="160000"/>
              </a:lnSpc>
            </a:pPr>
            <a:r>
              <a:rPr lang="nl-NL" sz="2000" dirty="0">
                <a:latin typeface="Arial"/>
                <a:cs typeface="Arial"/>
              </a:rPr>
              <a:t>Video vragenmachientje</a:t>
            </a:r>
            <a:endParaRPr lang="en-US" dirty="0"/>
          </a:p>
          <a:p>
            <a:pPr lvl="4">
              <a:lnSpc>
                <a:spcPct val="160000"/>
              </a:lnSpc>
            </a:pPr>
            <a:endParaRPr lang="nl-NL" b="0" dirty="0">
              <a:latin typeface="Arial"/>
              <a:ea typeface="Museo Sans 100"/>
              <a:cs typeface="Arial"/>
            </a:endParaRPr>
          </a:p>
          <a:p>
            <a:pPr lvl="4">
              <a:lnSpc>
                <a:spcPct val="160000"/>
              </a:lnSpc>
            </a:pPr>
            <a:endParaRPr lang="nl-NL" sz="1800" b="0" dirty="0">
              <a:effectLst/>
              <a:latin typeface="Arial" panose="020B0604020202020204" pitchFamily="34" charset="0"/>
              <a:ea typeface="Museo Sans 100"/>
              <a:cs typeface="Arial" panose="020B0604020202020204" pitchFamily="34" charset="0"/>
            </a:endParaRPr>
          </a:p>
          <a:p>
            <a:pPr lvl="4">
              <a:lnSpc>
                <a:spcPct val="160000"/>
              </a:lnSpc>
            </a:pPr>
            <a:endParaRPr lang="en-US" sz="2000" dirty="0">
              <a:solidFill>
                <a:srgbClr val="000000"/>
              </a:solidFill>
              <a:effectLst/>
              <a:latin typeface="Arial" panose="020B0604020202020204" pitchFamily="34" charset="0"/>
              <a:ea typeface="Museo Sans 100"/>
              <a:cs typeface="Arial" panose="020B0604020202020204" pitchFamily="34" charset="0"/>
            </a:endParaRPr>
          </a:p>
        </p:txBody>
      </p:sp>
    </p:spTree>
    <p:extLst>
      <p:ext uri="{BB962C8B-B14F-4D97-AF65-F5344CB8AC3E}">
        <p14:creationId xmlns:p14="http://schemas.microsoft.com/office/powerpoint/2010/main" val="42171839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8E89-71D3-609B-6C02-90143F547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EE9F5-8568-742F-7830-9BFC2B88DD83}"/>
              </a:ext>
            </a:extLst>
          </p:cNvPr>
          <p:cNvSpPr>
            <a:spLocks noGrp="1"/>
          </p:cNvSpPr>
          <p:nvPr>
            <p:ph type="title"/>
          </p:nvPr>
        </p:nvSpPr>
        <p:spPr/>
        <p:txBody>
          <a:bodyPr/>
          <a:lstStyle/>
          <a:p>
            <a:r>
              <a:rPr lang="en-US" sz="6000" dirty="0" err="1">
                <a:solidFill>
                  <a:schemeClr val="bg1"/>
                </a:solidFill>
              </a:rPr>
              <a:t>Vragenmachientje</a:t>
            </a:r>
            <a:endParaRPr lang="nl-NL" sz="6000" dirty="0">
              <a:solidFill>
                <a:schemeClr val="bg1"/>
              </a:solidFill>
            </a:endParaRPr>
          </a:p>
        </p:txBody>
      </p:sp>
      <p:pic>
        <p:nvPicPr>
          <p:cNvPr id="10" name="Picture 9">
            <a:extLst>
              <a:ext uri="{FF2B5EF4-FFF2-40B4-BE49-F238E27FC236}">
                <a16:creationId xmlns:a16="http://schemas.microsoft.com/office/drawing/2014/main" id="{8DB14E4E-C2DF-B628-98EB-43DDDF1588AC}"/>
              </a:ext>
            </a:extLst>
          </p:cNvPr>
          <p:cNvPicPr>
            <a:picLocks noChangeAspect="1"/>
          </p:cNvPicPr>
          <p:nvPr/>
        </p:nvPicPr>
        <p:blipFill>
          <a:blip r:embed="rId2"/>
          <a:stretch>
            <a:fillRect/>
          </a:stretch>
        </p:blipFill>
        <p:spPr>
          <a:xfrm>
            <a:off x="534881" y="6508243"/>
            <a:ext cx="9931245" cy="219475"/>
          </a:xfrm>
          <a:prstGeom prst="rect">
            <a:avLst/>
          </a:prstGeom>
        </p:spPr>
      </p:pic>
      <p:pic>
        <p:nvPicPr>
          <p:cNvPr id="4" name="Picture 3">
            <a:extLst>
              <a:ext uri="{FF2B5EF4-FFF2-40B4-BE49-F238E27FC236}">
                <a16:creationId xmlns:a16="http://schemas.microsoft.com/office/drawing/2014/main" id="{CEAA9181-D3A8-CDFC-A0C8-6FD7D61E9EF9}"/>
              </a:ext>
            </a:extLst>
          </p:cNvPr>
          <p:cNvPicPr>
            <a:picLocks noChangeAspect="1"/>
          </p:cNvPicPr>
          <p:nvPr/>
        </p:nvPicPr>
        <p:blipFill>
          <a:blip r:embed="rId3"/>
          <a:stretch>
            <a:fillRect/>
          </a:stretch>
        </p:blipFill>
        <p:spPr>
          <a:xfrm>
            <a:off x="7656284" y="0"/>
            <a:ext cx="3306223" cy="6858000"/>
          </a:xfrm>
          <a:prstGeom prst="rect">
            <a:avLst/>
          </a:prstGeom>
        </p:spPr>
      </p:pic>
    </p:spTree>
    <p:extLst>
      <p:ext uri="{BB962C8B-B14F-4D97-AF65-F5344CB8AC3E}">
        <p14:creationId xmlns:p14="http://schemas.microsoft.com/office/powerpoint/2010/main" val="320035106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88FA-F86B-348A-4ACA-0F777B6363E0}"/>
              </a:ext>
            </a:extLst>
          </p:cNvPr>
          <p:cNvSpPr>
            <a:spLocks noGrp="1"/>
          </p:cNvSpPr>
          <p:nvPr>
            <p:ph type="title"/>
          </p:nvPr>
        </p:nvSpPr>
        <p:spPr/>
        <p:txBody>
          <a:bodyPr/>
          <a:lstStyle/>
          <a:p>
            <a:r>
              <a:rPr lang="en-US" sz="6000" dirty="0">
                <a:solidFill>
                  <a:schemeClr val="bg1"/>
                </a:solidFill>
              </a:rPr>
              <a:t>Onderzoeksvragen</a:t>
            </a:r>
            <a:endParaRPr lang="nl-NL" sz="6000" dirty="0">
              <a:solidFill>
                <a:schemeClr val="bg1"/>
              </a:solidFill>
            </a:endParaRPr>
          </a:p>
        </p:txBody>
      </p:sp>
      <p:sp>
        <p:nvSpPr>
          <p:cNvPr id="3" name="Text Placeholder 2">
            <a:extLst>
              <a:ext uri="{FF2B5EF4-FFF2-40B4-BE49-F238E27FC236}">
                <a16:creationId xmlns:a16="http://schemas.microsoft.com/office/drawing/2014/main" id="{3138CC06-267A-0B09-C301-43DDD25C4A84}"/>
              </a:ext>
            </a:extLst>
          </p:cNvPr>
          <p:cNvSpPr>
            <a:spLocks noGrp="1"/>
          </p:cNvSpPr>
          <p:nvPr>
            <p:ph type="body" sz="quarter" idx="16"/>
          </p:nvPr>
        </p:nvSpPr>
        <p:spPr/>
        <p:txBody>
          <a:bodyPr/>
          <a:lstStyle/>
          <a:p>
            <a:r>
              <a:rPr lang="nl-NL" dirty="0">
                <a:solidFill>
                  <a:srgbClr val="000000"/>
                </a:solidFill>
                <a:effectLst/>
                <a:latin typeface="Helvetica Neue" panose="02000503000000020004" pitchFamily="2" charset="0"/>
              </a:rPr>
              <a:t>Welke invloed heeft het lesmateriaal voor vak …./ of  docent ….. op de motivatie voor dit vak van mij en mijn medeleerlingen?</a:t>
            </a:r>
          </a:p>
        </p:txBody>
      </p:sp>
      <p:sp>
        <p:nvSpPr>
          <p:cNvPr id="4" name="Text Placeholder 3">
            <a:extLst>
              <a:ext uri="{FF2B5EF4-FFF2-40B4-BE49-F238E27FC236}">
                <a16:creationId xmlns:a16="http://schemas.microsoft.com/office/drawing/2014/main" id="{6027ED9F-7D42-0BEB-8A60-822D0CDE7100}"/>
              </a:ext>
            </a:extLst>
          </p:cNvPr>
          <p:cNvSpPr>
            <a:spLocks noGrp="1"/>
          </p:cNvSpPr>
          <p:nvPr>
            <p:ph type="body" sz="quarter" idx="17"/>
          </p:nvPr>
        </p:nvSpPr>
        <p:spPr/>
        <p:txBody>
          <a:bodyPr/>
          <a:lstStyle/>
          <a:p>
            <a:r>
              <a:rPr lang="nl-NL" noProof="0" dirty="0"/>
              <a:t>Op welke manier(en) kan ik mezelf motiveren me sterker in te zetten op school? En hoe doen klasgenoten dit?</a:t>
            </a:r>
          </a:p>
        </p:txBody>
      </p:sp>
      <p:sp>
        <p:nvSpPr>
          <p:cNvPr id="5" name="Text Placeholder 4">
            <a:extLst>
              <a:ext uri="{FF2B5EF4-FFF2-40B4-BE49-F238E27FC236}">
                <a16:creationId xmlns:a16="http://schemas.microsoft.com/office/drawing/2014/main" id="{762AF6B2-DF80-487B-53E8-32C70DF50014}"/>
              </a:ext>
            </a:extLst>
          </p:cNvPr>
          <p:cNvSpPr>
            <a:spLocks noGrp="1"/>
          </p:cNvSpPr>
          <p:nvPr>
            <p:ph type="body" sz="quarter" idx="18"/>
          </p:nvPr>
        </p:nvSpPr>
        <p:spPr/>
        <p:txBody>
          <a:bodyPr/>
          <a:lstStyle/>
          <a:p>
            <a:r>
              <a:rPr lang="nl-NL" dirty="0">
                <a:solidFill>
                  <a:srgbClr val="000000"/>
                </a:solidFill>
                <a:effectLst/>
                <a:latin typeface="Helvetica Neue" panose="02000503000000020004" pitchFamily="2" charset="0"/>
              </a:rPr>
              <a:t>In hoeverre heeft autonomie (zelf inspraak hebben in hoe de les eruit ziet) invloed op de motivatie van mij en mijn medeleerlingen?</a:t>
            </a:r>
          </a:p>
        </p:txBody>
      </p:sp>
      <p:sp>
        <p:nvSpPr>
          <p:cNvPr id="6" name="Text Placeholder 5">
            <a:extLst>
              <a:ext uri="{FF2B5EF4-FFF2-40B4-BE49-F238E27FC236}">
                <a16:creationId xmlns:a16="http://schemas.microsoft.com/office/drawing/2014/main" id="{DB447BCE-1C14-2784-DD24-9C9DA47FD49D}"/>
              </a:ext>
            </a:extLst>
          </p:cNvPr>
          <p:cNvSpPr>
            <a:spLocks noGrp="1"/>
          </p:cNvSpPr>
          <p:nvPr>
            <p:ph type="body" sz="quarter" idx="21"/>
          </p:nvPr>
        </p:nvSpPr>
        <p:spPr/>
        <p:txBody>
          <a:bodyPr/>
          <a:lstStyle/>
          <a:p>
            <a:r>
              <a:rPr lang="nl-NL" dirty="0">
                <a:solidFill>
                  <a:srgbClr val="000000"/>
                </a:solidFill>
                <a:effectLst/>
                <a:latin typeface="Helvetica Neue" panose="02000503000000020004" pitchFamily="2" charset="0"/>
              </a:rPr>
              <a:t>In hoeverre helpt het stellen van doelen mij en mijn medeleerlingen bij het behalen van goede schoolprestaties?</a:t>
            </a:r>
          </a:p>
        </p:txBody>
      </p:sp>
      <p:sp>
        <p:nvSpPr>
          <p:cNvPr id="7" name="Text Placeholder 6">
            <a:extLst>
              <a:ext uri="{FF2B5EF4-FFF2-40B4-BE49-F238E27FC236}">
                <a16:creationId xmlns:a16="http://schemas.microsoft.com/office/drawing/2014/main" id="{FC1E2FBB-D357-9E45-56B0-4296CE84F98D}"/>
              </a:ext>
            </a:extLst>
          </p:cNvPr>
          <p:cNvSpPr>
            <a:spLocks noGrp="1"/>
          </p:cNvSpPr>
          <p:nvPr>
            <p:ph type="body" sz="quarter" idx="22"/>
          </p:nvPr>
        </p:nvSpPr>
        <p:spPr/>
        <p:txBody>
          <a:bodyPr/>
          <a:lstStyle/>
          <a:p>
            <a:r>
              <a:rPr lang="nl-NL" dirty="0">
                <a:solidFill>
                  <a:srgbClr val="000000"/>
                </a:solidFill>
                <a:effectLst/>
                <a:latin typeface="Helvetica Neue" panose="02000503000000020004" pitchFamily="2" charset="0"/>
              </a:rPr>
              <a:t>Op welke manier beïnvloedt groepsdruk van vrienden de identiteitsontwikkeling van mij en mijn medeleerlingen?</a:t>
            </a:r>
          </a:p>
        </p:txBody>
      </p:sp>
      <p:sp>
        <p:nvSpPr>
          <p:cNvPr id="8" name="Text Placeholder 7">
            <a:extLst>
              <a:ext uri="{FF2B5EF4-FFF2-40B4-BE49-F238E27FC236}">
                <a16:creationId xmlns:a16="http://schemas.microsoft.com/office/drawing/2014/main" id="{B774F765-35A2-33A2-82AD-4B1839638338}"/>
              </a:ext>
            </a:extLst>
          </p:cNvPr>
          <p:cNvSpPr>
            <a:spLocks noGrp="1"/>
          </p:cNvSpPr>
          <p:nvPr>
            <p:ph type="body" sz="quarter" idx="23"/>
          </p:nvPr>
        </p:nvSpPr>
        <p:spPr/>
        <p:txBody>
          <a:bodyPr/>
          <a:lstStyle/>
          <a:p>
            <a:r>
              <a:rPr lang="nl-NL" dirty="0">
                <a:solidFill>
                  <a:srgbClr val="3F3F3F"/>
                </a:solidFill>
                <a:effectLst/>
                <a:latin typeface="Helvetica" pitchFamily="2" charset="0"/>
              </a:rPr>
              <a:t>Hoe hebben mijn persoonlijke waarden invloed op de keuzes die ik maak in mijn dagelijks leven en dat van mijn medeleerlingen?</a:t>
            </a:r>
          </a:p>
        </p:txBody>
      </p:sp>
      <p:pic>
        <p:nvPicPr>
          <p:cNvPr id="10" name="Picture 9">
            <a:extLst>
              <a:ext uri="{FF2B5EF4-FFF2-40B4-BE49-F238E27FC236}">
                <a16:creationId xmlns:a16="http://schemas.microsoft.com/office/drawing/2014/main" id="{CA0524E4-A7F9-87A6-B33A-D4E304969311}"/>
              </a:ext>
            </a:extLst>
          </p:cNvPr>
          <p:cNvPicPr>
            <a:picLocks noChangeAspect="1"/>
          </p:cNvPicPr>
          <p:nvPr/>
        </p:nvPicPr>
        <p:blipFill>
          <a:blip r:embed="rId2"/>
          <a:stretch>
            <a:fillRect/>
          </a:stretch>
        </p:blipFill>
        <p:spPr>
          <a:xfrm>
            <a:off x="534881" y="6508243"/>
            <a:ext cx="9931245" cy="219475"/>
          </a:xfrm>
          <a:prstGeom prst="rect">
            <a:avLst/>
          </a:prstGeom>
        </p:spPr>
      </p:pic>
    </p:spTree>
    <p:extLst>
      <p:ext uri="{BB962C8B-B14F-4D97-AF65-F5344CB8AC3E}">
        <p14:creationId xmlns:p14="http://schemas.microsoft.com/office/powerpoint/2010/main" val="388606775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4052-E6EC-D63A-DE1E-0770492D0EDE}"/>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CE7E3CF9-E263-C974-6B6D-CA1D8388F1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08929819-3FB8-72DA-4077-F3BE7C5CBE9B}"/>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1D310175-777D-506E-E2AE-F20C9AA59CEA}"/>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611517F9-3CC9-C25B-614F-51FE5FD3523E}"/>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4051860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EFA4-7857-6F51-A141-16764596A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DBAE0E-018C-B1E9-5D0D-321E86762CC6}"/>
              </a:ext>
            </a:extLst>
          </p:cNvPr>
          <p:cNvSpPr>
            <a:spLocks noGrp="1"/>
          </p:cNvSpPr>
          <p:nvPr>
            <p:ph type="title"/>
          </p:nvPr>
        </p:nvSpPr>
        <p:spPr/>
        <p:txBody>
          <a:bodyPr/>
          <a:lstStyle/>
          <a:p>
            <a:r>
              <a:rPr lang="en-US" sz="6000" dirty="0">
                <a:solidFill>
                  <a:schemeClr val="bg1"/>
                </a:solidFill>
              </a:rPr>
              <a:t>Onderzoeksvragen</a:t>
            </a:r>
            <a:endParaRPr lang="nl-NL" sz="6000" dirty="0">
              <a:solidFill>
                <a:schemeClr val="bg1"/>
              </a:solidFill>
            </a:endParaRPr>
          </a:p>
        </p:txBody>
      </p:sp>
      <p:sp>
        <p:nvSpPr>
          <p:cNvPr id="4" name="Text Placeholder 3">
            <a:extLst>
              <a:ext uri="{FF2B5EF4-FFF2-40B4-BE49-F238E27FC236}">
                <a16:creationId xmlns:a16="http://schemas.microsoft.com/office/drawing/2014/main" id="{D2D43F9F-5403-56CA-03D1-064C4D9395C1}"/>
              </a:ext>
            </a:extLst>
          </p:cNvPr>
          <p:cNvSpPr>
            <a:spLocks noGrp="1"/>
          </p:cNvSpPr>
          <p:nvPr>
            <p:ph type="body" sz="quarter" idx="17"/>
          </p:nvPr>
        </p:nvSpPr>
        <p:spPr/>
        <p:txBody>
          <a:bodyPr/>
          <a:lstStyle/>
          <a:p>
            <a:r>
              <a:rPr lang="nl-NL" dirty="0">
                <a:solidFill>
                  <a:srgbClr val="000000"/>
                </a:solidFill>
                <a:effectLst/>
                <a:latin typeface="Helvetica Neue" panose="02000503000000020004" pitchFamily="2" charset="0"/>
              </a:rPr>
              <a:t>In hoeverre komen de big five persoonlijkheidskenmerken tussen mijn klasgenoten en ik overeen met die van onze vrienden?</a:t>
            </a:r>
          </a:p>
        </p:txBody>
      </p:sp>
      <p:sp>
        <p:nvSpPr>
          <p:cNvPr id="5" name="Text Placeholder 4">
            <a:extLst>
              <a:ext uri="{FF2B5EF4-FFF2-40B4-BE49-F238E27FC236}">
                <a16:creationId xmlns:a16="http://schemas.microsoft.com/office/drawing/2014/main" id="{74A4683F-E56F-4404-005D-842B75339333}"/>
              </a:ext>
            </a:extLst>
          </p:cNvPr>
          <p:cNvSpPr>
            <a:spLocks noGrp="1"/>
          </p:cNvSpPr>
          <p:nvPr>
            <p:ph type="body" sz="quarter" idx="18"/>
          </p:nvPr>
        </p:nvSpPr>
        <p:spPr/>
        <p:txBody>
          <a:bodyPr/>
          <a:lstStyle/>
          <a:p>
            <a:r>
              <a:rPr lang="nl-NL" dirty="0">
                <a:solidFill>
                  <a:srgbClr val="000000"/>
                </a:solidFill>
                <a:effectLst/>
                <a:latin typeface="Helvetica Neue" panose="02000503000000020004" pitchFamily="2" charset="0"/>
              </a:rPr>
              <a:t>Presteren ik en mijn medeleerlingen beter op een taak als we samenwerken met mensen die we aardig vinden (relatie)?</a:t>
            </a:r>
          </a:p>
        </p:txBody>
      </p:sp>
      <p:sp>
        <p:nvSpPr>
          <p:cNvPr id="7" name="Text Placeholder 6">
            <a:extLst>
              <a:ext uri="{FF2B5EF4-FFF2-40B4-BE49-F238E27FC236}">
                <a16:creationId xmlns:a16="http://schemas.microsoft.com/office/drawing/2014/main" id="{4511AF63-C9D2-A329-2F4F-5D7E50FC6792}"/>
              </a:ext>
            </a:extLst>
          </p:cNvPr>
          <p:cNvSpPr>
            <a:spLocks noGrp="1"/>
          </p:cNvSpPr>
          <p:nvPr>
            <p:ph type="body" sz="quarter" idx="22"/>
          </p:nvPr>
        </p:nvSpPr>
        <p:spPr/>
        <p:txBody>
          <a:bodyPr/>
          <a:lstStyle/>
          <a:p>
            <a:r>
              <a:rPr lang="nl-NL" dirty="0">
                <a:solidFill>
                  <a:srgbClr val="000000"/>
                </a:solidFill>
                <a:effectLst/>
                <a:latin typeface="Helvetica Neue" panose="02000503000000020004" pitchFamily="2" charset="0"/>
              </a:rPr>
              <a:t>Is er een verband tussen de big five persoonlijkheidskenmerken en schoolprestaties bij mij en mijn klasgenoten?</a:t>
            </a:r>
          </a:p>
        </p:txBody>
      </p:sp>
      <p:sp>
        <p:nvSpPr>
          <p:cNvPr id="8" name="Text Placeholder 7">
            <a:extLst>
              <a:ext uri="{FF2B5EF4-FFF2-40B4-BE49-F238E27FC236}">
                <a16:creationId xmlns:a16="http://schemas.microsoft.com/office/drawing/2014/main" id="{C62F8586-04B7-496A-FBB2-C497547AFD50}"/>
              </a:ext>
            </a:extLst>
          </p:cNvPr>
          <p:cNvSpPr>
            <a:spLocks noGrp="1"/>
          </p:cNvSpPr>
          <p:nvPr>
            <p:ph type="body" sz="quarter" idx="23"/>
          </p:nvPr>
        </p:nvSpPr>
        <p:spPr/>
        <p:txBody>
          <a:bodyPr/>
          <a:lstStyle/>
          <a:p>
            <a:r>
              <a:rPr lang="nl-NL" dirty="0">
                <a:solidFill>
                  <a:srgbClr val="000000"/>
                </a:solidFill>
                <a:effectLst/>
                <a:latin typeface="Helvetica Neue" panose="02000503000000020004" pitchFamily="2" charset="0"/>
              </a:rPr>
              <a:t>Zijn mijn medeleerlingen en ik meer gemotiveerd voor een vak als we daar goede cijfers voor halen? </a:t>
            </a:r>
          </a:p>
        </p:txBody>
      </p:sp>
      <p:pic>
        <p:nvPicPr>
          <p:cNvPr id="10" name="Picture 9">
            <a:extLst>
              <a:ext uri="{FF2B5EF4-FFF2-40B4-BE49-F238E27FC236}">
                <a16:creationId xmlns:a16="http://schemas.microsoft.com/office/drawing/2014/main" id="{500609CA-76EB-A131-C9CF-B4381DE9CB43}"/>
              </a:ext>
            </a:extLst>
          </p:cNvPr>
          <p:cNvPicPr>
            <a:picLocks noChangeAspect="1"/>
          </p:cNvPicPr>
          <p:nvPr/>
        </p:nvPicPr>
        <p:blipFill>
          <a:blip r:embed="rId2"/>
          <a:stretch>
            <a:fillRect/>
          </a:stretch>
        </p:blipFill>
        <p:spPr>
          <a:xfrm>
            <a:off x="534881" y="6508243"/>
            <a:ext cx="9931245" cy="219475"/>
          </a:xfrm>
          <a:prstGeom prst="rect">
            <a:avLst/>
          </a:prstGeom>
        </p:spPr>
      </p:pic>
    </p:spTree>
    <p:extLst>
      <p:ext uri="{BB962C8B-B14F-4D97-AF65-F5344CB8AC3E}">
        <p14:creationId xmlns:p14="http://schemas.microsoft.com/office/powerpoint/2010/main" val="2729161748"/>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FAEB2-7193-584B-CBD1-982BB1821BC1}"/>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269CA766-FC7C-9E63-1385-800E33247116}"/>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8" name="Afbeelding 7" descr="Afbeelding met tekst, schermopname, Lettertype, nummer&#10;&#10;Automatisch gegenereerde beschrijving">
            <a:extLst>
              <a:ext uri="{FF2B5EF4-FFF2-40B4-BE49-F238E27FC236}">
                <a16:creationId xmlns:a16="http://schemas.microsoft.com/office/drawing/2014/main" id="{61DBCF45-40A5-2DE2-DE35-18807C9CA1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699" y="1064301"/>
            <a:ext cx="11588601" cy="3888032"/>
          </a:xfrm>
          <a:prstGeom prst="rect">
            <a:avLst/>
          </a:prstGeom>
        </p:spPr>
      </p:pic>
    </p:spTree>
    <p:extLst>
      <p:ext uri="{BB962C8B-B14F-4D97-AF65-F5344CB8AC3E}">
        <p14:creationId xmlns:p14="http://schemas.microsoft.com/office/powerpoint/2010/main" val="95104358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2B914-8533-6AD8-AF18-7C9369ECB816}"/>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01B36515-1DE4-ADBF-4483-C85F19742DCF}"/>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3" name="Afbeelding 2" descr="Afbeelding met tekst, schermopname, nummer, Parallel&#10;&#10;Automatisch gegenereerde beschrijving">
            <a:extLst>
              <a:ext uri="{FF2B5EF4-FFF2-40B4-BE49-F238E27FC236}">
                <a16:creationId xmlns:a16="http://schemas.microsoft.com/office/drawing/2014/main" id="{E1B1C029-6B85-9C2D-44F8-6A1791FBD8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05632" y="194551"/>
            <a:ext cx="5580736" cy="6468898"/>
          </a:xfrm>
          <a:prstGeom prst="rect">
            <a:avLst/>
          </a:prstGeom>
        </p:spPr>
      </p:pic>
    </p:spTree>
    <p:extLst>
      <p:ext uri="{BB962C8B-B14F-4D97-AF65-F5344CB8AC3E}">
        <p14:creationId xmlns:p14="http://schemas.microsoft.com/office/powerpoint/2010/main" val="387092066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3966-6E7D-D46E-E045-CBE47619C122}"/>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3A94D82E-6B38-2BB9-15E3-FB51EA2F136B}"/>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3B1942DC-40FF-45BD-28B3-09F8B09285A1}"/>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F1BFF812-1274-23D1-695F-5AAADE9CA031}"/>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566BFCA5-3822-8D04-1B2B-77FB683A948A}"/>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CC096CE4-ADFA-145D-BE94-7AFBB4FAE154}"/>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6D08EA88-1A3E-1046-2B76-C3AE31F88958}"/>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F840F5C7-0E3D-5F4D-7460-1F080960C700}"/>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0D5EB70B-9A97-67B0-8AF6-7D4590248042}"/>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kunnen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onderzoeksvragen over identiteit of 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onderbouwt keuzes voor de onderzoeksvraag met argumenten.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verwachtingen op basis van 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een eenvoudig onderzoeksplan.</a:t>
              </a:r>
            </a:p>
          </p:txBody>
        </p:sp>
      </p:grpSp>
      <p:sp>
        <p:nvSpPr>
          <p:cNvPr id="19" name="Ovaal 18">
            <a:extLst>
              <a:ext uri="{FF2B5EF4-FFF2-40B4-BE49-F238E27FC236}">
                <a16:creationId xmlns:a16="http://schemas.microsoft.com/office/drawing/2014/main" id="{E6D4CE41-8505-65A6-FE36-A8B3B528559C}"/>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457DFAA5-B6C1-534D-DCF4-735B9E27B6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8CC88E45-8E10-F62A-52A6-1B4109E451DB}"/>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DB2AFD5D-3A22-7920-1226-33C0F2E4A0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30B3E782-5468-283D-A15A-9FA07B9C9CE2}"/>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1F70296F-BA55-236C-270A-F2B2B37FC460}"/>
              </a:ext>
            </a:extLst>
          </p:cNvPr>
          <p:cNvSpPr txBox="1"/>
          <p:nvPr/>
        </p:nvSpPr>
        <p:spPr>
          <a:xfrm>
            <a:off x="1400475" y="4847219"/>
            <a:ext cx="1014580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kunt </a:t>
            </a:r>
            <a:r>
              <a:rPr lang="nl-NL" sz="1400" dirty="0">
                <a:effectLst/>
                <a:latin typeface="Arial" panose="020B0604020202020204" pitchFamily="34" charset="0"/>
                <a:ea typeface="Museo Sans 100"/>
                <a:cs typeface="Arial" panose="020B0604020202020204" pitchFamily="34" charset="0"/>
              </a:rPr>
              <a:t>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het begrip identiteitsontwikkeling.</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de Big Five persoonlijkheidsfactoren (</a:t>
            </a:r>
            <a:r>
              <a:rPr lang="nl-NL" sz="1400" dirty="0" err="1">
                <a:effectLst/>
                <a:latin typeface="Arial" panose="020B0604020202020204" pitchFamily="34" charset="0"/>
                <a:ea typeface="Museo Sans 100"/>
                <a:cs typeface="Arial" panose="020B0604020202020204" pitchFamily="34" charset="0"/>
              </a:rPr>
              <a:t>Golberg</a:t>
            </a:r>
            <a:r>
              <a:rPr lang="nl-NL" sz="1400" dirty="0">
                <a:effectLst/>
                <a:latin typeface="Arial" panose="020B0604020202020204" pitchFamily="34" charset="0"/>
                <a:ea typeface="Museo Sans 100"/>
                <a:cs typeface="Arial" panose="020B0604020202020204" pitchFamily="34" charset="0"/>
              </a:rPr>
              <a:t>, 1993).</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verschillende vormen van motivatie en de basisbehoeften (Ryan &amp; </a:t>
            </a:r>
            <a:r>
              <a:rPr lang="nl-NL" sz="1400" dirty="0" err="1">
                <a:effectLst/>
                <a:latin typeface="Arial" panose="020B0604020202020204" pitchFamily="34" charset="0"/>
                <a:ea typeface="Museo Sans 100"/>
                <a:cs typeface="Arial" panose="020B0604020202020204" pitchFamily="34" charset="0"/>
              </a:rPr>
              <a:t>Deci</a:t>
            </a:r>
            <a:r>
              <a:rPr lang="nl-NL" sz="1400" dirty="0">
                <a:effectLst/>
                <a:latin typeface="Arial" panose="020B0604020202020204" pitchFamily="34" charset="0"/>
                <a:ea typeface="Museo Sans 100"/>
                <a:cs typeface="Arial" panose="020B0604020202020204" pitchFamily="34" charset="0"/>
              </a:rPr>
              <a:t>, 2000).</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bepaalt ambitieuze en haalbare einddoelen. </a:t>
            </a:r>
          </a:p>
        </p:txBody>
      </p:sp>
    </p:spTree>
    <p:extLst>
      <p:ext uri="{BB962C8B-B14F-4D97-AF65-F5344CB8AC3E}">
        <p14:creationId xmlns:p14="http://schemas.microsoft.com/office/powerpoint/2010/main" val="228005112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FAF0E-72E4-922D-1D31-3DE4E72EA709}"/>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ED1230BF-3826-6A16-250F-3257788B85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5601BEBC-4BE5-5048-CEBE-4DD34EE33E37}"/>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2D1ACF19-0CBC-4138-CA96-7C5509959C56}"/>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63545385-958C-E0B5-35C3-D18BFEEC6929}"/>
              </a:ext>
            </a:extLst>
          </p:cNvPr>
          <p:cNvSpPr txBox="1"/>
          <p:nvPr/>
        </p:nvSpPr>
        <p:spPr>
          <a:xfrm>
            <a:off x="516118" y="5122799"/>
            <a:ext cx="8087192" cy="1015663"/>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Onderzoek uitvoeren </a:t>
            </a:r>
            <a:r>
              <a:rPr kumimoji="0" lang="nl-NL" sz="2000" b="0" u="none" strike="noStrike" kern="0" cap="none" spc="0" normalizeH="0" baseline="0" noProof="0" dirty="0">
                <a:ln>
                  <a:noFill/>
                </a:ln>
                <a:solidFill>
                  <a:schemeClr val="bg1"/>
                </a:solidFill>
                <a:effectLst/>
                <a:uLnTx/>
                <a:uFillTx/>
                <a:latin typeface="Arial"/>
                <a:ea typeface="+mn-ea"/>
                <a:cs typeface="+mn-cs"/>
              </a:rPr>
              <a:t>en</a:t>
            </a:r>
            <a:r>
              <a:rPr kumimoji="0" lang="nl-NL" sz="2000" b="0" i="1" u="none" strike="noStrike" kern="0" cap="none" spc="0" normalizeH="0" baseline="0" noProof="0" dirty="0">
                <a:ln>
                  <a:noFill/>
                </a:ln>
                <a:solidFill>
                  <a:schemeClr val="bg1"/>
                </a:solidFill>
                <a:effectLst/>
                <a:uLnTx/>
                <a:uFillTx/>
                <a:latin typeface="Arial"/>
                <a:ea typeface="+mn-ea"/>
                <a:cs typeface="+mn-cs"/>
              </a:rPr>
              <a:t> Concluderen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Onderzoeksgegevens verzamelen en verwerken.</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u="none" strike="noStrike" kern="0" cap="none" spc="0" normalizeH="0" baseline="0" noProof="0" dirty="0">
                <a:ln>
                  <a:noFill/>
                </a:ln>
                <a:solidFill>
                  <a:schemeClr val="bg1"/>
                </a:solidFill>
                <a:effectLst/>
                <a:uLnTx/>
                <a:uFillTx/>
                <a:latin typeface="Arial"/>
                <a:ea typeface="+mn-ea"/>
                <a:cs typeface="+mn-cs"/>
              </a:rPr>
              <a:t>Analyseren en conclusies</a:t>
            </a:r>
            <a:r>
              <a:rPr lang="nl-NL" sz="2000" kern="0" dirty="0">
                <a:solidFill>
                  <a:schemeClr val="bg1"/>
                </a:solidFill>
                <a:latin typeface="Arial"/>
              </a:rPr>
              <a:t> trekken.</a:t>
            </a:r>
            <a:endParaRPr kumimoji="0" lang="nl-NL" sz="2000" b="0" u="none" strike="noStrike" kern="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51321938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4: Onderzoek jouw identiteit en motivatie</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3587285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C7458-1CB9-4C15-84DE-34DA882F2353}"/>
              </a:ext>
            </a:extLst>
          </p:cNvPr>
          <p:cNvSpPr>
            <a:spLocks noGrp="1"/>
          </p:cNvSpPr>
          <p:nvPr>
            <p:ph type="title"/>
          </p:nvPr>
        </p:nvSpPr>
        <p:spPr>
          <a:xfrm>
            <a:off x="534987" y="759301"/>
            <a:ext cx="11114087" cy="723106"/>
          </a:xfrm>
        </p:spPr>
        <p:txBody>
          <a:bodyPr/>
          <a:lstStyle/>
          <a:p>
            <a:r>
              <a:rPr lang="nl-NL" dirty="0"/>
              <a:t>Waarden</a:t>
            </a:r>
          </a:p>
        </p:txBody>
      </p:sp>
      <p:sp>
        <p:nvSpPr>
          <p:cNvPr id="30" name="Tijdelijke aanduiding voor tekst 29">
            <a:extLst>
              <a:ext uri="{FF2B5EF4-FFF2-40B4-BE49-F238E27FC236}">
                <a16:creationId xmlns:a16="http://schemas.microsoft.com/office/drawing/2014/main" id="{5846B51E-052B-4EF0-8BF9-8F05466A08E9}"/>
              </a:ext>
            </a:extLst>
          </p:cNvPr>
          <p:cNvSpPr>
            <a:spLocks noGrp="1"/>
          </p:cNvSpPr>
          <p:nvPr>
            <p:ph type="body" sz="quarter" idx="23"/>
          </p:nvPr>
        </p:nvSpPr>
        <p:spPr>
          <a:xfrm>
            <a:off x="2992832" y="2553216"/>
            <a:ext cx="10353168" cy="4114801"/>
          </a:xfrm>
        </p:spPr>
        <p:txBody>
          <a:bodyPr/>
          <a:lstStyle/>
          <a:p>
            <a:r>
              <a:rPr lang="en-US" sz="2000" dirty="0"/>
              <a:t>A</a:t>
            </a:r>
            <a:r>
              <a:rPr lang="nl-NL" sz="2000" dirty="0" err="1"/>
              <a:t>mbitie</a:t>
            </a:r>
            <a:r>
              <a:rPr lang="nl-NL" sz="2000" dirty="0"/>
              <a:t>			Humor			Respect</a:t>
            </a:r>
          </a:p>
          <a:p>
            <a:r>
              <a:rPr lang="nl-NL" sz="2000" dirty="0"/>
              <a:t>Avontuur		Intelligentie		Sociaal zijn</a:t>
            </a:r>
          </a:p>
          <a:p>
            <a:r>
              <a:rPr lang="nl-NL" sz="2000" dirty="0"/>
              <a:t>Betrouwbaarheid	Inlevingsvermogen	Spontaniteit</a:t>
            </a:r>
          </a:p>
          <a:p>
            <a:r>
              <a:rPr lang="nl-NL" sz="2000" dirty="0"/>
              <a:t>Creativiteit		Lef			Sportiviteit</a:t>
            </a:r>
          </a:p>
          <a:p>
            <a:r>
              <a:rPr lang="nl-NL" sz="2000" dirty="0"/>
              <a:t>Competitie		Liefde			Succes</a:t>
            </a:r>
          </a:p>
          <a:p>
            <a:r>
              <a:rPr lang="nl-NL" sz="2000" dirty="0"/>
              <a:t>Doorzettingsvermogen	Muzikaliteit		Uitdaging</a:t>
            </a:r>
          </a:p>
          <a:p>
            <a:r>
              <a:rPr lang="nl-NL" sz="2000" dirty="0"/>
              <a:t>Efficiëntie		Onafhankelijkheid	Verantwoordelijkheid</a:t>
            </a:r>
          </a:p>
          <a:p>
            <a:r>
              <a:rPr lang="nl-NL" sz="2000" dirty="0"/>
              <a:t>Enthousiasme		Ontwikkeling		Vertrouwen</a:t>
            </a:r>
          </a:p>
          <a:p>
            <a:r>
              <a:rPr lang="nl-NL" sz="2000" dirty="0"/>
              <a:t>Vriendschap		Geluk			Plezier			</a:t>
            </a:r>
          </a:p>
          <a:p>
            <a:r>
              <a:rPr lang="nl-NL" sz="2000" dirty="0"/>
              <a:t>Waardering		Gelijkwaardigheid	Positiviteit		</a:t>
            </a:r>
          </a:p>
          <a:p>
            <a:r>
              <a:rPr lang="nl-NL" sz="2000" dirty="0"/>
              <a:t>Zekerheid		Gezondheid		Zelfvertrouwen</a:t>
            </a:r>
          </a:p>
          <a:p>
            <a:endParaRPr lang="nl-NL" sz="2000" dirty="0"/>
          </a:p>
        </p:txBody>
      </p:sp>
      <p:pic>
        <p:nvPicPr>
          <p:cNvPr id="19" name="Picture 18">
            <a:extLst>
              <a:ext uri="{FF2B5EF4-FFF2-40B4-BE49-F238E27FC236}">
                <a16:creationId xmlns:a16="http://schemas.microsoft.com/office/drawing/2014/main" id="{5EF872AD-7945-80CE-6638-0141DD08696E}"/>
              </a:ext>
            </a:extLst>
          </p:cNvPr>
          <p:cNvPicPr>
            <a:picLocks noChangeAspect="1"/>
          </p:cNvPicPr>
          <p:nvPr/>
        </p:nvPicPr>
        <p:blipFill>
          <a:blip r:embed="rId3"/>
          <a:stretch>
            <a:fillRect/>
          </a:stretch>
        </p:blipFill>
        <p:spPr>
          <a:xfrm>
            <a:off x="256617" y="6448542"/>
            <a:ext cx="9931245" cy="219475"/>
          </a:xfrm>
          <a:prstGeom prst="rect">
            <a:avLst/>
          </a:prstGeom>
        </p:spPr>
      </p:pic>
    </p:spTree>
    <p:extLst>
      <p:ext uri="{BB962C8B-B14F-4D97-AF65-F5344CB8AC3E}">
        <p14:creationId xmlns:p14="http://schemas.microsoft.com/office/powerpoint/2010/main" val="362356545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34B3-9908-8088-FEC2-9FDA5655A907}"/>
            </a:ext>
          </a:extLst>
        </p:cNvPr>
        <p:cNvGrpSpPr/>
        <p:nvPr/>
      </p:nvGrpSpPr>
      <p:grpSpPr>
        <a:xfrm>
          <a:off x="0" y="0"/>
          <a:ext cx="0" cy="0"/>
          <a:chOff x="0" y="0"/>
          <a:chExt cx="0" cy="0"/>
        </a:xfrm>
      </p:grpSpPr>
      <p:pic>
        <p:nvPicPr>
          <p:cNvPr id="19" name="Picture 18" descr="Stick figure families holding hands">
            <a:extLst>
              <a:ext uri="{FF2B5EF4-FFF2-40B4-BE49-F238E27FC236}">
                <a16:creationId xmlns:a16="http://schemas.microsoft.com/office/drawing/2014/main" id="{BD8127EB-B68C-DAA5-D8B0-6A29DBB1F0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sp>
        <p:nvSpPr>
          <p:cNvPr id="71" name="Tijdelijke aanduiding voor tekst 70">
            <a:extLst>
              <a:ext uri="{FF2B5EF4-FFF2-40B4-BE49-F238E27FC236}">
                <a16:creationId xmlns:a16="http://schemas.microsoft.com/office/drawing/2014/main" id="{D0A5992A-7FA4-7A4F-0937-C51AFCD7B084}"/>
              </a:ext>
            </a:extLst>
          </p:cNvPr>
          <p:cNvSpPr>
            <a:spLocks noGrp="1"/>
          </p:cNvSpPr>
          <p:nvPr>
            <p:ph type="body" sz="quarter" idx="21"/>
          </p:nvPr>
        </p:nvSpPr>
        <p:spPr>
          <a:xfrm flipH="1">
            <a:off x="0" y="0"/>
            <a:ext cx="6226969" cy="6858000"/>
          </a:xfrm>
        </p:spPr>
        <p:txBody>
          <a:bodyPr/>
          <a:lstStyle/>
          <a:p>
            <a:r>
              <a:rPr lang="nl-NL" dirty="0"/>
              <a:t> </a:t>
            </a:r>
          </a:p>
        </p:txBody>
      </p:sp>
      <p:sp>
        <p:nvSpPr>
          <p:cNvPr id="7" name="Titel 6">
            <a:extLst>
              <a:ext uri="{FF2B5EF4-FFF2-40B4-BE49-F238E27FC236}">
                <a16:creationId xmlns:a16="http://schemas.microsoft.com/office/drawing/2014/main" id="{AA12E7AD-7F4D-3E55-D14C-62F017BECB49}"/>
              </a:ext>
            </a:extLst>
          </p:cNvPr>
          <p:cNvSpPr>
            <a:spLocks noGrp="1"/>
          </p:cNvSpPr>
          <p:nvPr>
            <p:ph type="title"/>
          </p:nvPr>
        </p:nvSpPr>
        <p:spPr>
          <a:xfrm>
            <a:off x="443548" y="940849"/>
            <a:ext cx="3539172" cy="709102"/>
          </a:xfrm>
        </p:spPr>
        <p:txBody>
          <a:bodyPr/>
          <a:lstStyle/>
          <a:p>
            <a:r>
              <a:rPr lang="nl-NL" sz="6000" dirty="0"/>
              <a:t>Identiteit</a:t>
            </a:r>
          </a:p>
        </p:txBody>
      </p:sp>
      <p:sp>
        <p:nvSpPr>
          <p:cNvPr id="5" name="Tijdelijke aanduiding voor voettekst 4">
            <a:extLst>
              <a:ext uri="{FF2B5EF4-FFF2-40B4-BE49-F238E27FC236}">
                <a16:creationId xmlns:a16="http://schemas.microsoft.com/office/drawing/2014/main" id="{48468B45-E3AD-DCD0-5E16-9186E9C8F7AD}"/>
              </a:ext>
            </a:extLst>
          </p:cNvPr>
          <p:cNvSpPr>
            <a:spLocks noGrp="1"/>
          </p:cNvSpPr>
          <p:nvPr>
            <p:ph type="ftr" sz="quarter" idx="11"/>
          </p:nvPr>
        </p:nvSpPr>
        <p:spPr/>
        <p:txBody>
          <a:bodyPr/>
          <a:lstStyle/>
          <a:p>
            <a:r>
              <a:rPr lang="nl-NL"/>
              <a:t>Erasmus University Rotterdam </a:t>
            </a:r>
            <a:endParaRPr lang="nl-NL" dirty="0"/>
          </a:p>
        </p:txBody>
      </p:sp>
      <p:pic>
        <p:nvPicPr>
          <p:cNvPr id="8" name="Afbeelding 7" descr="Afbeelding met tekst, schermopname, Lettertype, lijn&#10;&#10;Automatisch gegenereerde beschrijving">
            <a:extLst>
              <a:ext uri="{FF2B5EF4-FFF2-40B4-BE49-F238E27FC236}">
                <a16:creationId xmlns:a16="http://schemas.microsoft.com/office/drawing/2014/main" id="{2DE25B7F-E89E-53CA-DD66-16AFB21B39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484" y="3200400"/>
            <a:ext cx="6066941" cy="2716751"/>
          </a:xfrm>
          <a:prstGeom prst="rect">
            <a:avLst/>
          </a:prstGeom>
        </p:spPr>
      </p:pic>
    </p:spTree>
    <p:extLst>
      <p:ext uri="{BB962C8B-B14F-4D97-AF65-F5344CB8AC3E}">
        <p14:creationId xmlns:p14="http://schemas.microsoft.com/office/powerpoint/2010/main" val="142028060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1E0AC-A9B8-CC4E-5C97-B9DEAA7DCF0E}"/>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E151BF3B-B36A-3644-B19E-553C174BD66F}"/>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2D37245F-1915-3391-27CB-9E132893F811}"/>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C55AAE97-CC3B-4143-99F6-C728DD6F8BF0}"/>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07DBADC9-40CF-5876-ECDA-B90CD66CDFCD}"/>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8322C328-E430-DAA0-9FEE-37DC0FBCA453}"/>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9C23032C-03C8-2B9B-26BD-EEDE33A8E8AB}"/>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07BF1B13-3673-47F1-B4B2-86A982354F3A}"/>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DC55E84A-0DDD-B758-7368-E8BC02470F05}"/>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maakt </a:t>
              </a:r>
              <a:r>
                <a:rPr lang="nl-NL" sz="1400" dirty="0">
                  <a:effectLst/>
                  <a:latin typeface="Arial" panose="020B0604020202020204" pitchFamily="34" charset="0"/>
                  <a:ea typeface="Museo Sans 100"/>
                  <a:cs typeface="Arial" panose="020B0604020202020204" pitchFamily="34" charset="0"/>
                </a:rPr>
                <a:t>kennis met de onderzoekscyclus en kunnen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verzamelt en verwerkt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analyseert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trekt conclusies.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beantwoordt de onderzoeksvragen en geeft hierbij een onderbouwing.</a:t>
              </a:r>
            </a:p>
          </p:txBody>
        </p:sp>
      </p:grpSp>
      <p:sp>
        <p:nvSpPr>
          <p:cNvPr id="19" name="Ovaal 18">
            <a:extLst>
              <a:ext uri="{FF2B5EF4-FFF2-40B4-BE49-F238E27FC236}">
                <a16:creationId xmlns:a16="http://schemas.microsoft.com/office/drawing/2014/main" id="{CBE1E9B5-F35E-A8B0-BA90-815A105519AF}"/>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5980F4A9-D3FE-D9B9-26BB-693184AAD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7A4E907E-F251-0CF9-2A82-BD9FD5C82FB8}"/>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4DD851AF-7971-B4D1-A574-90EF7E0947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964BF61C-083E-CD81-FFF3-D19F2D0C76B5}"/>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2D22C7E4-3F67-2569-4E91-11C6863616A0}"/>
              </a:ext>
            </a:extLst>
          </p:cNvPr>
          <p:cNvSpPr txBox="1"/>
          <p:nvPr/>
        </p:nvSpPr>
        <p:spPr>
          <a:xfrm>
            <a:off x="1391956" y="4959141"/>
            <a:ext cx="1032145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bent je bewust van eigen waarden en normen, opvattingen en talenten.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reflec</a:t>
            </a:r>
            <a:r>
              <a:rPr lang="nl-NL" sz="1400" dirty="0">
                <a:latin typeface="Arial" panose="020B0604020202020204" pitchFamily="34" charset="0"/>
                <a:ea typeface="Museo Sans 100"/>
                <a:cs typeface="Arial" panose="020B0604020202020204" pitchFamily="34" charset="0"/>
              </a:rPr>
              <a:t>teert</a:t>
            </a:r>
            <a:r>
              <a:rPr lang="nl-NL" sz="1400" dirty="0">
                <a:effectLst/>
                <a:latin typeface="Arial" panose="020B0604020202020204" pitchFamily="34" charset="0"/>
                <a:ea typeface="Museo Sans 100"/>
                <a:cs typeface="Arial" panose="020B0604020202020204" pitchFamily="34" charset="0"/>
              </a:rPr>
              <a:t> op de doelen en stelt ze bij.</a:t>
            </a:r>
          </a:p>
        </p:txBody>
      </p:sp>
    </p:spTree>
    <p:extLst>
      <p:ext uri="{BB962C8B-B14F-4D97-AF65-F5344CB8AC3E}">
        <p14:creationId xmlns:p14="http://schemas.microsoft.com/office/powerpoint/2010/main" val="4139101448"/>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E8624-9A0E-BCEC-45AC-470E19F9D617}"/>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9427F9D4-25BE-C53E-B3CC-56A19B6C10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2269AB80-297C-95DD-1080-6B6FE5EEDFB6}"/>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A0E193F0-44EA-79C7-AA50-7FD37B5D720E}"/>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EEE7AB5A-3FBA-C4B3-D442-88DE93318D6D}"/>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1445238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4D91C-1045-966F-7913-8BDB5310CE0C}"/>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D8F5CEF3-9511-8198-D5DC-F023B0D59450}"/>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1271A762-1E99-0F22-2FEC-A3D843E660D9}"/>
              </a:ext>
            </a:extLst>
          </p:cNvPr>
          <p:cNvSpPr>
            <a:spLocks noGrp="1"/>
          </p:cNvSpPr>
          <p:nvPr>
            <p:ph type="title"/>
          </p:nvPr>
        </p:nvSpPr>
        <p:spPr>
          <a:xfrm>
            <a:off x="7813454" y="536866"/>
            <a:ext cx="11114087" cy="723106"/>
          </a:xfrm>
        </p:spPr>
        <p:txBody>
          <a:bodyPr/>
          <a:lstStyle/>
          <a:p>
            <a:r>
              <a:rPr lang="nl-NL" dirty="0"/>
              <a:t>Woordweb</a:t>
            </a:r>
            <a:br>
              <a:rPr lang="nl-NL" dirty="0"/>
            </a:br>
            <a:endParaRPr lang="en-GB" sz="3000" dirty="0"/>
          </a:p>
        </p:txBody>
      </p:sp>
      <p:sp>
        <p:nvSpPr>
          <p:cNvPr id="12" name="Tekstvak 11">
            <a:extLst>
              <a:ext uri="{FF2B5EF4-FFF2-40B4-BE49-F238E27FC236}">
                <a16:creationId xmlns:a16="http://schemas.microsoft.com/office/drawing/2014/main" id="{A5AA7D89-85B7-72DA-6EB4-4946AE1EDB36}"/>
              </a:ext>
            </a:extLst>
          </p:cNvPr>
          <p:cNvSpPr txBox="1"/>
          <p:nvPr/>
        </p:nvSpPr>
        <p:spPr>
          <a:xfrm>
            <a:off x="10037582" y="1242840"/>
            <a:ext cx="1837426" cy="553998"/>
          </a:xfrm>
          <a:prstGeom prst="rect">
            <a:avLst/>
          </a:prstGeom>
          <a:noFill/>
        </p:spPr>
        <p:txBody>
          <a:bodyPr wrap="square">
            <a:spAutoFit/>
          </a:bodyPr>
          <a:lstStyle/>
          <a:p>
            <a:r>
              <a:rPr lang="nl-NL" sz="3000" dirty="0">
                <a:solidFill>
                  <a:schemeClr val="bg1"/>
                </a:solidFill>
                <a:latin typeface="+mj-lt"/>
                <a:cs typeface="Arial" panose="020B0604020202020204" pitchFamily="34" charset="0"/>
              </a:rPr>
              <a:t>Motivatie</a:t>
            </a:r>
          </a:p>
        </p:txBody>
      </p:sp>
    </p:spTree>
    <p:extLst>
      <p:ext uri="{BB962C8B-B14F-4D97-AF65-F5344CB8AC3E}">
        <p14:creationId xmlns:p14="http://schemas.microsoft.com/office/powerpoint/2010/main" val="108655130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A8067"/>
        </a:solidFill>
        <a:effectLst/>
      </p:bgPr>
    </p:bg>
    <p:spTree>
      <p:nvGrpSpPr>
        <p:cNvPr id="1" name="">
          <a:extLst>
            <a:ext uri="{FF2B5EF4-FFF2-40B4-BE49-F238E27FC236}">
              <a16:creationId xmlns:a16="http://schemas.microsoft.com/office/drawing/2014/main" id="{4C04F997-507D-C794-6187-3FE8B2FE2E08}"/>
            </a:ext>
          </a:extLst>
        </p:cNvPr>
        <p:cNvGrpSpPr/>
        <p:nvPr/>
      </p:nvGrpSpPr>
      <p:grpSpPr>
        <a:xfrm>
          <a:off x="0" y="0"/>
          <a:ext cx="0" cy="0"/>
          <a:chOff x="0" y="0"/>
          <a:chExt cx="0" cy="0"/>
        </a:xfrm>
      </p:grpSpPr>
      <p:pic>
        <p:nvPicPr>
          <p:cNvPr id="55" name="Graphic 54" descr="Grafiek met neerwaartse trend silhouet">
            <a:extLst>
              <a:ext uri="{FF2B5EF4-FFF2-40B4-BE49-F238E27FC236}">
                <a16:creationId xmlns:a16="http://schemas.microsoft.com/office/drawing/2014/main" id="{DD36D9EC-379D-38A0-50BE-54958809C9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9791" y="643467"/>
            <a:ext cx="2543217" cy="2543217"/>
          </a:xfrm>
          <a:prstGeom prst="rect">
            <a:avLst/>
          </a:prstGeom>
        </p:spPr>
      </p:pic>
      <p:cxnSp>
        <p:nvCxnSpPr>
          <p:cNvPr id="62" name="Straight Connector 61">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7" name="Graphic 56" descr="Document silhouet">
            <a:extLst>
              <a:ext uri="{FF2B5EF4-FFF2-40B4-BE49-F238E27FC236}">
                <a16:creationId xmlns:a16="http://schemas.microsoft.com/office/drawing/2014/main" id="{DF8D1115-96F0-9004-0D89-DFBF6FC627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3177" y="643467"/>
            <a:ext cx="2543217" cy="2543217"/>
          </a:xfrm>
          <a:prstGeom prst="rect">
            <a:avLst/>
          </a:prstGeom>
        </p:spPr>
      </p:pic>
      <p:cxnSp>
        <p:nvCxnSpPr>
          <p:cNvPr id="64" name="Straight Connector 63">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1" name="Graphic 50" descr="Cirkeldiagram silhouet">
            <a:extLst>
              <a:ext uri="{FF2B5EF4-FFF2-40B4-BE49-F238E27FC236}">
                <a16:creationId xmlns:a16="http://schemas.microsoft.com/office/drawing/2014/main" id="{39BB39F2-FD15-066C-2898-713B243476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18468" y="3671316"/>
            <a:ext cx="2545862" cy="2545862"/>
          </a:xfrm>
          <a:prstGeom prst="rect">
            <a:avLst/>
          </a:prstGeom>
        </p:spPr>
      </p:pic>
      <p:pic>
        <p:nvPicPr>
          <p:cNvPr id="49" name="Graphic 48" descr="Staafdiagram silhouet">
            <a:extLst>
              <a:ext uri="{FF2B5EF4-FFF2-40B4-BE49-F238E27FC236}">
                <a16:creationId xmlns:a16="http://schemas.microsoft.com/office/drawing/2014/main" id="{58B3ABAC-9144-A645-6AA2-35576B2C04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8051" y="3671316"/>
            <a:ext cx="2553469" cy="2553469"/>
          </a:xfrm>
          <a:prstGeom prst="rect">
            <a:avLst/>
          </a:prstGeom>
        </p:spPr>
      </p:pic>
      <p:sp>
        <p:nvSpPr>
          <p:cNvPr id="5" name="Tijdelijke aanduiding voor voettekst 4">
            <a:extLst>
              <a:ext uri="{FF2B5EF4-FFF2-40B4-BE49-F238E27FC236}">
                <a16:creationId xmlns:a16="http://schemas.microsoft.com/office/drawing/2014/main" id="{20CEE687-82C8-307F-B3ED-3C92E61E0C4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dirty="0">
                <a:latin typeface="+mn-lt"/>
                <a:ea typeface="+mn-ea"/>
                <a:cs typeface="+mn-cs"/>
              </a:rPr>
              <a:t>Erasmus University Rotterdam </a:t>
            </a:r>
          </a:p>
        </p:txBody>
      </p:sp>
    </p:spTree>
    <p:extLst>
      <p:ext uri="{BB962C8B-B14F-4D97-AF65-F5344CB8AC3E}">
        <p14:creationId xmlns:p14="http://schemas.microsoft.com/office/powerpoint/2010/main" val="1203351036"/>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siness man pulling a block from Jenga tower">
            <a:extLst>
              <a:ext uri="{FF2B5EF4-FFF2-40B4-BE49-F238E27FC236}">
                <a16:creationId xmlns:a16="http://schemas.microsoft.com/office/drawing/2014/main" id="{7412A8A6-D78E-C8F1-B7E1-1097F85DAC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2488" y="0"/>
            <a:ext cx="10289512" cy="6858000"/>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a:xfrm flipH="1">
            <a:off x="0" y="0"/>
            <a:ext cx="8335616" cy="6858000"/>
          </a:xfrm>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429507" y="590713"/>
            <a:ext cx="6760731" cy="710375"/>
          </a:xfrm>
        </p:spPr>
        <p:txBody>
          <a:bodyPr/>
          <a:lstStyle/>
          <a:p>
            <a:r>
              <a:rPr lang="nl-NL" sz="4000" dirty="0"/>
              <a:t>Onderzoek uitvoeren</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r>
              <a:rPr lang="nl-NL" dirty="0"/>
              <a:t>Erasmus University Rotterdam </a:t>
            </a:r>
          </a:p>
        </p:txBody>
      </p:sp>
      <p:sp>
        <p:nvSpPr>
          <p:cNvPr id="2" name="Tijdelijke aanduiding voor tekst 7">
            <a:extLst>
              <a:ext uri="{FF2B5EF4-FFF2-40B4-BE49-F238E27FC236}">
                <a16:creationId xmlns:a16="http://schemas.microsoft.com/office/drawing/2014/main" id="{CEE9F623-6755-B2D7-8B9B-A99FBE7728FF}"/>
              </a:ext>
            </a:extLst>
          </p:cNvPr>
          <p:cNvSpPr>
            <a:spLocks noGrp="1"/>
          </p:cNvSpPr>
          <p:nvPr>
            <p:ph type="body" sz="quarter" idx="13"/>
          </p:nvPr>
        </p:nvSpPr>
        <p:spPr>
          <a:xfrm>
            <a:off x="429507" y="4517602"/>
            <a:ext cx="4143786" cy="1997498"/>
          </a:xfrm>
        </p:spPr>
        <p:txBody>
          <a:bodyPr anchor="t"/>
          <a:lstStyle/>
          <a:p>
            <a:pPr marL="342900" lvl="4" indent="-342900">
              <a:buFont typeface="Arial" panose="020B0604020202020204" pitchFamily="34" charset="0"/>
              <a:buChar char="•"/>
            </a:pPr>
            <a:r>
              <a:rPr lang="nl-NL" sz="2000" b="0" dirty="0"/>
              <a:t>Verzamel gegevens bij jezelf.</a:t>
            </a:r>
          </a:p>
          <a:p>
            <a:pPr marL="342900" lvl="4" indent="-342900">
              <a:buFont typeface="Arial" panose="020B0604020202020204" pitchFamily="34" charset="0"/>
              <a:buChar char="•"/>
            </a:pPr>
            <a:r>
              <a:rPr lang="nl-NL" sz="2000" dirty="0"/>
              <a:t>Verwerk gegevens in portfolio. Hierin staan formats.</a:t>
            </a:r>
            <a:endParaRPr lang="nl-NL" sz="2000" b="0" dirty="0"/>
          </a:p>
        </p:txBody>
      </p:sp>
      <p:sp>
        <p:nvSpPr>
          <p:cNvPr id="4" name="Ovaal 3">
            <a:extLst>
              <a:ext uri="{FF2B5EF4-FFF2-40B4-BE49-F238E27FC236}">
                <a16:creationId xmlns:a16="http://schemas.microsoft.com/office/drawing/2014/main" id="{B75EC230-FF21-8F1B-E043-8BF6E112E84A}"/>
              </a:ext>
            </a:extLst>
          </p:cNvPr>
          <p:cNvSpPr/>
          <p:nvPr/>
        </p:nvSpPr>
        <p:spPr>
          <a:xfrm>
            <a:off x="3579380" y="5468088"/>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Graphic 7" descr="Open folder outline">
            <a:extLst>
              <a:ext uri="{FF2B5EF4-FFF2-40B4-BE49-F238E27FC236}">
                <a16:creationId xmlns:a16="http://schemas.microsoft.com/office/drawing/2014/main" id="{4749D5AC-5D0A-06ED-DAC1-FA8AABE011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4047" y="3151692"/>
            <a:ext cx="554615" cy="554615"/>
          </a:xfrm>
          <a:prstGeom prst="rect">
            <a:avLst/>
          </a:prstGeom>
        </p:spPr>
      </p:pic>
      <p:pic>
        <p:nvPicPr>
          <p:cNvPr id="9" name="Graphic 8" descr="Open folder outline">
            <a:extLst>
              <a:ext uri="{FF2B5EF4-FFF2-40B4-BE49-F238E27FC236}">
                <a16:creationId xmlns:a16="http://schemas.microsoft.com/office/drawing/2014/main" id="{2083C449-244B-49D1-3A3B-1B16D1C139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923" y="5586779"/>
            <a:ext cx="554615" cy="554615"/>
          </a:xfrm>
          <a:prstGeom prst="rect">
            <a:avLst/>
          </a:prstGeom>
        </p:spPr>
      </p:pic>
    </p:spTree>
    <p:extLst>
      <p:ext uri="{BB962C8B-B14F-4D97-AF65-F5344CB8AC3E}">
        <p14:creationId xmlns:p14="http://schemas.microsoft.com/office/powerpoint/2010/main" val="3942083891"/>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C7189-BF56-C1CE-7572-4ABEC599A963}"/>
            </a:ext>
          </a:extLst>
        </p:cNvPr>
        <p:cNvGrpSpPr/>
        <p:nvPr/>
      </p:nvGrpSpPr>
      <p:grpSpPr>
        <a:xfrm>
          <a:off x="0" y="0"/>
          <a:ext cx="0" cy="0"/>
          <a:chOff x="0" y="0"/>
          <a:chExt cx="0" cy="0"/>
        </a:xfrm>
      </p:grpSpPr>
      <p:pic>
        <p:nvPicPr>
          <p:cNvPr id="17" name="Picture 16" descr="Reeks stemmingen plaknotities">
            <a:extLst>
              <a:ext uri="{FF2B5EF4-FFF2-40B4-BE49-F238E27FC236}">
                <a16:creationId xmlns:a16="http://schemas.microsoft.com/office/drawing/2014/main" id="{0DF28B9F-4F92-D8D7-BED7-5FEAADE137F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88605" y="-16721"/>
            <a:ext cx="10603395" cy="6874721"/>
          </a:xfrm>
          <a:prstGeom prst="rect">
            <a:avLst/>
          </a:prstGeom>
        </p:spPr>
      </p:pic>
      <p:sp>
        <p:nvSpPr>
          <p:cNvPr id="4" name="Tijdelijke aanduiding voor tekst 70">
            <a:extLst>
              <a:ext uri="{FF2B5EF4-FFF2-40B4-BE49-F238E27FC236}">
                <a16:creationId xmlns:a16="http://schemas.microsoft.com/office/drawing/2014/main" id="{E93ACD59-6BC5-97A2-CB38-9EB6258849B9}"/>
              </a:ext>
            </a:extLst>
          </p:cNvPr>
          <p:cNvSpPr txBox="1">
            <a:spLocks/>
          </p:cNvSpPr>
          <p:nvPr/>
        </p:nvSpPr>
        <p:spPr>
          <a:xfrm flipH="1">
            <a:off x="0"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p:spPr>
        <p:txBody>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6" name="Titel 5">
            <a:extLst>
              <a:ext uri="{FF2B5EF4-FFF2-40B4-BE49-F238E27FC236}">
                <a16:creationId xmlns:a16="http://schemas.microsoft.com/office/drawing/2014/main" id="{C66BCD8C-E3E4-D6BD-BC9B-18A0E5E7794A}"/>
              </a:ext>
            </a:extLst>
          </p:cNvPr>
          <p:cNvSpPr>
            <a:spLocks noGrp="1"/>
          </p:cNvSpPr>
          <p:nvPr>
            <p:ph type="title"/>
          </p:nvPr>
        </p:nvSpPr>
        <p:spPr/>
        <p:txBody>
          <a:bodyPr/>
          <a:lstStyle/>
          <a:p>
            <a:endParaRPr lang="nl-NL"/>
          </a:p>
        </p:txBody>
      </p:sp>
      <p:sp>
        <p:nvSpPr>
          <p:cNvPr id="8" name="Tijdelijke aanduiding voor tekst 70">
            <a:extLst>
              <a:ext uri="{FF2B5EF4-FFF2-40B4-BE49-F238E27FC236}">
                <a16:creationId xmlns:a16="http://schemas.microsoft.com/office/drawing/2014/main" id="{39CC5027-25B0-07A9-630B-E2EDACE4EED8}"/>
              </a:ext>
            </a:extLst>
          </p:cNvPr>
          <p:cNvSpPr txBox="1">
            <a:spLocks/>
          </p:cNvSpPr>
          <p:nvPr/>
        </p:nvSpPr>
        <p:spPr>
          <a:xfrm flipH="1">
            <a:off x="-2" y="0"/>
            <a:ext cx="7447724"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rgbClr val="0A8067"/>
          </a:solidFill>
        </p:spPr>
        <p:txBody>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9" name="Tekstvak 8">
            <a:extLst>
              <a:ext uri="{FF2B5EF4-FFF2-40B4-BE49-F238E27FC236}">
                <a16:creationId xmlns:a16="http://schemas.microsoft.com/office/drawing/2014/main" id="{EC16B52E-0F65-0EE6-14C5-0E3235CB0FA5}"/>
              </a:ext>
            </a:extLst>
          </p:cNvPr>
          <p:cNvSpPr txBox="1"/>
          <p:nvPr/>
        </p:nvSpPr>
        <p:spPr>
          <a:xfrm>
            <a:off x="680005" y="3429000"/>
            <a:ext cx="10875891" cy="1569660"/>
          </a:xfrm>
          <a:prstGeom prst="rect">
            <a:avLst/>
          </a:prstGeom>
          <a:solidFill>
            <a:schemeClr val="bg1"/>
          </a:solidFill>
        </p:spPr>
        <p:txBody>
          <a:bodyPr wrap="square" rtlCol="0">
            <a:spAutoFit/>
          </a:bodyPr>
          <a:lstStyle/>
          <a:p>
            <a:pPr lvl="0"/>
            <a:r>
              <a:rPr lang="nl-NL" sz="1600" b="1" dirty="0">
                <a:latin typeface="Arial" panose="020B0604020202020204" pitchFamily="34" charset="0"/>
                <a:ea typeface="Museo Sans 100"/>
                <a:cs typeface="Arial" panose="020B0604020202020204" pitchFamily="34" charset="0"/>
              </a:rPr>
              <a:t>Deel 1</a:t>
            </a:r>
            <a:endParaRPr lang="nl-NL" sz="1600" b="1" dirty="0">
              <a:effectLst/>
              <a:latin typeface="Arial" panose="020B0604020202020204" pitchFamily="34" charset="0"/>
              <a:ea typeface="Museo Sans 100"/>
              <a:cs typeface="Arial" panose="020B0604020202020204" pitchFamily="34" charset="0"/>
            </a:endParaRPr>
          </a:p>
          <a:p>
            <a:pPr lvl="0"/>
            <a:endParaRPr lang="nl-NL" sz="1600" dirty="0">
              <a:effectLst/>
              <a:latin typeface="Arial" panose="020B0604020202020204" pitchFamily="34" charset="0"/>
              <a:ea typeface="Museo Sans 100"/>
              <a:cs typeface="Arial" panose="020B0604020202020204" pitchFamily="34" charset="0"/>
            </a:endParaRPr>
          </a:p>
          <a:p>
            <a:pPr lvl="0"/>
            <a:r>
              <a:rPr lang="nl-NL" sz="1600" dirty="0">
                <a:effectLst/>
                <a:latin typeface="Arial" panose="020B0604020202020204" pitchFamily="34" charset="0"/>
                <a:ea typeface="Museo Sans 100"/>
                <a:cs typeface="Arial" panose="020B0604020202020204" pitchFamily="34" charset="0"/>
              </a:rPr>
              <a:t>Bekijk het werk van de ander. Beantwoord (individueel) in je hoofd de volgende vragen over het werk van de ander:</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Wat vindt je top? Wat kan beter (tip)?</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Gaat alles volgens het onderzoeksplan? Is het haalbaar?</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Welk advies heb je voor de ander?</a:t>
            </a:r>
          </a:p>
        </p:txBody>
      </p:sp>
      <p:sp>
        <p:nvSpPr>
          <p:cNvPr id="11" name="Tekstvak 10">
            <a:extLst>
              <a:ext uri="{FF2B5EF4-FFF2-40B4-BE49-F238E27FC236}">
                <a16:creationId xmlns:a16="http://schemas.microsoft.com/office/drawing/2014/main" id="{5089C9B4-C385-CF99-A087-16D649E74217}"/>
              </a:ext>
            </a:extLst>
          </p:cNvPr>
          <p:cNvSpPr txBox="1"/>
          <p:nvPr/>
        </p:nvSpPr>
        <p:spPr>
          <a:xfrm>
            <a:off x="680005" y="5157769"/>
            <a:ext cx="10875891" cy="1077218"/>
          </a:xfrm>
          <a:prstGeom prst="rect">
            <a:avLst/>
          </a:prstGeom>
          <a:solidFill>
            <a:schemeClr val="bg1"/>
          </a:solidFill>
        </p:spPr>
        <p:txBody>
          <a:bodyPr wrap="square">
            <a:spAutoFit/>
          </a:bodyPr>
          <a:lstStyle/>
          <a:p>
            <a:pPr lvl="0"/>
            <a:r>
              <a:rPr lang="nl-NL" sz="1600" b="1" dirty="0">
                <a:latin typeface="Arial" panose="020B0604020202020204" pitchFamily="34" charset="0"/>
                <a:ea typeface="Museo Sans 100"/>
                <a:cs typeface="Arial" panose="020B0604020202020204" pitchFamily="34" charset="0"/>
              </a:rPr>
              <a:t>Deel 2</a:t>
            </a:r>
          </a:p>
          <a:p>
            <a:pPr lvl="0"/>
            <a:endParaRPr lang="nl-NL" sz="1600" b="1" dirty="0">
              <a:effectLst/>
              <a:latin typeface="Arial" panose="020B0604020202020204" pitchFamily="34" charset="0"/>
              <a:ea typeface="Museo Sans 100"/>
              <a:cs typeface="Arial" panose="020B0604020202020204" pitchFamily="34" charset="0"/>
            </a:endParaRPr>
          </a:p>
          <a:p>
            <a:pPr lvl="0"/>
            <a:r>
              <a:rPr lang="nl-NL" sz="1600" dirty="0">
                <a:effectLst/>
                <a:latin typeface="Arial" panose="020B0604020202020204" pitchFamily="34" charset="0"/>
                <a:ea typeface="Museo Sans 100"/>
                <a:cs typeface="Arial" panose="020B0604020202020204" pitchFamily="34" charset="0"/>
              </a:rPr>
              <a:t>Vertel de feedback aan de ander. De ander mag niet onderbreken. Pas als de feedback gever uitgepraat is kan er door de ander wat gezegd of gevraagd worden. Wissel daarna van rol.</a:t>
            </a:r>
          </a:p>
        </p:txBody>
      </p:sp>
      <p:sp>
        <p:nvSpPr>
          <p:cNvPr id="20" name="Tekstvak 19">
            <a:extLst>
              <a:ext uri="{FF2B5EF4-FFF2-40B4-BE49-F238E27FC236}">
                <a16:creationId xmlns:a16="http://schemas.microsoft.com/office/drawing/2014/main" id="{C42E32E0-1264-42DA-F365-3E1D6A0B5C49}"/>
              </a:ext>
            </a:extLst>
          </p:cNvPr>
          <p:cNvSpPr txBox="1"/>
          <p:nvPr/>
        </p:nvSpPr>
        <p:spPr>
          <a:xfrm>
            <a:off x="434112" y="375088"/>
            <a:ext cx="6701456" cy="707886"/>
          </a:xfrm>
          <a:prstGeom prst="rect">
            <a:avLst/>
          </a:prstGeom>
          <a:noFill/>
        </p:spPr>
        <p:txBody>
          <a:bodyPr wrap="square" rtlCol="0">
            <a:spAutoFit/>
          </a:bodyPr>
          <a:lstStyle/>
          <a:p>
            <a:r>
              <a:rPr lang="nl-NL" sz="4000" b="1" dirty="0">
                <a:solidFill>
                  <a:schemeClr val="bg1"/>
                </a:solidFill>
                <a:latin typeface="+mj-lt"/>
              </a:rPr>
              <a:t>Ongevraagd advies</a:t>
            </a:r>
          </a:p>
        </p:txBody>
      </p:sp>
    </p:spTree>
    <p:extLst>
      <p:ext uri="{BB962C8B-B14F-4D97-AF65-F5344CB8AC3E}">
        <p14:creationId xmlns:p14="http://schemas.microsoft.com/office/powerpoint/2010/main" val="1132032049"/>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1B18C-A85F-02B5-2654-D58F468B71DB}"/>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604EECE8-0120-4224-135F-F649F7E63C37}"/>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33A3AAD5-AE7D-9168-B7A9-F4AF8C0CE6A8}"/>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096677E5-6D99-0713-36EA-552D2E6D6391}"/>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0EAC664A-AC1D-ECDF-92DD-677226A3DD0E}"/>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9AE9DD71-16D0-9290-F83C-2DCE42AB4642}"/>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BE53E94E-1542-617A-C183-AC9640A0746A}"/>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E8D3AE83-57D0-069F-FE76-89F4FEE097DD}"/>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2CCD0F3F-771B-0608-6F3D-04C4E7D346AF}"/>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maakt </a:t>
              </a:r>
              <a:r>
                <a:rPr lang="nl-NL" sz="1400" dirty="0">
                  <a:effectLst/>
                  <a:latin typeface="Arial" panose="020B0604020202020204" pitchFamily="34" charset="0"/>
                  <a:ea typeface="Museo Sans 100"/>
                  <a:cs typeface="Arial" panose="020B0604020202020204" pitchFamily="34" charset="0"/>
                </a:rPr>
                <a:t>kennis met de onderzoekscyclus en kunnen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verzamelt en verwerkt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analyseert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trekt conclusies.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beantwoordt de onderzoeksvragen en geeft hierbij een onderbouwing.</a:t>
              </a:r>
            </a:p>
          </p:txBody>
        </p:sp>
      </p:grpSp>
      <p:sp>
        <p:nvSpPr>
          <p:cNvPr id="19" name="Ovaal 18">
            <a:extLst>
              <a:ext uri="{FF2B5EF4-FFF2-40B4-BE49-F238E27FC236}">
                <a16:creationId xmlns:a16="http://schemas.microsoft.com/office/drawing/2014/main" id="{C34CABB6-107B-6C2E-FD6D-8D6A72137787}"/>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C3E989DB-D063-CEED-9170-053860A16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F4CD9819-2C38-5ED7-B42E-C095D142FB37}"/>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7914F29C-65E5-474E-C84C-374186BC52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AB052BB6-0966-00BE-CB19-E5412DCEF034}"/>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C8F60680-B990-B30F-D09A-9E947A89C19B}"/>
              </a:ext>
            </a:extLst>
          </p:cNvPr>
          <p:cNvSpPr txBox="1"/>
          <p:nvPr/>
        </p:nvSpPr>
        <p:spPr>
          <a:xfrm>
            <a:off x="1391956" y="4959141"/>
            <a:ext cx="1032145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bent je bewust van eigen waarden en normen, opvattingen en talenten.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reflec</a:t>
            </a:r>
            <a:r>
              <a:rPr lang="nl-NL" sz="1400" dirty="0">
                <a:latin typeface="Arial" panose="020B0604020202020204" pitchFamily="34" charset="0"/>
                <a:ea typeface="Museo Sans 100"/>
                <a:cs typeface="Arial" panose="020B0604020202020204" pitchFamily="34" charset="0"/>
              </a:rPr>
              <a:t>teert</a:t>
            </a:r>
            <a:r>
              <a:rPr lang="nl-NL" sz="1400" dirty="0">
                <a:effectLst/>
                <a:latin typeface="Arial" panose="020B0604020202020204" pitchFamily="34" charset="0"/>
                <a:ea typeface="Museo Sans 100"/>
                <a:cs typeface="Arial" panose="020B0604020202020204" pitchFamily="34" charset="0"/>
              </a:rPr>
              <a:t> op de doelen en stelt ze bij.</a:t>
            </a:r>
          </a:p>
        </p:txBody>
      </p:sp>
    </p:spTree>
    <p:extLst>
      <p:ext uri="{BB962C8B-B14F-4D97-AF65-F5344CB8AC3E}">
        <p14:creationId xmlns:p14="http://schemas.microsoft.com/office/powerpoint/2010/main" val="3975922424"/>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16912-8C80-8941-304B-EF30D92BF0E4}"/>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5430A4FF-575F-A82C-11E0-187EFAE228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EB8105A6-3291-8470-1ECC-023840012C36}"/>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96DB7613-8EB8-689A-B206-08173358838E}"/>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3EC322E3-4C62-8C18-6331-F43E3349540E}"/>
              </a:ext>
            </a:extLst>
          </p:cNvPr>
          <p:cNvSpPr txBox="1"/>
          <p:nvPr/>
        </p:nvSpPr>
        <p:spPr>
          <a:xfrm>
            <a:off x="516118" y="5122799"/>
            <a:ext cx="8087192" cy="1015663"/>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Onderzoek uitvoeren </a:t>
            </a:r>
            <a:r>
              <a:rPr kumimoji="0" lang="nl-NL" sz="2000" b="0" u="none" strike="noStrike" kern="0" cap="none" spc="0" normalizeH="0" baseline="0" noProof="0" dirty="0">
                <a:ln>
                  <a:noFill/>
                </a:ln>
                <a:solidFill>
                  <a:schemeClr val="bg1"/>
                </a:solidFill>
                <a:effectLst/>
                <a:uLnTx/>
                <a:uFillTx/>
                <a:latin typeface="Arial"/>
                <a:ea typeface="+mn-ea"/>
                <a:cs typeface="+mn-cs"/>
              </a:rPr>
              <a:t>en</a:t>
            </a:r>
            <a:r>
              <a:rPr kumimoji="0" lang="nl-NL" sz="2000" b="0" i="1" u="none" strike="noStrike" kern="0" cap="none" spc="0" normalizeH="0" baseline="0" noProof="0" dirty="0">
                <a:ln>
                  <a:noFill/>
                </a:ln>
                <a:solidFill>
                  <a:schemeClr val="bg1"/>
                </a:solidFill>
                <a:effectLst/>
                <a:uLnTx/>
                <a:uFillTx/>
                <a:latin typeface="Arial"/>
                <a:ea typeface="+mn-ea"/>
                <a:cs typeface="+mn-cs"/>
              </a:rPr>
              <a:t> Concluderen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Gegevens verzamelen in de klas.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u="none" strike="noStrike" kern="0" cap="none" spc="0" normalizeH="0" baseline="0" noProof="0" dirty="0">
                <a:ln>
                  <a:noFill/>
                </a:ln>
                <a:solidFill>
                  <a:schemeClr val="bg1"/>
                </a:solidFill>
                <a:effectLst/>
                <a:uLnTx/>
                <a:uFillTx/>
                <a:latin typeface="Arial"/>
                <a:ea typeface="+mn-ea"/>
                <a:cs typeface="+mn-cs"/>
              </a:rPr>
              <a:t>Analyseren en conclusies trekken.</a:t>
            </a:r>
          </a:p>
        </p:txBody>
      </p:sp>
    </p:spTree>
    <p:extLst>
      <p:ext uri="{BB962C8B-B14F-4D97-AF65-F5344CB8AC3E}">
        <p14:creationId xmlns:p14="http://schemas.microsoft.com/office/powerpoint/2010/main" val="1255337912"/>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5: Vergroot je onderzoek</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3627579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4007-B6D0-6227-EEBE-A87A21482C1D}"/>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149FAFB5-EE13-30EF-8203-D66976BFEC8B}"/>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8" name="Afbeelding 7" descr="Kind met bedekt gezicht">
            <a:extLst>
              <a:ext uri="{FF2B5EF4-FFF2-40B4-BE49-F238E27FC236}">
                <a16:creationId xmlns:a16="http://schemas.microsoft.com/office/drawing/2014/main" id="{2CC3B927-333D-86D9-C3E4-731BF859CC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2653845"/>
            <a:ext cx="5837406" cy="3891604"/>
          </a:xfrm>
          <a:prstGeom prst="rect">
            <a:avLst/>
          </a:prstGeom>
        </p:spPr>
      </p:pic>
      <p:sp>
        <p:nvSpPr>
          <p:cNvPr id="11" name="Tekstvak 10">
            <a:extLst>
              <a:ext uri="{FF2B5EF4-FFF2-40B4-BE49-F238E27FC236}">
                <a16:creationId xmlns:a16="http://schemas.microsoft.com/office/drawing/2014/main" id="{282E6177-A02D-E995-2810-0C0FE6529231}"/>
              </a:ext>
            </a:extLst>
          </p:cNvPr>
          <p:cNvSpPr txBox="1"/>
          <p:nvPr/>
        </p:nvSpPr>
        <p:spPr>
          <a:xfrm>
            <a:off x="534879" y="691922"/>
            <a:ext cx="11140285" cy="1569660"/>
          </a:xfrm>
          <a:prstGeom prst="rect">
            <a:avLst/>
          </a:prstGeom>
          <a:noFill/>
        </p:spPr>
        <p:txBody>
          <a:bodyPr wrap="square">
            <a:spAutoFit/>
          </a:bodyPr>
          <a:lstStyle/>
          <a:p>
            <a:pPr lvl="0"/>
            <a:r>
              <a:rPr lang="nl-NL" sz="2400" i="1" dirty="0">
                <a:solidFill>
                  <a:schemeClr val="bg1"/>
                </a:solidFill>
                <a:effectLst/>
                <a:latin typeface="Arial" panose="020B0604020202020204" pitchFamily="34" charset="0"/>
                <a:ea typeface="Museo Sans 100"/>
                <a:cs typeface="Arial" panose="020B0604020202020204" pitchFamily="34" charset="0"/>
              </a:rPr>
              <a:t>Sarah is begonnen met het uitvoeren van haar onderzoek. Ze verzamelt gegevens, verwerkt deze en analyseert ze. Ze komt er alleen achter dat het interviewen van haar klasgenoten veel te veel werk is. Het is niet haalbaar! </a:t>
            </a:r>
          </a:p>
          <a:p>
            <a:pPr lvl="0"/>
            <a:r>
              <a:rPr lang="nl-NL" sz="2400" i="1" dirty="0">
                <a:solidFill>
                  <a:schemeClr val="bg1"/>
                </a:solidFill>
                <a:effectLst/>
                <a:latin typeface="Arial" panose="020B0604020202020204" pitchFamily="34" charset="0"/>
                <a:ea typeface="Museo Sans 100"/>
                <a:cs typeface="Arial" panose="020B0604020202020204" pitchFamily="34" charset="0"/>
              </a:rPr>
              <a:t>Wat kan ze doen?</a:t>
            </a:r>
            <a:endParaRPr lang="nl-NL" sz="2400" dirty="0">
              <a:solidFill>
                <a:schemeClr val="bg1"/>
              </a:solidFill>
              <a:effectLst/>
              <a:latin typeface="Arial" panose="020B0604020202020204" pitchFamily="34" charset="0"/>
              <a:ea typeface="Museo Sans 100"/>
              <a:cs typeface="Arial" panose="020B0604020202020204" pitchFamily="34" charset="0"/>
            </a:endParaRPr>
          </a:p>
        </p:txBody>
      </p:sp>
    </p:spTree>
    <p:extLst>
      <p:ext uri="{BB962C8B-B14F-4D97-AF65-F5344CB8AC3E}">
        <p14:creationId xmlns:p14="http://schemas.microsoft.com/office/powerpoint/2010/main" val="3399648334"/>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D8BF3-D18D-CCD7-1A43-2D92E93E053E}"/>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06322FF9-004E-13B0-4275-3E0F411D7C92}"/>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E8FF9BC3-9C84-BBD0-45C0-8BFBC82EE5C8}"/>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BA31A414-01D0-7A9E-FD21-B101BABE8627}"/>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D3E043D3-A662-B177-72E1-79E88A0173D3}"/>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86B88245-9995-F75B-E898-A3D728AD795B}"/>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A8FE0945-08A0-042C-D4CC-B023630F68E9}"/>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892879DC-8598-126E-FDAE-729C2E0E0C1A}"/>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D5DC2C00-BF13-96EB-CF16-61DFE01888D7}"/>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kunnen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verzamelt en verwerkt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analyseert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trekken conclusies.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beantwoordt de onderzoeksvragen en geeft hierbij een onderbouwing.</a:t>
              </a:r>
            </a:p>
          </p:txBody>
        </p:sp>
      </p:grpSp>
      <p:sp>
        <p:nvSpPr>
          <p:cNvPr id="19" name="Ovaal 18">
            <a:extLst>
              <a:ext uri="{FF2B5EF4-FFF2-40B4-BE49-F238E27FC236}">
                <a16:creationId xmlns:a16="http://schemas.microsoft.com/office/drawing/2014/main" id="{DECEFEFF-A8F1-48AD-3770-BD07FDF6692F}"/>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5326559E-E214-90CE-9FDE-284F43FBA6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17608F7E-0039-5A36-CB5D-4EEB82B598A2}"/>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6F1254ED-DE98-10FD-6A11-E2CB278561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15E6D8F1-8BD3-0931-C740-09017D43D4E7}"/>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69D36FF2-1B79-EDE3-0369-24388794373D}"/>
              </a:ext>
            </a:extLst>
          </p:cNvPr>
          <p:cNvSpPr txBox="1"/>
          <p:nvPr/>
        </p:nvSpPr>
        <p:spPr>
          <a:xfrm>
            <a:off x="1391956" y="4959141"/>
            <a:ext cx="1032145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begrijpt verschillende belangen en overtuigingen die mensen kunnen hebben.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afwegingen met eigen waarden en algemene principes. </a:t>
            </a:r>
          </a:p>
        </p:txBody>
      </p:sp>
    </p:spTree>
    <p:extLst>
      <p:ext uri="{BB962C8B-B14F-4D97-AF65-F5344CB8AC3E}">
        <p14:creationId xmlns:p14="http://schemas.microsoft.com/office/powerpoint/2010/main" val="365957313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08263-6165-6148-48F1-27D0634BD25B}"/>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D5100B85-3FC9-55DB-4DEB-E399222837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0877C12A-DE4D-6F09-4937-8E1B2C61C53C}"/>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E6F32410-EA2E-9763-8BA3-84CCE9699E60}"/>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23E6E69B-9FD2-4DD4-6B9C-E7B26F3461C9}"/>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3096510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9C08-F82A-54AE-38BE-D3BE8CD6E1B3}"/>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A7664DE5-3C08-58C5-8E38-B93AC24233AB}"/>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1831C8FA-B481-5AE2-809F-0CFE08110062}"/>
              </a:ext>
            </a:extLst>
          </p:cNvPr>
          <p:cNvSpPr>
            <a:spLocks noGrp="1"/>
          </p:cNvSpPr>
          <p:nvPr>
            <p:ph type="title"/>
          </p:nvPr>
        </p:nvSpPr>
        <p:spPr>
          <a:xfrm>
            <a:off x="7813454" y="536866"/>
            <a:ext cx="11114087" cy="723106"/>
          </a:xfrm>
        </p:spPr>
        <p:txBody>
          <a:bodyPr/>
          <a:lstStyle/>
          <a:p>
            <a:r>
              <a:rPr lang="nl-NL" dirty="0"/>
              <a:t>Woordweb</a:t>
            </a:r>
            <a:br>
              <a:rPr lang="nl-NL" dirty="0"/>
            </a:br>
            <a:endParaRPr lang="en-GB" sz="3000" dirty="0"/>
          </a:p>
        </p:txBody>
      </p:sp>
      <p:sp>
        <p:nvSpPr>
          <p:cNvPr id="12" name="Tekstvak 11">
            <a:extLst>
              <a:ext uri="{FF2B5EF4-FFF2-40B4-BE49-F238E27FC236}">
                <a16:creationId xmlns:a16="http://schemas.microsoft.com/office/drawing/2014/main" id="{833DD9D9-3B32-D456-BCA3-5444767B3316}"/>
              </a:ext>
            </a:extLst>
          </p:cNvPr>
          <p:cNvSpPr txBox="1"/>
          <p:nvPr/>
        </p:nvSpPr>
        <p:spPr>
          <a:xfrm>
            <a:off x="9448800" y="1242840"/>
            <a:ext cx="2426208" cy="553998"/>
          </a:xfrm>
          <a:prstGeom prst="rect">
            <a:avLst/>
          </a:prstGeom>
          <a:noFill/>
        </p:spPr>
        <p:txBody>
          <a:bodyPr wrap="square">
            <a:spAutoFit/>
          </a:bodyPr>
          <a:lstStyle/>
          <a:p>
            <a:r>
              <a:rPr lang="nl-NL" sz="3000" dirty="0">
                <a:solidFill>
                  <a:schemeClr val="bg1"/>
                </a:solidFill>
                <a:latin typeface="+mj-lt"/>
                <a:cs typeface="Arial" panose="020B0604020202020204" pitchFamily="34" charset="0"/>
              </a:rPr>
              <a:t>Conclusies</a:t>
            </a:r>
          </a:p>
        </p:txBody>
      </p:sp>
    </p:spTree>
    <p:extLst>
      <p:ext uri="{BB962C8B-B14F-4D97-AF65-F5344CB8AC3E}">
        <p14:creationId xmlns:p14="http://schemas.microsoft.com/office/powerpoint/2010/main" val="367778666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32F50-AF5E-C6EE-D358-04026601028E}"/>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9895AAE9-FF05-C63A-85B1-43837239963D}"/>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87BD1D73-838B-6DF3-2D9E-6F0E46244D70}"/>
              </a:ext>
            </a:extLst>
          </p:cNvPr>
          <p:cNvSpPr>
            <a:spLocks noGrp="1"/>
          </p:cNvSpPr>
          <p:nvPr>
            <p:ph type="title"/>
          </p:nvPr>
        </p:nvSpPr>
        <p:spPr>
          <a:xfrm>
            <a:off x="7813454" y="536866"/>
            <a:ext cx="11114087" cy="723106"/>
          </a:xfrm>
        </p:spPr>
        <p:txBody>
          <a:bodyPr/>
          <a:lstStyle/>
          <a:p>
            <a:r>
              <a:rPr lang="nl-NL" dirty="0"/>
              <a:t>Woordweb</a:t>
            </a:r>
            <a:br>
              <a:rPr lang="nl-NL" dirty="0"/>
            </a:br>
            <a:endParaRPr lang="en-GB" sz="3000" dirty="0"/>
          </a:p>
        </p:txBody>
      </p:sp>
      <p:sp>
        <p:nvSpPr>
          <p:cNvPr id="12" name="Tekstvak 11">
            <a:extLst>
              <a:ext uri="{FF2B5EF4-FFF2-40B4-BE49-F238E27FC236}">
                <a16:creationId xmlns:a16="http://schemas.microsoft.com/office/drawing/2014/main" id="{019FD1D4-E64A-D3CF-91F9-282C5C566778}"/>
              </a:ext>
            </a:extLst>
          </p:cNvPr>
          <p:cNvSpPr txBox="1"/>
          <p:nvPr/>
        </p:nvSpPr>
        <p:spPr>
          <a:xfrm>
            <a:off x="10037582" y="1242840"/>
            <a:ext cx="1837426" cy="553998"/>
          </a:xfrm>
          <a:prstGeom prst="rect">
            <a:avLst/>
          </a:prstGeom>
          <a:noFill/>
        </p:spPr>
        <p:txBody>
          <a:bodyPr wrap="square">
            <a:spAutoFit/>
          </a:bodyPr>
          <a:lstStyle/>
          <a:p>
            <a:r>
              <a:rPr lang="nl-NL" sz="3000" dirty="0">
                <a:solidFill>
                  <a:schemeClr val="bg1"/>
                </a:solidFill>
                <a:latin typeface="+mj-lt"/>
                <a:cs typeface="Arial" panose="020B0604020202020204" pitchFamily="34" charset="0"/>
              </a:rPr>
              <a:t>Identiteit</a:t>
            </a:r>
          </a:p>
        </p:txBody>
      </p:sp>
    </p:spTree>
    <p:extLst>
      <p:ext uri="{BB962C8B-B14F-4D97-AF65-F5344CB8AC3E}">
        <p14:creationId xmlns:p14="http://schemas.microsoft.com/office/powerpoint/2010/main" val="1282962201"/>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6A00-6909-CAE9-2311-2131319DCEE7}"/>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5AC46BE0-66E4-CC37-5504-8620E0E7B8F8}"/>
              </a:ext>
            </a:extLst>
          </p:cNvPr>
          <p:cNvPicPr>
            <a:picLocks noChangeAspect="1"/>
          </p:cNvPicPr>
          <p:nvPr/>
        </p:nvPicPr>
        <p:blipFill>
          <a:blip r:embed="rId3"/>
          <a:stretch>
            <a:fillRect/>
          </a:stretch>
        </p:blipFill>
        <p:spPr>
          <a:xfrm>
            <a:off x="256617" y="6448542"/>
            <a:ext cx="9931245" cy="219475"/>
          </a:xfrm>
          <a:prstGeom prst="rect">
            <a:avLst/>
          </a:prstGeom>
        </p:spPr>
      </p:pic>
      <p:sp>
        <p:nvSpPr>
          <p:cNvPr id="9" name="Tekstvak 8">
            <a:extLst>
              <a:ext uri="{FF2B5EF4-FFF2-40B4-BE49-F238E27FC236}">
                <a16:creationId xmlns:a16="http://schemas.microsoft.com/office/drawing/2014/main" id="{11B97B6E-C4A6-272D-0045-BF5C9FAD38D5}"/>
              </a:ext>
            </a:extLst>
          </p:cNvPr>
          <p:cNvSpPr txBox="1"/>
          <p:nvPr/>
        </p:nvSpPr>
        <p:spPr>
          <a:xfrm>
            <a:off x="680004" y="469358"/>
            <a:ext cx="10875891" cy="1446550"/>
          </a:xfrm>
          <a:prstGeom prst="rect">
            <a:avLst/>
          </a:prstGeom>
          <a:solidFill>
            <a:schemeClr val="bg1"/>
          </a:solidFill>
        </p:spPr>
        <p:txBody>
          <a:bodyPr wrap="square" rtlCol="0">
            <a:spAutoFit/>
          </a:bodyPr>
          <a:lstStyle/>
          <a:p>
            <a:pPr lvl="0" algn="ctr"/>
            <a:endParaRPr lang="nl-NL" sz="1800" b="1" dirty="0">
              <a:effectLst/>
              <a:latin typeface="Museo Sans 100"/>
              <a:ea typeface="Museo Sans 100"/>
              <a:cs typeface="Times New Roman" panose="02020603050405020304" pitchFamily="18" charset="0"/>
            </a:endParaRPr>
          </a:p>
          <a:p>
            <a:pPr lvl="0" algn="ctr"/>
            <a:r>
              <a:rPr lang="nl-NL" sz="1800" b="1" dirty="0">
                <a:effectLst/>
                <a:latin typeface="Museo Sans 100"/>
                <a:ea typeface="Museo Sans 100"/>
                <a:cs typeface="Times New Roman" panose="02020603050405020304" pitchFamily="18" charset="0"/>
              </a:rPr>
              <a:t>Onderzoeksvraag</a:t>
            </a:r>
          </a:p>
          <a:p>
            <a:pPr lvl="0" algn="ctr"/>
            <a:endParaRPr lang="nl-NL" sz="1600" dirty="0">
              <a:effectLst/>
              <a:latin typeface="Arial" panose="020B0604020202020204" pitchFamily="34" charset="0"/>
              <a:ea typeface="Museo Sans 100"/>
              <a:cs typeface="Arial" panose="020B0604020202020204" pitchFamily="34" charset="0"/>
            </a:endParaRPr>
          </a:p>
          <a:p>
            <a:pPr lvl="0" algn="ctr"/>
            <a:r>
              <a:rPr lang="nl-NL" sz="1800" dirty="0">
                <a:effectLst/>
                <a:latin typeface="Museo Sans 100"/>
                <a:ea typeface="Museo Sans 100"/>
                <a:cs typeface="Times New Roman" panose="02020603050405020304" pitchFamily="18" charset="0"/>
              </a:rPr>
              <a:t> In hoeverre wordt mijn (en die van klasgenoten) identiteit bepaald door mijn ouders?</a:t>
            </a:r>
          </a:p>
          <a:p>
            <a:pPr lvl="0"/>
            <a:r>
              <a:rPr lang="nl-NL" sz="1800" i="1" dirty="0">
                <a:effectLst/>
                <a:latin typeface="Museo Sans 100"/>
                <a:ea typeface="Museo Sans 100"/>
                <a:cs typeface="Times New Roman" panose="02020603050405020304" pitchFamily="18" charset="0"/>
              </a:rPr>
              <a:t> </a:t>
            </a:r>
            <a:endParaRPr lang="nl-NL" sz="1600" dirty="0">
              <a:effectLst/>
              <a:latin typeface="Arial" panose="020B0604020202020204" pitchFamily="34" charset="0"/>
              <a:ea typeface="Museo Sans 100"/>
              <a:cs typeface="Arial" panose="020B0604020202020204" pitchFamily="34" charset="0"/>
            </a:endParaRPr>
          </a:p>
        </p:txBody>
      </p:sp>
      <p:sp>
        <p:nvSpPr>
          <p:cNvPr id="10" name="Tekstvak 9">
            <a:extLst>
              <a:ext uri="{FF2B5EF4-FFF2-40B4-BE49-F238E27FC236}">
                <a16:creationId xmlns:a16="http://schemas.microsoft.com/office/drawing/2014/main" id="{F3BB9127-C887-80D1-0EE5-AFC66DE281EB}"/>
              </a:ext>
            </a:extLst>
          </p:cNvPr>
          <p:cNvSpPr txBox="1"/>
          <p:nvPr/>
        </p:nvSpPr>
        <p:spPr>
          <a:xfrm>
            <a:off x="680004" y="2197066"/>
            <a:ext cx="10875891" cy="1446550"/>
          </a:xfrm>
          <a:prstGeom prst="rect">
            <a:avLst/>
          </a:prstGeom>
          <a:solidFill>
            <a:schemeClr val="bg1"/>
          </a:solidFill>
        </p:spPr>
        <p:txBody>
          <a:bodyPr wrap="square" rtlCol="0">
            <a:spAutoFit/>
          </a:bodyPr>
          <a:lstStyle/>
          <a:p>
            <a:pPr lvl="0" algn="ctr"/>
            <a:endParaRPr lang="nl-NL" sz="1800" b="1" dirty="0">
              <a:effectLst/>
              <a:latin typeface="Museo Sans 100"/>
              <a:ea typeface="Museo Sans 100"/>
              <a:cs typeface="Times New Roman" panose="02020603050405020304" pitchFamily="18" charset="0"/>
            </a:endParaRPr>
          </a:p>
          <a:p>
            <a:pPr lvl="0" algn="ctr"/>
            <a:r>
              <a:rPr lang="nl-NL" sz="1800" b="1" dirty="0">
                <a:effectLst/>
                <a:latin typeface="Museo Sans 100"/>
                <a:ea typeface="Museo Sans 100"/>
                <a:cs typeface="Times New Roman" panose="02020603050405020304" pitchFamily="18" charset="0"/>
              </a:rPr>
              <a:t>Verwachting</a:t>
            </a:r>
          </a:p>
          <a:p>
            <a:pPr lvl="0" algn="ctr"/>
            <a:endParaRPr lang="nl-NL" sz="1800" b="1" dirty="0">
              <a:effectLst/>
              <a:latin typeface="Museo Sans 100"/>
              <a:ea typeface="Museo Sans 100"/>
              <a:cs typeface="Times New Roman" panose="02020603050405020304" pitchFamily="18" charset="0"/>
            </a:endParaRPr>
          </a:p>
          <a:p>
            <a:pPr lvl="0" algn="ctr"/>
            <a:r>
              <a:rPr lang="nl-NL" dirty="0">
                <a:latin typeface="Museo Sans 100"/>
                <a:ea typeface="Museo Sans 100"/>
                <a:cs typeface="Times New Roman" panose="02020603050405020304" pitchFamily="18" charset="0"/>
              </a:rPr>
              <a:t>Ik</a:t>
            </a:r>
            <a:r>
              <a:rPr lang="nl-NL" sz="1800" dirty="0">
                <a:effectLst/>
                <a:latin typeface="Museo Sans 100"/>
                <a:ea typeface="Museo Sans 100"/>
                <a:cs typeface="Times New Roman" panose="02020603050405020304" pitchFamily="18" charset="0"/>
              </a:rPr>
              <a:t> verwacht dat de invloed van ouders groot is, maar dit wel per persoon verschilt.</a:t>
            </a:r>
          </a:p>
          <a:p>
            <a:pPr lvl="0"/>
            <a:endParaRPr lang="nl-NL" sz="1600" b="1" dirty="0">
              <a:effectLst/>
              <a:latin typeface="Arial" panose="020B0604020202020204" pitchFamily="34" charset="0"/>
              <a:ea typeface="Museo Sans 100"/>
              <a:cs typeface="Arial" panose="020B0604020202020204" pitchFamily="34" charset="0"/>
            </a:endParaRPr>
          </a:p>
        </p:txBody>
      </p:sp>
      <p:sp>
        <p:nvSpPr>
          <p:cNvPr id="11" name="Tekstvak 10">
            <a:extLst>
              <a:ext uri="{FF2B5EF4-FFF2-40B4-BE49-F238E27FC236}">
                <a16:creationId xmlns:a16="http://schemas.microsoft.com/office/drawing/2014/main" id="{025B5C34-E845-EF75-1B49-C73EBA53D8FE}"/>
              </a:ext>
            </a:extLst>
          </p:cNvPr>
          <p:cNvSpPr txBox="1"/>
          <p:nvPr/>
        </p:nvSpPr>
        <p:spPr>
          <a:xfrm>
            <a:off x="680004" y="3924774"/>
            <a:ext cx="10875891" cy="2462213"/>
          </a:xfrm>
          <a:prstGeom prst="rect">
            <a:avLst/>
          </a:prstGeom>
          <a:solidFill>
            <a:schemeClr val="bg1"/>
          </a:solidFill>
        </p:spPr>
        <p:txBody>
          <a:bodyPr wrap="square" rtlCol="0">
            <a:spAutoFit/>
          </a:bodyPr>
          <a:lstStyle/>
          <a:p>
            <a:pPr lvl="0" algn="ctr"/>
            <a:endParaRPr lang="nl-NL" sz="1600" b="1" dirty="0">
              <a:latin typeface="Arial" panose="020B0604020202020204" pitchFamily="34" charset="0"/>
              <a:ea typeface="Museo Sans 100"/>
              <a:cs typeface="Arial" panose="020B0604020202020204" pitchFamily="34" charset="0"/>
            </a:endParaRPr>
          </a:p>
          <a:p>
            <a:pPr lvl="0" algn="ctr"/>
            <a:r>
              <a:rPr lang="nl-NL" sz="1600" b="1" dirty="0">
                <a:latin typeface="Arial" panose="020B0604020202020204" pitchFamily="34" charset="0"/>
                <a:ea typeface="Museo Sans 100"/>
                <a:cs typeface="Arial" panose="020B0604020202020204" pitchFamily="34" charset="0"/>
              </a:rPr>
              <a:t>Conclusie</a:t>
            </a:r>
            <a:endParaRPr lang="nl-NL" sz="1600" b="1" dirty="0">
              <a:effectLst/>
              <a:latin typeface="Arial" panose="020B0604020202020204" pitchFamily="34" charset="0"/>
              <a:ea typeface="Museo Sans 100"/>
              <a:cs typeface="Arial" panose="020B0604020202020204" pitchFamily="34" charset="0"/>
            </a:endParaRPr>
          </a:p>
          <a:p>
            <a:pPr lvl="0"/>
            <a:endParaRPr lang="nl-NL" sz="1600" dirty="0">
              <a:effectLst/>
              <a:latin typeface="Arial" panose="020B0604020202020204" pitchFamily="34" charset="0"/>
              <a:ea typeface="Museo Sans 100"/>
              <a:cs typeface="Arial" panose="020B0604020202020204" pitchFamily="34" charset="0"/>
            </a:endParaRPr>
          </a:p>
          <a:p>
            <a:pPr lvl="0" algn="ctr"/>
            <a:r>
              <a:rPr lang="nl-NL" dirty="0">
                <a:latin typeface="Museo Sans 100"/>
                <a:ea typeface="Museo Sans 100"/>
                <a:cs typeface="Times New Roman" panose="02020603050405020304" pitchFamily="18" charset="0"/>
              </a:rPr>
              <a:t>U</a:t>
            </a:r>
            <a:r>
              <a:rPr lang="nl-NL" sz="1800" dirty="0">
                <a:effectLst/>
                <a:latin typeface="Museo Sans 100"/>
                <a:ea typeface="Museo Sans 100"/>
                <a:cs typeface="Times New Roman" panose="02020603050405020304" pitchFamily="18" charset="0"/>
              </a:rPr>
              <a:t>it mijn onderzoek blijkt dat ouders veel invloed hebben op de identiteit van mij en mijn klasgenoten. Ze bepalen bijvoorbeeld wat belangrijk is in het gezin en hoe we naar de wereld kijken. Toch ontwikkelen we ook onze eigen identiteit door eigen keuzes en interesses. Klasgenoten geven aan dat ze zich soms tegen hun ouders afzetten om zichzelf beter te leren kennen. Soms botsen ze dan met hun ouders of krijgen ze het gevoel dat ze niet bij hun ouders passen, maar het helpt ons uiteindelijk om te ontdekken wie we zelf willen zijn.</a:t>
            </a:r>
            <a:r>
              <a:rPr lang="nl-NL" sz="1600" dirty="0">
                <a:effectLst/>
              </a:rPr>
              <a:t> </a:t>
            </a:r>
          </a:p>
          <a:p>
            <a:pPr lvl="0"/>
            <a:endParaRPr lang="nl-NL" sz="1600" dirty="0">
              <a:effectLst/>
              <a:latin typeface="Arial" panose="020B0604020202020204" pitchFamily="34" charset="0"/>
              <a:ea typeface="Museo Sans 100"/>
              <a:cs typeface="Arial" panose="020B0604020202020204" pitchFamily="34" charset="0"/>
            </a:endParaRPr>
          </a:p>
        </p:txBody>
      </p:sp>
    </p:spTree>
    <p:extLst>
      <p:ext uri="{BB962C8B-B14F-4D97-AF65-F5344CB8AC3E}">
        <p14:creationId xmlns:p14="http://schemas.microsoft.com/office/powerpoint/2010/main" val="559955577"/>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7C6C-462D-6643-B122-87622BA92799}"/>
            </a:ext>
          </a:extLst>
        </p:cNvPr>
        <p:cNvGrpSpPr/>
        <p:nvPr/>
      </p:nvGrpSpPr>
      <p:grpSpPr>
        <a:xfrm>
          <a:off x="0" y="0"/>
          <a:ext cx="0" cy="0"/>
          <a:chOff x="0" y="0"/>
          <a:chExt cx="0" cy="0"/>
        </a:xfrm>
      </p:grpSpPr>
      <p:pic>
        <p:nvPicPr>
          <p:cNvPr id="3" name="Picture 2" descr="Business man pulling a block from Jenga tower">
            <a:extLst>
              <a:ext uri="{FF2B5EF4-FFF2-40B4-BE49-F238E27FC236}">
                <a16:creationId xmlns:a16="http://schemas.microsoft.com/office/drawing/2014/main" id="{1FBDDC48-DD47-6F6B-F968-FC9691A5E6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2488" y="0"/>
            <a:ext cx="10289512" cy="6858000"/>
          </a:xfrm>
          <a:prstGeom prst="rect">
            <a:avLst/>
          </a:prstGeom>
        </p:spPr>
      </p:pic>
      <p:sp>
        <p:nvSpPr>
          <p:cNvPr id="71" name="Tijdelijke aanduiding voor tekst 70">
            <a:extLst>
              <a:ext uri="{FF2B5EF4-FFF2-40B4-BE49-F238E27FC236}">
                <a16:creationId xmlns:a16="http://schemas.microsoft.com/office/drawing/2014/main" id="{43CEDA66-9629-1597-C6F9-26418D57D458}"/>
              </a:ext>
            </a:extLst>
          </p:cNvPr>
          <p:cNvSpPr>
            <a:spLocks noGrp="1"/>
          </p:cNvSpPr>
          <p:nvPr>
            <p:ph type="body" sz="quarter" idx="21"/>
          </p:nvPr>
        </p:nvSpPr>
        <p:spPr>
          <a:xfrm flipH="1">
            <a:off x="0" y="0"/>
            <a:ext cx="8335616" cy="6858000"/>
          </a:xfrm>
        </p:spPr>
        <p:txBody>
          <a:bodyPr/>
          <a:lstStyle/>
          <a:p>
            <a:r>
              <a:rPr lang="nl-NL" dirty="0"/>
              <a:t> </a:t>
            </a:r>
          </a:p>
        </p:txBody>
      </p:sp>
      <p:sp>
        <p:nvSpPr>
          <p:cNvPr id="7" name="Titel 6">
            <a:extLst>
              <a:ext uri="{FF2B5EF4-FFF2-40B4-BE49-F238E27FC236}">
                <a16:creationId xmlns:a16="http://schemas.microsoft.com/office/drawing/2014/main" id="{A4E3DB05-1883-13D7-61D4-D91D763685B0}"/>
              </a:ext>
            </a:extLst>
          </p:cNvPr>
          <p:cNvSpPr>
            <a:spLocks noGrp="1"/>
          </p:cNvSpPr>
          <p:nvPr>
            <p:ph type="title"/>
          </p:nvPr>
        </p:nvSpPr>
        <p:spPr>
          <a:xfrm>
            <a:off x="429507" y="590713"/>
            <a:ext cx="6760731" cy="710375"/>
          </a:xfrm>
        </p:spPr>
        <p:txBody>
          <a:bodyPr/>
          <a:lstStyle/>
          <a:p>
            <a:r>
              <a:rPr lang="nl-NL" sz="4000" dirty="0"/>
              <a:t>Onderzoek uitvoeren</a:t>
            </a:r>
          </a:p>
        </p:txBody>
      </p:sp>
      <p:sp>
        <p:nvSpPr>
          <p:cNvPr id="5" name="Tijdelijke aanduiding voor voettekst 4">
            <a:extLst>
              <a:ext uri="{FF2B5EF4-FFF2-40B4-BE49-F238E27FC236}">
                <a16:creationId xmlns:a16="http://schemas.microsoft.com/office/drawing/2014/main" id="{249B2E42-2BD7-E6ED-DD3D-E96D57AD2E2C}"/>
              </a:ext>
            </a:extLst>
          </p:cNvPr>
          <p:cNvSpPr>
            <a:spLocks noGrp="1"/>
          </p:cNvSpPr>
          <p:nvPr>
            <p:ph type="ftr" sz="quarter" idx="11"/>
          </p:nvPr>
        </p:nvSpPr>
        <p:spPr/>
        <p:txBody>
          <a:bodyPr/>
          <a:lstStyle/>
          <a:p>
            <a:r>
              <a:rPr lang="nl-NL" dirty="0"/>
              <a:t>Erasmus University Rotterdam </a:t>
            </a:r>
          </a:p>
        </p:txBody>
      </p:sp>
      <p:sp>
        <p:nvSpPr>
          <p:cNvPr id="2" name="Tijdelijke aanduiding voor tekst 7">
            <a:extLst>
              <a:ext uri="{FF2B5EF4-FFF2-40B4-BE49-F238E27FC236}">
                <a16:creationId xmlns:a16="http://schemas.microsoft.com/office/drawing/2014/main" id="{76C95269-C177-E810-1F1F-943B6B83ABAB}"/>
              </a:ext>
            </a:extLst>
          </p:cNvPr>
          <p:cNvSpPr>
            <a:spLocks noGrp="1"/>
          </p:cNvSpPr>
          <p:nvPr>
            <p:ph type="body" sz="quarter" idx="13"/>
          </p:nvPr>
        </p:nvSpPr>
        <p:spPr>
          <a:xfrm>
            <a:off x="429507" y="4643967"/>
            <a:ext cx="5003884" cy="1997498"/>
          </a:xfrm>
        </p:spPr>
        <p:txBody>
          <a:bodyPr anchor="t"/>
          <a:lstStyle/>
          <a:p>
            <a:pPr marL="342900" lvl="4" indent="-342900">
              <a:buFont typeface="Arial" panose="020B0604020202020204" pitchFamily="34" charset="0"/>
              <a:buChar char="•"/>
            </a:pPr>
            <a:r>
              <a:rPr lang="nl-NL" sz="2000" b="0" dirty="0"/>
              <a:t>Verzamel gegevens &gt; ook op klasniveau</a:t>
            </a:r>
          </a:p>
          <a:p>
            <a:pPr marL="342900" lvl="4" indent="-342900">
              <a:buFont typeface="Arial" panose="020B0604020202020204" pitchFamily="34" charset="0"/>
              <a:buChar char="•"/>
            </a:pPr>
            <a:r>
              <a:rPr lang="nl-NL" sz="2000" dirty="0"/>
              <a:t>Verwerk gegevens in portfolio. Hierin staan formats.</a:t>
            </a:r>
            <a:endParaRPr lang="nl-NL" sz="2000" b="0" dirty="0"/>
          </a:p>
        </p:txBody>
      </p:sp>
      <p:sp>
        <p:nvSpPr>
          <p:cNvPr id="4" name="Ovaal 3">
            <a:extLst>
              <a:ext uri="{FF2B5EF4-FFF2-40B4-BE49-F238E27FC236}">
                <a16:creationId xmlns:a16="http://schemas.microsoft.com/office/drawing/2014/main" id="{88C51AD5-E385-3002-F291-053C62D2F793}"/>
              </a:ext>
            </a:extLst>
          </p:cNvPr>
          <p:cNvSpPr/>
          <p:nvPr/>
        </p:nvSpPr>
        <p:spPr>
          <a:xfrm>
            <a:off x="3579380" y="5468088"/>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Graphic 7" descr="Open folder outline">
            <a:extLst>
              <a:ext uri="{FF2B5EF4-FFF2-40B4-BE49-F238E27FC236}">
                <a16:creationId xmlns:a16="http://schemas.microsoft.com/office/drawing/2014/main" id="{96AD2D7A-3766-0ED6-79D5-28D90973DC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4047" y="3151692"/>
            <a:ext cx="554615" cy="554615"/>
          </a:xfrm>
          <a:prstGeom prst="rect">
            <a:avLst/>
          </a:prstGeom>
        </p:spPr>
      </p:pic>
      <p:pic>
        <p:nvPicPr>
          <p:cNvPr id="9" name="Graphic 8" descr="Open folder outline">
            <a:extLst>
              <a:ext uri="{FF2B5EF4-FFF2-40B4-BE49-F238E27FC236}">
                <a16:creationId xmlns:a16="http://schemas.microsoft.com/office/drawing/2014/main" id="{FDB2B3A3-6EAB-22A2-DD92-41E300F2F2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923" y="5586779"/>
            <a:ext cx="554615" cy="554615"/>
          </a:xfrm>
          <a:prstGeom prst="rect">
            <a:avLst/>
          </a:prstGeom>
        </p:spPr>
      </p:pic>
    </p:spTree>
    <p:extLst>
      <p:ext uri="{BB962C8B-B14F-4D97-AF65-F5344CB8AC3E}">
        <p14:creationId xmlns:p14="http://schemas.microsoft.com/office/powerpoint/2010/main" val="4001467648"/>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60BCA-A17C-C294-7C75-B62296D61186}"/>
            </a:ext>
          </a:extLst>
        </p:cNvPr>
        <p:cNvGrpSpPr/>
        <p:nvPr/>
      </p:nvGrpSpPr>
      <p:grpSpPr>
        <a:xfrm>
          <a:off x="0" y="0"/>
          <a:ext cx="0" cy="0"/>
          <a:chOff x="0" y="0"/>
          <a:chExt cx="0" cy="0"/>
        </a:xfrm>
      </p:grpSpPr>
      <p:pic>
        <p:nvPicPr>
          <p:cNvPr id="17" name="Picture 16" descr="Reeks stemmingen plaknotities">
            <a:extLst>
              <a:ext uri="{FF2B5EF4-FFF2-40B4-BE49-F238E27FC236}">
                <a16:creationId xmlns:a16="http://schemas.microsoft.com/office/drawing/2014/main" id="{EFFC4C49-4D9D-57DD-B388-7872156371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88605" y="-16721"/>
            <a:ext cx="10603395" cy="6874721"/>
          </a:xfrm>
          <a:prstGeom prst="rect">
            <a:avLst/>
          </a:prstGeom>
        </p:spPr>
      </p:pic>
      <p:sp>
        <p:nvSpPr>
          <p:cNvPr id="4" name="Tijdelijke aanduiding voor tekst 70">
            <a:extLst>
              <a:ext uri="{FF2B5EF4-FFF2-40B4-BE49-F238E27FC236}">
                <a16:creationId xmlns:a16="http://schemas.microsoft.com/office/drawing/2014/main" id="{C4626290-BD6C-F960-0AC5-97889C6ECA95}"/>
              </a:ext>
            </a:extLst>
          </p:cNvPr>
          <p:cNvSpPr txBox="1">
            <a:spLocks/>
          </p:cNvSpPr>
          <p:nvPr/>
        </p:nvSpPr>
        <p:spPr>
          <a:xfrm flipH="1">
            <a:off x="0"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p:spPr>
        <p:txBody>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6" name="Titel 5">
            <a:extLst>
              <a:ext uri="{FF2B5EF4-FFF2-40B4-BE49-F238E27FC236}">
                <a16:creationId xmlns:a16="http://schemas.microsoft.com/office/drawing/2014/main" id="{50C9B0FC-4C2D-F242-CA44-F42562BCFD0E}"/>
              </a:ext>
            </a:extLst>
          </p:cNvPr>
          <p:cNvSpPr>
            <a:spLocks noGrp="1"/>
          </p:cNvSpPr>
          <p:nvPr>
            <p:ph type="title"/>
          </p:nvPr>
        </p:nvSpPr>
        <p:spPr/>
        <p:txBody>
          <a:bodyPr/>
          <a:lstStyle/>
          <a:p>
            <a:endParaRPr lang="nl-NL"/>
          </a:p>
        </p:txBody>
      </p:sp>
      <p:sp>
        <p:nvSpPr>
          <p:cNvPr id="8" name="Tijdelijke aanduiding voor tekst 70">
            <a:extLst>
              <a:ext uri="{FF2B5EF4-FFF2-40B4-BE49-F238E27FC236}">
                <a16:creationId xmlns:a16="http://schemas.microsoft.com/office/drawing/2014/main" id="{E7E50671-2DD6-DCE8-ABFE-1463D856B390}"/>
              </a:ext>
            </a:extLst>
          </p:cNvPr>
          <p:cNvSpPr txBox="1">
            <a:spLocks/>
          </p:cNvSpPr>
          <p:nvPr/>
        </p:nvSpPr>
        <p:spPr>
          <a:xfrm flipH="1">
            <a:off x="-2" y="0"/>
            <a:ext cx="7447724"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rgbClr val="0A8067"/>
          </a:solidFill>
        </p:spPr>
        <p:txBody>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9" name="Tekstvak 8">
            <a:extLst>
              <a:ext uri="{FF2B5EF4-FFF2-40B4-BE49-F238E27FC236}">
                <a16:creationId xmlns:a16="http://schemas.microsoft.com/office/drawing/2014/main" id="{04E97884-B102-6F2B-1D29-22554EFBB099}"/>
              </a:ext>
            </a:extLst>
          </p:cNvPr>
          <p:cNvSpPr txBox="1"/>
          <p:nvPr/>
        </p:nvSpPr>
        <p:spPr>
          <a:xfrm>
            <a:off x="680005" y="3429000"/>
            <a:ext cx="10875891" cy="1569660"/>
          </a:xfrm>
          <a:prstGeom prst="rect">
            <a:avLst/>
          </a:prstGeom>
          <a:solidFill>
            <a:schemeClr val="bg1"/>
          </a:solidFill>
        </p:spPr>
        <p:txBody>
          <a:bodyPr wrap="square" rtlCol="0">
            <a:spAutoFit/>
          </a:bodyPr>
          <a:lstStyle/>
          <a:p>
            <a:pPr lvl="0"/>
            <a:r>
              <a:rPr lang="nl-NL" sz="1600" b="1" dirty="0">
                <a:latin typeface="Arial" panose="020B0604020202020204" pitchFamily="34" charset="0"/>
                <a:ea typeface="Museo Sans 100"/>
                <a:cs typeface="Arial" panose="020B0604020202020204" pitchFamily="34" charset="0"/>
              </a:rPr>
              <a:t>Deel 1</a:t>
            </a:r>
            <a:endParaRPr lang="nl-NL" sz="1600" b="1" dirty="0">
              <a:effectLst/>
              <a:latin typeface="Arial" panose="020B0604020202020204" pitchFamily="34" charset="0"/>
              <a:ea typeface="Museo Sans 100"/>
              <a:cs typeface="Arial" panose="020B0604020202020204" pitchFamily="34" charset="0"/>
            </a:endParaRPr>
          </a:p>
          <a:p>
            <a:pPr lvl="0"/>
            <a:endParaRPr lang="nl-NL" sz="1600" dirty="0">
              <a:effectLst/>
              <a:latin typeface="Arial" panose="020B0604020202020204" pitchFamily="34" charset="0"/>
              <a:ea typeface="Museo Sans 100"/>
              <a:cs typeface="Arial" panose="020B0604020202020204" pitchFamily="34" charset="0"/>
            </a:endParaRPr>
          </a:p>
          <a:p>
            <a:pPr lvl="0"/>
            <a:r>
              <a:rPr lang="nl-NL" sz="1600" dirty="0">
                <a:effectLst/>
                <a:latin typeface="Arial" panose="020B0604020202020204" pitchFamily="34" charset="0"/>
                <a:ea typeface="Museo Sans 100"/>
                <a:cs typeface="Arial" panose="020B0604020202020204" pitchFamily="34" charset="0"/>
              </a:rPr>
              <a:t>Bekijk het werk van de ander. Beantwoord (individueel) in je hoofd de volgende vragen over het werk van de ander:</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Wat vindt je top? Wat kan beter (tip)?</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Gaat alles volgens het onderzoeksplan? Is het haalbaar?</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Welk advies heb je voor de ander?</a:t>
            </a:r>
          </a:p>
        </p:txBody>
      </p:sp>
      <p:sp>
        <p:nvSpPr>
          <p:cNvPr id="11" name="Tekstvak 10">
            <a:extLst>
              <a:ext uri="{FF2B5EF4-FFF2-40B4-BE49-F238E27FC236}">
                <a16:creationId xmlns:a16="http://schemas.microsoft.com/office/drawing/2014/main" id="{6E1F85D3-3963-FD41-A3F3-8AE37E2CF199}"/>
              </a:ext>
            </a:extLst>
          </p:cNvPr>
          <p:cNvSpPr txBox="1"/>
          <p:nvPr/>
        </p:nvSpPr>
        <p:spPr>
          <a:xfrm>
            <a:off x="680005" y="5157769"/>
            <a:ext cx="10875891" cy="1077218"/>
          </a:xfrm>
          <a:prstGeom prst="rect">
            <a:avLst/>
          </a:prstGeom>
          <a:solidFill>
            <a:schemeClr val="bg1"/>
          </a:solidFill>
        </p:spPr>
        <p:txBody>
          <a:bodyPr wrap="square">
            <a:spAutoFit/>
          </a:bodyPr>
          <a:lstStyle/>
          <a:p>
            <a:pPr lvl="0"/>
            <a:r>
              <a:rPr lang="nl-NL" sz="1600" b="1" dirty="0">
                <a:latin typeface="Arial" panose="020B0604020202020204" pitchFamily="34" charset="0"/>
                <a:ea typeface="Museo Sans 100"/>
                <a:cs typeface="Arial" panose="020B0604020202020204" pitchFamily="34" charset="0"/>
              </a:rPr>
              <a:t>Deel 2</a:t>
            </a:r>
          </a:p>
          <a:p>
            <a:pPr lvl="0"/>
            <a:endParaRPr lang="nl-NL" sz="1600" b="1" dirty="0">
              <a:effectLst/>
              <a:latin typeface="Arial" panose="020B0604020202020204" pitchFamily="34" charset="0"/>
              <a:ea typeface="Museo Sans 100"/>
              <a:cs typeface="Arial" panose="020B0604020202020204" pitchFamily="34" charset="0"/>
            </a:endParaRPr>
          </a:p>
          <a:p>
            <a:pPr lvl="0"/>
            <a:r>
              <a:rPr lang="nl-NL" sz="1600" dirty="0">
                <a:effectLst/>
                <a:latin typeface="Arial" panose="020B0604020202020204" pitchFamily="34" charset="0"/>
                <a:ea typeface="Museo Sans 100"/>
                <a:cs typeface="Arial" panose="020B0604020202020204" pitchFamily="34" charset="0"/>
              </a:rPr>
              <a:t>Vertel de feedback aan de ander. De ander mag niet onderbreken. Pas als de feedback gever uitgepraat is kan er door de ander wat gezegd of gevraagd worden. Wissel daarna van rol.</a:t>
            </a:r>
          </a:p>
        </p:txBody>
      </p:sp>
      <p:sp>
        <p:nvSpPr>
          <p:cNvPr id="20" name="Tekstvak 19">
            <a:extLst>
              <a:ext uri="{FF2B5EF4-FFF2-40B4-BE49-F238E27FC236}">
                <a16:creationId xmlns:a16="http://schemas.microsoft.com/office/drawing/2014/main" id="{38EC8BD9-83ED-E8CB-4B86-42AAD3D00DD9}"/>
              </a:ext>
            </a:extLst>
          </p:cNvPr>
          <p:cNvSpPr txBox="1"/>
          <p:nvPr/>
        </p:nvSpPr>
        <p:spPr>
          <a:xfrm>
            <a:off x="434112" y="375088"/>
            <a:ext cx="6701456" cy="707886"/>
          </a:xfrm>
          <a:prstGeom prst="rect">
            <a:avLst/>
          </a:prstGeom>
          <a:noFill/>
        </p:spPr>
        <p:txBody>
          <a:bodyPr wrap="square" rtlCol="0">
            <a:spAutoFit/>
          </a:bodyPr>
          <a:lstStyle/>
          <a:p>
            <a:r>
              <a:rPr lang="nl-NL" sz="4000" b="1" dirty="0">
                <a:solidFill>
                  <a:schemeClr val="bg1"/>
                </a:solidFill>
                <a:latin typeface="+mj-lt"/>
              </a:rPr>
              <a:t>Ongevraagd advies</a:t>
            </a:r>
          </a:p>
        </p:txBody>
      </p:sp>
    </p:spTree>
    <p:extLst>
      <p:ext uri="{BB962C8B-B14F-4D97-AF65-F5344CB8AC3E}">
        <p14:creationId xmlns:p14="http://schemas.microsoft.com/office/powerpoint/2010/main" val="4199601324"/>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3C830-DAE9-63BE-7703-5DE8D3257825}"/>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5EEA12C9-DCD5-3ED5-0900-44BEBD24B520}"/>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807D30D0-D67D-A520-200D-3A859D9BF640}"/>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1145DA97-65C7-6CE1-A1C1-2C20599EB83A}"/>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B6E053A7-3C13-3F2F-D760-2E94B715FCBF}"/>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9086849A-7912-915A-5DA1-5D88CE4BFFEC}"/>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1882188C-B6F4-23F7-B368-909DB7AEDAD8}"/>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40714FFA-E9B7-7095-D178-29857D36ABEF}"/>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77792A83-138E-7AD0-18D8-DB08AF4B834E}"/>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kunnen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verzamelt en verwerkt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analyseert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trekken conclusies.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beantwoordt de onderzoeksvragen en geeft hierbij een onderbouwing.</a:t>
              </a:r>
            </a:p>
          </p:txBody>
        </p:sp>
      </p:grpSp>
      <p:sp>
        <p:nvSpPr>
          <p:cNvPr id="19" name="Ovaal 18">
            <a:extLst>
              <a:ext uri="{FF2B5EF4-FFF2-40B4-BE49-F238E27FC236}">
                <a16:creationId xmlns:a16="http://schemas.microsoft.com/office/drawing/2014/main" id="{AC64EAD7-8835-621B-B8E7-E3856B0DED66}"/>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ADAC489A-EC78-A3FD-3E7A-C3E8AC1433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322E73AC-D41B-8A2C-1CEC-2C1D551AB2FB}"/>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8D64ED5A-E361-3798-A701-B06B145D38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7FD743FA-CA0A-51E7-5C47-5D009DEDAEAC}"/>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E04480AF-1FE4-5597-3EC1-5F4C9426838A}"/>
              </a:ext>
            </a:extLst>
          </p:cNvPr>
          <p:cNvSpPr txBox="1"/>
          <p:nvPr/>
        </p:nvSpPr>
        <p:spPr>
          <a:xfrm>
            <a:off x="1391956" y="4959141"/>
            <a:ext cx="1032145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begrijpt verschillende belangen en overtuigingen die mensen kunnen hebben.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afwegingen met eigen waarden en algemene principes. </a:t>
            </a:r>
          </a:p>
        </p:txBody>
      </p:sp>
    </p:spTree>
    <p:extLst>
      <p:ext uri="{BB962C8B-B14F-4D97-AF65-F5344CB8AC3E}">
        <p14:creationId xmlns:p14="http://schemas.microsoft.com/office/powerpoint/2010/main" val="77951446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D32AD-D2BB-D80B-65E6-AC774810784F}"/>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0D845B71-4D23-A7FD-FBDD-F25158E376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4476A03D-C031-F33D-9FB4-44817DCDA2F1}"/>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720340A3-7EAE-D3E8-8E30-B07789CB111A}"/>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BAD9353E-18CB-4787-319A-8955AA016972}"/>
              </a:ext>
            </a:extLst>
          </p:cNvPr>
          <p:cNvSpPr txBox="1"/>
          <p:nvPr/>
        </p:nvSpPr>
        <p:spPr>
          <a:xfrm>
            <a:off x="516118" y="5122799"/>
            <a:ext cx="8087192" cy="707886"/>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Delen van onderzoek </a:t>
            </a:r>
            <a:r>
              <a:rPr kumimoji="0" lang="nl-NL" sz="2000" b="0" u="none" strike="noStrike" kern="0" cap="none" spc="0" normalizeH="0" baseline="0" noProof="0" dirty="0">
                <a:ln>
                  <a:noFill/>
                </a:ln>
                <a:solidFill>
                  <a:schemeClr val="bg1"/>
                </a:solidFill>
                <a:effectLst/>
                <a:uLnTx/>
                <a:uFillTx/>
                <a:latin typeface="Arial"/>
                <a:ea typeface="+mn-ea"/>
                <a:cs typeface="+mn-cs"/>
              </a:rPr>
              <a:t>en</a:t>
            </a:r>
            <a:r>
              <a:rPr kumimoji="0" lang="nl-NL" sz="2000" b="0" i="1" u="none" strike="noStrike" kern="0" cap="none" spc="0" normalizeH="0" baseline="0" noProof="0" dirty="0">
                <a:ln>
                  <a:noFill/>
                </a:ln>
                <a:solidFill>
                  <a:schemeClr val="bg1"/>
                </a:solidFill>
                <a:effectLst/>
                <a:uLnTx/>
                <a:uFillTx/>
                <a:latin typeface="Arial"/>
                <a:ea typeface="+mn-ea"/>
                <a:cs typeface="+mn-cs"/>
              </a:rPr>
              <a:t> Evalueren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Presentatie maken.</a:t>
            </a:r>
          </a:p>
        </p:txBody>
      </p:sp>
    </p:spTree>
    <p:extLst>
      <p:ext uri="{BB962C8B-B14F-4D97-AF65-F5344CB8AC3E}">
        <p14:creationId xmlns:p14="http://schemas.microsoft.com/office/powerpoint/2010/main" val="3714109929"/>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6: Maak je presentatie</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51673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FE113-DEC2-626A-D11F-9C9EB2678CDF}"/>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F1361143-4155-2095-53E8-04B5E848EA37}"/>
              </a:ext>
            </a:extLst>
          </p:cNvPr>
          <p:cNvSpPr txBox="1">
            <a:spLocks/>
          </p:cNvSpPr>
          <p:nvPr/>
        </p:nvSpPr>
        <p:spPr>
          <a:xfrm>
            <a:off x="534987" y="722568"/>
            <a:ext cx="11114087" cy="709102"/>
          </a:xfrm>
          <a:prstGeom prst="rect">
            <a:avLst/>
          </a:prstGeom>
        </p:spPr>
        <p:txBody>
          <a:bodyPr vert="horz" lIns="0" tIns="0" rIns="0" bIns="0" rtlCol="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spcBef>
                <a:spcPct val="0"/>
              </a:spcBef>
              <a:spcAft>
                <a:spcPts val="600"/>
              </a:spcAft>
            </a:pPr>
            <a:r>
              <a:rPr lang="nl-NL" sz="3400" b="1" kern="1200" dirty="0">
                <a:solidFill>
                  <a:schemeClr val="bg1"/>
                </a:solidFill>
                <a:latin typeface="+mj-lt"/>
                <a:ea typeface="+mj-ea"/>
                <a:cs typeface="+mj-cs"/>
              </a:rPr>
              <a:t>Wat past bij jou?</a:t>
            </a:r>
          </a:p>
        </p:txBody>
      </p:sp>
      <p:sp>
        <p:nvSpPr>
          <p:cNvPr id="21" name="Footer Placeholder 2">
            <a:extLst>
              <a:ext uri="{FF2B5EF4-FFF2-40B4-BE49-F238E27FC236}">
                <a16:creationId xmlns:a16="http://schemas.microsoft.com/office/drawing/2014/main" id="{FC14ACC4-9897-DC71-3733-A3CBEBE99A47}"/>
              </a:ext>
            </a:extLst>
          </p:cNvPr>
          <p:cNvSpPr>
            <a:spLocks noGrp="1"/>
          </p:cNvSpPr>
          <p:nvPr>
            <p:ph type="ftr" sz="quarter" idx="11"/>
          </p:nvPr>
        </p:nvSpPr>
        <p:spPr>
          <a:xfrm>
            <a:off x="547484" y="6515100"/>
            <a:ext cx="9864505" cy="126365"/>
          </a:xfrm>
        </p:spPr>
        <p:txBody>
          <a:bodyPr/>
          <a:lstStyle/>
          <a:p>
            <a:pPr>
              <a:spcAft>
                <a:spcPts val="600"/>
              </a:spcAft>
            </a:pPr>
            <a:r>
              <a:rPr lang="nl-NL"/>
              <a:t>Erasmus University Rotterdam </a:t>
            </a:r>
          </a:p>
        </p:txBody>
      </p:sp>
      <p:sp>
        <p:nvSpPr>
          <p:cNvPr id="23" name="Text Placeholder 3">
            <a:extLst>
              <a:ext uri="{FF2B5EF4-FFF2-40B4-BE49-F238E27FC236}">
                <a16:creationId xmlns:a16="http://schemas.microsoft.com/office/drawing/2014/main" id="{30282C66-0383-5C8F-79F7-0D6E4D592EFC}"/>
              </a:ext>
            </a:extLst>
          </p:cNvPr>
          <p:cNvSpPr>
            <a:spLocks noGrp="1"/>
          </p:cNvSpPr>
          <p:nvPr>
            <p:ph type="body" sz="quarter" idx="18"/>
          </p:nvPr>
        </p:nvSpPr>
        <p:spPr>
          <a:xfrm>
            <a:off x="534880" y="2244030"/>
            <a:ext cx="2621201" cy="3891402"/>
          </a:xfrm>
        </p:spPr>
        <p:txBody>
          <a:bodyPr/>
          <a:lstStyle/>
          <a:p>
            <a:endParaRPr lang="en-US"/>
          </a:p>
        </p:txBody>
      </p:sp>
      <p:pic>
        <p:nvPicPr>
          <p:cNvPr id="5" name="Afbeelding 4" descr="Persoon die poseert voor camera">
            <a:extLst>
              <a:ext uri="{FF2B5EF4-FFF2-40B4-BE49-F238E27FC236}">
                <a16:creationId xmlns:a16="http://schemas.microsoft.com/office/drawing/2014/main" id="{4507DBC5-F44A-6940-5420-73106F5D0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8300" y="2454977"/>
            <a:ext cx="2214359" cy="2710824"/>
          </a:xfrm>
          <a:prstGeom prst="rect">
            <a:avLst/>
          </a:prstGeom>
          <a:noFill/>
        </p:spPr>
      </p:pic>
      <p:sp>
        <p:nvSpPr>
          <p:cNvPr id="29" name="Text Placeholder 7">
            <a:extLst>
              <a:ext uri="{FF2B5EF4-FFF2-40B4-BE49-F238E27FC236}">
                <a16:creationId xmlns:a16="http://schemas.microsoft.com/office/drawing/2014/main" id="{91DF08E3-B5F9-5EFB-44AB-4925D6C8A72D}"/>
              </a:ext>
            </a:extLst>
          </p:cNvPr>
          <p:cNvSpPr>
            <a:spLocks noGrp="1"/>
          </p:cNvSpPr>
          <p:nvPr>
            <p:ph type="body" sz="quarter" idx="20"/>
          </p:nvPr>
        </p:nvSpPr>
        <p:spPr>
          <a:xfrm>
            <a:off x="3364358" y="2244030"/>
            <a:ext cx="2621201" cy="3891402"/>
          </a:xfrm>
        </p:spPr>
        <p:txBody>
          <a:bodyPr/>
          <a:lstStyle/>
          <a:p>
            <a:endParaRPr lang="en-US"/>
          </a:p>
        </p:txBody>
      </p:sp>
      <p:pic>
        <p:nvPicPr>
          <p:cNvPr id="10" name="Afbeelding 9" descr="Persoon op een schommel">
            <a:extLst>
              <a:ext uri="{FF2B5EF4-FFF2-40B4-BE49-F238E27FC236}">
                <a16:creationId xmlns:a16="http://schemas.microsoft.com/office/drawing/2014/main" id="{E2713237-B543-8758-D048-4EEB5934851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67778" y="2454977"/>
            <a:ext cx="2214359" cy="2710824"/>
          </a:xfrm>
          <a:prstGeom prst="rect">
            <a:avLst/>
          </a:prstGeom>
          <a:noFill/>
        </p:spPr>
      </p:pic>
      <p:sp>
        <p:nvSpPr>
          <p:cNvPr id="35" name="Text Placeholder 11">
            <a:extLst>
              <a:ext uri="{FF2B5EF4-FFF2-40B4-BE49-F238E27FC236}">
                <a16:creationId xmlns:a16="http://schemas.microsoft.com/office/drawing/2014/main" id="{5804855D-9A9B-723E-AC9E-65E281D292C2}"/>
              </a:ext>
            </a:extLst>
          </p:cNvPr>
          <p:cNvSpPr>
            <a:spLocks noGrp="1"/>
          </p:cNvSpPr>
          <p:nvPr>
            <p:ph type="body" sz="quarter" idx="24"/>
          </p:nvPr>
        </p:nvSpPr>
        <p:spPr>
          <a:xfrm>
            <a:off x="6193836" y="2244030"/>
            <a:ext cx="2621201" cy="3891402"/>
          </a:xfrm>
        </p:spPr>
        <p:txBody>
          <a:bodyPr/>
          <a:lstStyle/>
          <a:p>
            <a:endParaRPr lang="en-US"/>
          </a:p>
        </p:txBody>
      </p:sp>
      <p:pic>
        <p:nvPicPr>
          <p:cNvPr id="16" name="Afbeelding 15" descr="Close-up van iemand die verft">
            <a:extLst>
              <a:ext uri="{FF2B5EF4-FFF2-40B4-BE49-F238E27FC236}">
                <a16:creationId xmlns:a16="http://schemas.microsoft.com/office/drawing/2014/main" id="{CE4D95B0-A795-4FF1-C290-E5BF7A71568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97256" y="2454977"/>
            <a:ext cx="2214359" cy="2710824"/>
          </a:xfrm>
          <a:prstGeom prst="rect">
            <a:avLst/>
          </a:prstGeom>
          <a:noFill/>
        </p:spPr>
      </p:pic>
      <p:sp>
        <p:nvSpPr>
          <p:cNvPr id="41" name="Text Placeholder 15">
            <a:extLst>
              <a:ext uri="{FF2B5EF4-FFF2-40B4-BE49-F238E27FC236}">
                <a16:creationId xmlns:a16="http://schemas.microsoft.com/office/drawing/2014/main" id="{0699B2C2-D8C7-F3BC-EB98-198E68B16931}"/>
              </a:ext>
            </a:extLst>
          </p:cNvPr>
          <p:cNvSpPr>
            <a:spLocks noGrp="1"/>
          </p:cNvSpPr>
          <p:nvPr>
            <p:ph type="body" sz="quarter" idx="28"/>
          </p:nvPr>
        </p:nvSpPr>
        <p:spPr>
          <a:xfrm>
            <a:off x="9023315" y="2244030"/>
            <a:ext cx="2621201" cy="3891402"/>
          </a:xfrm>
        </p:spPr>
        <p:txBody>
          <a:bodyPr/>
          <a:lstStyle/>
          <a:p>
            <a:endParaRPr lang="en-US"/>
          </a:p>
        </p:txBody>
      </p:sp>
      <p:pic>
        <p:nvPicPr>
          <p:cNvPr id="6" name="Afbeelding 5" descr="Persoon die met een vulpen schrijft">
            <a:extLst>
              <a:ext uri="{FF2B5EF4-FFF2-40B4-BE49-F238E27FC236}">
                <a16:creationId xmlns:a16="http://schemas.microsoft.com/office/drawing/2014/main" id="{68B803EA-0370-4360-95BD-E11E6CA0596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226735" y="2454977"/>
            <a:ext cx="2214359" cy="2710824"/>
          </a:xfrm>
          <a:prstGeom prst="rect">
            <a:avLst/>
          </a:prstGeom>
          <a:noFill/>
        </p:spPr>
      </p:pic>
    </p:spTree>
    <p:extLst>
      <p:ext uri="{BB962C8B-B14F-4D97-AF65-F5344CB8AC3E}">
        <p14:creationId xmlns:p14="http://schemas.microsoft.com/office/powerpoint/2010/main" val="1802657011"/>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CFB32-9455-1508-FB8B-0D805501CF2C}"/>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CA215E5E-E99A-A198-4ACD-DC4A35C88DC1}"/>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9A21EF83-544E-1696-9410-835230ECC2B8}"/>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2FA3CD57-ABE5-955E-14A7-E7F79D1CD556}"/>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21A36F20-8EC2-6E43-7103-00AC69967B6E}"/>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6B73894F-59DD-2417-27B0-168FDC6C1144}"/>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2275558F-160A-5DBF-F132-2DF86D44B840}"/>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8D974663-205E-EE92-2F73-83AA8D6C92A2}"/>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143DE2EA-A7F6-FCA9-939E-12DFCE40AFE2}"/>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kiest een passende vorm van presenteren van je onderzoek.</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een begrijpelijke en aantrekkelijke presentatie.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reflecteert op je onderzoek in je presentatie.</a:t>
              </a:r>
            </a:p>
          </p:txBody>
        </p:sp>
      </p:grpSp>
      <p:sp>
        <p:nvSpPr>
          <p:cNvPr id="19" name="Ovaal 18">
            <a:extLst>
              <a:ext uri="{FF2B5EF4-FFF2-40B4-BE49-F238E27FC236}">
                <a16:creationId xmlns:a16="http://schemas.microsoft.com/office/drawing/2014/main" id="{21B0CCB2-8410-8B3F-0168-0A75CBE31BD1}"/>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49CD8C6E-7B99-D76D-69FA-28AAD252F2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AF6C78D6-66AF-47D9-AE6D-29560B48E392}"/>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87A59C5C-F79D-1619-92A5-B799BBD84C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1CB626E1-1CD3-488C-C531-BFA3E26F5B9B}"/>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631083"/>
            <a:ext cx="2832410" cy="2865600"/>
          </a:xfrm>
          <a:prstGeom prst="rect">
            <a:avLst/>
          </a:prstGeom>
          <a:noFill/>
        </p:spPr>
      </p:pic>
      <p:sp>
        <p:nvSpPr>
          <p:cNvPr id="3" name="Tekstvak 2">
            <a:extLst>
              <a:ext uri="{FF2B5EF4-FFF2-40B4-BE49-F238E27FC236}">
                <a16:creationId xmlns:a16="http://schemas.microsoft.com/office/drawing/2014/main" id="{8863ACC7-9396-7519-E45A-ABF28C973BD9}"/>
              </a:ext>
            </a:extLst>
          </p:cNvPr>
          <p:cNvSpPr txBox="1"/>
          <p:nvPr/>
        </p:nvSpPr>
        <p:spPr>
          <a:xfrm>
            <a:off x="1389298" y="4561986"/>
            <a:ext cx="103214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p:txBody>
      </p:sp>
    </p:spTree>
    <p:extLst>
      <p:ext uri="{BB962C8B-B14F-4D97-AF65-F5344CB8AC3E}">
        <p14:creationId xmlns:p14="http://schemas.microsoft.com/office/powerpoint/2010/main" val="1899502827"/>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B2020-4502-D74F-4AF7-F93594491777}"/>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057FFFAA-C52F-61D3-2A2A-9A2535A2F6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AAC67CF7-EB92-9E8E-80D4-E3F16FE746CD}"/>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80EB0D25-D8F8-FF0F-BBF7-58C9FE1D9B59}"/>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B6603211-056B-CD53-F338-19F94386B450}"/>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3500813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59BD5-E7C0-0B7F-9333-938C84887348}"/>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03846841-A534-94AF-6F0A-54F80A834C4F}"/>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3" name="Graphic 2" descr="Idee silhouet">
            <a:extLst>
              <a:ext uri="{FF2B5EF4-FFF2-40B4-BE49-F238E27FC236}">
                <a16:creationId xmlns:a16="http://schemas.microsoft.com/office/drawing/2014/main" id="{34FEA12B-1104-1853-12C1-E61DEE998C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6209" y="2405853"/>
            <a:ext cx="1800000" cy="1800000"/>
          </a:xfrm>
          <a:prstGeom prst="rect">
            <a:avLst/>
          </a:prstGeom>
        </p:spPr>
      </p:pic>
      <p:pic>
        <p:nvPicPr>
          <p:cNvPr id="4" name="Graphic 3" descr="Basisvormen silhouet">
            <a:extLst>
              <a:ext uri="{FF2B5EF4-FFF2-40B4-BE49-F238E27FC236}">
                <a16:creationId xmlns:a16="http://schemas.microsoft.com/office/drawing/2014/main" id="{4F49E171-64E9-385E-726A-81B6D3B780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4107" y="2393380"/>
            <a:ext cx="1800000" cy="1800000"/>
          </a:xfrm>
          <a:prstGeom prst="rect">
            <a:avLst/>
          </a:prstGeom>
        </p:spPr>
      </p:pic>
      <p:pic>
        <p:nvPicPr>
          <p:cNvPr id="5" name="Graphic 4" descr="Pauw silhouet">
            <a:extLst>
              <a:ext uri="{FF2B5EF4-FFF2-40B4-BE49-F238E27FC236}">
                <a16:creationId xmlns:a16="http://schemas.microsoft.com/office/drawing/2014/main" id="{6EA90347-B569-6096-E7A9-5466864954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5793" y="2405853"/>
            <a:ext cx="1800000" cy="1800000"/>
          </a:xfrm>
          <a:prstGeom prst="rect">
            <a:avLst/>
          </a:prstGeom>
        </p:spPr>
      </p:pic>
      <p:sp>
        <p:nvSpPr>
          <p:cNvPr id="7" name="Tekstvak 6">
            <a:extLst>
              <a:ext uri="{FF2B5EF4-FFF2-40B4-BE49-F238E27FC236}">
                <a16:creationId xmlns:a16="http://schemas.microsoft.com/office/drawing/2014/main" id="{7730A50E-81C9-F8C0-7C6D-B3F88A310864}"/>
              </a:ext>
            </a:extLst>
          </p:cNvPr>
          <p:cNvSpPr txBox="1"/>
          <p:nvPr/>
        </p:nvSpPr>
        <p:spPr>
          <a:xfrm>
            <a:off x="1900066" y="1348353"/>
            <a:ext cx="2412286" cy="584775"/>
          </a:xfrm>
          <a:prstGeom prst="rect">
            <a:avLst/>
          </a:prstGeom>
          <a:noFill/>
        </p:spPr>
        <p:txBody>
          <a:bodyPr wrap="square">
            <a:spAutoFit/>
          </a:bodyPr>
          <a:lstStyle/>
          <a:p>
            <a:pPr algn="ctr"/>
            <a:r>
              <a:rPr lang="en-US" sz="3200" b="1" dirty="0">
                <a:solidFill>
                  <a:schemeClr val="bg1"/>
                </a:solidFill>
              </a:rPr>
              <a:t>Begrijpelijk</a:t>
            </a:r>
            <a:endParaRPr lang="nl-NL" sz="3200" b="1" dirty="0"/>
          </a:p>
        </p:txBody>
      </p:sp>
      <p:sp>
        <p:nvSpPr>
          <p:cNvPr id="9" name="Tekstvak 8">
            <a:extLst>
              <a:ext uri="{FF2B5EF4-FFF2-40B4-BE49-F238E27FC236}">
                <a16:creationId xmlns:a16="http://schemas.microsoft.com/office/drawing/2014/main" id="{3FEBFFAF-7031-9887-B315-C9EC81FBC66B}"/>
              </a:ext>
            </a:extLst>
          </p:cNvPr>
          <p:cNvSpPr txBox="1"/>
          <p:nvPr/>
        </p:nvSpPr>
        <p:spPr>
          <a:xfrm>
            <a:off x="4797964" y="1348352"/>
            <a:ext cx="2412286" cy="584775"/>
          </a:xfrm>
          <a:prstGeom prst="rect">
            <a:avLst/>
          </a:prstGeom>
          <a:noFill/>
        </p:spPr>
        <p:txBody>
          <a:bodyPr wrap="square">
            <a:spAutoFit/>
          </a:bodyPr>
          <a:lstStyle/>
          <a:p>
            <a:pPr algn="ctr"/>
            <a:r>
              <a:rPr lang="en-US" sz="3200" b="1" dirty="0">
                <a:solidFill>
                  <a:schemeClr val="bg1"/>
                </a:solidFill>
              </a:rPr>
              <a:t>Passend</a:t>
            </a:r>
            <a:endParaRPr lang="nl-NL" sz="3200" b="1" dirty="0"/>
          </a:p>
        </p:txBody>
      </p:sp>
      <p:sp>
        <p:nvSpPr>
          <p:cNvPr id="10" name="Tekstvak 9">
            <a:extLst>
              <a:ext uri="{FF2B5EF4-FFF2-40B4-BE49-F238E27FC236}">
                <a16:creationId xmlns:a16="http://schemas.microsoft.com/office/drawing/2014/main" id="{EB72822C-CCB1-7085-10C8-354642B40233}"/>
              </a:ext>
            </a:extLst>
          </p:cNvPr>
          <p:cNvSpPr txBox="1"/>
          <p:nvPr/>
        </p:nvSpPr>
        <p:spPr>
          <a:xfrm>
            <a:off x="7695862" y="1348351"/>
            <a:ext cx="2768725" cy="584775"/>
          </a:xfrm>
          <a:prstGeom prst="rect">
            <a:avLst/>
          </a:prstGeom>
          <a:noFill/>
        </p:spPr>
        <p:txBody>
          <a:bodyPr wrap="square">
            <a:spAutoFit/>
          </a:bodyPr>
          <a:lstStyle/>
          <a:p>
            <a:pPr algn="ctr"/>
            <a:r>
              <a:rPr lang="en-US" sz="3200" b="1" dirty="0">
                <a:solidFill>
                  <a:schemeClr val="bg1"/>
                </a:solidFill>
              </a:rPr>
              <a:t>Aantrekkelijk</a:t>
            </a:r>
            <a:endParaRPr lang="nl-NL" sz="3200" b="1" dirty="0"/>
          </a:p>
        </p:txBody>
      </p:sp>
    </p:spTree>
    <p:extLst>
      <p:ext uri="{BB962C8B-B14F-4D97-AF65-F5344CB8AC3E}">
        <p14:creationId xmlns:p14="http://schemas.microsoft.com/office/powerpoint/2010/main" val="141377306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sz="6000" dirty="0"/>
              <a:t>Big Five</a:t>
            </a:r>
            <a:br>
              <a:rPr lang="nl-NL" sz="6000" dirty="0"/>
            </a:br>
            <a:br>
              <a:rPr lang="nl-NL" sz="6000" dirty="0"/>
            </a:br>
            <a:r>
              <a:rPr lang="nl-NL" sz="6000" dirty="0"/>
              <a:t>Persoonlijkheidskenmerken</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r>
              <a:rPr lang="nl-NL" dirty="0"/>
              <a:t>Erasmus University Rotterdam </a:t>
            </a:r>
          </a:p>
        </p:txBody>
      </p:sp>
      <p:sp>
        <p:nvSpPr>
          <p:cNvPr id="13" name="Tijdelijke aanduiding voor tekst 12">
            <a:extLst>
              <a:ext uri="{FF2B5EF4-FFF2-40B4-BE49-F238E27FC236}">
                <a16:creationId xmlns:a16="http://schemas.microsoft.com/office/drawing/2014/main" id="{A51CD727-18BF-45CA-BAAE-CD7B06E632A6}"/>
              </a:ext>
            </a:extLst>
          </p:cNvPr>
          <p:cNvSpPr>
            <a:spLocks noGrp="1"/>
          </p:cNvSpPr>
          <p:nvPr>
            <p:ph type="body" sz="quarter" idx="18"/>
          </p:nvPr>
        </p:nvSpPr>
        <p:spPr/>
        <p:txBody>
          <a:bodyPr/>
          <a:lstStyle/>
          <a:p>
            <a:r>
              <a:rPr lang="nl-NL" dirty="0"/>
              <a:t> </a:t>
            </a:r>
          </a:p>
        </p:txBody>
      </p:sp>
      <p:sp>
        <p:nvSpPr>
          <p:cNvPr id="11" name="Tijdelijke aanduiding voor tekst 10">
            <a:extLst>
              <a:ext uri="{FF2B5EF4-FFF2-40B4-BE49-F238E27FC236}">
                <a16:creationId xmlns:a16="http://schemas.microsoft.com/office/drawing/2014/main" id="{81BC433A-A78B-417C-BD12-5D1CF55DDB8F}"/>
              </a:ext>
            </a:extLst>
          </p:cNvPr>
          <p:cNvSpPr>
            <a:spLocks noGrp="1"/>
          </p:cNvSpPr>
          <p:nvPr>
            <p:ph type="body" sz="quarter" idx="13"/>
          </p:nvPr>
        </p:nvSpPr>
        <p:spPr/>
        <p:txBody>
          <a:bodyPr/>
          <a:lstStyle/>
          <a:p>
            <a:r>
              <a:rPr lang="nl-NL" dirty="0"/>
              <a:t>Extravert</a:t>
            </a:r>
          </a:p>
        </p:txBody>
      </p:sp>
      <p:sp>
        <p:nvSpPr>
          <p:cNvPr id="15" name="Tijdelijke aanduiding voor tekst 14">
            <a:extLst>
              <a:ext uri="{FF2B5EF4-FFF2-40B4-BE49-F238E27FC236}">
                <a16:creationId xmlns:a16="http://schemas.microsoft.com/office/drawing/2014/main" id="{2FAE523E-4AD7-4E61-B6B8-BED21F0420F2}"/>
              </a:ext>
            </a:extLst>
          </p:cNvPr>
          <p:cNvSpPr>
            <a:spLocks noGrp="1"/>
          </p:cNvSpPr>
          <p:nvPr>
            <p:ph type="body" sz="quarter" idx="20"/>
          </p:nvPr>
        </p:nvSpPr>
        <p:spPr/>
        <p:txBody>
          <a:bodyPr/>
          <a:lstStyle/>
          <a:p>
            <a:r>
              <a:rPr lang="nl-NL" dirty="0"/>
              <a:t> </a:t>
            </a:r>
          </a:p>
        </p:txBody>
      </p:sp>
      <p:sp>
        <p:nvSpPr>
          <p:cNvPr id="17" name="Tijdelijke aanduiding voor tekst 16">
            <a:extLst>
              <a:ext uri="{FF2B5EF4-FFF2-40B4-BE49-F238E27FC236}">
                <a16:creationId xmlns:a16="http://schemas.microsoft.com/office/drawing/2014/main" id="{D2B6800D-46C9-457B-98B3-B070C851F688}"/>
              </a:ext>
            </a:extLst>
          </p:cNvPr>
          <p:cNvSpPr>
            <a:spLocks noGrp="1"/>
          </p:cNvSpPr>
          <p:nvPr>
            <p:ph type="body" sz="quarter" idx="22"/>
          </p:nvPr>
        </p:nvSpPr>
        <p:spPr>
          <a:xfrm>
            <a:off x="2960816" y="4832073"/>
            <a:ext cx="1897417" cy="45719"/>
          </a:xfrm>
        </p:spPr>
        <p:txBody>
          <a:bodyPr/>
          <a:lstStyle/>
          <a:p>
            <a:r>
              <a:rPr lang="nl-NL" dirty="0"/>
              <a:t>Vriendelijk</a:t>
            </a:r>
          </a:p>
        </p:txBody>
      </p:sp>
      <p:sp>
        <p:nvSpPr>
          <p:cNvPr id="19" name="Tijdelijke aanduiding voor tekst 18">
            <a:extLst>
              <a:ext uri="{FF2B5EF4-FFF2-40B4-BE49-F238E27FC236}">
                <a16:creationId xmlns:a16="http://schemas.microsoft.com/office/drawing/2014/main" id="{E7062E05-1703-49BA-8002-8EFAD0CF1E02}"/>
              </a:ext>
            </a:extLst>
          </p:cNvPr>
          <p:cNvSpPr>
            <a:spLocks noGrp="1"/>
          </p:cNvSpPr>
          <p:nvPr>
            <p:ph type="body" sz="quarter" idx="24"/>
          </p:nvPr>
        </p:nvSpPr>
        <p:spPr/>
        <p:txBody>
          <a:bodyPr/>
          <a:lstStyle/>
          <a:p>
            <a:r>
              <a:rPr lang="nl-NL" dirty="0"/>
              <a:t> </a:t>
            </a:r>
          </a:p>
        </p:txBody>
      </p:sp>
      <p:sp>
        <p:nvSpPr>
          <p:cNvPr id="21" name="Tijdelijke aanduiding voor tekst 20">
            <a:extLst>
              <a:ext uri="{FF2B5EF4-FFF2-40B4-BE49-F238E27FC236}">
                <a16:creationId xmlns:a16="http://schemas.microsoft.com/office/drawing/2014/main" id="{2627EA84-E0CA-4A5B-BA34-97EE32A1C5F8}"/>
              </a:ext>
            </a:extLst>
          </p:cNvPr>
          <p:cNvSpPr>
            <a:spLocks noGrp="1"/>
          </p:cNvSpPr>
          <p:nvPr>
            <p:ph type="body" sz="quarter" idx="26"/>
          </p:nvPr>
        </p:nvSpPr>
        <p:spPr/>
        <p:txBody>
          <a:bodyPr/>
          <a:lstStyle/>
          <a:p>
            <a:r>
              <a:rPr lang="en-US" dirty="0"/>
              <a:t>Nauwkeurig</a:t>
            </a:r>
            <a:endParaRPr lang="nl-NL" dirty="0"/>
          </a:p>
        </p:txBody>
      </p:sp>
      <p:sp>
        <p:nvSpPr>
          <p:cNvPr id="23" name="Tijdelijke aanduiding voor tekst 22">
            <a:extLst>
              <a:ext uri="{FF2B5EF4-FFF2-40B4-BE49-F238E27FC236}">
                <a16:creationId xmlns:a16="http://schemas.microsoft.com/office/drawing/2014/main" id="{D03CD940-252C-4F6F-B32E-1EA83AA45A9E}"/>
              </a:ext>
            </a:extLst>
          </p:cNvPr>
          <p:cNvSpPr>
            <a:spLocks noGrp="1"/>
          </p:cNvSpPr>
          <p:nvPr>
            <p:ph type="body" sz="quarter" idx="28"/>
          </p:nvPr>
        </p:nvSpPr>
        <p:spPr/>
        <p:txBody>
          <a:bodyPr/>
          <a:lstStyle/>
          <a:p>
            <a:r>
              <a:rPr lang="nl-NL" dirty="0"/>
              <a:t> </a:t>
            </a:r>
          </a:p>
        </p:txBody>
      </p:sp>
      <p:sp>
        <p:nvSpPr>
          <p:cNvPr id="25" name="Tijdelijke aanduiding voor tekst 24">
            <a:extLst>
              <a:ext uri="{FF2B5EF4-FFF2-40B4-BE49-F238E27FC236}">
                <a16:creationId xmlns:a16="http://schemas.microsoft.com/office/drawing/2014/main" id="{CA8FAB3D-9E7B-4671-B266-1A6BBCEB12EB}"/>
              </a:ext>
            </a:extLst>
          </p:cNvPr>
          <p:cNvSpPr>
            <a:spLocks noGrp="1"/>
          </p:cNvSpPr>
          <p:nvPr>
            <p:ph type="body" sz="quarter" idx="30"/>
          </p:nvPr>
        </p:nvSpPr>
        <p:spPr>
          <a:xfrm>
            <a:off x="7493405" y="4800270"/>
            <a:ext cx="1737777" cy="201974"/>
          </a:xfrm>
        </p:spPr>
        <p:txBody>
          <a:bodyPr/>
          <a:lstStyle/>
          <a:p>
            <a:r>
              <a:rPr lang="nl-NL" dirty="0"/>
              <a:t>Stabiliteit</a:t>
            </a:r>
          </a:p>
        </p:txBody>
      </p:sp>
      <p:sp>
        <p:nvSpPr>
          <p:cNvPr id="27" name="Tijdelijke aanduiding voor tekst 26">
            <a:extLst>
              <a:ext uri="{FF2B5EF4-FFF2-40B4-BE49-F238E27FC236}">
                <a16:creationId xmlns:a16="http://schemas.microsoft.com/office/drawing/2014/main" id="{7D7402DF-E6C9-4E12-B914-1C0005C87BC7}"/>
              </a:ext>
            </a:extLst>
          </p:cNvPr>
          <p:cNvSpPr>
            <a:spLocks noGrp="1"/>
          </p:cNvSpPr>
          <p:nvPr>
            <p:ph type="body" sz="quarter" idx="32"/>
          </p:nvPr>
        </p:nvSpPr>
        <p:spPr/>
        <p:txBody>
          <a:bodyPr/>
          <a:lstStyle/>
          <a:p>
            <a:r>
              <a:rPr lang="nl-NL" dirty="0"/>
              <a:t> </a:t>
            </a:r>
          </a:p>
        </p:txBody>
      </p:sp>
      <p:sp>
        <p:nvSpPr>
          <p:cNvPr id="29" name="Tijdelijke aanduiding voor tekst 28">
            <a:extLst>
              <a:ext uri="{FF2B5EF4-FFF2-40B4-BE49-F238E27FC236}">
                <a16:creationId xmlns:a16="http://schemas.microsoft.com/office/drawing/2014/main" id="{AADC355B-8F95-443B-9A01-B9D4DE08EA37}"/>
              </a:ext>
            </a:extLst>
          </p:cNvPr>
          <p:cNvSpPr>
            <a:spLocks noGrp="1"/>
          </p:cNvSpPr>
          <p:nvPr>
            <p:ph type="body" sz="quarter" idx="34"/>
          </p:nvPr>
        </p:nvSpPr>
        <p:spPr/>
        <p:txBody>
          <a:bodyPr/>
          <a:lstStyle/>
          <a:p>
            <a:r>
              <a:rPr lang="en-US" dirty="0"/>
              <a:t>Open</a:t>
            </a:r>
            <a:endParaRPr lang="nl-NL" dirty="0"/>
          </a:p>
        </p:txBody>
      </p:sp>
      <p:pic>
        <p:nvPicPr>
          <p:cNvPr id="33" name="Picture Placeholder 32" descr="Five square speech bubbles in color">
            <a:extLst>
              <a:ext uri="{FF2B5EF4-FFF2-40B4-BE49-F238E27FC236}">
                <a16:creationId xmlns:a16="http://schemas.microsoft.com/office/drawing/2014/main" id="{3E63556E-2004-5323-34F6-748740001309}"/>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pic>
        <p:nvPicPr>
          <p:cNvPr id="37" name="Picture Placeholder 36" descr="Colleagues huddle">
            <a:extLst>
              <a:ext uri="{FF2B5EF4-FFF2-40B4-BE49-F238E27FC236}">
                <a16:creationId xmlns:a16="http://schemas.microsoft.com/office/drawing/2014/main" id="{8CC3955E-6349-C549-7EA7-9096B98A7B06}"/>
              </a:ext>
            </a:extLst>
          </p:cNvPr>
          <p:cNvPicPr>
            <a:picLocks noGrp="1" noChangeAspect="1"/>
          </p:cNvPicPr>
          <p:nvPr>
            <p:ph type="pic" sz="quarter" idx="21"/>
          </p:nvPr>
        </p:nvPicPr>
        <p:blipFill>
          <a:blip r:embed="rId4" cstate="screen">
            <a:extLst>
              <a:ext uri="{28A0092B-C50C-407E-A947-70E740481C1C}">
                <a14:useLocalDpi xmlns:a14="http://schemas.microsoft.com/office/drawing/2010/main"/>
              </a:ext>
            </a:extLst>
          </a:blip>
          <a:srcRect/>
          <a:stretch>
            <a:fillRect/>
          </a:stretch>
        </p:blipFill>
        <p:spPr/>
      </p:pic>
      <p:pic>
        <p:nvPicPr>
          <p:cNvPr id="41" name="Picture Placeholder 40" descr="Worker typing on laptop">
            <a:extLst>
              <a:ext uri="{FF2B5EF4-FFF2-40B4-BE49-F238E27FC236}">
                <a16:creationId xmlns:a16="http://schemas.microsoft.com/office/drawing/2014/main" id="{3AE2739E-0BDC-CEAE-3C9B-459203294F33}"/>
              </a:ext>
            </a:extLst>
          </p:cNvPr>
          <p:cNvPicPr>
            <a:picLocks noGrp="1" noChangeAspect="1"/>
          </p:cNvPicPr>
          <p:nvPr>
            <p:ph type="pic" sz="quarter" idx="25"/>
          </p:nvPr>
        </p:nvPicPr>
        <p:blipFill>
          <a:blip r:embed="rId5" cstate="screen">
            <a:extLst>
              <a:ext uri="{28A0092B-C50C-407E-A947-70E740481C1C}">
                <a14:useLocalDpi xmlns:a14="http://schemas.microsoft.com/office/drawing/2010/main"/>
              </a:ext>
            </a:extLst>
          </a:blip>
          <a:srcRect/>
          <a:stretch>
            <a:fillRect/>
          </a:stretch>
        </p:blipFill>
        <p:spPr/>
      </p:pic>
      <p:pic>
        <p:nvPicPr>
          <p:cNvPr id="43" name="Picture Placeholder 42" descr="Paper head with rainbow">
            <a:extLst>
              <a:ext uri="{FF2B5EF4-FFF2-40B4-BE49-F238E27FC236}">
                <a16:creationId xmlns:a16="http://schemas.microsoft.com/office/drawing/2014/main" id="{BF998E32-1709-A4BB-4534-55AA619EA65E}"/>
              </a:ext>
            </a:extLst>
          </p:cNvPr>
          <p:cNvPicPr>
            <a:picLocks noGrp="1" noChangeAspect="1"/>
          </p:cNvPicPr>
          <p:nvPr>
            <p:ph type="pic" sz="quarter" idx="29"/>
          </p:nvPr>
        </p:nvPicPr>
        <p:blipFill>
          <a:blip r:embed="rId6" cstate="screen">
            <a:extLst>
              <a:ext uri="{28A0092B-C50C-407E-A947-70E740481C1C}">
                <a14:useLocalDpi xmlns:a14="http://schemas.microsoft.com/office/drawing/2010/main"/>
              </a:ext>
            </a:extLst>
          </a:blip>
          <a:srcRect/>
          <a:stretch>
            <a:fillRect/>
          </a:stretch>
        </p:blipFill>
        <p:spPr/>
      </p:pic>
      <p:pic>
        <p:nvPicPr>
          <p:cNvPr id="45" name="Picture Placeholder 44" descr="Child holding molecules model">
            <a:extLst>
              <a:ext uri="{FF2B5EF4-FFF2-40B4-BE49-F238E27FC236}">
                <a16:creationId xmlns:a16="http://schemas.microsoft.com/office/drawing/2014/main" id="{A0EF5FC8-AD4A-71BC-6780-FCF37E0ECBE5}"/>
              </a:ext>
            </a:extLst>
          </p:cNvPr>
          <p:cNvPicPr>
            <a:picLocks noGrp="1" noChangeAspect="1"/>
          </p:cNvPicPr>
          <p:nvPr>
            <p:ph type="pic" sz="quarter" idx="33"/>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45849421"/>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2954B2EC-E1D8-49C0-B5D7-150EDBA999CF}"/>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chemeClr val="bg1"/>
                </a:solidFill>
                <a:effectLst/>
                <a:uLnTx/>
                <a:uFillTx/>
                <a:latin typeface="Arial"/>
                <a:ea typeface="+mn-ea"/>
                <a:cs typeface="+mn-cs"/>
              </a:rPr>
              <a:t>Erasmus University Rotterdam </a:t>
            </a:r>
          </a:p>
        </p:txBody>
      </p:sp>
      <p:sp>
        <p:nvSpPr>
          <p:cNvPr id="11" name="Tijdelijke aanduiding voor tekst 10">
            <a:extLst>
              <a:ext uri="{FF2B5EF4-FFF2-40B4-BE49-F238E27FC236}">
                <a16:creationId xmlns:a16="http://schemas.microsoft.com/office/drawing/2014/main" id="{C9F5FB31-D372-4674-80F6-276B2E7EA241}"/>
              </a:ext>
            </a:extLst>
          </p:cNvPr>
          <p:cNvSpPr>
            <a:spLocks noGrp="1"/>
          </p:cNvSpPr>
          <p:nvPr>
            <p:ph type="body" sz="quarter" idx="18"/>
          </p:nvPr>
        </p:nvSpPr>
        <p:spPr/>
        <p:txBody>
          <a:bodyPr/>
          <a:lstStyle/>
          <a:p>
            <a:endParaRPr lang="en-GB" dirty="0"/>
          </a:p>
        </p:txBody>
      </p:sp>
      <p:sp>
        <p:nvSpPr>
          <p:cNvPr id="8" name="Titel 7">
            <a:extLst>
              <a:ext uri="{FF2B5EF4-FFF2-40B4-BE49-F238E27FC236}">
                <a16:creationId xmlns:a16="http://schemas.microsoft.com/office/drawing/2014/main" id="{4FB42BAF-532A-4DC2-BFB7-FA01A04B89CD}"/>
              </a:ext>
            </a:extLst>
          </p:cNvPr>
          <p:cNvSpPr>
            <a:spLocks noGrp="1"/>
          </p:cNvSpPr>
          <p:nvPr>
            <p:ph type="title"/>
          </p:nvPr>
        </p:nvSpPr>
        <p:spPr>
          <a:xfrm>
            <a:off x="534987" y="722568"/>
            <a:ext cx="4413493" cy="709102"/>
          </a:xfrm>
        </p:spPr>
        <p:txBody>
          <a:bodyPr/>
          <a:lstStyle/>
          <a:p>
            <a:br>
              <a:rPr lang="en-GB" sz="5600" dirty="0"/>
            </a:br>
            <a:r>
              <a:rPr lang="en-GB" sz="5600" dirty="0"/>
              <a:t>Presentatie</a:t>
            </a:r>
          </a:p>
        </p:txBody>
      </p:sp>
      <p:pic>
        <p:nvPicPr>
          <p:cNvPr id="7" name="Picture Placeholder 6" descr="Golvende transparante vormen">
            <a:extLst>
              <a:ext uri="{FF2B5EF4-FFF2-40B4-BE49-F238E27FC236}">
                <a16:creationId xmlns:a16="http://schemas.microsoft.com/office/drawing/2014/main" id="{86DD87D0-0015-D511-8B58-5E12955A333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sp>
        <p:nvSpPr>
          <p:cNvPr id="51" name="Ovaal 50">
            <a:extLst>
              <a:ext uri="{FF2B5EF4-FFF2-40B4-BE49-F238E27FC236}">
                <a16:creationId xmlns:a16="http://schemas.microsoft.com/office/drawing/2014/main" id="{5FABD325-740E-40EA-A615-A709B404C28D}"/>
              </a:ext>
            </a:extLst>
          </p:cNvPr>
          <p:cNvSpPr/>
          <p:nvPr/>
        </p:nvSpPr>
        <p:spPr>
          <a:xfrm>
            <a:off x="5608000" y="1225333"/>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Ovaal 1">
            <a:extLst>
              <a:ext uri="{FF2B5EF4-FFF2-40B4-BE49-F238E27FC236}">
                <a16:creationId xmlns:a16="http://schemas.microsoft.com/office/drawing/2014/main" id="{9604529F-D672-FC1A-1822-8BCB3EA26347}"/>
              </a:ext>
            </a:extLst>
          </p:cNvPr>
          <p:cNvSpPr/>
          <p:nvPr/>
        </p:nvSpPr>
        <p:spPr>
          <a:xfrm>
            <a:off x="5608000" y="2261892"/>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Ovaal 3">
            <a:extLst>
              <a:ext uri="{FF2B5EF4-FFF2-40B4-BE49-F238E27FC236}">
                <a16:creationId xmlns:a16="http://schemas.microsoft.com/office/drawing/2014/main" id="{4D250900-D50B-376F-5B8F-9F240F18FF1C}"/>
              </a:ext>
            </a:extLst>
          </p:cNvPr>
          <p:cNvSpPr/>
          <p:nvPr/>
        </p:nvSpPr>
        <p:spPr>
          <a:xfrm>
            <a:off x="8162730" y="1171380"/>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el 7">
            <a:extLst>
              <a:ext uri="{FF2B5EF4-FFF2-40B4-BE49-F238E27FC236}">
                <a16:creationId xmlns:a16="http://schemas.microsoft.com/office/drawing/2014/main" id="{6E8CF8FB-0428-2167-4541-1897EFF929C9}"/>
              </a:ext>
            </a:extLst>
          </p:cNvPr>
          <p:cNvSpPr txBox="1">
            <a:spLocks/>
          </p:cNvSpPr>
          <p:nvPr/>
        </p:nvSpPr>
        <p:spPr>
          <a:xfrm>
            <a:off x="6096000" y="1360445"/>
            <a:ext cx="1578730" cy="421070"/>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gn="ctr"/>
            <a:r>
              <a:rPr lang="en-GB" sz="2000" dirty="0"/>
              <a:t>Doel</a:t>
            </a:r>
          </a:p>
        </p:txBody>
      </p:sp>
      <p:sp>
        <p:nvSpPr>
          <p:cNvPr id="6" name="Titel 7">
            <a:extLst>
              <a:ext uri="{FF2B5EF4-FFF2-40B4-BE49-F238E27FC236}">
                <a16:creationId xmlns:a16="http://schemas.microsoft.com/office/drawing/2014/main" id="{C43D20BC-3C53-0915-21F4-DA2F9D9258F1}"/>
              </a:ext>
            </a:extLst>
          </p:cNvPr>
          <p:cNvSpPr txBox="1">
            <a:spLocks/>
          </p:cNvSpPr>
          <p:nvPr/>
        </p:nvSpPr>
        <p:spPr>
          <a:xfrm>
            <a:off x="6371486" y="2410671"/>
            <a:ext cx="1758639" cy="421070"/>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gn="ctr"/>
            <a:r>
              <a:rPr lang="en-GB" sz="2000" dirty="0"/>
              <a:t>Uitvoering</a:t>
            </a:r>
          </a:p>
        </p:txBody>
      </p:sp>
      <p:sp>
        <p:nvSpPr>
          <p:cNvPr id="9" name="Ovaal 8">
            <a:extLst>
              <a:ext uri="{FF2B5EF4-FFF2-40B4-BE49-F238E27FC236}">
                <a16:creationId xmlns:a16="http://schemas.microsoft.com/office/drawing/2014/main" id="{4662C249-2C7D-7777-D606-391F28168D26}"/>
              </a:ext>
            </a:extLst>
          </p:cNvPr>
          <p:cNvSpPr/>
          <p:nvPr/>
        </p:nvSpPr>
        <p:spPr>
          <a:xfrm>
            <a:off x="8162730" y="2221606"/>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el 7">
            <a:extLst>
              <a:ext uri="{FF2B5EF4-FFF2-40B4-BE49-F238E27FC236}">
                <a16:creationId xmlns:a16="http://schemas.microsoft.com/office/drawing/2014/main" id="{8F32BE0B-0E1E-156A-1A14-DD42EE412B86}"/>
              </a:ext>
            </a:extLst>
          </p:cNvPr>
          <p:cNvSpPr txBox="1">
            <a:spLocks/>
          </p:cNvSpPr>
          <p:nvPr/>
        </p:nvSpPr>
        <p:spPr>
          <a:xfrm>
            <a:off x="8946431" y="1360445"/>
            <a:ext cx="1578730" cy="421070"/>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gn="ctr"/>
            <a:r>
              <a:rPr lang="en-GB" sz="2000" dirty="0"/>
              <a:t>Conclusie</a:t>
            </a:r>
          </a:p>
        </p:txBody>
      </p:sp>
      <p:sp>
        <p:nvSpPr>
          <p:cNvPr id="13" name="Titel 7">
            <a:extLst>
              <a:ext uri="{FF2B5EF4-FFF2-40B4-BE49-F238E27FC236}">
                <a16:creationId xmlns:a16="http://schemas.microsoft.com/office/drawing/2014/main" id="{7841CD43-DB17-6AE0-BD32-C650BDFAA0F2}"/>
              </a:ext>
            </a:extLst>
          </p:cNvPr>
          <p:cNvSpPr txBox="1">
            <a:spLocks/>
          </p:cNvSpPr>
          <p:nvPr/>
        </p:nvSpPr>
        <p:spPr>
          <a:xfrm>
            <a:off x="8892989" y="2352293"/>
            <a:ext cx="1578730" cy="421070"/>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gn="ctr"/>
            <a:r>
              <a:rPr lang="en-GB" sz="2000" dirty="0"/>
              <a:t>Reflectie</a:t>
            </a:r>
          </a:p>
        </p:txBody>
      </p:sp>
      <p:pic>
        <p:nvPicPr>
          <p:cNvPr id="19" name="Graphic 18" descr="Weerspiegeling silhouet">
            <a:extLst>
              <a:ext uri="{FF2B5EF4-FFF2-40B4-BE49-F238E27FC236}">
                <a16:creationId xmlns:a16="http://schemas.microsoft.com/office/drawing/2014/main" id="{88EA7643-084E-0FBC-E506-B2238F3E7D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7768" y="2310328"/>
            <a:ext cx="621754" cy="621754"/>
          </a:xfrm>
          <a:prstGeom prst="rect">
            <a:avLst/>
          </a:prstGeom>
        </p:spPr>
      </p:pic>
      <p:pic>
        <p:nvPicPr>
          <p:cNvPr id="21" name="Graphic 20" descr="Roos silhouet">
            <a:extLst>
              <a:ext uri="{FF2B5EF4-FFF2-40B4-BE49-F238E27FC236}">
                <a16:creationId xmlns:a16="http://schemas.microsoft.com/office/drawing/2014/main" id="{EACC7DE6-F697-D54C-7401-DD356F8959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5398" y="1298557"/>
            <a:ext cx="621754" cy="621754"/>
          </a:xfrm>
          <a:prstGeom prst="rect">
            <a:avLst/>
          </a:prstGeom>
        </p:spPr>
      </p:pic>
      <p:pic>
        <p:nvPicPr>
          <p:cNvPr id="23" name="Graphic 22" descr="Pijlen in visgraatmotief silhouet">
            <a:extLst>
              <a:ext uri="{FF2B5EF4-FFF2-40B4-BE49-F238E27FC236}">
                <a16:creationId xmlns:a16="http://schemas.microsoft.com/office/drawing/2014/main" id="{7E2ABBB8-F669-63F8-6A2C-AA6D4D4E17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398" y="2350614"/>
            <a:ext cx="621754" cy="621754"/>
          </a:xfrm>
          <a:prstGeom prst="rect">
            <a:avLst/>
          </a:prstGeom>
        </p:spPr>
      </p:pic>
      <p:pic>
        <p:nvPicPr>
          <p:cNvPr id="27" name="Graphic 26" descr="Presentatie met taartdiagram silhouet">
            <a:extLst>
              <a:ext uri="{FF2B5EF4-FFF2-40B4-BE49-F238E27FC236}">
                <a16:creationId xmlns:a16="http://schemas.microsoft.com/office/drawing/2014/main" id="{4DD43FD8-9218-3A95-2869-479346662F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59202" y="1280986"/>
            <a:ext cx="621754" cy="621754"/>
          </a:xfrm>
          <a:prstGeom prst="rect">
            <a:avLst/>
          </a:prstGeom>
        </p:spPr>
      </p:pic>
    </p:spTree>
    <p:extLst>
      <p:ext uri="{BB962C8B-B14F-4D97-AF65-F5344CB8AC3E}">
        <p14:creationId xmlns:p14="http://schemas.microsoft.com/office/powerpoint/2010/main" val="2626472901"/>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DDA5E-89EF-9FE3-8ABC-2CD177E6C327}"/>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1BECEFD9-533E-689B-5D7A-43FEC8B539BD}"/>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034EF6F7-4141-F473-3185-891AD1DA062F}"/>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22CE3ABE-95C3-FCE9-08A7-D9B46FAD445D}"/>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9BC21FA5-1D93-E678-11ED-A3B8683239A3}"/>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2CFF1727-E8E4-B114-489F-E4F8D7749CFA}"/>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B062ED79-F06E-CF67-CBE7-F207579673AA}"/>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353CAC98-5726-BCD9-9B88-A3B55F075EBE}"/>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CD5BBAA8-DBE1-D0BA-EA29-98ECFFECD43C}"/>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kiest een passende vorm van presenteren van je onderzoek.</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een begrijpelijke en aantrekkelijke presentatie.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reflecteert op je onderzoek in je presentatie.</a:t>
              </a:r>
            </a:p>
          </p:txBody>
        </p:sp>
      </p:grpSp>
      <p:sp>
        <p:nvSpPr>
          <p:cNvPr id="19" name="Ovaal 18">
            <a:extLst>
              <a:ext uri="{FF2B5EF4-FFF2-40B4-BE49-F238E27FC236}">
                <a16:creationId xmlns:a16="http://schemas.microsoft.com/office/drawing/2014/main" id="{B92D6903-1264-048B-5851-21615EB1669C}"/>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6F874B8E-1DF5-55EE-D58E-49015E04F3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FACA8577-B028-9DE7-BF00-529CFD095EFC}"/>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F1CEFB05-BBDE-EB10-B4DF-51EF20ED5E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8A987A42-1895-6F08-2AE1-59CC815C923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631083"/>
            <a:ext cx="2832410" cy="2865600"/>
          </a:xfrm>
          <a:prstGeom prst="rect">
            <a:avLst/>
          </a:prstGeom>
          <a:noFill/>
        </p:spPr>
      </p:pic>
      <p:sp>
        <p:nvSpPr>
          <p:cNvPr id="3" name="Tekstvak 2">
            <a:extLst>
              <a:ext uri="{FF2B5EF4-FFF2-40B4-BE49-F238E27FC236}">
                <a16:creationId xmlns:a16="http://schemas.microsoft.com/office/drawing/2014/main" id="{6515D2A8-31AF-C4E0-4340-8C0375AC7B76}"/>
              </a:ext>
            </a:extLst>
          </p:cNvPr>
          <p:cNvSpPr txBox="1"/>
          <p:nvPr/>
        </p:nvSpPr>
        <p:spPr>
          <a:xfrm>
            <a:off x="1389298" y="4561986"/>
            <a:ext cx="103214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p:txBody>
      </p:sp>
    </p:spTree>
    <p:extLst>
      <p:ext uri="{BB962C8B-B14F-4D97-AF65-F5344CB8AC3E}">
        <p14:creationId xmlns:p14="http://schemas.microsoft.com/office/powerpoint/2010/main" val="2492250768"/>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07325-8CC0-322C-4329-06A88B5902D6}"/>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1FDCD83A-F2E0-7EA2-FE26-63AA56237F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D5E37250-D968-E21D-7523-136BFEB3FBD1}"/>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069DBC87-0C89-8D1A-D34E-C6D713EA5228}"/>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1F315626-289A-C90C-4786-84B05338E609}"/>
              </a:ext>
            </a:extLst>
          </p:cNvPr>
          <p:cNvSpPr txBox="1"/>
          <p:nvPr/>
        </p:nvSpPr>
        <p:spPr>
          <a:xfrm>
            <a:off x="516118" y="5122799"/>
            <a:ext cx="8087192" cy="707886"/>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Delen van onderzoek </a:t>
            </a:r>
            <a:r>
              <a:rPr kumimoji="0" lang="nl-NL" sz="2000" b="0" u="none" strike="noStrike" kern="0" cap="none" spc="0" normalizeH="0" baseline="0" noProof="0" dirty="0">
                <a:ln>
                  <a:noFill/>
                </a:ln>
                <a:solidFill>
                  <a:schemeClr val="bg1"/>
                </a:solidFill>
                <a:effectLst/>
                <a:uLnTx/>
                <a:uFillTx/>
                <a:latin typeface="Arial"/>
                <a:ea typeface="+mn-ea"/>
                <a:cs typeface="+mn-cs"/>
              </a:rPr>
              <a:t>en</a:t>
            </a:r>
            <a:r>
              <a:rPr kumimoji="0" lang="nl-NL" sz="2000" b="0" i="1" u="none" strike="noStrike" kern="0" cap="none" spc="0" normalizeH="0" baseline="0" noProof="0" dirty="0">
                <a:ln>
                  <a:noFill/>
                </a:ln>
                <a:solidFill>
                  <a:schemeClr val="bg1"/>
                </a:solidFill>
                <a:effectLst/>
                <a:uLnTx/>
                <a:uFillTx/>
                <a:latin typeface="Arial"/>
                <a:ea typeface="+mn-ea"/>
                <a:cs typeface="+mn-cs"/>
              </a:rPr>
              <a:t> Evalueren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Presentaties.</a:t>
            </a:r>
            <a:endParaRPr kumimoji="0" lang="nl-NL" sz="2000" b="0" u="none" strike="noStrike" kern="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823590942"/>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7/8: Delen maar!</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3897422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7CEF0-77BC-BEA7-86EB-5442DDD1FB5F}"/>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4A9AF01E-DCAF-3EE9-0178-2BCFA50D4EAC}"/>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sp>
        <p:nvSpPr>
          <p:cNvPr id="6" name="Tekstvak 5">
            <a:extLst>
              <a:ext uri="{FF2B5EF4-FFF2-40B4-BE49-F238E27FC236}">
                <a16:creationId xmlns:a16="http://schemas.microsoft.com/office/drawing/2014/main" id="{1386FF7B-E55A-CB1F-AD07-4E8B85A7373C}"/>
              </a:ext>
            </a:extLst>
          </p:cNvPr>
          <p:cNvSpPr txBox="1"/>
          <p:nvPr/>
        </p:nvSpPr>
        <p:spPr>
          <a:xfrm>
            <a:off x="4199512" y="1380286"/>
            <a:ext cx="5750400" cy="3785652"/>
          </a:xfrm>
          <a:prstGeom prst="rect">
            <a:avLst/>
          </a:prstGeom>
          <a:noFill/>
        </p:spPr>
        <p:txBody>
          <a:bodyPr wrap="square">
            <a:spAutoFit/>
          </a:bodyPr>
          <a:lstStyle/>
          <a:p>
            <a:pPr lvl="0"/>
            <a:r>
              <a:rPr lang="nl-NL" sz="2400" dirty="0">
                <a:solidFill>
                  <a:schemeClr val="bg1"/>
                </a:solidFill>
                <a:effectLst/>
                <a:latin typeface="Arial" panose="020B0604020202020204" pitchFamily="34" charset="0"/>
                <a:ea typeface="Museo Sans 100"/>
                <a:cs typeface="Arial" panose="020B0604020202020204" pitchFamily="34" charset="0"/>
              </a:rPr>
              <a:t>Spreek luid en duidelijk</a:t>
            </a:r>
          </a:p>
          <a:p>
            <a:pPr lvl="0"/>
            <a:endParaRPr lang="nl-NL" sz="2400" dirty="0">
              <a:solidFill>
                <a:schemeClr val="bg1"/>
              </a:solidFill>
              <a:latin typeface="Arial" panose="020B0604020202020204" pitchFamily="34" charset="0"/>
              <a:ea typeface="Museo Sans 100"/>
              <a:cs typeface="Arial" panose="020B0604020202020204" pitchFamily="34" charset="0"/>
            </a:endParaRPr>
          </a:p>
          <a:p>
            <a:pPr lvl="0"/>
            <a:endParaRPr lang="nl-NL" sz="2400" dirty="0">
              <a:solidFill>
                <a:schemeClr val="bg1"/>
              </a:solidFill>
              <a:latin typeface="Arial" panose="020B0604020202020204" pitchFamily="34" charset="0"/>
              <a:ea typeface="Museo Sans 100"/>
              <a:cs typeface="Arial" panose="020B0604020202020204" pitchFamily="34" charset="0"/>
            </a:endParaRPr>
          </a:p>
          <a:p>
            <a:pPr lvl="0"/>
            <a:r>
              <a:rPr lang="nl-NL" sz="2400" dirty="0">
                <a:solidFill>
                  <a:schemeClr val="bg1"/>
                </a:solidFill>
                <a:effectLst/>
                <a:latin typeface="Arial" panose="020B0604020202020204" pitchFamily="34" charset="0"/>
                <a:ea typeface="Museo Sans 100"/>
                <a:cs typeface="Arial" panose="020B0604020202020204" pitchFamily="34" charset="0"/>
              </a:rPr>
              <a:t>Laat soms een stilte vallen</a:t>
            </a:r>
          </a:p>
          <a:p>
            <a:pPr lvl="0"/>
            <a:endParaRPr lang="nl-NL" sz="2400" dirty="0">
              <a:solidFill>
                <a:schemeClr val="bg1"/>
              </a:solidFill>
              <a:effectLst/>
              <a:latin typeface="Arial" panose="020B0604020202020204" pitchFamily="34" charset="0"/>
              <a:ea typeface="Museo Sans 100"/>
              <a:cs typeface="Arial" panose="020B0604020202020204" pitchFamily="34" charset="0"/>
            </a:endParaRPr>
          </a:p>
          <a:p>
            <a:pPr lvl="0"/>
            <a:endParaRPr lang="nl-NL" sz="2400" dirty="0">
              <a:solidFill>
                <a:schemeClr val="bg1"/>
              </a:solidFill>
              <a:effectLst/>
              <a:latin typeface="Arial" panose="020B0604020202020204" pitchFamily="34" charset="0"/>
              <a:ea typeface="Museo Sans 100"/>
              <a:cs typeface="Arial" panose="020B0604020202020204" pitchFamily="34" charset="0"/>
            </a:endParaRPr>
          </a:p>
          <a:p>
            <a:pPr lvl="0"/>
            <a:r>
              <a:rPr lang="nl-NL" sz="2400" dirty="0">
                <a:solidFill>
                  <a:schemeClr val="bg1"/>
                </a:solidFill>
                <a:effectLst/>
                <a:latin typeface="Arial" panose="020B0604020202020204" pitchFamily="34" charset="0"/>
                <a:ea typeface="Museo Sans 100"/>
                <a:cs typeface="Arial" panose="020B0604020202020204" pitchFamily="34" charset="0"/>
              </a:rPr>
              <a:t>Maak soms oogcontact met het publiek</a:t>
            </a:r>
          </a:p>
          <a:p>
            <a:pPr lvl="0"/>
            <a:endParaRPr lang="nl-NL" sz="2400" dirty="0">
              <a:solidFill>
                <a:schemeClr val="bg1"/>
              </a:solidFill>
              <a:latin typeface="Arial" panose="020B0604020202020204" pitchFamily="34" charset="0"/>
              <a:ea typeface="Museo Sans 100"/>
              <a:cs typeface="Arial" panose="020B0604020202020204" pitchFamily="34" charset="0"/>
            </a:endParaRPr>
          </a:p>
          <a:p>
            <a:pPr lvl="0"/>
            <a:endParaRPr lang="nl-NL" sz="2400" dirty="0">
              <a:solidFill>
                <a:schemeClr val="bg1"/>
              </a:solidFill>
              <a:latin typeface="Arial" panose="020B0604020202020204" pitchFamily="34" charset="0"/>
              <a:ea typeface="Museo Sans 100"/>
              <a:cs typeface="Arial" panose="020B0604020202020204" pitchFamily="34" charset="0"/>
            </a:endParaRPr>
          </a:p>
          <a:p>
            <a:pPr lvl="0"/>
            <a:r>
              <a:rPr lang="nl-NL" sz="2400" dirty="0">
                <a:solidFill>
                  <a:schemeClr val="bg1"/>
                </a:solidFill>
                <a:effectLst/>
                <a:latin typeface="Arial" panose="020B0604020202020204" pitchFamily="34" charset="0"/>
                <a:ea typeface="Museo Sans 100"/>
                <a:cs typeface="Arial" panose="020B0604020202020204" pitchFamily="34" charset="0"/>
              </a:rPr>
              <a:t>Gebruik non-verbale communicatie</a:t>
            </a:r>
          </a:p>
        </p:txBody>
      </p:sp>
      <p:pic>
        <p:nvPicPr>
          <p:cNvPr id="11" name="Graphic 10" descr="Megafoon silhouet">
            <a:extLst>
              <a:ext uri="{FF2B5EF4-FFF2-40B4-BE49-F238E27FC236}">
                <a16:creationId xmlns:a16="http://schemas.microsoft.com/office/drawing/2014/main" id="{02219101-3CC3-2C99-3D44-FEE00FF517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2761" y="1219199"/>
            <a:ext cx="865320" cy="865320"/>
          </a:xfrm>
          <a:prstGeom prst="rect">
            <a:avLst/>
          </a:prstGeom>
        </p:spPr>
      </p:pic>
      <p:pic>
        <p:nvPicPr>
          <p:cNvPr id="16" name="Graphic 15" descr="Opmerking: schuine streep stilte silhouet">
            <a:extLst>
              <a:ext uri="{FF2B5EF4-FFF2-40B4-BE49-F238E27FC236}">
                <a16:creationId xmlns:a16="http://schemas.microsoft.com/office/drawing/2014/main" id="{0280EE77-EED8-9EE4-FCAD-F6BD6742F1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62761" y="2301040"/>
            <a:ext cx="865320" cy="865320"/>
          </a:xfrm>
          <a:prstGeom prst="rect">
            <a:avLst/>
          </a:prstGeom>
        </p:spPr>
      </p:pic>
      <p:pic>
        <p:nvPicPr>
          <p:cNvPr id="18" name="Graphic 17" descr="Oog silhouet">
            <a:extLst>
              <a:ext uri="{FF2B5EF4-FFF2-40B4-BE49-F238E27FC236}">
                <a16:creationId xmlns:a16="http://schemas.microsoft.com/office/drawing/2014/main" id="{2B9CDCB4-53E4-F6CC-3949-C32946F02C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62761" y="3382881"/>
            <a:ext cx="865320" cy="865320"/>
          </a:xfrm>
          <a:prstGeom prst="rect">
            <a:avLst/>
          </a:prstGeom>
        </p:spPr>
      </p:pic>
      <p:pic>
        <p:nvPicPr>
          <p:cNvPr id="20" name="Graphic 19" descr="Gebarentaal silhouet">
            <a:extLst>
              <a:ext uri="{FF2B5EF4-FFF2-40B4-BE49-F238E27FC236}">
                <a16:creationId xmlns:a16="http://schemas.microsoft.com/office/drawing/2014/main" id="{EBEAF37F-EB74-2DD6-AE7B-4B4628CC6D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62761" y="4464722"/>
            <a:ext cx="865320" cy="865320"/>
          </a:xfrm>
          <a:prstGeom prst="rect">
            <a:avLst/>
          </a:prstGeom>
        </p:spPr>
      </p:pic>
    </p:spTree>
    <p:extLst>
      <p:ext uri="{BB962C8B-B14F-4D97-AF65-F5344CB8AC3E}">
        <p14:creationId xmlns:p14="http://schemas.microsoft.com/office/powerpoint/2010/main" val="2932038173"/>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201CF-6686-3973-4691-0638538F72AF}"/>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35A1B2FF-B260-C193-6054-5892D860929A}"/>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4D238907-D999-1067-950A-D061ED7B47E8}"/>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91DB044F-BDF0-5633-B0B0-7C8A2FDF8626}"/>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D59F01AB-7257-E745-492B-59F8F652F5A0}"/>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F12CF2D0-B4D0-E19B-1C72-4FF9D996ECA7}"/>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A2F41FF9-781B-3C78-52D6-B405709F5819}"/>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631007A5-B7F6-06D6-AF0C-1DA3191C4802}"/>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3CDEB187-D357-CF10-9E2A-A2F268A8A42B}"/>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presenteert op een activerende manier.</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let op een juiste houding en stemgebruik tijdens het presenteren: juiste volume, rechtop, actief.</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reageert op een correcte manier op reacties en vragen van het publiek.</a:t>
              </a:r>
            </a:p>
          </p:txBody>
        </p:sp>
      </p:grpSp>
      <p:sp>
        <p:nvSpPr>
          <p:cNvPr id="19" name="Ovaal 18">
            <a:extLst>
              <a:ext uri="{FF2B5EF4-FFF2-40B4-BE49-F238E27FC236}">
                <a16:creationId xmlns:a16="http://schemas.microsoft.com/office/drawing/2014/main" id="{D9FF9327-8E45-58BD-A3C2-1A3CACD322A3}"/>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EC0593B7-0601-FC65-BAB6-7CBDBB951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DD79FF8A-CBCE-AA66-9268-B012B6DFFBC7}"/>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FE9829EA-4C1E-E9D4-B831-6DE7412ADE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80014C66-E733-89AB-72AB-64A5FBF697D2}"/>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CBE96AC3-F4F2-1C8D-0AE8-BD9E18F8F429}"/>
              </a:ext>
            </a:extLst>
          </p:cNvPr>
          <p:cNvSpPr txBox="1"/>
          <p:nvPr/>
        </p:nvSpPr>
        <p:spPr>
          <a:xfrm>
            <a:off x="1389298" y="4808784"/>
            <a:ext cx="1032145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begrijpt verschillende belangen en overtuigingen die mensen kunnen hebben.</a:t>
            </a:r>
          </a:p>
        </p:txBody>
      </p:sp>
    </p:spTree>
    <p:extLst>
      <p:ext uri="{BB962C8B-B14F-4D97-AF65-F5344CB8AC3E}">
        <p14:creationId xmlns:p14="http://schemas.microsoft.com/office/powerpoint/2010/main" val="2449768167"/>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4F652-E201-D012-BA78-5A817DFA8038}"/>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A6686074-557F-4906-FF75-D6D21CFE6B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5798D17B-FBAA-A902-07DB-794E5B1C78F3}"/>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A4A037E9-4965-D426-9728-F3CB9FB1E394}"/>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0E4ABDF9-FD84-66BF-2DEB-93B66910FB17}"/>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47154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28AEC-34C6-BA92-13F7-00F124B98710}"/>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A2AE058D-2920-D740-93C2-2A464CBB3FB9}"/>
              </a:ext>
            </a:extLst>
          </p:cNvPr>
          <p:cNvSpPr>
            <a:spLocks noGrp="1"/>
          </p:cNvSpPr>
          <p:nvPr>
            <p:ph type="body" sz="quarter" idx="15"/>
          </p:nvPr>
        </p:nvSpPr>
        <p:spPr>
          <a:xfrm>
            <a:off x="6371357" y="0"/>
            <a:ext cx="5820643" cy="4422775"/>
          </a:xfrm>
        </p:spPr>
        <p:txBody>
          <a:bodyPr/>
          <a:lstStyle/>
          <a:p>
            <a:r>
              <a:rPr lang="nl-NL" dirty="0"/>
              <a:t> </a:t>
            </a:r>
          </a:p>
        </p:txBody>
      </p:sp>
      <p:sp>
        <p:nvSpPr>
          <p:cNvPr id="2" name="Tekstvak 1">
            <a:extLst>
              <a:ext uri="{FF2B5EF4-FFF2-40B4-BE49-F238E27FC236}">
                <a16:creationId xmlns:a16="http://schemas.microsoft.com/office/drawing/2014/main" id="{EC660BD2-286C-E4CF-7EF0-9E47A6E35D12}"/>
              </a:ext>
            </a:extLst>
          </p:cNvPr>
          <p:cNvSpPr txBox="1"/>
          <p:nvPr/>
        </p:nvSpPr>
        <p:spPr>
          <a:xfrm>
            <a:off x="1756351" y="1317356"/>
            <a:ext cx="7852597" cy="4493538"/>
          </a:xfrm>
          <a:prstGeom prst="rect">
            <a:avLst/>
          </a:prstGeom>
          <a:noFill/>
        </p:spPr>
        <p:txBody>
          <a:bodyPr wrap="square" rtlCol="0">
            <a:spAutoFit/>
          </a:bodyPr>
          <a:lstStyle/>
          <a:p>
            <a:r>
              <a:rPr lang="nl-NL" sz="4000" b="1" dirty="0">
                <a:solidFill>
                  <a:srgbClr val="0A8064"/>
                </a:solidFill>
                <a:latin typeface="Arial" panose="020B0604020202020204" pitchFamily="34" charset="0"/>
                <a:ea typeface="Museo Sans 100"/>
                <a:cs typeface="Arial" panose="020B0604020202020204" pitchFamily="34" charset="0"/>
              </a:rPr>
              <a:t>Presenteren</a:t>
            </a:r>
          </a:p>
          <a:p>
            <a:pPr marL="571500" indent="-571500">
              <a:buFont typeface="Arial" panose="020B0604020202020204" pitchFamily="34" charset="0"/>
              <a:buChar char="•"/>
            </a:pPr>
            <a:endParaRPr lang="nl-NL" sz="2400" dirty="0">
              <a:solidFill>
                <a:srgbClr val="0A8064"/>
              </a:solidFill>
              <a:latin typeface="Arial" panose="020B0604020202020204" pitchFamily="34" charset="0"/>
              <a:ea typeface="Museo Sans 100"/>
              <a:cs typeface="Arial" panose="020B0604020202020204" pitchFamily="34" charset="0"/>
            </a:endParaRPr>
          </a:p>
          <a:p>
            <a:pPr marL="571500" indent="-571500">
              <a:buFont typeface="Arial" panose="020B0604020202020204" pitchFamily="34" charset="0"/>
              <a:buChar char="•"/>
            </a:pPr>
            <a:r>
              <a:rPr lang="nl-NL" sz="2400" dirty="0">
                <a:latin typeface="Arial" panose="020B0604020202020204" pitchFamily="34" charset="0"/>
                <a:ea typeface="Museo Sans 100"/>
                <a:cs typeface="Arial" panose="020B0604020202020204" pitchFamily="34" charset="0"/>
              </a:rPr>
              <a:t>Presenteer op een vaste plek in lokaal</a:t>
            </a:r>
          </a:p>
          <a:p>
            <a:pPr marL="571500" indent="-571500">
              <a:buFont typeface="Arial" panose="020B0604020202020204" pitchFamily="34" charset="0"/>
              <a:buChar char="•"/>
            </a:pPr>
            <a:r>
              <a:rPr lang="nl-NL" sz="2400" dirty="0">
                <a:latin typeface="Arial" panose="020B0604020202020204" pitchFamily="34" charset="0"/>
                <a:ea typeface="Museo Sans 100"/>
                <a:cs typeface="Arial" panose="020B0604020202020204" pitchFamily="34" charset="0"/>
              </a:rPr>
              <a:t>Let op de presentatietips</a:t>
            </a:r>
          </a:p>
          <a:p>
            <a:endParaRPr lang="nl-NL" sz="4000" b="1" dirty="0">
              <a:solidFill>
                <a:srgbClr val="0A8064"/>
              </a:solidFill>
              <a:latin typeface="Arial" panose="020B0604020202020204" pitchFamily="34" charset="0"/>
              <a:ea typeface="Museo Sans 100"/>
              <a:cs typeface="Arial" panose="020B0604020202020204" pitchFamily="34" charset="0"/>
            </a:endParaRPr>
          </a:p>
          <a:p>
            <a:r>
              <a:rPr lang="nl-NL" sz="3800" b="1" dirty="0">
                <a:solidFill>
                  <a:srgbClr val="0A8064"/>
                </a:solidFill>
                <a:latin typeface="Arial" panose="020B0604020202020204" pitchFamily="34" charset="0"/>
                <a:ea typeface="Museo Sans 100"/>
                <a:cs typeface="Arial" panose="020B0604020202020204" pitchFamily="34" charset="0"/>
              </a:rPr>
              <a:t>Rondlopen</a:t>
            </a:r>
          </a:p>
          <a:p>
            <a:pPr marL="342900" indent="-342900">
              <a:buFont typeface="Arial" panose="020B0604020202020204" pitchFamily="34" charset="0"/>
              <a:buChar char="•"/>
            </a:pPr>
            <a:endParaRPr lang="nl-NL" sz="2400" dirty="0">
              <a:solidFill>
                <a:srgbClr val="0A8064"/>
              </a:solidFill>
              <a:latin typeface="Arial" panose="020B0604020202020204" pitchFamily="34" charset="0"/>
              <a:ea typeface="Museo Sans 100"/>
              <a:cs typeface="Arial" panose="020B0604020202020204" pitchFamily="34" charset="0"/>
            </a:endParaRPr>
          </a:p>
          <a:p>
            <a:pPr marL="342900" indent="-342900">
              <a:buFont typeface="Arial" panose="020B0604020202020204" pitchFamily="34" charset="0"/>
              <a:buChar char="•"/>
            </a:pPr>
            <a:r>
              <a:rPr lang="nl-NL" sz="2400" dirty="0">
                <a:latin typeface="Arial" panose="020B0604020202020204" pitchFamily="34" charset="0"/>
                <a:ea typeface="Museo Sans 100"/>
                <a:cs typeface="Arial" panose="020B0604020202020204" pitchFamily="34" charset="0"/>
              </a:rPr>
              <a:t>Luister naar de presentatie</a:t>
            </a:r>
          </a:p>
          <a:p>
            <a:pPr marL="342900" indent="-342900">
              <a:buFont typeface="Arial" panose="020B0604020202020204" pitchFamily="34" charset="0"/>
              <a:buChar char="•"/>
            </a:pPr>
            <a:r>
              <a:rPr lang="nl-NL" sz="2400" dirty="0">
                <a:effectLst/>
                <a:latin typeface="Arial" panose="020B0604020202020204" pitchFamily="34" charset="0"/>
                <a:ea typeface="Museo Sans 100"/>
                <a:cs typeface="Arial" panose="020B0604020202020204" pitchFamily="34" charset="0"/>
              </a:rPr>
              <a:t>Stel vragen</a:t>
            </a:r>
          </a:p>
          <a:p>
            <a:pPr marL="342900" indent="-342900">
              <a:buFont typeface="Arial" panose="020B0604020202020204" pitchFamily="34" charset="0"/>
              <a:buChar char="•"/>
            </a:pPr>
            <a:r>
              <a:rPr lang="nl-NL" sz="2400" dirty="0">
                <a:effectLst/>
                <a:latin typeface="Arial" panose="020B0604020202020204" pitchFamily="34" charset="0"/>
                <a:ea typeface="Museo Sans 100"/>
                <a:cs typeface="Arial" panose="020B0604020202020204" pitchFamily="34" charset="0"/>
              </a:rPr>
              <a:t>Blijf bij de presentatie totdat deze is afgelopen</a:t>
            </a:r>
            <a:endParaRPr lang="nl-NL" sz="4000" b="1" dirty="0">
              <a:latin typeface="Arial" panose="020B0604020202020204" pitchFamily="34" charset="0"/>
              <a:ea typeface="Museo Sans 100"/>
              <a:cs typeface="Arial" panose="020B0604020202020204" pitchFamily="34" charset="0"/>
            </a:endParaRPr>
          </a:p>
        </p:txBody>
      </p:sp>
      <p:sp>
        <p:nvSpPr>
          <p:cNvPr id="5" name="Ovaal 4">
            <a:extLst>
              <a:ext uri="{FF2B5EF4-FFF2-40B4-BE49-F238E27FC236}">
                <a16:creationId xmlns:a16="http://schemas.microsoft.com/office/drawing/2014/main" id="{447250AA-FFD1-AB2D-91AC-C8DCC27D2CF4}"/>
              </a:ext>
            </a:extLst>
          </p:cNvPr>
          <p:cNvSpPr/>
          <p:nvPr/>
        </p:nvSpPr>
        <p:spPr>
          <a:xfrm>
            <a:off x="555355" y="1287236"/>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phic 5" descr="Megafoon silhouet">
            <a:extLst>
              <a:ext uri="{FF2B5EF4-FFF2-40B4-BE49-F238E27FC236}">
                <a16:creationId xmlns:a16="http://schemas.microsoft.com/office/drawing/2014/main" id="{1DA58C88-3EBB-D557-F7C8-6A0837BAE5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129" y="1317356"/>
            <a:ext cx="659648" cy="659648"/>
          </a:xfrm>
          <a:prstGeom prst="rect">
            <a:avLst/>
          </a:prstGeom>
        </p:spPr>
      </p:pic>
      <p:sp>
        <p:nvSpPr>
          <p:cNvPr id="7" name="Ovaal 6">
            <a:extLst>
              <a:ext uri="{FF2B5EF4-FFF2-40B4-BE49-F238E27FC236}">
                <a16:creationId xmlns:a16="http://schemas.microsoft.com/office/drawing/2014/main" id="{7B365065-40CD-891C-6938-482E09CB5AAC}"/>
              </a:ext>
            </a:extLst>
          </p:cNvPr>
          <p:cNvSpPr/>
          <p:nvPr/>
        </p:nvSpPr>
        <p:spPr>
          <a:xfrm>
            <a:off x="555353" y="359320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Graphic 3" descr="Oor silhouet">
            <a:extLst>
              <a:ext uri="{FF2B5EF4-FFF2-40B4-BE49-F238E27FC236}">
                <a16:creationId xmlns:a16="http://schemas.microsoft.com/office/drawing/2014/main" id="{0B1924A9-BBAD-1FB2-CF10-109E4F7D22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128" y="3662984"/>
            <a:ext cx="659648" cy="659648"/>
          </a:xfrm>
          <a:prstGeom prst="rect">
            <a:avLst/>
          </a:prstGeom>
        </p:spPr>
      </p:pic>
    </p:spTree>
    <p:extLst>
      <p:ext uri="{BB962C8B-B14F-4D97-AF65-F5344CB8AC3E}">
        <p14:creationId xmlns:p14="http://schemas.microsoft.com/office/powerpoint/2010/main" val="2963385664"/>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bstract twist of multi-colored cords">
            <a:extLst>
              <a:ext uri="{FF2B5EF4-FFF2-40B4-BE49-F238E27FC236}">
                <a16:creationId xmlns:a16="http://schemas.microsoft.com/office/drawing/2014/main" id="{9A99A89C-8B24-22AE-11C2-5E73383055E3}"/>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5" name="Footer Placeholder 4">
            <a:extLst>
              <a:ext uri="{FF2B5EF4-FFF2-40B4-BE49-F238E27FC236}">
                <a16:creationId xmlns:a16="http://schemas.microsoft.com/office/drawing/2014/main" id="{57A84DE4-54E4-3AA6-89D6-F2D407749A88}"/>
              </a:ext>
            </a:extLst>
          </p:cNvPr>
          <p:cNvSpPr>
            <a:spLocks noGrp="1"/>
          </p:cNvSpPr>
          <p:nvPr>
            <p:ph type="ftr" sz="quarter" idx="11"/>
          </p:nvPr>
        </p:nvSpPr>
        <p:spPr/>
        <p:txBody>
          <a:bodyPr/>
          <a:lstStyle/>
          <a:p>
            <a:r>
              <a:rPr lang="nl-NL"/>
              <a:t>Erasmus University Rotterdam </a:t>
            </a:r>
            <a:endParaRPr lang="nl-NL" dirty="0"/>
          </a:p>
        </p:txBody>
      </p:sp>
      <p:sp>
        <p:nvSpPr>
          <p:cNvPr id="9" name="Tekstvak 8">
            <a:extLst>
              <a:ext uri="{FF2B5EF4-FFF2-40B4-BE49-F238E27FC236}">
                <a16:creationId xmlns:a16="http://schemas.microsoft.com/office/drawing/2014/main" id="{36ADDDE2-73BB-BAF9-C1B0-3F77B9AAFF42}"/>
              </a:ext>
            </a:extLst>
          </p:cNvPr>
          <p:cNvSpPr txBox="1"/>
          <p:nvPr/>
        </p:nvSpPr>
        <p:spPr>
          <a:xfrm>
            <a:off x="554106" y="349062"/>
            <a:ext cx="11184733" cy="1754326"/>
          </a:xfrm>
          <a:prstGeom prst="rect">
            <a:avLst/>
          </a:prstGeom>
          <a:noFill/>
        </p:spPr>
        <p:txBody>
          <a:bodyPr wrap="square" rtlCol="0">
            <a:spAutoFit/>
          </a:bodyPr>
          <a:lstStyle/>
          <a:p>
            <a:r>
              <a:rPr lang="nl-NL" sz="3600" b="1" dirty="0">
                <a:solidFill>
                  <a:srgbClr val="0A8064"/>
                </a:solidFill>
                <a:latin typeface="Museo Sans 500" panose="02000000000000000000" pitchFamily="50" charset="0"/>
                <a:ea typeface="Museo Sans 100"/>
                <a:cs typeface="Times New Roman" panose="02020603050405020304" pitchFamily="18" charset="0"/>
              </a:rPr>
              <a:t>W</a:t>
            </a:r>
            <a:r>
              <a:rPr lang="nl-NL" sz="3600" b="1" dirty="0">
                <a:solidFill>
                  <a:srgbClr val="0A8064"/>
                </a:solidFill>
                <a:effectLst/>
                <a:latin typeface="Museo Sans 500" panose="02000000000000000000" pitchFamily="50" charset="0"/>
                <a:ea typeface="Museo Sans 100"/>
                <a:cs typeface="Times New Roman" panose="02020603050405020304" pitchFamily="18" charset="0"/>
              </a:rPr>
              <a:t>at is je het meest bijgebleven uit deze lessen over </a:t>
            </a:r>
            <a:r>
              <a:rPr lang="nl-NL" sz="3600" b="1" i="1" dirty="0">
                <a:solidFill>
                  <a:srgbClr val="0A8064"/>
                </a:solidFill>
                <a:effectLst/>
                <a:latin typeface="Museo Sans 500" panose="02000000000000000000" pitchFamily="50" charset="0"/>
                <a:ea typeface="Museo Sans 100"/>
                <a:cs typeface="Times New Roman" panose="02020603050405020304" pitchFamily="18" charset="0"/>
              </a:rPr>
              <a:t>identiteit</a:t>
            </a:r>
            <a:r>
              <a:rPr lang="nl-NL" sz="3600" b="1" dirty="0">
                <a:solidFill>
                  <a:srgbClr val="0A8064"/>
                </a:solidFill>
                <a:effectLst/>
                <a:latin typeface="Museo Sans 500" panose="02000000000000000000" pitchFamily="50" charset="0"/>
                <a:ea typeface="Museo Sans 100"/>
                <a:cs typeface="Times New Roman" panose="02020603050405020304" pitchFamily="18" charset="0"/>
              </a:rPr>
              <a:t> en/of </a:t>
            </a:r>
            <a:r>
              <a:rPr lang="nl-NL" sz="3600" b="1" i="1" dirty="0">
                <a:solidFill>
                  <a:srgbClr val="0A8064"/>
                </a:solidFill>
                <a:effectLst/>
                <a:latin typeface="Museo Sans 500" panose="02000000000000000000" pitchFamily="50" charset="0"/>
                <a:ea typeface="Museo Sans 100"/>
                <a:cs typeface="Times New Roman" panose="02020603050405020304" pitchFamily="18" charset="0"/>
              </a:rPr>
              <a:t>motivatie</a:t>
            </a:r>
            <a:r>
              <a:rPr lang="nl-NL" sz="3600" b="1" dirty="0">
                <a:solidFill>
                  <a:srgbClr val="0A8064"/>
                </a:solidFill>
                <a:effectLst/>
                <a:latin typeface="Museo Sans 500" panose="02000000000000000000" pitchFamily="50" charset="0"/>
                <a:ea typeface="Museo Sans 100"/>
                <a:cs typeface="Times New Roman" panose="02020603050405020304" pitchFamily="18" charset="0"/>
              </a:rPr>
              <a:t> en hoe neem je dat mee in je dagelijks leven?</a:t>
            </a:r>
            <a:endParaRPr lang="nl-NL" sz="3600" b="1" dirty="0">
              <a:effectLst/>
              <a:latin typeface="Museo Sans 500" panose="02000000000000000000" pitchFamily="50" charset="0"/>
              <a:ea typeface="Museo Sans 100"/>
              <a:cs typeface="Times New Roman" panose="02020603050405020304" pitchFamily="18" charset="0"/>
            </a:endParaRPr>
          </a:p>
        </p:txBody>
      </p:sp>
    </p:spTree>
    <p:extLst>
      <p:ext uri="{BB962C8B-B14F-4D97-AF65-F5344CB8AC3E}">
        <p14:creationId xmlns:p14="http://schemas.microsoft.com/office/powerpoint/2010/main" val="8515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24381-529F-487A-AC4F-365C17B1799F}"/>
              </a:ext>
            </a:extLst>
          </p:cNvPr>
          <p:cNvSpPr>
            <a:spLocks noGrp="1"/>
          </p:cNvSpPr>
          <p:nvPr>
            <p:ph type="title"/>
          </p:nvPr>
        </p:nvSpPr>
        <p:spPr/>
        <p:txBody>
          <a:bodyPr/>
          <a:lstStyle/>
          <a:p>
            <a:r>
              <a:rPr lang="nl-NL" dirty="0"/>
              <a:t>INTRO + OUTRO [LOGO ANIMATIE]</a:t>
            </a:r>
          </a:p>
        </p:txBody>
      </p:sp>
    </p:spTree>
    <p:extLst>
      <p:ext uri="{BB962C8B-B14F-4D97-AF65-F5344CB8AC3E}">
        <p14:creationId xmlns:p14="http://schemas.microsoft.com/office/powerpoint/2010/main" val="412657090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86266-385B-8849-8EF6-42E1A8EA67F8}"/>
            </a:ext>
          </a:extLst>
        </p:cNvPr>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7790408E-0DBE-8935-8F90-07776D219764}"/>
              </a:ext>
            </a:extLst>
          </p:cNvPr>
          <p:cNvSpPr>
            <a:spLocks noGrp="1"/>
          </p:cNvSpPr>
          <p:nvPr>
            <p:ph type="ftr" sz="quarter" idx="11"/>
          </p:nvPr>
        </p:nvSpPr>
        <p:spPr/>
        <p:txBody>
          <a:bodyPr/>
          <a:lstStyle/>
          <a:p>
            <a:r>
              <a:rPr lang="nl-NL" dirty="0"/>
              <a:t>Erasmus University Rotterdam </a:t>
            </a:r>
          </a:p>
        </p:txBody>
      </p:sp>
      <p:sp>
        <p:nvSpPr>
          <p:cNvPr id="13" name="Tijdelijke aanduiding voor tekst 12">
            <a:extLst>
              <a:ext uri="{FF2B5EF4-FFF2-40B4-BE49-F238E27FC236}">
                <a16:creationId xmlns:a16="http://schemas.microsoft.com/office/drawing/2014/main" id="{206B03D4-BEC0-F484-8450-2210270795B8}"/>
              </a:ext>
            </a:extLst>
          </p:cNvPr>
          <p:cNvSpPr>
            <a:spLocks noGrp="1"/>
          </p:cNvSpPr>
          <p:nvPr>
            <p:ph type="body" sz="quarter" idx="18"/>
          </p:nvPr>
        </p:nvSpPr>
        <p:spPr>
          <a:xfrm>
            <a:off x="345100" y="423550"/>
            <a:ext cx="1628255" cy="2357671"/>
          </a:xfrm>
        </p:spPr>
        <p:txBody>
          <a:bodyPr/>
          <a:lstStyle/>
          <a:p>
            <a:r>
              <a:rPr lang="nl-NL" dirty="0"/>
              <a:t> </a:t>
            </a:r>
          </a:p>
        </p:txBody>
      </p:sp>
      <p:sp>
        <p:nvSpPr>
          <p:cNvPr id="11" name="Tijdelijke aanduiding voor tekst 10">
            <a:extLst>
              <a:ext uri="{FF2B5EF4-FFF2-40B4-BE49-F238E27FC236}">
                <a16:creationId xmlns:a16="http://schemas.microsoft.com/office/drawing/2014/main" id="{023B0D85-44EE-B2D3-17DF-B51B064CC74F}"/>
              </a:ext>
            </a:extLst>
          </p:cNvPr>
          <p:cNvSpPr>
            <a:spLocks noGrp="1"/>
          </p:cNvSpPr>
          <p:nvPr>
            <p:ph type="body" sz="quarter" idx="13"/>
          </p:nvPr>
        </p:nvSpPr>
        <p:spPr>
          <a:xfrm>
            <a:off x="471462" y="2235019"/>
            <a:ext cx="1375530" cy="155929"/>
          </a:xfrm>
        </p:spPr>
        <p:txBody>
          <a:bodyPr/>
          <a:lstStyle/>
          <a:p>
            <a:r>
              <a:rPr lang="nl-NL" dirty="0"/>
              <a:t>Extravert</a:t>
            </a:r>
          </a:p>
        </p:txBody>
      </p:sp>
      <p:pic>
        <p:nvPicPr>
          <p:cNvPr id="33" name="Picture Placeholder 32" descr="Five square speech bubbles in color">
            <a:extLst>
              <a:ext uri="{FF2B5EF4-FFF2-40B4-BE49-F238E27FC236}">
                <a16:creationId xmlns:a16="http://schemas.microsoft.com/office/drawing/2014/main" id="{FEA06E51-A66C-785E-62AB-679D7C3FA42D}"/>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471462" y="513416"/>
            <a:ext cx="1342253" cy="1643188"/>
          </a:xfrm>
        </p:spPr>
      </p:pic>
      <p:sp>
        <p:nvSpPr>
          <p:cNvPr id="4" name="Tijdelijke aanduiding voor tekst 12">
            <a:extLst>
              <a:ext uri="{FF2B5EF4-FFF2-40B4-BE49-F238E27FC236}">
                <a16:creationId xmlns:a16="http://schemas.microsoft.com/office/drawing/2014/main" id="{22FF1044-32BE-E78E-2D1D-6CE84F225B9B}"/>
              </a:ext>
            </a:extLst>
          </p:cNvPr>
          <p:cNvSpPr txBox="1">
            <a:spLocks/>
          </p:cNvSpPr>
          <p:nvPr/>
        </p:nvSpPr>
        <p:spPr>
          <a:xfrm>
            <a:off x="364521" y="3132519"/>
            <a:ext cx="1628255" cy="2357671"/>
          </a:xfrm>
          <a:prstGeom prst="roundRect">
            <a:avLst>
              <a:gd name="adj" fmla="val 0"/>
            </a:avLst>
          </a:prstGeom>
          <a:solidFill>
            <a:schemeClr val="bg1"/>
          </a:solidFill>
        </p:spPr>
        <p:txBody>
          <a:bodyPr vert="horz" lIns="144000" tIns="252000" rIns="0" bIns="252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4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6" name="Tijdelijke aanduiding voor tekst 10">
            <a:extLst>
              <a:ext uri="{FF2B5EF4-FFF2-40B4-BE49-F238E27FC236}">
                <a16:creationId xmlns:a16="http://schemas.microsoft.com/office/drawing/2014/main" id="{762F8E94-DCF7-C08E-E1D9-A88E77000C56}"/>
              </a:ext>
            </a:extLst>
          </p:cNvPr>
          <p:cNvSpPr txBox="1">
            <a:spLocks/>
          </p:cNvSpPr>
          <p:nvPr/>
        </p:nvSpPr>
        <p:spPr>
          <a:xfrm>
            <a:off x="471462" y="5005761"/>
            <a:ext cx="1375530" cy="338895"/>
          </a:xfrm>
          <a:prstGeom prst="rect">
            <a:avLst/>
          </a:prstGeom>
        </p:spPr>
        <p:txBody>
          <a:bodyPr vert="horz" lIns="0" tIns="0" rIns="0" bIns="0" rtlCol="0">
            <a:noAutofit/>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None/>
              <a:defRPr sz="1800" b="1" kern="1200">
                <a:solidFill>
                  <a:schemeClr val="tx2"/>
                </a:solidFill>
                <a:latin typeface="+mn-lt"/>
                <a:ea typeface="+mn-ea"/>
                <a:cs typeface="+mn-cs"/>
              </a:defRPr>
            </a:lvl1pPr>
            <a:lvl2pPr marL="536575" indent="-536575" algn="l" defTabSz="914400" rtl="0" eaLnBrk="1" latinLnBrk="0" hangingPunct="1">
              <a:lnSpc>
                <a:spcPct val="90000"/>
              </a:lnSpc>
              <a:spcBef>
                <a:spcPts val="500"/>
              </a:spcBef>
              <a:buClr>
                <a:schemeClr val="tx1"/>
              </a:buClr>
              <a:buFont typeface="Arial" panose="020B0604020202020204" pitchFamily="34" charset="0"/>
              <a:buNone/>
              <a:defRPr sz="1800" b="1"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18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None/>
              <a:defRPr sz="1800" b="1"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None/>
              <a:defRPr sz="1800" b="1"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i="0" kern="1200">
                <a:solidFill>
                  <a:schemeClr val="tx2"/>
                </a:solidFill>
                <a:latin typeface="+mn-lt"/>
                <a:ea typeface="+mn-ea"/>
                <a:cs typeface="+mn-cs"/>
              </a:defRPr>
            </a:lvl9pPr>
          </a:lstStyle>
          <a:p>
            <a:r>
              <a:rPr lang="nl-NL" dirty="0"/>
              <a:t>Vriendelijk</a:t>
            </a:r>
          </a:p>
        </p:txBody>
      </p:sp>
      <p:pic>
        <p:nvPicPr>
          <p:cNvPr id="9" name="Picture Placeholder 36" descr="Colleagues huddle">
            <a:extLst>
              <a:ext uri="{FF2B5EF4-FFF2-40B4-BE49-F238E27FC236}">
                <a16:creationId xmlns:a16="http://schemas.microsoft.com/office/drawing/2014/main" id="{3B770865-FFD4-4D11-E344-8B27D30559E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90882" y="3247658"/>
            <a:ext cx="1375530" cy="1683927"/>
          </a:xfrm>
          <a:prstGeom prst="rect">
            <a:avLst/>
          </a:prstGeom>
          <a:solidFill>
            <a:schemeClr val="bg1">
              <a:lumMod val="75000"/>
            </a:schemeClr>
          </a:solidFill>
        </p:spPr>
      </p:pic>
      <p:sp>
        <p:nvSpPr>
          <p:cNvPr id="49" name="Pijl links en rechts 48">
            <a:extLst>
              <a:ext uri="{FF2B5EF4-FFF2-40B4-BE49-F238E27FC236}">
                <a16:creationId xmlns:a16="http://schemas.microsoft.com/office/drawing/2014/main" id="{77E0EAA3-5A07-AD78-8CA6-00F316AE0D01}"/>
              </a:ext>
            </a:extLst>
          </p:cNvPr>
          <p:cNvSpPr/>
          <p:nvPr/>
        </p:nvSpPr>
        <p:spPr>
          <a:xfrm>
            <a:off x="2522964" y="1407238"/>
            <a:ext cx="9077092" cy="390293"/>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72750E29-26E7-5C2E-41C1-77B49F691809}"/>
              </a:ext>
            </a:extLst>
          </p:cNvPr>
          <p:cNvSpPr txBox="1"/>
          <p:nvPr/>
        </p:nvSpPr>
        <p:spPr>
          <a:xfrm>
            <a:off x="2099717" y="679054"/>
            <a:ext cx="1286421" cy="646331"/>
          </a:xfrm>
          <a:prstGeom prst="rect">
            <a:avLst/>
          </a:prstGeom>
          <a:noFill/>
        </p:spPr>
        <p:txBody>
          <a:bodyPr wrap="square" rtlCol="0">
            <a:spAutoFit/>
          </a:bodyPr>
          <a:lstStyle/>
          <a:p>
            <a:pPr algn="ctr"/>
            <a:r>
              <a:rPr lang="nl-NL" b="1" dirty="0">
                <a:solidFill>
                  <a:schemeClr val="bg1"/>
                </a:solidFill>
              </a:rPr>
              <a:t>Niet extravert</a:t>
            </a:r>
          </a:p>
        </p:txBody>
      </p:sp>
      <p:sp>
        <p:nvSpPr>
          <p:cNvPr id="51" name="Tekstvak 50">
            <a:extLst>
              <a:ext uri="{FF2B5EF4-FFF2-40B4-BE49-F238E27FC236}">
                <a16:creationId xmlns:a16="http://schemas.microsoft.com/office/drawing/2014/main" id="{62EB8912-0F18-7F02-6AF8-D2800B965170}"/>
              </a:ext>
            </a:extLst>
          </p:cNvPr>
          <p:cNvSpPr txBox="1"/>
          <p:nvPr/>
        </p:nvSpPr>
        <p:spPr>
          <a:xfrm>
            <a:off x="10560479" y="679053"/>
            <a:ext cx="1286421" cy="646331"/>
          </a:xfrm>
          <a:prstGeom prst="rect">
            <a:avLst/>
          </a:prstGeom>
          <a:noFill/>
        </p:spPr>
        <p:txBody>
          <a:bodyPr wrap="square" rtlCol="0">
            <a:spAutoFit/>
          </a:bodyPr>
          <a:lstStyle/>
          <a:p>
            <a:pPr algn="ctr"/>
            <a:r>
              <a:rPr lang="nl-NL" b="1" dirty="0">
                <a:solidFill>
                  <a:schemeClr val="bg1"/>
                </a:solidFill>
              </a:rPr>
              <a:t>Heel extravert</a:t>
            </a:r>
          </a:p>
        </p:txBody>
      </p:sp>
      <p:sp>
        <p:nvSpPr>
          <p:cNvPr id="52" name="Tekstvak 51">
            <a:extLst>
              <a:ext uri="{FF2B5EF4-FFF2-40B4-BE49-F238E27FC236}">
                <a16:creationId xmlns:a16="http://schemas.microsoft.com/office/drawing/2014/main" id="{75221CC8-94D0-7D7A-723C-2001AF60E74A}"/>
              </a:ext>
            </a:extLst>
          </p:cNvPr>
          <p:cNvSpPr txBox="1"/>
          <p:nvPr/>
        </p:nvSpPr>
        <p:spPr>
          <a:xfrm>
            <a:off x="9629776" y="1911853"/>
            <a:ext cx="2306324"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Vaak de leider</a:t>
            </a:r>
          </a:p>
          <a:p>
            <a:pPr marL="285750" indent="-285750">
              <a:buFont typeface="Arial" panose="020B0604020202020204" pitchFamily="34" charset="0"/>
              <a:buChar char="•"/>
            </a:pPr>
            <a:r>
              <a:rPr lang="nl-NL" sz="1500" dirty="0">
                <a:solidFill>
                  <a:schemeClr val="bg1"/>
                </a:solidFill>
              </a:rPr>
              <a:t>Bepaalt de sfeer</a:t>
            </a:r>
          </a:p>
          <a:p>
            <a:pPr marL="285750" indent="-285750">
              <a:buFont typeface="Arial" panose="020B0604020202020204" pitchFamily="34" charset="0"/>
              <a:buChar char="•"/>
            </a:pPr>
            <a:r>
              <a:rPr lang="nl-NL" sz="1500" dirty="0">
                <a:solidFill>
                  <a:schemeClr val="bg1"/>
                </a:solidFill>
              </a:rPr>
              <a:t>Veel energie</a:t>
            </a:r>
          </a:p>
          <a:p>
            <a:pPr marL="285750" indent="-285750">
              <a:buFont typeface="Arial" panose="020B0604020202020204" pitchFamily="34" charset="0"/>
              <a:buChar char="•"/>
            </a:pPr>
            <a:r>
              <a:rPr lang="nl-NL" sz="1500" dirty="0">
                <a:solidFill>
                  <a:schemeClr val="bg1"/>
                </a:solidFill>
              </a:rPr>
              <a:t>Gezelschapsmens</a:t>
            </a:r>
          </a:p>
        </p:txBody>
      </p:sp>
      <p:sp>
        <p:nvSpPr>
          <p:cNvPr id="53" name="Tekstvak 52">
            <a:extLst>
              <a:ext uri="{FF2B5EF4-FFF2-40B4-BE49-F238E27FC236}">
                <a16:creationId xmlns:a16="http://schemas.microsoft.com/office/drawing/2014/main" id="{BF6C6A4B-AA01-B38D-D59A-FA0BD7E81EB2}"/>
              </a:ext>
            </a:extLst>
          </p:cNvPr>
          <p:cNvSpPr txBox="1"/>
          <p:nvPr/>
        </p:nvSpPr>
        <p:spPr>
          <a:xfrm>
            <a:off x="2099717" y="1842463"/>
            <a:ext cx="2155396"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Stil</a:t>
            </a:r>
          </a:p>
          <a:p>
            <a:pPr marL="285750" indent="-285750">
              <a:buFont typeface="Arial" panose="020B0604020202020204" pitchFamily="34" charset="0"/>
              <a:buChar char="•"/>
            </a:pPr>
            <a:r>
              <a:rPr lang="nl-NL" sz="1500" dirty="0">
                <a:solidFill>
                  <a:schemeClr val="bg1"/>
                </a:solidFill>
              </a:rPr>
              <a:t>Liefst dat een ander het voortouw neemt</a:t>
            </a:r>
          </a:p>
          <a:p>
            <a:pPr marL="285750" indent="-285750">
              <a:buFont typeface="Arial" panose="020B0604020202020204" pitchFamily="34" charset="0"/>
              <a:buChar char="•"/>
            </a:pPr>
            <a:r>
              <a:rPr lang="nl-NL" sz="1500" dirty="0">
                <a:solidFill>
                  <a:schemeClr val="bg1"/>
                </a:solidFill>
              </a:rPr>
              <a:t>Minder levendig</a:t>
            </a:r>
          </a:p>
        </p:txBody>
      </p:sp>
      <p:sp>
        <p:nvSpPr>
          <p:cNvPr id="54" name="Tekstvak 53">
            <a:extLst>
              <a:ext uri="{FF2B5EF4-FFF2-40B4-BE49-F238E27FC236}">
                <a16:creationId xmlns:a16="http://schemas.microsoft.com/office/drawing/2014/main" id="{167C8AC7-99F7-239F-9EAA-2C5C1BE0E63A}"/>
              </a:ext>
            </a:extLst>
          </p:cNvPr>
          <p:cNvSpPr txBox="1"/>
          <p:nvPr/>
        </p:nvSpPr>
        <p:spPr>
          <a:xfrm>
            <a:off x="2119137" y="4553616"/>
            <a:ext cx="3027157"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Soms onbeleefd</a:t>
            </a:r>
          </a:p>
          <a:p>
            <a:pPr marL="285750" indent="-285750">
              <a:buFont typeface="Arial" panose="020B0604020202020204" pitchFamily="34" charset="0"/>
              <a:buChar char="•"/>
            </a:pPr>
            <a:r>
              <a:rPr lang="nl-NL" sz="1500" dirty="0">
                <a:solidFill>
                  <a:schemeClr val="bg1"/>
                </a:solidFill>
              </a:rPr>
              <a:t>Koud</a:t>
            </a:r>
          </a:p>
          <a:p>
            <a:pPr marL="285750" indent="-285750">
              <a:buFont typeface="Arial" panose="020B0604020202020204" pitchFamily="34" charset="0"/>
              <a:buChar char="•"/>
            </a:pPr>
            <a:r>
              <a:rPr lang="nl-NL" sz="1500" dirty="0">
                <a:solidFill>
                  <a:schemeClr val="bg1"/>
                </a:solidFill>
              </a:rPr>
              <a:t>Ongevoelig</a:t>
            </a:r>
          </a:p>
          <a:p>
            <a:pPr marL="285750" indent="-285750">
              <a:buFont typeface="Arial" panose="020B0604020202020204" pitchFamily="34" charset="0"/>
              <a:buChar char="•"/>
            </a:pPr>
            <a:r>
              <a:rPr lang="nl-NL" sz="1500" dirty="0">
                <a:solidFill>
                  <a:schemeClr val="bg1"/>
                </a:solidFill>
              </a:rPr>
              <a:t>Fout bij de ander leggen</a:t>
            </a:r>
          </a:p>
        </p:txBody>
      </p:sp>
      <p:sp>
        <p:nvSpPr>
          <p:cNvPr id="55" name="Tekstvak 54">
            <a:extLst>
              <a:ext uri="{FF2B5EF4-FFF2-40B4-BE49-F238E27FC236}">
                <a16:creationId xmlns:a16="http://schemas.microsoft.com/office/drawing/2014/main" id="{223447B6-31BF-004B-CCA4-79A0084201F6}"/>
              </a:ext>
            </a:extLst>
          </p:cNvPr>
          <p:cNvSpPr txBox="1"/>
          <p:nvPr/>
        </p:nvSpPr>
        <p:spPr>
          <a:xfrm>
            <a:off x="9629776" y="4539170"/>
            <a:ext cx="2527639" cy="784830"/>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Betrokken</a:t>
            </a:r>
          </a:p>
          <a:p>
            <a:pPr marL="285750" indent="-285750">
              <a:buFont typeface="Arial" panose="020B0604020202020204" pitchFamily="34" charset="0"/>
              <a:buChar char="•"/>
            </a:pPr>
            <a:r>
              <a:rPr lang="nl-NL" sz="1500" dirty="0">
                <a:solidFill>
                  <a:schemeClr val="bg1"/>
                </a:solidFill>
              </a:rPr>
              <a:t>Kan goed praten</a:t>
            </a:r>
          </a:p>
          <a:p>
            <a:pPr marL="285750" indent="-285750">
              <a:buFont typeface="Arial" panose="020B0604020202020204" pitchFamily="34" charset="0"/>
              <a:buChar char="•"/>
            </a:pPr>
            <a:r>
              <a:rPr lang="nl-NL" sz="1500" dirty="0">
                <a:solidFill>
                  <a:schemeClr val="bg1"/>
                </a:solidFill>
              </a:rPr>
              <a:t>Met respect behandelen</a:t>
            </a:r>
          </a:p>
        </p:txBody>
      </p:sp>
      <p:sp>
        <p:nvSpPr>
          <p:cNvPr id="56" name="Pijl links en rechts 55">
            <a:extLst>
              <a:ext uri="{FF2B5EF4-FFF2-40B4-BE49-F238E27FC236}">
                <a16:creationId xmlns:a16="http://schemas.microsoft.com/office/drawing/2014/main" id="{19AEA2AB-5BB8-60D4-1D0D-51F8F51C236A}"/>
              </a:ext>
            </a:extLst>
          </p:cNvPr>
          <p:cNvSpPr/>
          <p:nvPr/>
        </p:nvSpPr>
        <p:spPr>
          <a:xfrm>
            <a:off x="2522964" y="4116130"/>
            <a:ext cx="9077092" cy="390293"/>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Tekstvak 56">
            <a:extLst>
              <a:ext uri="{FF2B5EF4-FFF2-40B4-BE49-F238E27FC236}">
                <a16:creationId xmlns:a16="http://schemas.microsoft.com/office/drawing/2014/main" id="{281A17CE-B8E3-CB08-3F81-7E14DA375E04}"/>
              </a:ext>
            </a:extLst>
          </p:cNvPr>
          <p:cNvSpPr txBox="1"/>
          <p:nvPr/>
        </p:nvSpPr>
        <p:spPr>
          <a:xfrm>
            <a:off x="2099717" y="3387946"/>
            <a:ext cx="1500733" cy="646331"/>
          </a:xfrm>
          <a:prstGeom prst="rect">
            <a:avLst/>
          </a:prstGeom>
          <a:noFill/>
        </p:spPr>
        <p:txBody>
          <a:bodyPr wrap="square" rtlCol="0">
            <a:spAutoFit/>
          </a:bodyPr>
          <a:lstStyle/>
          <a:p>
            <a:pPr algn="ctr"/>
            <a:r>
              <a:rPr lang="nl-NL" b="1" dirty="0">
                <a:solidFill>
                  <a:schemeClr val="bg1"/>
                </a:solidFill>
              </a:rPr>
              <a:t>Niet vriendelijk</a:t>
            </a:r>
          </a:p>
        </p:txBody>
      </p:sp>
      <p:sp>
        <p:nvSpPr>
          <p:cNvPr id="58" name="Tekstvak 57">
            <a:extLst>
              <a:ext uri="{FF2B5EF4-FFF2-40B4-BE49-F238E27FC236}">
                <a16:creationId xmlns:a16="http://schemas.microsoft.com/office/drawing/2014/main" id="{41A441C0-7D41-D139-1D20-C10753156CB9}"/>
              </a:ext>
            </a:extLst>
          </p:cNvPr>
          <p:cNvSpPr txBox="1"/>
          <p:nvPr/>
        </p:nvSpPr>
        <p:spPr>
          <a:xfrm>
            <a:off x="10411989" y="3387945"/>
            <a:ext cx="1434911" cy="646331"/>
          </a:xfrm>
          <a:prstGeom prst="rect">
            <a:avLst/>
          </a:prstGeom>
          <a:noFill/>
        </p:spPr>
        <p:txBody>
          <a:bodyPr wrap="square" rtlCol="0">
            <a:spAutoFit/>
          </a:bodyPr>
          <a:lstStyle/>
          <a:p>
            <a:pPr algn="ctr"/>
            <a:r>
              <a:rPr lang="nl-NL" b="1" dirty="0">
                <a:solidFill>
                  <a:schemeClr val="bg1"/>
                </a:solidFill>
              </a:rPr>
              <a:t>Heel vriendelijk</a:t>
            </a:r>
          </a:p>
        </p:txBody>
      </p:sp>
    </p:spTree>
    <p:extLst>
      <p:ext uri="{BB962C8B-B14F-4D97-AF65-F5344CB8AC3E}">
        <p14:creationId xmlns:p14="http://schemas.microsoft.com/office/powerpoint/2010/main" val="316814702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550DE-2D05-B543-AC6A-4FC9472AB5CF}"/>
            </a:ext>
          </a:extLst>
        </p:cNvPr>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5A88787A-3E92-A3A9-EC3F-E2A96E2EC0A5}"/>
              </a:ext>
            </a:extLst>
          </p:cNvPr>
          <p:cNvSpPr>
            <a:spLocks noGrp="1"/>
          </p:cNvSpPr>
          <p:nvPr>
            <p:ph type="ftr" sz="quarter" idx="11"/>
          </p:nvPr>
        </p:nvSpPr>
        <p:spPr/>
        <p:txBody>
          <a:bodyPr/>
          <a:lstStyle/>
          <a:p>
            <a:r>
              <a:rPr lang="nl-NL" dirty="0"/>
              <a:t>Erasmus University Rotterdam </a:t>
            </a:r>
          </a:p>
        </p:txBody>
      </p:sp>
      <p:sp>
        <p:nvSpPr>
          <p:cNvPr id="13" name="Tijdelijke aanduiding voor tekst 12">
            <a:extLst>
              <a:ext uri="{FF2B5EF4-FFF2-40B4-BE49-F238E27FC236}">
                <a16:creationId xmlns:a16="http://schemas.microsoft.com/office/drawing/2014/main" id="{ED43F379-4122-8206-6266-A69D9622F3E1}"/>
              </a:ext>
            </a:extLst>
          </p:cNvPr>
          <p:cNvSpPr>
            <a:spLocks noGrp="1"/>
          </p:cNvSpPr>
          <p:nvPr>
            <p:ph type="body" sz="quarter" idx="18"/>
          </p:nvPr>
        </p:nvSpPr>
        <p:spPr>
          <a:xfrm>
            <a:off x="345100" y="423550"/>
            <a:ext cx="1628255" cy="2357671"/>
          </a:xfrm>
        </p:spPr>
        <p:txBody>
          <a:bodyPr/>
          <a:lstStyle/>
          <a:p>
            <a:r>
              <a:rPr lang="nl-NL" dirty="0"/>
              <a:t> </a:t>
            </a:r>
          </a:p>
        </p:txBody>
      </p:sp>
      <p:sp>
        <p:nvSpPr>
          <p:cNvPr id="11" name="Tijdelijke aanduiding voor tekst 10">
            <a:extLst>
              <a:ext uri="{FF2B5EF4-FFF2-40B4-BE49-F238E27FC236}">
                <a16:creationId xmlns:a16="http://schemas.microsoft.com/office/drawing/2014/main" id="{55EA1674-302C-9B13-3C28-8CDE08F1494B}"/>
              </a:ext>
            </a:extLst>
          </p:cNvPr>
          <p:cNvSpPr>
            <a:spLocks noGrp="1"/>
          </p:cNvSpPr>
          <p:nvPr>
            <p:ph type="body" sz="quarter" idx="13"/>
          </p:nvPr>
        </p:nvSpPr>
        <p:spPr>
          <a:xfrm>
            <a:off x="471462" y="2235019"/>
            <a:ext cx="1375530" cy="338895"/>
          </a:xfrm>
        </p:spPr>
        <p:txBody>
          <a:bodyPr/>
          <a:lstStyle/>
          <a:p>
            <a:r>
              <a:rPr lang="nl-NL" dirty="0"/>
              <a:t>Nauwkeurig</a:t>
            </a:r>
          </a:p>
        </p:txBody>
      </p:sp>
      <p:sp>
        <p:nvSpPr>
          <p:cNvPr id="4" name="Tijdelijke aanduiding voor tekst 12">
            <a:extLst>
              <a:ext uri="{FF2B5EF4-FFF2-40B4-BE49-F238E27FC236}">
                <a16:creationId xmlns:a16="http://schemas.microsoft.com/office/drawing/2014/main" id="{C5B2A676-90F8-6756-ABF1-74F8C930BF68}"/>
              </a:ext>
            </a:extLst>
          </p:cNvPr>
          <p:cNvSpPr txBox="1">
            <a:spLocks/>
          </p:cNvSpPr>
          <p:nvPr/>
        </p:nvSpPr>
        <p:spPr>
          <a:xfrm>
            <a:off x="364521" y="3132519"/>
            <a:ext cx="1628255" cy="2357671"/>
          </a:xfrm>
          <a:prstGeom prst="roundRect">
            <a:avLst>
              <a:gd name="adj" fmla="val 0"/>
            </a:avLst>
          </a:prstGeom>
          <a:solidFill>
            <a:schemeClr val="bg1"/>
          </a:solidFill>
        </p:spPr>
        <p:txBody>
          <a:bodyPr vert="horz" lIns="144000" tIns="252000" rIns="0" bIns="252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4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6" name="Tijdelijke aanduiding voor tekst 10">
            <a:extLst>
              <a:ext uri="{FF2B5EF4-FFF2-40B4-BE49-F238E27FC236}">
                <a16:creationId xmlns:a16="http://schemas.microsoft.com/office/drawing/2014/main" id="{595F90AE-06FA-933C-77EF-5D5DB3B442B1}"/>
              </a:ext>
            </a:extLst>
          </p:cNvPr>
          <p:cNvSpPr txBox="1">
            <a:spLocks/>
          </p:cNvSpPr>
          <p:nvPr/>
        </p:nvSpPr>
        <p:spPr>
          <a:xfrm>
            <a:off x="471462" y="5005761"/>
            <a:ext cx="1375530" cy="338895"/>
          </a:xfrm>
          <a:prstGeom prst="rect">
            <a:avLst/>
          </a:prstGeom>
        </p:spPr>
        <p:txBody>
          <a:bodyPr vert="horz" lIns="0" tIns="0" rIns="0" bIns="0" rtlCol="0">
            <a:noAutofit/>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None/>
              <a:defRPr sz="1800" b="1" kern="1200">
                <a:solidFill>
                  <a:schemeClr val="tx2"/>
                </a:solidFill>
                <a:latin typeface="+mn-lt"/>
                <a:ea typeface="+mn-ea"/>
                <a:cs typeface="+mn-cs"/>
              </a:defRPr>
            </a:lvl1pPr>
            <a:lvl2pPr marL="536575" indent="-536575" algn="l" defTabSz="914400" rtl="0" eaLnBrk="1" latinLnBrk="0" hangingPunct="1">
              <a:lnSpc>
                <a:spcPct val="90000"/>
              </a:lnSpc>
              <a:spcBef>
                <a:spcPts val="500"/>
              </a:spcBef>
              <a:buClr>
                <a:schemeClr val="tx1"/>
              </a:buClr>
              <a:buFont typeface="Arial" panose="020B0604020202020204" pitchFamily="34" charset="0"/>
              <a:buNone/>
              <a:defRPr sz="1800" b="1"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18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None/>
              <a:defRPr sz="1800" b="1"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None/>
              <a:defRPr sz="1800" b="1"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i="0" kern="1200">
                <a:solidFill>
                  <a:schemeClr val="tx2"/>
                </a:solidFill>
                <a:latin typeface="+mn-lt"/>
                <a:ea typeface="+mn-ea"/>
                <a:cs typeface="+mn-cs"/>
              </a:defRPr>
            </a:lvl9pPr>
          </a:lstStyle>
          <a:p>
            <a:r>
              <a:rPr lang="nl-NL" dirty="0"/>
              <a:t>Stabiliteit</a:t>
            </a:r>
          </a:p>
        </p:txBody>
      </p:sp>
      <p:pic>
        <p:nvPicPr>
          <p:cNvPr id="14" name="Picture Placeholder 40" descr="Worker typing on laptop">
            <a:extLst>
              <a:ext uri="{FF2B5EF4-FFF2-40B4-BE49-F238E27FC236}">
                <a16:creationId xmlns:a16="http://schemas.microsoft.com/office/drawing/2014/main" id="{790B98A0-754B-BD60-24AA-F5ABA6FFDAA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1462" y="538689"/>
            <a:ext cx="1375530" cy="1683927"/>
          </a:xfrm>
          <a:prstGeom prst="rect">
            <a:avLst/>
          </a:prstGeom>
          <a:solidFill>
            <a:schemeClr val="bg1">
              <a:lumMod val="75000"/>
            </a:schemeClr>
          </a:solidFill>
        </p:spPr>
      </p:pic>
      <p:pic>
        <p:nvPicPr>
          <p:cNvPr id="16" name="Picture Placeholder 42" descr="Paper head with rainbow">
            <a:extLst>
              <a:ext uri="{FF2B5EF4-FFF2-40B4-BE49-F238E27FC236}">
                <a16:creationId xmlns:a16="http://schemas.microsoft.com/office/drawing/2014/main" id="{091361F4-0572-2DF4-0471-FFCBCF41449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71462" y="3247658"/>
            <a:ext cx="1375530" cy="1683927"/>
          </a:xfrm>
          <a:prstGeom prst="rect">
            <a:avLst/>
          </a:prstGeom>
          <a:solidFill>
            <a:schemeClr val="bg1">
              <a:lumMod val="75000"/>
            </a:schemeClr>
          </a:solidFill>
        </p:spPr>
      </p:pic>
      <p:sp>
        <p:nvSpPr>
          <p:cNvPr id="47" name="Tekstvak 46">
            <a:extLst>
              <a:ext uri="{FF2B5EF4-FFF2-40B4-BE49-F238E27FC236}">
                <a16:creationId xmlns:a16="http://schemas.microsoft.com/office/drawing/2014/main" id="{B271934D-2EAA-4128-AA4F-73A233D30840}"/>
              </a:ext>
            </a:extLst>
          </p:cNvPr>
          <p:cNvSpPr txBox="1"/>
          <p:nvPr/>
        </p:nvSpPr>
        <p:spPr>
          <a:xfrm>
            <a:off x="2278269" y="1950224"/>
            <a:ext cx="3279569" cy="784830"/>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Slordig</a:t>
            </a:r>
          </a:p>
          <a:p>
            <a:pPr marL="285750" indent="-285750">
              <a:buFont typeface="Arial" panose="020B0604020202020204" pitchFamily="34" charset="0"/>
              <a:buChar char="•"/>
            </a:pPr>
            <a:r>
              <a:rPr lang="nl-NL" sz="1500" dirty="0">
                <a:solidFill>
                  <a:schemeClr val="bg1"/>
                </a:solidFill>
              </a:rPr>
              <a:t>Moeite met starten met taak</a:t>
            </a:r>
          </a:p>
          <a:p>
            <a:pPr marL="285750" indent="-285750">
              <a:buFont typeface="Arial" panose="020B0604020202020204" pitchFamily="34" charset="0"/>
              <a:buChar char="•"/>
            </a:pPr>
            <a:r>
              <a:rPr lang="nl-NL" sz="1500" dirty="0">
                <a:solidFill>
                  <a:schemeClr val="bg1"/>
                </a:solidFill>
              </a:rPr>
              <a:t>Afspraken soms niet nakomen</a:t>
            </a:r>
          </a:p>
        </p:txBody>
      </p:sp>
      <p:sp>
        <p:nvSpPr>
          <p:cNvPr id="48" name="Tekstvak 47">
            <a:extLst>
              <a:ext uri="{FF2B5EF4-FFF2-40B4-BE49-F238E27FC236}">
                <a16:creationId xmlns:a16="http://schemas.microsoft.com/office/drawing/2014/main" id="{D5CECBB2-09FF-2E60-3540-B0F1313AE4E9}"/>
              </a:ext>
            </a:extLst>
          </p:cNvPr>
          <p:cNvSpPr txBox="1"/>
          <p:nvPr/>
        </p:nvSpPr>
        <p:spPr>
          <a:xfrm>
            <a:off x="9845643" y="1930499"/>
            <a:ext cx="2346357"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Betrouwbaar</a:t>
            </a:r>
          </a:p>
          <a:p>
            <a:pPr marL="285750" indent="-285750">
              <a:buFont typeface="Arial" panose="020B0604020202020204" pitchFamily="34" charset="0"/>
              <a:buChar char="•"/>
            </a:pPr>
            <a:r>
              <a:rPr lang="nl-NL" sz="1500" dirty="0">
                <a:solidFill>
                  <a:schemeClr val="bg1"/>
                </a:solidFill>
              </a:rPr>
              <a:t>Dingen netjes houden</a:t>
            </a:r>
          </a:p>
          <a:p>
            <a:pPr marL="285750" indent="-285750">
              <a:buFont typeface="Arial" panose="020B0604020202020204" pitchFamily="34" charset="0"/>
              <a:buChar char="•"/>
            </a:pPr>
            <a:r>
              <a:rPr lang="nl-NL" sz="1500" dirty="0">
                <a:solidFill>
                  <a:schemeClr val="bg1"/>
                </a:solidFill>
              </a:rPr>
              <a:t>Volhouden</a:t>
            </a:r>
          </a:p>
          <a:p>
            <a:pPr marL="285750" indent="-285750">
              <a:buFont typeface="Arial" panose="020B0604020202020204" pitchFamily="34" charset="0"/>
              <a:buChar char="•"/>
            </a:pPr>
            <a:r>
              <a:rPr lang="nl-NL" sz="1500" dirty="0">
                <a:solidFill>
                  <a:schemeClr val="bg1"/>
                </a:solidFill>
              </a:rPr>
              <a:t>Diep nadenken</a:t>
            </a:r>
          </a:p>
        </p:txBody>
      </p:sp>
      <p:sp>
        <p:nvSpPr>
          <p:cNvPr id="49" name="Tekstvak 48">
            <a:extLst>
              <a:ext uri="{FF2B5EF4-FFF2-40B4-BE49-F238E27FC236}">
                <a16:creationId xmlns:a16="http://schemas.microsoft.com/office/drawing/2014/main" id="{28AD8B76-02CD-3BE6-F83E-FE5C14533B94}"/>
              </a:ext>
            </a:extLst>
          </p:cNvPr>
          <p:cNvSpPr txBox="1"/>
          <p:nvPr/>
        </p:nvSpPr>
        <p:spPr>
          <a:xfrm>
            <a:off x="2278269" y="4582440"/>
            <a:ext cx="2122282" cy="784830"/>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Veel zorgen maken</a:t>
            </a:r>
          </a:p>
          <a:p>
            <a:pPr marL="285750" indent="-285750">
              <a:buFont typeface="Arial" panose="020B0604020202020204" pitchFamily="34" charset="0"/>
              <a:buChar char="•"/>
            </a:pPr>
            <a:r>
              <a:rPr lang="nl-NL" sz="1500" dirty="0">
                <a:solidFill>
                  <a:schemeClr val="bg1"/>
                </a:solidFill>
              </a:rPr>
              <a:t>Soms somber</a:t>
            </a:r>
          </a:p>
          <a:p>
            <a:pPr marL="285750" indent="-285750">
              <a:buFont typeface="Arial" panose="020B0604020202020204" pitchFamily="34" charset="0"/>
              <a:buChar char="•"/>
            </a:pPr>
            <a:r>
              <a:rPr lang="nl-NL" sz="1500" dirty="0">
                <a:solidFill>
                  <a:schemeClr val="bg1"/>
                </a:solidFill>
              </a:rPr>
              <a:t>Wisselend humeur</a:t>
            </a:r>
          </a:p>
        </p:txBody>
      </p:sp>
      <p:sp>
        <p:nvSpPr>
          <p:cNvPr id="50" name="Tekstvak 49">
            <a:extLst>
              <a:ext uri="{FF2B5EF4-FFF2-40B4-BE49-F238E27FC236}">
                <a16:creationId xmlns:a16="http://schemas.microsoft.com/office/drawing/2014/main" id="{94B0F2A1-18BB-15BB-3841-23BBD519688F}"/>
              </a:ext>
            </a:extLst>
          </p:cNvPr>
          <p:cNvSpPr txBox="1"/>
          <p:nvPr/>
        </p:nvSpPr>
        <p:spPr>
          <a:xfrm>
            <a:off x="9647196" y="4588420"/>
            <a:ext cx="2633687"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Emotioneel stabiel</a:t>
            </a:r>
          </a:p>
          <a:p>
            <a:pPr marL="285750" indent="-285750">
              <a:buFont typeface="Arial" panose="020B0604020202020204" pitchFamily="34" charset="0"/>
              <a:buChar char="•"/>
            </a:pPr>
            <a:r>
              <a:rPr lang="nl-NL" sz="1500" dirty="0">
                <a:solidFill>
                  <a:schemeClr val="bg1"/>
                </a:solidFill>
              </a:rPr>
              <a:t>Niet snel overstuur</a:t>
            </a:r>
          </a:p>
          <a:p>
            <a:pPr marL="285750" indent="-285750">
              <a:buFont typeface="Arial" panose="020B0604020202020204" pitchFamily="34" charset="0"/>
              <a:buChar char="•"/>
            </a:pPr>
            <a:r>
              <a:rPr lang="nl-NL" sz="1500" dirty="0">
                <a:solidFill>
                  <a:schemeClr val="bg1"/>
                </a:solidFill>
              </a:rPr>
              <a:t>Ontspannen</a:t>
            </a:r>
          </a:p>
          <a:p>
            <a:pPr marL="285750" indent="-285750">
              <a:buFont typeface="Arial" panose="020B0604020202020204" pitchFamily="34" charset="0"/>
              <a:buChar char="•"/>
            </a:pPr>
            <a:r>
              <a:rPr lang="nl-NL" sz="1500" dirty="0">
                <a:solidFill>
                  <a:schemeClr val="bg1"/>
                </a:solidFill>
              </a:rPr>
              <a:t>Goed met stress omgaan</a:t>
            </a:r>
          </a:p>
        </p:txBody>
      </p:sp>
      <p:sp>
        <p:nvSpPr>
          <p:cNvPr id="51" name="Pijl links en rechts 50">
            <a:extLst>
              <a:ext uri="{FF2B5EF4-FFF2-40B4-BE49-F238E27FC236}">
                <a16:creationId xmlns:a16="http://schemas.microsoft.com/office/drawing/2014/main" id="{2753BE24-F005-1146-2E34-6BCBA9210EB0}"/>
              </a:ext>
            </a:extLst>
          </p:cNvPr>
          <p:cNvSpPr/>
          <p:nvPr/>
        </p:nvSpPr>
        <p:spPr>
          <a:xfrm>
            <a:off x="2468410" y="1480232"/>
            <a:ext cx="9077092" cy="390293"/>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Tekstvak 51">
            <a:extLst>
              <a:ext uri="{FF2B5EF4-FFF2-40B4-BE49-F238E27FC236}">
                <a16:creationId xmlns:a16="http://schemas.microsoft.com/office/drawing/2014/main" id="{7CA24B24-E75A-BBD1-D964-7C08267C2536}"/>
              </a:ext>
            </a:extLst>
          </p:cNvPr>
          <p:cNvSpPr txBox="1"/>
          <p:nvPr/>
        </p:nvSpPr>
        <p:spPr>
          <a:xfrm>
            <a:off x="2045163" y="752048"/>
            <a:ext cx="1469562" cy="646331"/>
          </a:xfrm>
          <a:prstGeom prst="rect">
            <a:avLst/>
          </a:prstGeom>
          <a:noFill/>
        </p:spPr>
        <p:txBody>
          <a:bodyPr wrap="square" rtlCol="0">
            <a:spAutoFit/>
          </a:bodyPr>
          <a:lstStyle/>
          <a:p>
            <a:pPr algn="ctr"/>
            <a:r>
              <a:rPr lang="nl-NL" b="1" dirty="0">
                <a:solidFill>
                  <a:schemeClr val="bg1"/>
                </a:solidFill>
              </a:rPr>
              <a:t>Niet nauwkeurig</a:t>
            </a:r>
          </a:p>
        </p:txBody>
      </p:sp>
      <p:sp>
        <p:nvSpPr>
          <p:cNvPr id="53" name="Tekstvak 52">
            <a:extLst>
              <a:ext uri="{FF2B5EF4-FFF2-40B4-BE49-F238E27FC236}">
                <a16:creationId xmlns:a16="http://schemas.microsoft.com/office/drawing/2014/main" id="{769D1632-0F6E-8A18-83A0-8F2FE1C6F3EE}"/>
              </a:ext>
            </a:extLst>
          </p:cNvPr>
          <p:cNvSpPr txBox="1"/>
          <p:nvPr/>
        </p:nvSpPr>
        <p:spPr>
          <a:xfrm>
            <a:off x="10505925" y="752047"/>
            <a:ext cx="1469562" cy="646331"/>
          </a:xfrm>
          <a:prstGeom prst="rect">
            <a:avLst/>
          </a:prstGeom>
          <a:noFill/>
        </p:spPr>
        <p:txBody>
          <a:bodyPr wrap="square" rtlCol="0">
            <a:spAutoFit/>
          </a:bodyPr>
          <a:lstStyle/>
          <a:p>
            <a:pPr algn="ctr"/>
            <a:r>
              <a:rPr lang="nl-NL" b="1" dirty="0">
                <a:solidFill>
                  <a:schemeClr val="bg1"/>
                </a:solidFill>
              </a:rPr>
              <a:t>Heel nauwkeurig</a:t>
            </a:r>
          </a:p>
        </p:txBody>
      </p:sp>
      <p:sp>
        <p:nvSpPr>
          <p:cNvPr id="54" name="Pijl links en rechts 53">
            <a:extLst>
              <a:ext uri="{FF2B5EF4-FFF2-40B4-BE49-F238E27FC236}">
                <a16:creationId xmlns:a16="http://schemas.microsoft.com/office/drawing/2014/main" id="{C524AE75-7259-D4D4-1F9B-A5E74A1B5FE3}"/>
              </a:ext>
            </a:extLst>
          </p:cNvPr>
          <p:cNvSpPr/>
          <p:nvPr/>
        </p:nvSpPr>
        <p:spPr>
          <a:xfrm>
            <a:off x="2468410" y="4139995"/>
            <a:ext cx="9077092" cy="390293"/>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Tekstvak 54">
            <a:extLst>
              <a:ext uri="{FF2B5EF4-FFF2-40B4-BE49-F238E27FC236}">
                <a16:creationId xmlns:a16="http://schemas.microsoft.com/office/drawing/2014/main" id="{27312BC6-6F32-E660-BD2A-2B68B43529F4}"/>
              </a:ext>
            </a:extLst>
          </p:cNvPr>
          <p:cNvSpPr txBox="1"/>
          <p:nvPr/>
        </p:nvSpPr>
        <p:spPr>
          <a:xfrm>
            <a:off x="2045163" y="3411811"/>
            <a:ext cx="1286421" cy="646331"/>
          </a:xfrm>
          <a:prstGeom prst="rect">
            <a:avLst/>
          </a:prstGeom>
          <a:noFill/>
        </p:spPr>
        <p:txBody>
          <a:bodyPr wrap="square" rtlCol="0">
            <a:spAutoFit/>
          </a:bodyPr>
          <a:lstStyle/>
          <a:p>
            <a:pPr algn="ctr"/>
            <a:r>
              <a:rPr lang="nl-NL" b="1" dirty="0">
                <a:solidFill>
                  <a:schemeClr val="bg1"/>
                </a:solidFill>
              </a:rPr>
              <a:t>Niet stabiel</a:t>
            </a:r>
          </a:p>
        </p:txBody>
      </p:sp>
      <p:sp>
        <p:nvSpPr>
          <p:cNvPr id="56" name="Tekstvak 55">
            <a:extLst>
              <a:ext uri="{FF2B5EF4-FFF2-40B4-BE49-F238E27FC236}">
                <a16:creationId xmlns:a16="http://schemas.microsoft.com/office/drawing/2014/main" id="{43BED9E9-519A-6B22-2D85-1C42A53FA096}"/>
              </a:ext>
            </a:extLst>
          </p:cNvPr>
          <p:cNvSpPr txBox="1"/>
          <p:nvPr/>
        </p:nvSpPr>
        <p:spPr>
          <a:xfrm>
            <a:off x="10505925" y="3411810"/>
            <a:ext cx="1286421" cy="646331"/>
          </a:xfrm>
          <a:prstGeom prst="rect">
            <a:avLst/>
          </a:prstGeom>
          <a:noFill/>
        </p:spPr>
        <p:txBody>
          <a:bodyPr wrap="square" rtlCol="0">
            <a:spAutoFit/>
          </a:bodyPr>
          <a:lstStyle/>
          <a:p>
            <a:pPr algn="ctr"/>
            <a:r>
              <a:rPr lang="nl-NL" b="1" dirty="0">
                <a:solidFill>
                  <a:schemeClr val="bg1"/>
                </a:solidFill>
              </a:rPr>
              <a:t>Heel stabiel</a:t>
            </a:r>
          </a:p>
        </p:txBody>
      </p:sp>
    </p:spTree>
    <p:extLst>
      <p:ext uri="{BB962C8B-B14F-4D97-AF65-F5344CB8AC3E}">
        <p14:creationId xmlns:p14="http://schemas.microsoft.com/office/powerpoint/2010/main" val="139587814"/>
      </p:ext>
    </p:extLst>
  </p:cSld>
  <p:clrMapOvr>
    <a:masterClrMapping/>
  </p:clrMapOvr>
  <p:transition spd="slow">
    <p:push dir="u"/>
  </p:transition>
</p:sld>
</file>

<file path=ppt/theme/theme1.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712E573E3EB447998841E3388B4E7D" ma:contentTypeVersion="4" ma:contentTypeDescription="Een nieuw document maken." ma:contentTypeScope="" ma:versionID="d43f0a267d7866a3678f5ef1a051eaa9">
  <xsd:schema xmlns:xsd="http://www.w3.org/2001/XMLSchema" xmlns:xs="http://www.w3.org/2001/XMLSchema" xmlns:p="http://schemas.microsoft.com/office/2006/metadata/properties" xmlns:ns2="fc598a7b-929c-4317-8c57-5985b7b2bf5b" targetNamespace="http://schemas.microsoft.com/office/2006/metadata/properties" ma:root="true" ma:fieldsID="8e3b8ac8c7459e6a713b2e5ac7be0448" ns2:_="">
    <xsd:import namespace="fc598a7b-929c-4317-8c57-5985b7b2bf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98a7b-929c-4317-8c57-5985b7b2bf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F83BC0-6A42-4269-92C6-C0A27ABCA2F1}">
  <ds:schemaRefs>
    <ds:schemaRef ds:uri="http://schemas.microsoft.com/sharepoint/v3/contenttype/forms"/>
  </ds:schemaRefs>
</ds:datastoreItem>
</file>

<file path=customXml/itemProps2.xml><?xml version="1.0" encoding="utf-8"?>
<ds:datastoreItem xmlns:ds="http://schemas.openxmlformats.org/officeDocument/2006/customXml" ds:itemID="{F3CAC144-D364-4F06-92E4-768811C62579}">
  <ds:schemaRefs>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fc598a7b-929c-4317-8c57-5985b7b2bf5b"/>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CBFD7D9-06DC-47EA-B33D-83B3019F77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598a7b-929c-4317-8c57-5985b7b2bf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8047</TotalTime>
  <Words>4112</Words>
  <Application>Microsoft Macintosh PowerPoint</Application>
  <PresentationFormat>Breedbeeld</PresentationFormat>
  <Paragraphs>651</Paragraphs>
  <Slides>79</Slides>
  <Notes>57</Notes>
  <HiddenSlides>0</HiddenSlides>
  <MMClips>15</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79</vt:i4>
      </vt:variant>
    </vt:vector>
  </HeadingPairs>
  <TitlesOfParts>
    <vt:vector size="89" baseType="lpstr">
      <vt:lpstr>Arial</vt:lpstr>
      <vt:lpstr>Calibri</vt:lpstr>
      <vt:lpstr>Helvetica</vt:lpstr>
      <vt:lpstr>Helvetica Neue</vt:lpstr>
      <vt:lpstr>Museo Sans 100</vt:lpstr>
      <vt:lpstr>Museo Sans 500</vt:lpstr>
      <vt:lpstr>Segoe UI Light</vt:lpstr>
      <vt:lpstr>Wingdings</vt:lpstr>
      <vt:lpstr>TEMPLATE</vt:lpstr>
      <vt:lpstr>RAPPORTAGE</vt:lpstr>
      <vt:lpstr>Identiteitsontwikkeling</vt:lpstr>
      <vt:lpstr>PowerPoint-presentatie</vt:lpstr>
      <vt:lpstr>Doelen</vt:lpstr>
      <vt:lpstr>Waarom?</vt:lpstr>
      <vt:lpstr>Woordweb </vt:lpstr>
      <vt:lpstr>Woordweb </vt:lpstr>
      <vt:lpstr>Big Five  Persoonlijkheidskenmerken</vt:lpstr>
      <vt:lpstr>PowerPoint-presentatie</vt:lpstr>
      <vt:lpstr>PowerPoint-presentatie</vt:lpstr>
      <vt:lpstr>PowerPoint-presentatie</vt:lpstr>
      <vt:lpstr>Identiteit</vt:lpstr>
      <vt:lpstr>De onderzoekscyclus</vt:lpstr>
      <vt:lpstr>Lesprogramma</vt:lpstr>
      <vt:lpstr>PowerPoint-presentatie</vt:lpstr>
      <vt:lpstr>PowerPoint-presentatie</vt:lpstr>
      <vt:lpstr>PowerPoint-presentatie</vt:lpstr>
      <vt:lpstr>Doelen</vt:lpstr>
      <vt:lpstr>Vooruitblik</vt:lpstr>
      <vt:lpstr>Identiteitsontwikkeling</vt:lpstr>
      <vt:lpstr>PowerPoint-presentatie</vt:lpstr>
      <vt:lpstr>Doelen</vt:lpstr>
      <vt:lpstr>Waarom?</vt:lpstr>
      <vt:lpstr>Motivatie</vt:lpstr>
      <vt:lpstr>Intrinsiek vs extrinsiek</vt:lpstr>
      <vt:lpstr>Voorbeelden van motivatie</vt:lpstr>
      <vt:lpstr>Psychologische basisbehoeften</vt:lpstr>
      <vt:lpstr>De onderzoekscyclus</vt:lpstr>
      <vt:lpstr>Informatie verwerken</vt:lpstr>
      <vt:lpstr>Tekst S [onder] + Beeld</vt:lpstr>
      <vt:lpstr>Doelen</vt:lpstr>
      <vt:lpstr>Vooruitblik</vt:lpstr>
      <vt:lpstr>Identiteitsontwikkeling</vt:lpstr>
      <vt:lpstr>PowerPoint-presentatie</vt:lpstr>
      <vt:lpstr>Doelen</vt:lpstr>
      <vt:lpstr>Waarom?</vt:lpstr>
      <vt:lpstr>PowerPoint-presentatie</vt:lpstr>
      <vt:lpstr>PowerPoint-presentatie</vt:lpstr>
      <vt:lpstr>Vragenmachientje</vt:lpstr>
      <vt:lpstr>Onderzoeksvragen</vt:lpstr>
      <vt:lpstr>Onderzoeksvragen</vt:lpstr>
      <vt:lpstr>PowerPoint-presentatie</vt:lpstr>
      <vt:lpstr>PowerPoint-presentatie</vt:lpstr>
      <vt:lpstr>Doelen</vt:lpstr>
      <vt:lpstr>Vooruitblik</vt:lpstr>
      <vt:lpstr>Identiteitsontwikkeling</vt:lpstr>
      <vt:lpstr>Waarden</vt:lpstr>
      <vt:lpstr>Identiteit</vt:lpstr>
      <vt:lpstr>Doelen</vt:lpstr>
      <vt:lpstr>Waarom?</vt:lpstr>
      <vt:lpstr>PowerPoint-presentatie</vt:lpstr>
      <vt:lpstr>Onderzoek uitvoeren</vt:lpstr>
      <vt:lpstr>PowerPoint-presentatie</vt:lpstr>
      <vt:lpstr>Doelen</vt:lpstr>
      <vt:lpstr>Vooruitblik</vt:lpstr>
      <vt:lpstr>Identiteitsontwikkeling</vt:lpstr>
      <vt:lpstr>PowerPoint-presentatie</vt:lpstr>
      <vt:lpstr>Doelen</vt:lpstr>
      <vt:lpstr>Waarom?</vt:lpstr>
      <vt:lpstr>Woordweb </vt:lpstr>
      <vt:lpstr>PowerPoint-presentatie</vt:lpstr>
      <vt:lpstr>Onderzoek uitvoeren</vt:lpstr>
      <vt:lpstr>PowerPoint-presentatie</vt:lpstr>
      <vt:lpstr>Doelen</vt:lpstr>
      <vt:lpstr>Vooruitblik</vt:lpstr>
      <vt:lpstr>Identiteitsontwikkeling</vt:lpstr>
      <vt:lpstr>PowerPoint-presentatie</vt:lpstr>
      <vt:lpstr>Doelen</vt:lpstr>
      <vt:lpstr>Waarom?</vt:lpstr>
      <vt:lpstr>PowerPoint-presentatie</vt:lpstr>
      <vt:lpstr> Presentatie</vt:lpstr>
      <vt:lpstr>Doelen</vt:lpstr>
      <vt:lpstr>Vooruitblik</vt:lpstr>
      <vt:lpstr>Identiteitsontwikkeling</vt:lpstr>
      <vt:lpstr>PowerPoint-presentatie</vt:lpstr>
      <vt:lpstr>Doelen</vt:lpstr>
      <vt:lpstr>Waarom?</vt:lpstr>
      <vt:lpstr>PowerPoint-presentatie</vt:lpstr>
      <vt:lpstr>PowerPoint-presentatie</vt:lpstr>
      <vt:lpstr>INTRO + OUTRO [LOGO ANIMATIE]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Silvana Salamur</dc:creator>
  <cp:lastModifiedBy>Eloise Swets - Tervoort</cp:lastModifiedBy>
  <cp:revision>512</cp:revision>
  <dcterms:created xsi:type="dcterms:W3CDTF">2020-03-03T12:36:00Z</dcterms:created>
  <dcterms:modified xsi:type="dcterms:W3CDTF">2025-05-09T09:21:24Z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6249209</vt:lpwstr>
  </property>
  <property fmtid="{D5CDD505-2E9C-101B-9397-08002B2CF9AE}" pid="3" name="NXPowerLiteSettings">
    <vt:lpwstr>C780073804F000</vt:lpwstr>
  </property>
  <property fmtid="{D5CDD505-2E9C-101B-9397-08002B2CF9AE}" pid="4" name="NXPowerLiteVersion">
    <vt:lpwstr>D8.0.11</vt:lpwstr>
  </property>
  <property fmtid="{D5CDD505-2E9C-101B-9397-08002B2CF9AE}" pid="5" name="MSIP_Label_8772ba27-cab8-4042-a351-a31f6e4eacdc_Enabled">
    <vt:lpwstr>true</vt:lpwstr>
  </property>
  <property fmtid="{D5CDD505-2E9C-101B-9397-08002B2CF9AE}" pid="6" name="MSIP_Label_8772ba27-cab8-4042-a351-a31f6e4eacdc_SetDate">
    <vt:lpwstr>2023-06-27T12:54:46Z</vt:lpwstr>
  </property>
  <property fmtid="{D5CDD505-2E9C-101B-9397-08002B2CF9AE}" pid="7" name="MSIP_Label_8772ba27-cab8-4042-a351-a31f6e4eacdc_Method">
    <vt:lpwstr>Standard</vt:lpwstr>
  </property>
  <property fmtid="{D5CDD505-2E9C-101B-9397-08002B2CF9AE}" pid="8" name="MSIP_Label_8772ba27-cab8-4042-a351-a31f6e4eacdc_Name">
    <vt:lpwstr>Internal</vt:lpwstr>
  </property>
  <property fmtid="{D5CDD505-2E9C-101B-9397-08002B2CF9AE}" pid="9" name="MSIP_Label_8772ba27-cab8-4042-a351-a31f6e4eacdc_SiteId">
    <vt:lpwstr>715902d6-f63e-4b8d-929b-4bb170bad492</vt:lpwstr>
  </property>
  <property fmtid="{D5CDD505-2E9C-101B-9397-08002B2CF9AE}" pid="10" name="MSIP_Label_8772ba27-cab8-4042-a351-a31f6e4eacdc_ActionId">
    <vt:lpwstr>3e0a0828-25fc-4fcd-a0c5-59466bd597a8</vt:lpwstr>
  </property>
  <property fmtid="{D5CDD505-2E9C-101B-9397-08002B2CF9AE}" pid="11" name="MSIP_Label_8772ba27-cab8-4042-a351-a31f6e4eacdc_ContentBits">
    <vt:lpwstr>2</vt:lpwstr>
  </property>
  <property fmtid="{D5CDD505-2E9C-101B-9397-08002B2CF9AE}" pid="12" name="ClassificationContentMarkingFooterLocations">
    <vt:lpwstr>TEMPLATE:8\RAPPORTAGE:8</vt:lpwstr>
  </property>
  <property fmtid="{D5CDD505-2E9C-101B-9397-08002B2CF9AE}" pid="13" name="ClassificationContentMarkingFooterText">
    <vt:lpwstr>Classification: Internal</vt:lpwstr>
  </property>
  <property fmtid="{D5CDD505-2E9C-101B-9397-08002B2CF9AE}" pid="14" name="ContentTypeId">
    <vt:lpwstr>0x01010084712E573E3EB447998841E3388B4E7D</vt:lpwstr>
  </property>
</Properties>
</file>