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6" r:id="rId2"/>
    <p:sldMasterId id="2147483680" r:id="rId3"/>
    <p:sldMasterId id="2147483696" r:id="rId4"/>
    <p:sldMasterId id="2147483710" r:id="rId5"/>
  </p:sldMasterIdLst>
  <p:notesMasterIdLst>
    <p:notesMasterId r:id="rId34"/>
  </p:notesMasterIdLst>
  <p:sldIdLst>
    <p:sldId id="256" r:id="rId6"/>
    <p:sldId id="292" r:id="rId7"/>
    <p:sldId id="284" r:id="rId8"/>
    <p:sldId id="294" r:id="rId9"/>
    <p:sldId id="263" r:id="rId10"/>
    <p:sldId id="264" r:id="rId11"/>
    <p:sldId id="286" r:id="rId12"/>
    <p:sldId id="296" r:id="rId13"/>
    <p:sldId id="297" r:id="rId14"/>
    <p:sldId id="268" r:id="rId15"/>
    <p:sldId id="298" r:id="rId16"/>
    <p:sldId id="269" r:id="rId17"/>
    <p:sldId id="287" r:id="rId18"/>
    <p:sldId id="271" r:id="rId19"/>
    <p:sldId id="272" r:id="rId20"/>
    <p:sldId id="285" r:id="rId21"/>
    <p:sldId id="295" r:id="rId22"/>
    <p:sldId id="288" r:id="rId23"/>
    <p:sldId id="274" r:id="rId24"/>
    <p:sldId id="276" r:id="rId25"/>
    <p:sldId id="289" r:id="rId26"/>
    <p:sldId id="277" r:id="rId27"/>
    <p:sldId id="278" r:id="rId28"/>
    <p:sldId id="279" r:id="rId29"/>
    <p:sldId id="280" r:id="rId30"/>
    <p:sldId id="281" r:id="rId31"/>
    <p:sldId id="291" r:id="rId32"/>
    <p:sldId id="290" r:id="rId3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816" autoAdjust="0"/>
  </p:normalViewPr>
  <p:slideViewPr>
    <p:cSldViewPr>
      <p:cViewPr varScale="1">
        <p:scale>
          <a:sx n="46" d="100"/>
          <a:sy n="46" d="100"/>
        </p:scale>
        <p:origin x="1420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6530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84878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>
          <a:xfrm>
            <a:off x="3850446" y="9430093"/>
            <a:ext cx="2945659" cy="498135"/>
          </a:xfrm>
          <a:prstGeom prst="rect">
            <a:avLst/>
          </a:prstGeom>
        </p:spPr>
        <p:txBody>
          <a:bodyPr/>
          <a:lstStyle/>
          <a:p>
            <a:fld id="{937C1B2B-B221-4C8B-AEF8-24D344E21C11}" type="slidenum">
              <a:rPr lang="nl-NL" smtClean="0">
                <a:solidFill>
                  <a:prstClr val="black"/>
                </a:solidFill>
              </a:rPr>
              <a:pPr/>
              <a:t>13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377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4139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7737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863" y="739775"/>
            <a:ext cx="6583362" cy="3703638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77607" y="9377317"/>
            <a:ext cx="2889938" cy="493633"/>
          </a:xfrm>
          <a:prstGeom prst="rect">
            <a:avLst/>
          </a:prstGeom>
        </p:spPr>
        <p:txBody>
          <a:bodyPr/>
          <a:lstStyle/>
          <a:p>
            <a:fld id="{11666471-DFEA-4C9C-9F1B-8DFB8F146CF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255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>
          <a:xfrm>
            <a:off x="3850446" y="9430093"/>
            <a:ext cx="2945659" cy="498135"/>
          </a:xfrm>
          <a:prstGeom prst="rect">
            <a:avLst/>
          </a:prstGeom>
        </p:spPr>
        <p:txBody>
          <a:bodyPr/>
          <a:lstStyle/>
          <a:p>
            <a:fld id="{E3288F31-26F7-403B-8100-79BBCDA53494}" type="slidenum">
              <a:rPr lang="nl-NL" smtClean="0">
                <a:solidFill>
                  <a:prstClr val="black"/>
                </a:solidFill>
              </a:rPr>
              <a:pPr/>
              <a:t>18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5565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04714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90679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37889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09387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8095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</p:spPr>
        <p:txBody>
          <a:bodyPr/>
          <a:lstStyle/>
          <a:p>
            <a:fld id="{F07B8F03-BC93-4120-96CA-A36DF640BE24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2811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17901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62681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6422926-07B7-461B-B654-A94777A7A4B5}" type="slidenum">
              <a:rPr lang="nl-NL" altLang="en-US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nl-NL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22275" y="1241425"/>
            <a:ext cx="5953125" cy="33496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5557838"/>
            <a:ext cx="4897437" cy="526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98920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2275" y="1241425"/>
            <a:ext cx="5953125" cy="33496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Tijdelijke aanduiding voor notities 2"/>
          <p:cNvSpPr>
            <a:spLocks noGrp="1"/>
          </p:cNvSpPr>
          <p:nvPr>
            <p:ph type="body" idx="1"/>
          </p:nvPr>
        </p:nvSpPr>
        <p:spPr bwMode="auto">
          <a:xfrm>
            <a:off x="679450" y="4778375"/>
            <a:ext cx="5438775" cy="390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nl-NL" altLang="en-US"/>
          </a:p>
        </p:txBody>
      </p:sp>
      <p:sp>
        <p:nvSpPr>
          <p:cNvPr id="11776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DD06CD-E5A6-447F-84E2-B3E25FA02760}" type="slidenum">
              <a:rPr lang="nl-NL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311052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903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3650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2275" y="1241425"/>
            <a:ext cx="5953125" cy="33496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pPr marL="224314" indent="-214789" fontAlgn="auto">
              <a:spcBef>
                <a:spcPts val="270"/>
              </a:spcBef>
              <a:spcAft>
                <a:spcPts val="0"/>
              </a:spcAft>
              <a:buFont typeface="Wingdings"/>
              <a:buChar char=""/>
              <a:tabLst>
                <a:tab pos="224790" algn="l"/>
              </a:tabLst>
              <a:defRPr/>
            </a:pPr>
            <a:endParaRPr lang="nl-NL" dirty="0"/>
          </a:p>
        </p:txBody>
      </p:sp>
      <p:sp>
        <p:nvSpPr>
          <p:cNvPr id="358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2B31F64-EEA6-447E-A5F8-9471D7310834}" type="slidenum">
              <a:rPr lang="nl-NL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99523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863" y="739775"/>
            <a:ext cx="6583362" cy="3703638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77607" y="9377317"/>
            <a:ext cx="2889938" cy="493633"/>
          </a:xfrm>
          <a:prstGeom prst="rect">
            <a:avLst/>
          </a:prstGeom>
        </p:spPr>
        <p:txBody>
          <a:bodyPr/>
          <a:lstStyle/>
          <a:p>
            <a:fld id="{11666471-DFEA-4C9C-9F1B-8DFB8F146CF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32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863" y="739775"/>
            <a:ext cx="6583362" cy="3703638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77607" y="9377317"/>
            <a:ext cx="2889938" cy="493633"/>
          </a:xfrm>
          <a:prstGeom prst="rect">
            <a:avLst/>
          </a:prstGeom>
        </p:spPr>
        <p:txBody>
          <a:bodyPr/>
          <a:lstStyle/>
          <a:p>
            <a:fld id="{11666471-DFEA-4C9C-9F1B-8DFB8F146CF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799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3039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820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 Suniel Pancham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E970C-A28B-44D6-A834-9337D7FC7855}" type="datetime1">
              <a:rPr lang="en-US" smtClean="0"/>
              <a:t>1/9/2019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A4E7-AD98-4EB7-9A3F-E84C0C4ED44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619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CA15-4DD3-4113-AB2A-8E8D4357B1C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342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DA4E4-582D-4E64-94E8-E3F549CD56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87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FA6-F73B-4CF1-8A11-6D8F7353891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053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137F-12AB-4DCB-AF61-7EBA0B46175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042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C6299-1DA5-40B9-AEC8-19B8694855E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966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7872-4C99-4ED4-9F35-73A105B96C6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764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B08BC-E6CE-4C13-BA60-7788741C547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4466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/>
            <a:r>
              <a:rPr lang="en-GB" sz="1400">
                <a:solidFill>
                  <a:prstClr val="black"/>
                </a:solidFill>
              </a:rPr>
              <a:t>© Suniel Pancham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B14DB-DE34-48C3-B725-329FB8BEE51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GB" sz="1400" smtClean="0">
                <a:solidFill>
                  <a:prstClr val="black"/>
                </a:solidFill>
              </a:rPr>
              <a:pPr marL="25400"/>
              <a:t>‹nr.›</a:t>
            </a:fld>
            <a:endParaRPr lang="en-GB" sz="1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6889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/>
            <a:r>
              <a:rPr lang="en-GB" sz="1400">
                <a:solidFill>
                  <a:prstClr val="black"/>
                </a:solidFill>
              </a:rPr>
              <a:t>© Suniel Pancham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ABB1C-59A9-405A-B5CF-2C1E047520C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GB" sz="1400" smtClean="0">
                <a:solidFill>
                  <a:prstClr val="black"/>
                </a:solidFill>
              </a:rPr>
              <a:pPr marL="25400"/>
              <a:t>‹nr.›</a:t>
            </a:fld>
            <a:endParaRPr lang="en-GB" sz="1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028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 Suniel Pancham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C392-5ECC-4D07-9DF1-DE586E279890}" type="datetime1">
              <a:rPr lang="en-US" smtClean="0"/>
              <a:t>1/9/2019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0" y="3810000"/>
            <a:ext cx="12192000" cy="152400"/>
          </a:xfrm>
          <a:prstGeom prst="rect">
            <a:avLst/>
          </a:prstGeom>
          <a:solidFill>
            <a:srgbClr val="AC0233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" pitchFamily="-32" charset="0"/>
            </a:endParaRPr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0" y="0"/>
            <a:ext cx="12192000" cy="3733800"/>
          </a:xfrm>
          <a:prstGeom prst="rect">
            <a:avLst/>
          </a:prstGeom>
          <a:solidFill>
            <a:srgbClr val="C3C4C6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" pitchFamily="-32" charset="0"/>
            </a:endParaRPr>
          </a:p>
        </p:txBody>
      </p:sp>
      <p:pic>
        <p:nvPicPr>
          <p:cNvPr id="6" name="Picture 28" descr="RBA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9200" y="4724401"/>
            <a:ext cx="46736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0" y="990600"/>
            <a:ext cx="12192000" cy="1371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nl-NL"/>
              <a:t>Klik om het opmaakprofiel te bewerken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0" y="2743200"/>
            <a:ext cx="12192000" cy="7620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347200" y="7010400"/>
            <a:ext cx="2540000" cy="457200"/>
          </a:xfrm>
        </p:spPr>
        <p:txBody>
          <a:bodyPr anchor="t"/>
          <a:lstStyle>
            <a:lvl1pPr algn="r">
              <a:defRPr sz="1400">
                <a:solidFill>
                  <a:srgbClr val="EFE9ED"/>
                </a:solidFill>
              </a:defRPr>
            </a:lvl1pPr>
          </a:lstStyle>
          <a:p>
            <a:pPr>
              <a:defRPr/>
            </a:pPr>
            <a:fld id="{4F144906-93DE-41BA-9B73-8C8BD630029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5181600" y="7010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EFE9ED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Suniel Pancham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508000" y="7010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EFE9ED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8F2D6E3-433C-44B3-A9DE-29789827D84C}" type="datetime1">
              <a:rPr lang="en-US" smtClean="0"/>
              <a:t>1/9/2019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15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F9B1A-1688-47D5-9BE4-C2D2DC77B9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2380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0305E-658E-49BC-B98D-CB4477962F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0046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06400" y="1219200"/>
            <a:ext cx="50292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638800" y="1219200"/>
            <a:ext cx="50292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6FF2C-C8B2-481B-9C25-96A1027A40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1296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98EB0-FFAF-4B7C-AB0E-9ABCEB550689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0411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69C23-9017-4025-8D88-F1C6DAA5E5B1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50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F8529-F13C-47DB-88A7-C9E37684165F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7319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96B5A-B323-4DF1-852D-96D9B4C40C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4056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2DD21-9BE7-41A4-8821-E582D8BF981C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2638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1D587-C69D-463B-95B6-FB20F320B6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41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 Suniel Pancham</a:t>
            </a: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9BE4E-FA41-465E-831A-1FAE4E635A21}" type="datetime1">
              <a:rPr lang="en-US" smtClean="0"/>
              <a:t>1/9/2019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102600" y="228600"/>
            <a:ext cx="2565400" cy="60960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7493000" cy="60960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2C779-C73F-4E5A-A9A8-7882612728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9238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10261600" cy="8382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406400" y="1219200"/>
            <a:ext cx="10261600" cy="5105400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5C6D6-DF10-4EA0-886F-E6C884D9C3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1788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Titel en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10261600" cy="8382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grafiek 2"/>
          <p:cNvSpPr>
            <a:spLocks noGrp="1"/>
          </p:cNvSpPr>
          <p:nvPr>
            <p:ph type="chart" idx="1"/>
          </p:nvPr>
        </p:nvSpPr>
        <p:spPr>
          <a:xfrm>
            <a:off x="406400" y="1219200"/>
            <a:ext cx="10261600" cy="5105400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8F65D-1BE8-4162-899D-FDD76FCFE5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0952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Titel en diagram of organi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10261600" cy="8382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SmartArt 2"/>
          <p:cNvSpPr>
            <a:spLocks noGrp="1"/>
          </p:cNvSpPr>
          <p:nvPr>
            <p:ph type="dgm" idx="1"/>
          </p:nvPr>
        </p:nvSpPr>
        <p:spPr>
          <a:xfrm>
            <a:off x="406400" y="1219200"/>
            <a:ext cx="10261600" cy="5105400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7C5C6-D84E-459D-B84E-F61894781C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3953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685800"/>
            <a:ext cx="107696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711200" y="1752600"/>
            <a:ext cx="10769600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200" y="6324600"/>
            <a:ext cx="7010400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75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>
                <a:solidFill>
                  <a:srgbClr val="000000"/>
                </a:solidFill>
              </a:rPr>
              <a:t>© Suniel Pancham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1200" y="6477002"/>
            <a:ext cx="34544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750">
                <a:solidFill>
                  <a:srgbClr val="000000"/>
                </a:solidFill>
                <a:latin typeface="Times" pitchFamily="-32" charset="0"/>
                <a:cs typeface="Arial" pitchFamily="34" charset="0"/>
              </a:rPr>
              <a:t>PwC</a:t>
            </a:r>
          </a:p>
        </p:txBody>
      </p:sp>
      <p:cxnSp>
        <p:nvCxnSpPr>
          <p:cNvPr id="15" name="Shape 14"/>
          <p:cNvCxnSpPr/>
          <p:nvPr/>
        </p:nvCxnSpPr>
        <p:spPr>
          <a:xfrm rot="5400000" flipH="1" flipV="1">
            <a:off x="5918205" y="-4800600"/>
            <a:ext cx="152399" cy="109728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77000"/>
            <a:ext cx="203606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75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>
                <a:solidFill>
                  <a:srgbClr val="000000"/>
                </a:solidFill>
              </a:rPr>
              <a:pPr/>
              <a:t>‹nr.›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448800" y="6324600"/>
            <a:ext cx="2032000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75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A8106C7-5FD8-47AC-BDE2-759679A0C91A}" type="datetime1">
              <a:rPr lang="en-US" smtClean="0">
                <a:solidFill>
                  <a:srgbClr val="000000"/>
                </a:solidFill>
              </a:rPr>
              <a:t>1/9/2019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5317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1997-D0F8-4E3F-B731-8F2AAD6D65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3668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228A7-D1F5-47FE-89C3-2FFDB498A35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9886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8B40-2609-4DF8-A14C-D98E08B3FE6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3770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F59C-289E-46DC-8F3C-ABF3A95E312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0447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655F-B3F2-40DB-A5C8-86D86EA7104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748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 Suniel Pancham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DEFC1-8428-49B6-9F69-95F6E3D0406C}" type="datetime1">
              <a:rPr lang="en-US" smtClean="0"/>
              <a:t>1/9/2019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2DF4-65D3-4600-9585-EA754436342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38079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FAD7-B29A-4E62-A4D4-3F3358E3C9C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2989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B064-3D27-4C1E-97F6-B052ED15BD5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94904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1268-A401-4FBC-9D55-856BA5D1246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912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AB4B-12B9-4CC1-8384-31432B30C33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45765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F14C0-1F3C-4C3B-B3C4-0245309921B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01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/>
            <a:r>
              <a:rPr lang="en-GB" sz="1400">
                <a:solidFill>
                  <a:prstClr val="black"/>
                </a:solidFill>
              </a:rPr>
              <a:t>© Suniel</a:t>
            </a:r>
            <a:r>
              <a:rPr lang="en-GB" sz="1400" spc="-20">
                <a:solidFill>
                  <a:prstClr val="black"/>
                </a:solidFill>
              </a:rPr>
              <a:t> </a:t>
            </a:r>
            <a:r>
              <a:rPr lang="en-GB" sz="1400">
                <a:solidFill>
                  <a:prstClr val="black"/>
                </a:solidFill>
              </a:rPr>
              <a:t>Pancham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AF4A6-6997-481A-86D5-F2D968A891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GB" sz="1400" smtClean="0">
                <a:solidFill>
                  <a:prstClr val="black"/>
                </a:solidFill>
              </a:rPr>
              <a:pPr marL="25400"/>
              <a:t>‹nr.›</a:t>
            </a:fld>
            <a:endParaRPr lang="en-GB" sz="1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2397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/>
            <a:r>
              <a:rPr lang="en-GB" sz="1400">
                <a:solidFill>
                  <a:prstClr val="black"/>
                </a:solidFill>
              </a:rPr>
              <a:t>© Suniel</a:t>
            </a:r>
            <a:r>
              <a:rPr lang="en-GB" sz="1400" spc="-20">
                <a:solidFill>
                  <a:prstClr val="black"/>
                </a:solidFill>
              </a:rPr>
              <a:t> </a:t>
            </a:r>
            <a:r>
              <a:rPr lang="en-GB" sz="1400">
                <a:solidFill>
                  <a:prstClr val="black"/>
                </a:solidFill>
              </a:rPr>
              <a:t>Pancham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94BC4-AAF7-44BC-A6A1-B06A8BFA3D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GB" sz="1400" smtClean="0">
                <a:solidFill>
                  <a:prstClr val="black"/>
                </a:solidFill>
              </a:rPr>
              <a:pPr marL="25400"/>
              <a:t>‹nr.›</a:t>
            </a:fld>
            <a:endParaRPr lang="en-GB" sz="1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2596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6603-C01E-476C-B0E7-EBE3AE782F3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7362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59B1-A605-40DB-84FD-E5C9311C781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349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 Suniel Pancham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9D603-2196-45B9-A8C3-A386013F7120}" type="datetime1">
              <a:rPr lang="en-US" smtClean="0"/>
              <a:t>1/9/2019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B9B3F-1FA5-4CB4-88A9-8D72D47FEDC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5932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4B6-55C9-40E3-A012-8AC0980910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568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2A1F7-7C1E-4453-B38B-29576FDAB6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3257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F60E-9F13-4B76-826F-FDA3F3FDB8A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68299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94EF-408A-48F6-9AF3-B02D9E6FC0C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2388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6448-E49F-4D96-9A18-E2EE4E4C149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1881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FD4A-7635-442A-B502-CBEA16255D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78361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FF5D-7E20-440D-95B1-E0AD00AA36A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15864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4A65-04FE-4BD1-A3C4-905E48DC40B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15561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/>
            <a:r>
              <a:rPr lang="en-GB" sz="1400">
                <a:solidFill>
                  <a:prstClr val="black"/>
                </a:solidFill>
              </a:rPr>
              <a:t>© Suniel</a:t>
            </a:r>
            <a:r>
              <a:rPr lang="en-GB" sz="1400" spc="-20">
                <a:solidFill>
                  <a:prstClr val="black"/>
                </a:solidFill>
              </a:rPr>
              <a:t> </a:t>
            </a:r>
            <a:r>
              <a:rPr lang="en-GB" sz="1400">
                <a:solidFill>
                  <a:prstClr val="black"/>
                </a:solidFill>
              </a:rPr>
              <a:t>Pancham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548A3-394A-4B48-B145-B1BC26B68C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GB" sz="1400" smtClean="0">
                <a:solidFill>
                  <a:prstClr val="black"/>
                </a:solidFill>
              </a:rPr>
              <a:pPr marL="25400"/>
              <a:t>‹nr.›</a:t>
            </a:fld>
            <a:endParaRPr lang="en-GB" sz="1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637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8052A-BD83-43DC-9BFC-07956301C2C1}" type="datetimeFigureOut">
              <a:rPr lang="nl-NL"/>
              <a:pPr>
                <a:defRPr/>
              </a:pPr>
              <a:t>9-1-2019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BF9C2-F28B-4E74-B0DC-855562C0CB9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68631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/>
            <a:r>
              <a:rPr lang="en-GB" sz="1400">
                <a:solidFill>
                  <a:prstClr val="black"/>
                </a:solidFill>
              </a:rPr>
              <a:t>© Suniel</a:t>
            </a:r>
            <a:r>
              <a:rPr lang="en-GB" sz="1400" spc="-20">
                <a:solidFill>
                  <a:prstClr val="black"/>
                </a:solidFill>
              </a:rPr>
              <a:t> </a:t>
            </a:r>
            <a:r>
              <a:rPr lang="en-GB" sz="1400">
                <a:solidFill>
                  <a:prstClr val="black"/>
                </a:solidFill>
              </a:rPr>
              <a:t>Pancham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0C770-7B16-404B-9EDC-693B1CB8C9A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GB" sz="1400" smtClean="0">
                <a:solidFill>
                  <a:prstClr val="black"/>
                </a:solidFill>
              </a:rPr>
              <a:pPr marL="25400"/>
              <a:t>‹nr.›</a:t>
            </a:fld>
            <a:endParaRPr lang="en-GB" sz="1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450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7046-99E4-48BB-AD1F-983752B9E29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811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F4426-0DAD-44DF-85F3-219B8E7144E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6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5F57-4E54-4590-B91F-0ACB3315C55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23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1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749649"/>
            <a:ext cx="10358120" cy="584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885695"/>
            <a:ext cx="10358120" cy="291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 Suniel Pancham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41C41-5C26-49BB-97AA-CE4AC5E2B2BD}" type="datetime1">
              <a:rPr lang="en-US" smtClean="0"/>
              <a:t>1/9/2019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724" r:id="rId6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D9EAC-D69E-42D2-AEF3-6E07D107FA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48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6553200"/>
            <a:ext cx="12192000" cy="304800"/>
          </a:xfrm>
          <a:prstGeom prst="rect">
            <a:avLst/>
          </a:prstGeom>
          <a:solidFill>
            <a:srgbClr val="C3C4C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" pitchFamily="-32" charset="0"/>
            </a:endParaRPr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406400" y="6553200"/>
            <a:ext cx="1524000" cy="304800"/>
          </a:xfrm>
          <a:prstGeom prst="rect">
            <a:avLst/>
          </a:prstGeom>
          <a:solidFill>
            <a:srgbClr val="B0B0B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" pitchFamily="-32" charset="0"/>
            </a:endParaRPr>
          </a:p>
        </p:txBody>
      </p:sp>
      <p:sp>
        <p:nvSpPr>
          <p:cNvPr id="307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1026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het opmaakprofiel te bewerken</a:t>
            </a: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406400" y="6553200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BE30491-08E7-4350-BD10-106851E65333}" type="datetime1">
              <a:rPr lang="nl-NL" sz="1000">
                <a:solidFill>
                  <a:srgbClr val="000000"/>
                </a:solidFill>
              </a:rPr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9-1-2019</a:t>
            </a:fld>
            <a:endParaRPr lang="en-US" sz="1000">
              <a:solidFill>
                <a:srgbClr val="EFE9ED"/>
              </a:solidFill>
            </a:endParaRPr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2133600" y="6553200"/>
            <a:ext cx="822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>
                <a:solidFill>
                  <a:srgbClr val="000000"/>
                </a:solidFill>
              </a:rPr>
              <a:t>Titel presentatie</a:t>
            </a:r>
          </a:p>
        </p:txBody>
      </p:sp>
      <p:sp>
        <p:nvSpPr>
          <p:cNvPr id="3079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219200"/>
            <a:ext cx="10261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de opmaakprofielen van de modeltekst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10871200" y="6553200"/>
            <a:ext cx="914400" cy="304800"/>
          </a:xfrm>
          <a:prstGeom prst="rect">
            <a:avLst/>
          </a:prstGeom>
          <a:solidFill>
            <a:srgbClr val="B0B0B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" pitchFamily="-32" charset="0"/>
            </a:endParaRP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71200" y="65532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900CCD7-E986-4F41-AD9D-99D4C950D2E2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en-US">
              <a:solidFill>
                <a:srgbClr val="EFE9ED"/>
              </a:solidFill>
            </a:endParaRPr>
          </a:p>
        </p:txBody>
      </p:sp>
      <p:pic>
        <p:nvPicPr>
          <p:cNvPr id="3082" name="Picture 60" descr="RB_RGB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0814051" y="234950"/>
            <a:ext cx="1049867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7" name="Line 63"/>
          <p:cNvSpPr>
            <a:spLocks noChangeShapeType="1"/>
          </p:cNvSpPr>
          <p:nvPr/>
        </p:nvSpPr>
        <p:spPr bwMode="auto">
          <a:xfrm>
            <a:off x="0" y="6477000"/>
            <a:ext cx="12192000" cy="0"/>
          </a:xfrm>
          <a:prstGeom prst="line">
            <a:avLst/>
          </a:prstGeom>
          <a:noFill/>
          <a:ln w="50800">
            <a:solidFill>
              <a:srgbClr val="AC0233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nl-NL" sz="2400">
              <a:solidFill>
                <a:srgbClr val="000000"/>
              </a:solidFill>
              <a:latin typeface="Times" pitchFamily="-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12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itchFamily="9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itchFamily="9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itchFamily="9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itchFamily="9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itchFamily="9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itchFamily="9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itchFamily="9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Verdana" pitchFamily="9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96" charset="2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Font typeface="Wingdings" pitchFamily="96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Times" pitchFamily="-32" charset="0"/>
        <a:buChar char="•"/>
        <a:defRPr sz="20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-"/>
        <a:defRPr sz="20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6FA497"/>
        </a:buClr>
        <a:buSzPct val="100000"/>
        <a:buFont typeface="Wingdings" pitchFamily="96" charset="2"/>
        <a:defRPr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rgbClr val="6FA497"/>
        </a:buClr>
        <a:buSzPct val="100000"/>
        <a:buFont typeface="Wingdings" pitchFamily="96" charset="2"/>
        <a:defRPr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rgbClr val="6FA497"/>
        </a:buClr>
        <a:buSzPct val="100000"/>
        <a:buFont typeface="Wingdings" pitchFamily="96" charset="2"/>
        <a:defRPr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rgbClr val="6FA497"/>
        </a:buClr>
        <a:buSzPct val="100000"/>
        <a:buFont typeface="Wingdings" pitchFamily="96" charset="2"/>
        <a:defRPr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rgbClr val="6FA497"/>
        </a:buClr>
        <a:buSzPct val="100000"/>
        <a:buFont typeface="Wingdings" pitchFamily="96" charset="2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EE393-D5C4-42FB-980C-0B55AAE5201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6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33530-67E3-4EB1-A1EF-7ACBC814FD8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012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95600" y="1377241"/>
            <a:ext cx="6653658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8480" marR="5080" indent="-526415" algn="ctr">
              <a:lnSpc>
                <a:spcPts val="7020"/>
              </a:lnSpc>
            </a:pPr>
            <a:r>
              <a:rPr lang="nl-NL" sz="6500" spc="-5" dirty="0">
                <a:latin typeface="Calibri Light"/>
                <a:cs typeface="Calibri Light"/>
              </a:rPr>
              <a:t>CFC</a:t>
            </a:r>
            <a:endParaRPr sz="6500" dirty="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4400" y="4267200"/>
            <a:ext cx="33528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S</a:t>
            </a:r>
            <a:r>
              <a:rPr sz="3200" spc="-5" dirty="0">
                <a:latin typeface="Calibri"/>
                <a:cs typeface="Calibri"/>
              </a:rPr>
              <a:t>un</a:t>
            </a:r>
            <a:r>
              <a:rPr sz="3200" dirty="0">
                <a:latin typeface="Calibri"/>
                <a:cs typeface="Calibri"/>
              </a:rPr>
              <a:t>iel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65" dirty="0">
                <a:latin typeface="Calibri"/>
                <a:cs typeface="Calibri"/>
              </a:rPr>
              <a:t>P</a:t>
            </a:r>
            <a:r>
              <a:rPr sz="3200" dirty="0">
                <a:latin typeface="Calibri"/>
                <a:cs typeface="Calibri"/>
              </a:rPr>
              <a:t>anc</a:t>
            </a:r>
            <a:r>
              <a:rPr sz="3200" spc="-5" dirty="0">
                <a:latin typeface="Calibri"/>
                <a:cs typeface="Calibri"/>
              </a:rPr>
              <a:t>ham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73910" y="5214620"/>
            <a:ext cx="2442845" cy="261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nl-NL" sz="1700" spc="-40" dirty="0">
                <a:latin typeface="Calibri"/>
                <a:cs typeface="Calibri"/>
              </a:rPr>
              <a:t>Curaçao, januari 2018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5"/>
          </p:nvPr>
        </p:nvSpPr>
        <p:spPr>
          <a:xfrm>
            <a:off x="3846195" y="6377940"/>
            <a:ext cx="3901439" cy="342900"/>
          </a:xfrm>
        </p:spPr>
        <p:txBody>
          <a:bodyPr/>
          <a:lstStyle/>
          <a:p>
            <a:r>
              <a:rPr lang="en-GB" dirty="0"/>
              <a:t>© Suniel Pancham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85902" y="221174"/>
            <a:ext cx="6690995" cy="559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0" spc="-10" dirty="0">
                <a:latin typeface="Calibri Light"/>
                <a:cs typeface="Calibri Light"/>
              </a:rPr>
              <a:t>I</a:t>
            </a:r>
            <a:r>
              <a:rPr sz="4400" b="0" spc="-65" dirty="0">
                <a:latin typeface="Calibri Light"/>
                <a:cs typeface="Calibri Light"/>
              </a:rPr>
              <a:t>m</a:t>
            </a:r>
            <a:r>
              <a:rPr sz="4400" b="0" spc="-45" dirty="0">
                <a:latin typeface="Calibri Light"/>
                <a:cs typeface="Calibri Light"/>
              </a:rPr>
              <a:t>p</a:t>
            </a:r>
            <a:r>
              <a:rPr sz="4400" b="0" spc="-35" dirty="0">
                <a:latin typeface="Calibri Light"/>
                <a:cs typeface="Calibri Light"/>
              </a:rPr>
              <a:t>l</a:t>
            </a:r>
            <a:r>
              <a:rPr sz="4400" b="0" spc="-45" dirty="0">
                <a:latin typeface="Calibri Light"/>
                <a:cs typeface="Calibri Light"/>
              </a:rPr>
              <a:t>e</a:t>
            </a:r>
            <a:r>
              <a:rPr sz="4400" b="0" spc="-65" dirty="0">
                <a:latin typeface="Calibri Light"/>
                <a:cs typeface="Calibri Light"/>
              </a:rPr>
              <a:t>m</a:t>
            </a:r>
            <a:r>
              <a:rPr sz="4400" b="0" spc="-45" dirty="0">
                <a:latin typeface="Calibri Light"/>
                <a:cs typeface="Calibri Light"/>
              </a:rPr>
              <a:t>e</a:t>
            </a:r>
            <a:r>
              <a:rPr sz="4400" b="0" spc="-95" dirty="0">
                <a:latin typeface="Calibri Light"/>
                <a:cs typeface="Calibri Light"/>
              </a:rPr>
              <a:t>n</a:t>
            </a:r>
            <a:r>
              <a:rPr sz="4400" b="0" spc="-110" dirty="0">
                <a:latin typeface="Calibri Light"/>
                <a:cs typeface="Calibri Light"/>
              </a:rPr>
              <a:t>t</a:t>
            </a:r>
            <a:r>
              <a:rPr sz="4400" b="0" spc="-85" dirty="0">
                <a:latin typeface="Calibri Light"/>
                <a:cs typeface="Calibri Light"/>
              </a:rPr>
              <a:t>a</a:t>
            </a:r>
            <a:r>
              <a:rPr sz="4400" b="0" spc="-35" dirty="0">
                <a:latin typeface="Calibri Light"/>
                <a:cs typeface="Calibri Light"/>
              </a:rPr>
              <a:t>t</a:t>
            </a:r>
            <a:r>
              <a:rPr sz="4400" b="0" spc="-25" dirty="0">
                <a:latin typeface="Calibri Light"/>
                <a:cs typeface="Calibri Light"/>
              </a:rPr>
              <a:t>i</a:t>
            </a:r>
            <a:r>
              <a:rPr sz="4400" b="0" dirty="0">
                <a:latin typeface="Calibri Light"/>
                <a:cs typeface="Calibri Light"/>
              </a:rPr>
              <a:t>e</a:t>
            </a:r>
            <a:r>
              <a:rPr sz="4400" b="0" spc="-100" dirty="0">
                <a:latin typeface="Calibri Light"/>
                <a:cs typeface="Calibri Light"/>
              </a:rPr>
              <a:t> </a:t>
            </a:r>
            <a:r>
              <a:rPr sz="4400" b="0" spc="-10" dirty="0">
                <a:latin typeface="Calibri Light"/>
                <a:cs typeface="Calibri Light"/>
              </a:rPr>
              <a:t>(</a:t>
            </a:r>
            <a:r>
              <a:rPr sz="4400" b="0" spc="-35" dirty="0">
                <a:latin typeface="Calibri Light"/>
                <a:cs typeface="Calibri Light"/>
              </a:rPr>
              <a:t>a</a:t>
            </a:r>
            <a:r>
              <a:rPr sz="4400" b="0" spc="-20" dirty="0">
                <a:latin typeface="Calibri Light"/>
                <a:cs typeface="Calibri Light"/>
              </a:rPr>
              <a:t>r</a:t>
            </a:r>
            <a:r>
              <a:rPr sz="4400" b="0" spc="-35" dirty="0">
                <a:latin typeface="Calibri Light"/>
                <a:cs typeface="Calibri Light"/>
              </a:rPr>
              <a:t>t</a:t>
            </a:r>
            <a:r>
              <a:rPr sz="4400" b="0" spc="-15" dirty="0">
                <a:latin typeface="Calibri Light"/>
                <a:cs typeface="Calibri Light"/>
              </a:rPr>
              <a:t>.</a:t>
            </a:r>
            <a:r>
              <a:rPr sz="4400" b="0" spc="-80" dirty="0">
                <a:latin typeface="Calibri Light"/>
                <a:cs typeface="Calibri Light"/>
              </a:rPr>
              <a:t> </a:t>
            </a:r>
            <a:r>
              <a:rPr sz="4400" b="0" spc="-40" dirty="0">
                <a:latin typeface="Calibri Light"/>
                <a:cs typeface="Calibri Light"/>
              </a:rPr>
              <a:t>13</a:t>
            </a:r>
            <a:r>
              <a:rPr sz="4400" b="0" spc="-35" dirty="0">
                <a:latin typeface="Calibri Light"/>
                <a:cs typeface="Calibri Light"/>
              </a:rPr>
              <a:t>a</a:t>
            </a:r>
            <a:r>
              <a:rPr sz="4400" b="0" dirty="0">
                <a:latin typeface="Calibri Light"/>
                <a:cs typeface="Calibri Light"/>
              </a:rPr>
              <a:t>b</a:t>
            </a:r>
            <a:r>
              <a:rPr sz="4400" b="0" spc="-80" dirty="0">
                <a:latin typeface="Calibri Light"/>
                <a:cs typeface="Calibri Light"/>
              </a:rPr>
              <a:t> </a:t>
            </a:r>
            <a:r>
              <a:rPr sz="4400" b="0" spc="-30" dirty="0">
                <a:latin typeface="Calibri Light"/>
                <a:cs typeface="Calibri Light"/>
              </a:rPr>
              <a:t>V</a:t>
            </a:r>
            <a:r>
              <a:rPr sz="4400" b="0" spc="-40" dirty="0">
                <a:latin typeface="Calibri Light"/>
                <a:cs typeface="Calibri Light"/>
              </a:rPr>
              <a:t>PB)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0626" y="1140368"/>
            <a:ext cx="10810875" cy="5098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spc="-170" dirty="0">
                <a:latin typeface="Calibri"/>
                <a:cs typeface="Calibri"/>
              </a:rPr>
              <a:t>W</a:t>
            </a:r>
            <a:r>
              <a:rPr sz="3600" b="1" spc="-25" dirty="0">
                <a:latin typeface="Calibri"/>
                <a:cs typeface="Calibri"/>
              </a:rPr>
              <a:t>a</a:t>
            </a:r>
            <a:r>
              <a:rPr sz="3600" b="1" dirty="0">
                <a:latin typeface="Calibri"/>
                <a:cs typeface="Calibri"/>
              </a:rPr>
              <a:t>nneer</a:t>
            </a:r>
            <a:r>
              <a:rPr sz="3600" b="1" spc="-2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C</a:t>
            </a:r>
            <a:r>
              <a:rPr sz="3600" b="1" spc="-55" dirty="0">
                <a:latin typeface="Calibri"/>
                <a:cs typeface="Calibri"/>
              </a:rPr>
              <a:t>F</a:t>
            </a:r>
            <a:r>
              <a:rPr sz="3600" b="1" spc="-20" dirty="0">
                <a:latin typeface="Calibri"/>
                <a:cs typeface="Calibri"/>
              </a:rPr>
              <a:t>C</a:t>
            </a:r>
            <a:r>
              <a:rPr sz="3600" b="1" spc="-105" dirty="0">
                <a:latin typeface="Calibri"/>
                <a:cs typeface="Calibri"/>
              </a:rPr>
              <a:t>/</a:t>
            </a:r>
            <a:r>
              <a:rPr sz="3600" b="1" spc="-40" dirty="0">
                <a:latin typeface="Calibri"/>
                <a:cs typeface="Calibri"/>
              </a:rPr>
              <a:t>g</a:t>
            </a:r>
            <a:r>
              <a:rPr sz="3600" b="1" spc="-5" dirty="0">
                <a:latin typeface="Calibri"/>
                <a:cs typeface="Calibri"/>
              </a:rPr>
              <a:t>e</a:t>
            </a:r>
            <a:r>
              <a:rPr sz="3600" b="1" spc="-10" dirty="0">
                <a:latin typeface="Calibri"/>
                <a:cs typeface="Calibri"/>
              </a:rPr>
              <a:t>c</a:t>
            </a:r>
            <a:r>
              <a:rPr sz="3600" b="1" spc="-25" dirty="0">
                <a:latin typeface="Calibri"/>
                <a:cs typeface="Calibri"/>
              </a:rPr>
              <a:t>o</a:t>
            </a:r>
            <a:r>
              <a:rPr sz="3600" b="1" spc="-60" dirty="0">
                <a:latin typeface="Calibri"/>
                <a:cs typeface="Calibri"/>
              </a:rPr>
              <a:t>n</a:t>
            </a:r>
            <a:r>
              <a:rPr sz="3600" b="1" dirty="0">
                <a:latin typeface="Calibri"/>
                <a:cs typeface="Calibri"/>
              </a:rPr>
              <a:t>t</a:t>
            </a:r>
            <a:r>
              <a:rPr sz="3600" b="1" spc="-60" dirty="0">
                <a:latin typeface="Calibri"/>
                <a:cs typeface="Calibri"/>
              </a:rPr>
              <a:t>r</a:t>
            </a:r>
            <a:r>
              <a:rPr sz="3600" b="1" spc="-25" dirty="0">
                <a:latin typeface="Calibri"/>
                <a:cs typeface="Calibri"/>
              </a:rPr>
              <a:t>o</a:t>
            </a:r>
            <a:r>
              <a:rPr sz="3600" b="1" spc="-10" dirty="0">
                <a:latin typeface="Calibri"/>
                <a:cs typeface="Calibri"/>
              </a:rPr>
              <a:t>l</a:t>
            </a:r>
            <a:r>
              <a:rPr sz="3600" b="1" spc="-5" dirty="0">
                <a:latin typeface="Calibri"/>
                <a:cs typeface="Calibri"/>
              </a:rPr>
              <a:t>e</a:t>
            </a:r>
            <a:r>
              <a:rPr sz="3600" b="1" spc="-15" dirty="0">
                <a:latin typeface="Calibri"/>
                <a:cs typeface="Calibri"/>
              </a:rPr>
              <a:t>e</a:t>
            </a:r>
            <a:r>
              <a:rPr sz="3600" b="1" spc="-45" dirty="0">
                <a:latin typeface="Calibri"/>
                <a:cs typeface="Calibri"/>
              </a:rPr>
              <a:t>r</a:t>
            </a:r>
            <a:r>
              <a:rPr sz="3600" b="1" spc="-20" dirty="0">
                <a:latin typeface="Calibri"/>
                <a:cs typeface="Calibri"/>
              </a:rPr>
              <a:t>d</a:t>
            </a:r>
            <a:r>
              <a:rPr sz="3600" b="1" spc="-50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li</a:t>
            </a:r>
            <a:r>
              <a:rPr sz="3600" b="1" spc="5" dirty="0">
                <a:latin typeface="Calibri"/>
                <a:cs typeface="Calibri"/>
              </a:rPr>
              <a:t>c</a:t>
            </a:r>
            <a:r>
              <a:rPr sz="3600" b="1" spc="-20" dirty="0">
                <a:latin typeface="Calibri"/>
                <a:cs typeface="Calibri"/>
              </a:rPr>
              <a:t>h</a:t>
            </a:r>
            <a:r>
              <a:rPr sz="3600" b="1" spc="-25" dirty="0">
                <a:latin typeface="Calibri"/>
                <a:cs typeface="Calibri"/>
              </a:rPr>
              <a:t>aa</a:t>
            </a:r>
            <a:r>
              <a:rPr sz="3600" b="1" spc="-5" dirty="0">
                <a:latin typeface="Calibri"/>
                <a:cs typeface="Calibri"/>
              </a:rPr>
              <a:t>m</a:t>
            </a:r>
            <a:r>
              <a:rPr sz="3600" b="1" dirty="0">
                <a:latin typeface="Calibri"/>
                <a:cs typeface="Calibri"/>
              </a:rPr>
              <a:t>?</a:t>
            </a:r>
            <a:r>
              <a:rPr sz="3600" b="1" spc="-45" dirty="0">
                <a:latin typeface="Calibri"/>
                <a:cs typeface="Calibri"/>
              </a:rPr>
              <a:t> </a:t>
            </a:r>
            <a:r>
              <a:rPr sz="3600" b="1" spc="-25" dirty="0">
                <a:latin typeface="Calibri"/>
                <a:cs typeface="Calibri"/>
              </a:rPr>
              <a:t>(</a:t>
            </a:r>
            <a:r>
              <a:rPr sz="3600" b="1" spc="-40" dirty="0">
                <a:latin typeface="Calibri"/>
                <a:cs typeface="Calibri"/>
              </a:rPr>
              <a:t>v</a:t>
            </a:r>
            <a:r>
              <a:rPr sz="3600" b="1" spc="-5" dirty="0">
                <a:latin typeface="Calibri"/>
                <a:cs typeface="Calibri"/>
              </a:rPr>
              <a:t>e</a:t>
            </a:r>
            <a:r>
              <a:rPr sz="3600" b="1" spc="40" dirty="0">
                <a:latin typeface="Calibri"/>
                <a:cs typeface="Calibri"/>
              </a:rPr>
              <a:t>r</a:t>
            </a:r>
            <a:r>
              <a:rPr sz="3600" b="1" spc="-60" dirty="0">
                <a:latin typeface="Calibri"/>
                <a:cs typeface="Calibri"/>
              </a:rPr>
              <a:t>v</a:t>
            </a:r>
            <a:r>
              <a:rPr sz="3600" b="1" spc="-25" dirty="0">
                <a:latin typeface="Calibri"/>
                <a:cs typeface="Calibri"/>
              </a:rPr>
              <a:t>o</a:t>
            </a:r>
            <a:r>
              <a:rPr sz="3600" b="1" spc="-10" dirty="0">
                <a:latin typeface="Calibri"/>
                <a:cs typeface="Calibri"/>
              </a:rPr>
              <a:t>l</a:t>
            </a:r>
            <a:r>
              <a:rPr sz="3600" b="1" spc="-5" dirty="0">
                <a:latin typeface="Calibri"/>
                <a:cs typeface="Calibri"/>
              </a:rPr>
              <a:t>g</a:t>
            </a:r>
            <a:r>
              <a:rPr sz="3600" b="1" spc="-15" dirty="0">
                <a:latin typeface="Calibri"/>
                <a:cs typeface="Calibri"/>
              </a:rPr>
              <a:t>)</a:t>
            </a:r>
            <a:endParaRPr sz="3600" dirty="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330"/>
              </a:spcBef>
            </a:pPr>
            <a:r>
              <a:rPr sz="2400" b="1" spc="-20" dirty="0">
                <a:latin typeface="Calibri"/>
                <a:cs typeface="Calibri"/>
              </a:rPr>
              <a:t>A</a:t>
            </a:r>
            <a:r>
              <a:rPr sz="2400" b="1" spc="-15" dirty="0">
                <a:latin typeface="Calibri"/>
                <a:cs typeface="Calibri"/>
              </a:rPr>
              <a:t>a</a:t>
            </a:r>
            <a:r>
              <a:rPr sz="2400" b="1" spc="-20" dirty="0">
                <a:latin typeface="Calibri"/>
                <a:cs typeface="Calibri"/>
              </a:rPr>
              <a:t>n</a:t>
            </a:r>
            <a:r>
              <a:rPr sz="2400" b="1" spc="-25" dirty="0">
                <a:latin typeface="Calibri"/>
                <a:cs typeface="Calibri"/>
              </a:rPr>
              <a:t>g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-25" dirty="0">
                <a:latin typeface="Calibri"/>
                <a:cs typeface="Calibri"/>
              </a:rPr>
              <a:t>we</a:t>
            </a:r>
            <a:r>
              <a:rPr sz="2400" b="1" spc="-45" dirty="0">
                <a:latin typeface="Calibri"/>
                <a:cs typeface="Calibri"/>
              </a:rPr>
              <a:t>z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15" dirty="0">
                <a:latin typeface="Calibri"/>
                <a:cs typeface="Calibri"/>
              </a:rPr>
              <a:t>n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35" dirty="0">
                <a:latin typeface="Calibri"/>
                <a:cs typeface="Calibri"/>
              </a:rPr>
              <a:t>s</a:t>
            </a:r>
            <a:r>
              <a:rPr sz="2400" b="1" spc="-40" dirty="0">
                <a:latin typeface="Calibri"/>
                <a:cs typeface="Calibri"/>
              </a:rPr>
              <a:t>t</a:t>
            </a:r>
            <a:r>
              <a:rPr sz="2400" b="1" spc="-15" dirty="0">
                <a:latin typeface="Calibri"/>
                <a:cs typeface="Calibri"/>
              </a:rPr>
              <a:t>a</a:t>
            </a:r>
            <a:r>
              <a:rPr sz="2400" b="1" spc="-35" dirty="0">
                <a:latin typeface="Calibri"/>
                <a:cs typeface="Calibri"/>
              </a:rPr>
              <a:t>at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462280" indent="-440690">
              <a:lnSpc>
                <a:spcPct val="100000"/>
              </a:lnSpc>
              <a:buFont typeface="Wingdings"/>
              <a:buChar char=""/>
              <a:tabLst>
                <a:tab pos="462280" algn="l"/>
              </a:tabLst>
            </a:pPr>
            <a:r>
              <a:rPr sz="2400" dirty="0">
                <a:latin typeface="Calibri"/>
                <a:cs typeface="Calibri"/>
              </a:rPr>
              <a:t>Fi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ale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20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g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ri</a:t>
            </a:r>
            <a:r>
              <a:rPr sz="2400" spc="-10" dirty="0">
                <a:latin typeface="Calibri"/>
                <a:cs typeface="Calibri"/>
              </a:rPr>
              <a:t>c</a:t>
            </a:r>
            <a:r>
              <a:rPr sz="2400" spc="-25" dirty="0">
                <a:latin typeface="Calibri"/>
                <a:cs typeface="Calibri"/>
              </a:rPr>
              <a:t>h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g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tu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ai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z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c,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aa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30" dirty="0">
                <a:latin typeface="Calibri"/>
                <a:cs typeface="Calibri"/>
              </a:rPr>
              <a:t>g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w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spc="-50" dirty="0">
                <a:latin typeface="Calibri"/>
                <a:cs typeface="Calibri"/>
              </a:rPr>
              <a:t>z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t: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"/>
              </a:spcBef>
              <a:buFont typeface="Wingdings"/>
              <a:buChar char=""/>
            </a:pPr>
            <a:endParaRPr sz="2000" dirty="0">
              <a:latin typeface="Times New Roman"/>
              <a:cs typeface="Times New Roman"/>
            </a:endParaRPr>
          </a:p>
          <a:p>
            <a:pPr marL="478790" indent="-457200">
              <a:lnSpc>
                <a:spcPts val="2740"/>
              </a:lnSpc>
              <a:buFont typeface="Wingdings"/>
              <a:buChar char=""/>
              <a:tabLst>
                <a:tab pos="479425" algn="l"/>
              </a:tabLst>
            </a:pPr>
            <a:r>
              <a:rPr sz="2400" b="1" spc="-185" dirty="0">
                <a:latin typeface="Calibri"/>
                <a:cs typeface="Calibri"/>
              </a:rPr>
              <a:t>T</a:t>
            </a:r>
            <a:r>
              <a:rPr sz="2400" b="1" spc="-15" dirty="0">
                <a:latin typeface="Calibri"/>
                <a:cs typeface="Calibri"/>
              </a:rPr>
              <a:t>a</a:t>
            </a:r>
            <a:r>
              <a:rPr sz="2400" b="1" spc="-5" dirty="0">
                <a:latin typeface="Calibri"/>
                <a:cs typeface="Calibri"/>
              </a:rPr>
              <a:t>r</a:t>
            </a:r>
            <a:r>
              <a:rPr sz="2400" b="1" spc="-15" dirty="0">
                <a:latin typeface="Calibri"/>
                <a:cs typeface="Calibri"/>
              </a:rPr>
              <a:t>i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-5" dirty="0">
                <a:latin typeface="Calibri"/>
                <a:cs typeface="Calibri"/>
              </a:rPr>
              <a:t>f</a:t>
            </a:r>
            <a:r>
              <a:rPr sz="2400" b="1" spc="-40" dirty="0">
                <a:latin typeface="Calibri"/>
                <a:cs typeface="Calibri"/>
              </a:rPr>
              <a:t>t</a:t>
            </a:r>
            <a:r>
              <a:rPr sz="2400" b="1" spc="-10" dirty="0">
                <a:latin typeface="Calibri"/>
                <a:cs typeface="Calibri"/>
              </a:rPr>
              <a:t>oe</a:t>
            </a:r>
            <a:r>
              <a:rPr sz="2400" b="1" spc="-5" dirty="0">
                <a:latin typeface="Calibri"/>
                <a:cs typeface="Calibri"/>
              </a:rPr>
              <a:t>t</a:t>
            </a:r>
            <a:r>
              <a:rPr sz="2400" b="1" spc="-10" dirty="0">
                <a:latin typeface="Calibri"/>
                <a:cs typeface="Calibri"/>
              </a:rPr>
              <a:t>s</a:t>
            </a:r>
            <a:endParaRPr sz="2400" dirty="0">
              <a:latin typeface="Calibri"/>
              <a:cs typeface="Calibri"/>
            </a:endParaRPr>
          </a:p>
          <a:p>
            <a:pPr marL="441959" marR="5080" indent="-420370">
              <a:lnSpc>
                <a:spcPts val="2600"/>
              </a:lnSpc>
              <a:spcBef>
                <a:spcPts val="180"/>
              </a:spcBef>
              <a:buFont typeface="Arial"/>
              <a:buChar char="•"/>
              <a:tabLst>
                <a:tab pos="479425" algn="l"/>
              </a:tabLst>
            </a:pPr>
            <a:r>
              <a:rPr sz="2400" dirty="0">
                <a:latin typeface="Calibri"/>
                <a:cs typeface="Calibri"/>
              </a:rPr>
              <a:t>li</a:t>
            </a:r>
            <a:r>
              <a:rPr sz="2400" spc="5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h</a:t>
            </a:r>
            <a:r>
              <a:rPr sz="2400" spc="-20" dirty="0">
                <a:latin typeface="Calibri"/>
                <a:cs typeface="Calibri"/>
              </a:rPr>
              <a:t>am</a:t>
            </a:r>
            <a:r>
              <a:rPr sz="2400" u="heavy" spc="-10" dirty="0">
                <a:latin typeface="Calibri"/>
                <a:cs typeface="Calibri"/>
              </a:rPr>
              <a:t>e</a:t>
            </a:r>
            <a:r>
              <a:rPr sz="2400" u="heavy" spc="-15" dirty="0">
                <a:latin typeface="Calibri"/>
                <a:cs typeface="Calibri"/>
              </a:rPr>
              <a:t>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nd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0" dirty="0">
                <a:latin typeface="Calibri"/>
                <a:cs typeface="Calibri"/>
              </a:rPr>
              <a:t>r</a:t>
            </a:r>
            <a:r>
              <a:rPr sz="2400" spc="-45" dirty="0">
                <a:latin typeface="Calibri"/>
                <a:cs typeface="Calibri"/>
              </a:rPr>
              <a:t>w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aar 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u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air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ari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-25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er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9%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ee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nd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0" dirty="0">
                <a:latin typeface="Calibri"/>
                <a:cs typeface="Calibri"/>
              </a:rPr>
              <a:t>r</a:t>
            </a:r>
            <a:r>
              <a:rPr sz="2400" spc="-45" dirty="0">
                <a:latin typeface="Calibri"/>
                <a:cs typeface="Calibri"/>
              </a:rPr>
              <a:t>w</a:t>
            </a:r>
            <a:r>
              <a:rPr sz="2400" spc="-10" dirty="0">
                <a:latin typeface="Calibri"/>
                <a:cs typeface="Calibri"/>
              </a:rPr>
              <a:t>or</a:t>
            </a:r>
            <a:r>
              <a:rPr sz="2400" spc="-20" dirty="0">
                <a:latin typeface="Calibri"/>
                <a:cs typeface="Calibri"/>
              </a:rPr>
              <a:t>p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nh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id (</a:t>
            </a:r>
            <a:r>
              <a:rPr sz="2400" spc="-15" dirty="0">
                <a:latin typeface="Calibri"/>
                <a:cs typeface="Calibri"/>
              </a:rPr>
              <a:t>1</a:t>
            </a:r>
            <a:r>
              <a:rPr sz="2400" spc="-10" dirty="0">
                <a:latin typeface="Calibri"/>
                <a:cs typeface="Calibri"/>
              </a:rPr>
              <a:t> o</a:t>
            </a:r>
            <a:r>
              <a:rPr sz="2400" spc="-30" dirty="0">
                <a:latin typeface="Calibri"/>
                <a:cs typeface="Calibri"/>
              </a:rPr>
              <a:t>k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spc="-10" dirty="0">
                <a:latin typeface="Calibri"/>
                <a:cs typeface="Calibri"/>
              </a:rPr>
              <a:t>er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oo</a:t>
            </a:r>
            <a:r>
              <a:rPr sz="2400" spc="-5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a</a:t>
            </a:r>
            <a:r>
              <a:rPr sz="2400" spc="-75" dirty="0">
                <a:latin typeface="Calibri"/>
                <a:cs typeface="Calibri"/>
              </a:rPr>
              <a:t>f</a:t>
            </a:r>
            <a:r>
              <a:rPr sz="2400" spc="-6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aa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jaar</a:t>
            </a:r>
            <a:r>
              <a:rPr sz="2400" spc="5" dirty="0">
                <a:latin typeface="Calibri"/>
                <a:cs typeface="Calibri"/>
              </a:rPr>
              <a:t>)</a:t>
            </a:r>
            <a:r>
              <a:rPr sz="2400" spc="-10" dirty="0">
                <a:latin typeface="Calibri"/>
                <a:cs typeface="Calibri"/>
              </a:rPr>
              <a:t>;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50" dirty="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sz="2400" u="heavy" spc="-10" dirty="0">
                <a:latin typeface="Calibri"/>
                <a:cs typeface="Calibri"/>
              </a:rPr>
              <a:t>of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478790" indent="-457200">
              <a:lnSpc>
                <a:spcPct val="100000"/>
              </a:lnSpc>
              <a:buFont typeface="Wingdings"/>
              <a:buChar char=""/>
              <a:tabLst>
                <a:tab pos="479425" algn="l"/>
              </a:tabLst>
            </a:pP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-20" dirty="0">
                <a:latin typeface="Calibri"/>
                <a:cs typeface="Calibri"/>
              </a:rPr>
              <a:t>U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bla</a:t>
            </a:r>
            <a:r>
              <a:rPr sz="2400" b="1" dirty="0">
                <a:latin typeface="Calibri"/>
                <a:cs typeface="Calibri"/>
              </a:rPr>
              <a:t>c</a:t>
            </a:r>
            <a:r>
              <a:rPr sz="2400" b="1" spc="-15" dirty="0">
                <a:latin typeface="Calibri"/>
                <a:cs typeface="Calibri"/>
              </a:rPr>
              <a:t>k li</a:t>
            </a:r>
            <a:r>
              <a:rPr sz="2400" b="1" spc="-35" dirty="0">
                <a:latin typeface="Calibri"/>
                <a:cs typeface="Calibri"/>
              </a:rPr>
              <a:t>s</a:t>
            </a:r>
            <a:r>
              <a:rPr sz="2400" b="1" spc="-10" dirty="0">
                <a:latin typeface="Calibri"/>
                <a:cs typeface="Calibri"/>
              </a:rPr>
              <a:t>t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oo</a:t>
            </a:r>
            <a:r>
              <a:rPr sz="2400" spc="-5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a</a:t>
            </a:r>
            <a:r>
              <a:rPr sz="2400" spc="-75" dirty="0">
                <a:latin typeface="Calibri"/>
                <a:cs typeface="Calibri"/>
              </a:rPr>
              <a:t>f</a:t>
            </a:r>
            <a:r>
              <a:rPr sz="2400" spc="-6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aa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k</a:t>
            </a:r>
            <a:r>
              <a:rPr sz="2400" dirty="0">
                <a:latin typeface="Calibri"/>
                <a:cs typeface="Calibri"/>
              </a:rPr>
              <a:t>ale</a:t>
            </a:r>
            <a:r>
              <a:rPr sz="2400" spc="-5" dirty="0">
                <a:latin typeface="Calibri"/>
                <a:cs typeface="Calibri"/>
              </a:rPr>
              <a:t>nd</a:t>
            </a:r>
            <a:r>
              <a:rPr sz="2400" spc="-10" dirty="0">
                <a:latin typeface="Calibri"/>
                <a:cs typeface="Calibri"/>
              </a:rPr>
              <a:t>erjaar</a:t>
            </a:r>
            <a:r>
              <a:rPr sz="2400" dirty="0">
                <a:latin typeface="Calibri"/>
                <a:cs typeface="Calibri"/>
              </a:rPr>
              <a:t>)</a:t>
            </a:r>
          </a:p>
          <a:p>
            <a:pPr marL="21590">
              <a:lnSpc>
                <a:spcPct val="100000"/>
              </a:lnSpc>
              <a:spcBef>
                <a:spcPts val="2055"/>
              </a:spcBef>
            </a:pPr>
            <a:r>
              <a:rPr sz="2400" spc="-225" dirty="0" err="1">
                <a:latin typeface="Calibri"/>
                <a:cs typeface="Calibri"/>
              </a:rPr>
              <a:t>T</a:t>
            </a:r>
            <a:r>
              <a:rPr sz="2400" spc="-10" dirty="0" err="1">
                <a:latin typeface="Calibri"/>
                <a:cs typeface="Calibri"/>
              </a:rPr>
              <a:t>e</a:t>
            </a:r>
            <a:r>
              <a:rPr sz="2400" spc="-5" dirty="0" err="1">
                <a:latin typeface="Calibri"/>
                <a:cs typeface="Calibri"/>
              </a:rPr>
              <a:t>nz</a:t>
            </a:r>
            <a:r>
              <a:rPr sz="2400" dirty="0" err="1">
                <a:latin typeface="Calibri"/>
                <a:cs typeface="Calibri"/>
              </a:rPr>
              <a:t>ij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nd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nd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0" dirty="0">
                <a:latin typeface="Calibri"/>
                <a:cs typeface="Calibri"/>
              </a:rPr>
              <a:t>r</a:t>
            </a:r>
            <a:r>
              <a:rPr sz="2400" spc="-45" dirty="0">
                <a:latin typeface="Calibri"/>
                <a:cs typeface="Calibri"/>
              </a:rPr>
              <a:t>w</a:t>
            </a:r>
            <a:r>
              <a:rPr sz="2400" spc="-10" dirty="0">
                <a:latin typeface="Calibri"/>
                <a:cs typeface="Calibri"/>
              </a:rPr>
              <a:t>or</a:t>
            </a:r>
            <a:r>
              <a:rPr sz="2400" spc="-20" dirty="0">
                <a:latin typeface="Calibri"/>
                <a:cs typeface="Calibri"/>
              </a:rPr>
              <a:t>p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5" dirty="0">
                <a:latin typeface="Calibri"/>
                <a:cs typeface="Calibri"/>
              </a:rPr>
              <a:t>n</a:t>
            </a:r>
            <a:r>
              <a:rPr sz="2400" spc="-45" dirty="0">
                <a:latin typeface="Calibri"/>
                <a:cs typeface="Calibri"/>
              </a:rPr>
              <a:t>w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er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 dirty="0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762000" y="-252413"/>
            <a:ext cx="10515600" cy="1325563"/>
          </a:xfrm>
        </p:spPr>
        <p:txBody>
          <a:bodyPr/>
          <a:lstStyle/>
          <a:p>
            <a:pPr algn="ctr"/>
            <a:r>
              <a:rPr lang="nl-NL" dirty="0"/>
              <a:t>Black List (2019)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1"/>
          </p:nvPr>
        </p:nvSpPr>
        <p:spPr>
          <a:xfrm>
            <a:off x="711200" y="1371600"/>
            <a:ext cx="5181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b="1" dirty="0"/>
              <a:t>NL Black List</a:t>
            </a:r>
          </a:p>
          <a:p>
            <a:r>
              <a:rPr lang="en-GB" sz="1800" dirty="0"/>
              <a:t>Anguilla</a:t>
            </a:r>
          </a:p>
          <a:p>
            <a:r>
              <a:rPr lang="en-GB" sz="1800" dirty="0"/>
              <a:t>Bahama’s, </a:t>
            </a:r>
          </a:p>
          <a:p>
            <a:r>
              <a:rPr lang="en-GB" sz="1800" dirty="0"/>
              <a:t>Bahrein, </a:t>
            </a:r>
          </a:p>
          <a:p>
            <a:r>
              <a:rPr lang="en-GB" sz="1800" dirty="0"/>
              <a:t>Belize, </a:t>
            </a:r>
          </a:p>
          <a:p>
            <a:r>
              <a:rPr lang="en-GB" sz="1800" dirty="0"/>
              <a:t>Bermuda, </a:t>
            </a:r>
          </a:p>
          <a:p>
            <a:r>
              <a:rPr lang="en-GB" sz="1800" dirty="0" err="1"/>
              <a:t>Britse</a:t>
            </a:r>
            <a:r>
              <a:rPr lang="en-GB" sz="1800" dirty="0"/>
              <a:t> </a:t>
            </a:r>
            <a:r>
              <a:rPr lang="en-GB" sz="1800" dirty="0" err="1"/>
              <a:t>Maagdeneilanden</a:t>
            </a:r>
            <a:r>
              <a:rPr lang="en-GB" sz="1800" dirty="0"/>
              <a:t>, </a:t>
            </a:r>
          </a:p>
          <a:p>
            <a:r>
              <a:rPr lang="en-GB" sz="1800" dirty="0"/>
              <a:t>Guernsey, </a:t>
            </a:r>
          </a:p>
          <a:p>
            <a:r>
              <a:rPr lang="en-GB" sz="1800" dirty="0"/>
              <a:t>Isle of Man, </a:t>
            </a:r>
          </a:p>
          <a:p>
            <a:r>
              <a:rPr lang="en-GB" sz="1800" dirty="0"/>
              <a:t>Jersey, </a:t>
            </a:r>
          </a:p>
          <a:p>
            <a:r>
              <a:rPr lang="en-GB" sz="1800" dirty="0" err="1"/>
              <a:t>Kaaimaneilanden</a:t>
            </a:r>
            <a:r>
              <a:rPr lang="en-GB" sz="1800" dirty="0"/>
              <a:t>,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>
          <a:xfrm>
            <a:off x="6143171" y="1393371"/>
            <a:ext cx="5181600" cy="4351338"/>
          </a:xfrm>
        </p:spPr>
        <p:txBody>
          <a:bodyPr>
            <a:normAutofit fontScale="92500" lnSpcReduction="10000"/>
          </a:bodyPr>
          <a:lstStyle/>
          <a:p>
            <a:r>
              <a:rPr lang="en-GB" sz="1800" dirty="0" err="1"/>
              <a:t>Koeweit</a:t>
            </a:r>
            <a:r>
              <a:rPr lang="en-GB" sz="1800" dirty="0"/>
              <a:t>, </a:t>
            </a:r>
          </a:p>
          <a:p>
            <a:r>
              <a:rPr lang="en-GB" sz="1800" dirty="0"/>
              <a:t>Qatar, </a:t>
            </a:r>
          </a:p>
          <a:p>
            <a:r>
              <a:rPr lang="en-GB" sz="1800" dirty="0"/>
              <a:t>Saudi-</a:t>
            </a:r>
            <a:r>
              <a:rPr lang="en-GB" sz="1800" dirty="0" err="1"/>
              <a:t>Arabië</a:t>
            </a:r>
            <a:r>
              <a:rPr lang="en-GB" sz="1800" dirty="0"/>
              <a:t>, </a:t>
            </a:r>
          </a:p>
          <a:p>
            <a:r>
              <a:rPr lang="en-GB" sz="1800" dirty="0"/>
              <a:t>Turks- </a:t>
            </a:r>
            <a:r>
              <a:rPr lang="en-GB" sz="1800" dirty="0" err="1"/>
              <a:t>en</a:t>
            </a:r>
            <a:r>
              <a:rPr lang="en-GB" sz="1800" dirty="0"/>
              <a:t> </a:t>
            </a:r>
            <a:r>
              <a:rPr lang="en-GB" sz="1800" dirty="0" err="1"/>
              <a:t>Caicoseilanden</a:t>
            </a:r>
            <a:r>
              <a:rPr lang="en-GB" sz="1800" dirty="0"/>
              <a:t>,</a:t>
            </a:r>
          </a:p>
          <a:p>
            <a:r>
              <a:rPr lang="en-GB" sz="1800" dirty="0"/>
              <a:t> Vanuatu,</a:t>
            </a:r>
          </a:p>
          <a:p>
            <a:r>
              <a:rPr lang="en-GB" sz="1800" dirty="0"/>
              <a:t> </a:t>
            </a:r>
            <a:r>
              <a:rPr lang="en-GB" sz="1800" dirty="0" err="1"/>
              <a:t>Verenigde</a:t>
            </a:r>
            <a:r>
              <a:rPr lang="en-GB" sz="1800" dirty="0"/>
              <a:t> </a:t>
            </a:r>
            <a:r>
              <a:rPr lang="en-GB" sz="1800" dirty="0" err="1"/>
              <a:t>Arabische</a:t>
            </a:r>
            <a:r>
              <a:rPr lang="en-GB" sz="1800" dirty="0"/>
              <a:t> </a:t>
            </a:r>
            <a:r>
              <a:rPr lang="en-GB" sz="1800" dirty="0" err="1"/>
              <a:t>Emiraten</a:t>
            </a:r>
            <a:endParaRPr lang="en-GB" sz="1800" dirty="0"/>
          </a:p>
          <a:p>
            <a:endParaRPr lang="en-GB" sz="1800" dirty="0"/>
          </a:p>
          <a:p>
            <a:pPr marL="0" indent="0">
              <a:buNone/>
            </a:pPr>
            <a:r>
              <a:rPr lang="nl-NL" sz="1800" b="1" dirty="0"/>
              <a:t>EU Black List</a:t>
            </a:r>
          </a:p>
          <a:p>
            <a:r>
              <a:rPr lang="en-GB" sz="1800" dirty="0" err="1"/>
              <a:t>Amerikaans</a:t>
            </a:r>
            <a:r>
              <a:rPr lang="en-GB" sz="1800" dirty="0"/>
              <a:t> Samoa,</a:t>
            </a:r>
          </a:p>
          <a:p>
            <a:r>
              <a:rPr lang="en-GB" sz="1800" dirty="0"/>
              <a:t> </a:t>
            </a:r>
            <a:r>
              <a:rPr lang="en-GB" sz="1800" dirty="0" err="1"/>
              <a:t>Amerikaanse</a:t>
            </a:r>
            <a:r>
              <a:rPr lang="en-GB" sz="1800" dirty="0"/>
              <a:t> </a:t>
            </a:r>
            <a:r>
              <a:rPr lang="en-GB" sz="1800" dirty="0" err="1"/>
              <a:t>Maagdeneilanden</a:t>
            </a:r>
            <a:r>
              <a:rPr lang="en-GB" sz="1800" dirty="0"/>
              <a:t>,</a:t>
            </a:r>
          </a:p>
          <a:p>
            <a:r>
              <a:rPr lang="en-GB" sz="1800" dirty="0"/>
              <a:t>Guam,</a:t>
            </a:r>
          </a:p>
          <a:p>
            <a:r>
              <a:rPr lang="en-GB" sz="1800" dirty="0"/>
              <a:t>Samoa,</a:t>
            </a:r>
          </a:p>
          <a:p>
            <a:r>
              <a:rPr lang="en-GB" sz="1800" dirty="0"/>
              <a:t>Trinidad </a:t>
            </a:r>
            <a:r>
              <a:rPr lang="en-GB" sz="1800" dirty="0" err="1"/>
              <a:t>en</a:t>
            </a:r>
            <a:r>
              <a:rPr lang="en-GB" sz="1800" dirty="0"/>
              <a:t> Tobago</a:t>
            </a:r>
            <a:endParaRPr lang="nl-NL" sz="18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767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28495" y="397224"/>
            <a:ext cx="6695440" cy="559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0" spc="-10" dirty="0">
                <a:latin typeface="Calibri Light"/>
                <a:cs typeface="Calibri Light"/>
              </a:rPr>
              <a:t>I</a:t>
            </a:r>
            <a:r>
              <a:rPr sz="4400" b="0" spc="-65" dirty="0">
                <a:latin typeface="Calibri Light"/>
                <a:cs typeface="Calibri Light"/>
              </a:rPr>
              <a:t>m</a:t>
            </a:r>
            <a:r>
              <a:rPr sz="4400" b="0" spc="-45" dirty="0">
                <a:latin typeface="Calibri Light"/>
                <a:cs typeface="Calibri Light"/>
              </a:rPr>
              <a:t>p</a:t>
            </a:r>
            <a:r>
              <a:rPr sz="4400" b="0" spc="-35" dirty="0">
                <a:latin typeface="Calibri Light"/>
                <a:cs typeface="Calibri Light"/>
              </a:rPr>
              <a:t>l</a:t>
            </a:r>
            <a:r>
              <a:rPr sz="4400" b="0" spc="-45" dirty="0">
                <a:latin typeface="Calibri Light"/>
                <a:cs typeface="Calibri Light"/>
              </a:rPr>
              <a:t>e</a:t>
            </a:r>
            <a:r>
              <a:rPr sz="4400" b="0" spc="-65" dirty="0">
                <a:latin typeface="Calibri Light"/>
                <a:cs typeface="Calibri Light"/>
              </a:rPr>
              <a:t>m</a:t>
            </a:r>
            <a:r>
              <a:rPr sz="4400" b="0" spc="-45" dirty="0">
                <a:latin typeface="Calibri Light"/>
                <a:cs typeface="Calibri Light"/>
              </a:rPr>
              <a:t>e</a:t>
            </a:r>
            <a:r>
              <a:rPr sz="4400" b="0" spc="-95" dirty="0">
                <a:latin typeface="Calibri Light"/>
                <a:cs typeface="Calibri Light"/>
              </a:rPr>
              <a:t>n</a:t>
            </a:r>
            <a:r>
              <a:rPr sz="4400" b="0" spc="-110" dirty="0">
                <a:latin typeface="Calibri Light"/>
                <a:cs typeface="Calibri Light"/>
              </a:rPr>
              <a:t>t</a:t>
            </a:r>
            <a:r>
              <a:rPr sz="4400" b="0" spc="-85" dirty="0">
                <a:latin typeface="Calibri Light"/>
                <a:cs typeface="Calibri Light"/>
              </a:rPr>
              <a:t>a</a:t>
            </a:r>
            <a:r>
              <a:rPr sz="4400" b="0" spc="-35" dirty="0">
                <a:latin typeface="Calibri Light"/>
                <a:cs typeface="Calibri Light"/>
              </a:rPr>
              <a:t>t</a:t>
            </a:r>
            <a:r>
              <a:rPr sz="4400" b="0" spc="-25" dirty="0">
                <a:latin typeface="Calibri Light"/>
                <a:cs typeface="Calibri Light"/>
              </a:rPr>
              <a:t>i</a:t>
            </a:r>
            <a:r>
              <a:rPr sz="4400" b="0" dirty="0">
                <a:latin typeface="Calibri Light"/>
                <a:cs typeface="Calibri Light"/>
              </a:rPr>
              <a:t>e</a:t>
            </a:r>
            <a:r>
              <a:rPr sz="4400" b="0" spc="-100" dirty="0">
                <a:latin typeface="Calibri Light"/>
                <a:cs typeface="Calibri Light"/>
              </a:rPr>
              <a:t> </a:t>
            </a:r>
            <a:r>
              <a:rPr sz="4400" b="0" spc="-10" dirty="0">
                <a:latin typeface="Calibri Light"/>
                <a:cs typeface="Calibri Light"/>
              </a:rPr>
              <a:t>(</a:t>
            </a:r>
            <a:r>
              <a:rPr sz="4400" b="0" spc="-35" dirty="0">
                <a:latin typeface="Calibri Light"/>
                <a:cs typeface="Calibri Light"/>
              </a:rPr>
              <a:t>a</a:t>
            </a:r>
            <a:r>
              <a:rPr sz="4400" b="0" spc="-20" dirty="0">
                <a:latin typeface="Calibri Light"/>
                <a:cs typeface="Calibri Light"/>
              </a:rPr>
              <a:t>r</a:t>
            </a:r>
            <a:r>
              <a:rPr sz="4400" b="0" spc="-35" dirty="0">
                <a:latin typeface="Calibri Light"/>
                <a:cs typeface="Calibri Light"/>
              </a:rPr>
              <a:t>t</a:t>
            </a:r>
            <a:r>
              <a:rPr sz="4400" b="0" spc="-15" dirty="0">
                <a:latin typeface="Calibri Light"/>
                <a:cs typeface="Calibri Light"/>
              </a:rPr>
              <a:t>.</a:t>
            </a:r>
            <a:r>
              <a:rPr sz="4400" b="0" spc="-80" dirty="0">
                <a:latin typeface="Calibri Light"/>
                <a:cs typeface="Calibri Light"/>
              </a:rPr>
              <a:t> </a:t>
            </a:r>
            <a:r>
              <a:rPr sz="4400" b="0" spc="-40" dirty="0">
                <a:latin typeface="Calibri Light"/>
                <a:cs typeface="Calibri Light"/>
              </a:rPr>
              <a:t>13</a:t>
            </a:r>
            <a:r>
              <a:rPr sz="4400" b="0" spc="-35" dirty="0">
                <a:latin typeface="Calibri Light"/>
                <a:cs typeface="Calibri Light"/>
              </a:rPr>
              <a:t>a</a:t>
            </a:r>
            <a:r>
              <a:rPr sz="4400" b="0" dirty="0">
                <a:latin typeface="Calibri Light"/>
                <a:cs typeface="Calibri Light"/>
              </a:rPr>
              <a:t>b</a:t>
            </a:r>
            <a:r>
              <a:rPr sz="4400" b="0" spc="-80" dirty="0">
                <a:latin typeface="Calibri Light"/>
                <a:cs typeface="Calibri Light"/>
              </a:rPr>
              <a:t> </a:t>
            </a:r>
            <a:r>
              <a:rPr sz="4400" b="0" spc="-30" dirty="0">
                <a:latin typeface="Calibri Light"/>
                <a:cs typeface="Calibri Light"/>
              </a:rPr>
              <a:t>V</a:t>
            </a:r>
            <a:r>
              <a:rPr sz="4400" b="0" spc="-45" dirty="0">
                <a:latin typeface="Calibri Light"/>
                <a:cs typeface="Calibri Light"/>
              </a:rPr>
              <a:t>PB</a:t>
            </a:r>
            <a:r>
              <a:rPr sz="4400" b="0" dirty="0">
                <a:latin typeface="Calibri Light"/>
                <a:cs typeface="Calibri Light"/>
              </a:rPr>
              <a:t>)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5980" y="1281940"/>
            <a:ext cx="10546080" cy="51526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u="heavy" spc="-30" dirty="0">
                <a:latin typeface="Calibri"/>
                <a:cs typeface="Calibri"/>
              </a:rPr>
              <a:t>G</a:t>
            </a:r>
            <a:r>
              <a:rPr sz="2800" b="1" u="heavy" spc="-35" dirty="0">
                <a:latin typeface="Calibri"/>
                <a:cs typeface="Calibri"/>
              </a:rPr>
              <a:t>e</a:t>
            </a:r>
            <a:r>
              <a:rPr sz="2800" b="1" u="heavy" spc="-45" dirty="0">
                <a:latin typeface="Calibri"/>
                <a:cs typeface="Calibri"/>
              </a:rPr>
              <a:t>v</a:t>
            </a:r>
            <a:r>
              <a:rPr sz="2800" b="1" u="heavy" spc="-20" dirty="0">
                <a:latin typeface="Calibri"/>
                <a:cs typeface="Calibri"/>
              </a:rPr>
              <a:t>ol</a:t>
            </a:r>
            <a:r>
              <a:rPr sz="2800" b="1" u="heavy" spc="-45" dirty="0">
                <a:latin typeface="Calibri"/>
                <a:cs typeface="Calibri"/>
              </a:rPr>
              <a:t>g</a:t>
            </a:r>
            <a:r>
              <a:rPr sz="2800" b="1" u="heavy" spc="-25" dirty="0">
                <a:latin typeface="Calibri"/>
                <a:cs typeface="Calibri"/>
              </a:rPr>
              <a:t>en</a:t>
            </a:r>
            <a:r>
              <a:rPr sz="2800" b="1" u="heavy" spc="25" dirty="0">
                <a:latin typeface="Calibri"/>
                <a:cs typeface="Calibri"/>
              </a:rPr>
              <a:t> </a:t>
            </a:r>
            <a:r>
              <a:rPr sz="2800" b="1" u="heavy" spc="-20" dirty="0">
                <a:latin typeface="Calibri"/>
                <a:cs typeface="Calibri"/>
              </a:rPr>
              <a:t>C</a:t>
            </a:r>
            <a:r>
              <a:rPr sz="2800" b="1" u="heavy" spc="-40" dirty="0">
                <a:latin typeface="Calibri"/>
                <a:cs typeface="Calibri"/>
              </a:rPr>
              <a:t>F</a:t>
            </a:r>
            <a:r>
              <a:rPr sz="2800" b="1" u="heavy" spc="-20" dirty="0">
                <a:latin typeface="Calibri"/>
                <a:cs typeface="Calibri"/>
              </a:rPr>
              <a:t>C?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3200" dirty="0">
              <a:latin typeface="Times New Roman"/>
              <a:cs typeface="Times New Roman"/>
            </a:endParaRPr>
          </a:p>
          <a:p>
            <a:pPr marL="13335" marR="405130" indent="-1270">
              <a:lnSpc>
                <a:spcPts val="2500"/>
              </a:lnSpc>
            </a:pPr>
            <a:r>
              <a:rPr sz="2600" spc="-10" dirty="0">
                <a:latin typeface="Calibri"/>
                <a:cs typeface="Calibri"/>
              </a:rPr>
              <a:t>S</a:t>
            </a:r>
            <a:r>
              <a:rPr sz="2600" spc="-15" dirty="0">
                <a:latin typeface="Calibri"/>
                <a:cs typeface="Calibri"/>
              </a:rPr>
              <a:t>a</a:t>
            </a:r>
            <a:r>
              <a:rPr sz="2600" spc="-10" dirty="0">
                <a:latin typeface="Calibri"/>
                <a:cs typeface="Calibri"/>
              </a:rPr>
              <a:t>l</a:t>
            </a:r>
            <a:r>
              <a:rPr sz="2600" spc="-15" dirty="0">
                <a:latin typeface="Calibri"/>
                <a:cs typeface="Calibri"/>
              </a:rPr>
              <a:t>d</a:t>
            </a:r>
            <a:r>
              <a:rPr sz="2600" dirty="0">
                <a:latin typeface="Calibri"/>
                <a:cs typeface="Calibri"/>
              </a:rPr>
              <a:t>o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bes</a:t>
            </a:r>
            <a:r>
              <a:rPr sz="2600" spc="-20" dirty="0">
                <a:latin typeface="Calibri"/>
                <a:cs typeface="Calibri"/>
              </a:rPr>
              <a:t>m</a:t>
            </a:r>
            <a:r>
              <a:rPr sz="2600" spc="-25" dirty="0">
                <a:latin typeface="Calibri"/>
                <a:cs typeface="Calibri"/>
              </a:rPr>
              <a:t>e</a:t>
            </a:r>
            <a:r>
              <a:rPr sz="2600" spc="-45" dirty="0">
                <a:latin typeface="Calibri"/>
                <a:cs typeface="Calibri"/>
              </a:rPr>
              <a:t>t</a:t>
            </a:r>
            <a:r>
              <a:rPr sz="2600" spc="-35" dirty="0">
                <a:latin typeface="Calibri"/>
                <a:cs typeface="Calibri"/>
              </a:rPr>
              <a:t>t</a:t>
            </a:r>
            <a:r>
              <a:rPr sz="2600" dirty="0">
                <a:latin typeface="Calibri"/>
                <a:cs typeface="Calibri"/>
              </a:rPr>
              <a:t>e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40" dirty="0">
                <a:latin typeface="Calibri"/>
                <a:cs typeface="Calibri"/>
              </a:rPr>
              <a:t>v</a:t>
            </a:r>
            <a:r>
              <a:rPr sz="2600" spc="-20" dirty="0">
                <a:latin typeface="Calibri"/>
                <a:cs typeface="Calibri"/>
              </a:rPr>
              <a:t>oo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-15" dirty="0">
                <a:latin typeface="Calibri"/>
                <a:cs typeface="Calibri"/>
              </a:rPr>
              <a:t>de</a:t>
            </a:r>
            <a:r>
              <a:rPr sz="2600" spc="-10" dirty="0">
                <a:latin typeface="Calibri"/>
                <a:cs typeface="Calibri"/>
              </a:rPr>
              <a:t>l</a:t>
            </a:r>
            <a:r>
              <a:rPr sz="2600" spc="-15" dirty="0">
                <a:latin typeface="Calibri"/>
                <a:cs typeface="Calibri"/>
              </a:rPr>
              <a:t>e</a:t>
            </a:r>
            <a:r>
              <a:rPr sz="2600" dirty="0">
                <a:latin typeface="Calibri"/>
                <a:cs typeface="Calibri"/>
              </a:rPr>
              <a:t>n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60" dirty="0">
                <a:latin typeface="Calibri"/>
                <a:cs typeface="Calibri"/>
              </a:rPr>
              <a:t>v</a:t>
            </a:r>
            <a:r>
              <a:rPr sz="2600" dirty="0">
                <a:latin typeface="Calibri"/>
                <a:cs typeface="Calibri"/>
              </a:rPr>
              <a:t>an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d</a:t>
            </a:r>
            <a:r>
              <a:rPr sz="2600" dirty="0">
                <a:latin typeface="Calibri"/>
                <a:cs typeface="Calibri"/>
              </a:rPr>
              <a:t>e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</a:t>
            </a:r>
            <a:r>
              <a:rPr sz="2600" spc="-35" dirty="0">
                <a:latin typeface="Calibri"/>
                <a:cs typeface="Calibri"/>
              </a:rPr>
              <a:t>F</a:t>
            </a:r>
            <a:r>
              <a:rPr sz="2600" dirty="0">
                <a:latin typeface="Calibri"/>
                <a:cs typeface="Calibri"/>
              </a:rPr>
              <a:t>C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i</a:t>
            </a:r>
            <a:r>
              <a:rPr sz="2600" b="1" dirty="0">
                <a:latin typeface="Calibri"/>
                <a:cs typeface="Calibri"/>
              </a:rPr>
              <a:t>n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g</a:t>
            </a:r>
            <a:r>
              <a:rPr sz="2600" b="1" spc="-55" dirty="0">
                <a:latin typeface="Calibri"/>
                <a:cs typeface="Calibri"/>
              </a:rPr>
              <a:t>r</a:t>
            </a:r>
            <a:r>
              <a:rPr sz="2600" b="1" spc="-10" dirty="0">
                <a:latin typeface="Calibri"/>
                <a:cs typeface="Calibri"/>
              </a:rPr>
              <a:t>o</a:t>
            </a:r>
            <a:r>
              <a:rPr sz="2600" b="1" spc="-5" dirty="0">
                <a:latin typeface="Calibri"/>
                <a:cs typeface="Calibri"/>
              </a:rPr>
              <a:t>n</a:t>
            </a:r>
            <a:r>
              <a:rPr sz="2600" b="1" spc="-20" dirty="0">
                <a:latin typeface="Calibri"/>
                <a:cs typeface="Calibri"/>
              </a:rPr>
              <a:t>d</a:t>
            </a:r>
            <a:r>
              <a:rPr sz="2600" b="1" spc="-10" dirty="0">
                <a:latin typeface="Calibri"/>
                <a:cs typeface="Calibri"/>
              </a:rPr>
              <a:t>s</a:t>
            </a:r>
            <a:r>
              <a:rPr sz="2600" b="1" spc="-15" dirty="0">
                <a:latin typeface="Calibri"/>
                <a:cs typeface="Calibri"/>
              </a:rPr>
              <a:t>la</a:t>
            </a:r>
            <a:r>
              <a:rPr sz="2600" b="1" dirty="0">
                <a:latin typeface="Calibri"/>
                <a:cs typeface="Calibri"/>
              </a:rPr>
              <a:t>g</a:t>
            </a:r>
            <a:r>
              <a:rPr sz="2600" b="1" spc="35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v</a:t>
            </a:r>
            <a:r>
              <a:rPr sz="2600" spc="-15" dirty="0">
                <a:latin typeface="Calibri"/>
                <a:cs typeface="Calibri"/>
              </a:rPr>
              <a:t>a</a:t>
            </a:r>
            <a:r>
              <a:rPr sz="2600" dirty="0">
                <a:latin typeface="Calibri"/>
                <a:cs typeface="Calibri"/>
              </a:rPr>
              <a:t>n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d</a:t>
            </a:r>
            <a:r>
              <a:rPr sz="2600" dirty="0">
                <a:latin typeface="Calibri"/>
                <a:cs typeface="Calibri"/>
              </a:rPr>
              <a:t>e</a:t>
            </a:r>
            <a:r>
              <a:rPr sz="2600" spc="-15" dirty="0">
                <a:latin typeface="Calibri"/>
                <a:cs typeface="Calibri"/>
              </a:rPr>
              <a:t> b</a:t>
            </a:r>
            <a:r>
              <a:rPr sz="2600" dirty="0">
                <a:latin typeface="Calibri"/>
                <a:cs typeface="Calibri"/>
              </a:rPr>
              <a:t>el</a:t>
            </a:r>
            <a:r>
              <a:rPr sz="2600" spc="-15" dirty="0">
                <a:latin typeface="Calibri"/>
                <a:cs typeface="Calibri"/>
              </a:rPr>
              <a:t>a</a:t>
            </a:r>
            <a:r>
              <a:rPr sz="2600" spc="-35" dirty="0">
                <a:latin typeface="Calibri"/>
                <a:cs typeface="Calibri"/>
              </a:rPr>
              <a:t>s</a:t>
            </a:r>
            <a:r>
              <a:rPr sz="2600" dirty="0">
                <a:latin typeface="Calibri"/>
                <a:cs typeface="Calibri"/>
              </a:rPr>
              <a:t>ti</a:t>
            </a:r>
            <a:r>
              <a:rPr sz="2600" spc="-15" dirty="0">
                <a:latin typeface="Calibri"/>
                <a:cs typeface="Calibri"/>
              </a:rPr>
              <a:t>n</a:t>
            </a:r>
            <a:r>
              <a:rPr sz="2600" spc="-5" dirty="0">
                <a:latin typeface="Calibri"/>
                <a:cs typeface="Calibri"/>
              </a:rPr>
              <a:t>g</a:t>
            </a:r>
            <a:r>
              <a:rPr sz="2600" spc="-15" dirty="0">
                <a:latin typeface="Calibri"/>
                <a:cs typeface="Calibri"/>
              </a:rPr>
              <a:t>p</a:t>
            </a:r>
            <a:r>
              <a:rPr sz="2600" dirty="0">
                <a:latin typeface="Calibri"/>
                <a:cs typeface="Calibri"/>
              </a:rPr>
              <a:t>l</a:t>
            </a:r>
            <a:r>
              <a:rPr sz="2600" spc="-10" dirty="0">
                <a:latin typeface="Calibri"/>
                <a:cs typeface="Calibri"/>
              </a:rPr>
              <a:t>i</a:t>
            </a:r>
            <a:r>
              <a:rPr sz="2600" dirty="0">
                <a:latin typeface="Calibri"/>
                <a:cs typeface="Calibri"/>
              </a:rPr>
              <a:t>c</a:t>
            </a:r>
            <a:r>
              <a:rPr sz="2600" spc="-35" dirty="0">
                <a:latin typeface="Calibri"/>
                <a:cs typeface="Calibri"/>
              </a:rPr>
              <a:t>h</a:t>
            </a:r>
            <a:r>
              <a:rPr sz="2600" spc="-10" dirty="0">
                <a:latin typeface="Calibri"/>
                <a:cs typeface="Calibri"/>
              </a:rPr>
              <a:t>t</a:t>
            </a:r>
            <a:r>
              <a:rPr sz="2600" dirty="0">
                <a:latin typeface="Calibri"/>
                <a:cs typeface="Calibri"/>
              </a:rPr>
              <a:t>i</a:t>
            </a:r>
            <a:r>
              <a:rPr sz="2600" spc="-40" dirty="0">
                <a:latin typeface="Calibri"/>
                <a:cs typeface="Calibri"/>
              </a:rPr>
              <a:t>g</a:t>
            </a:r>
            <a:r>
              <a:rPr sz="2600" dirty="0">
                <a:latin typeface="Calibri"/>
                <a:cs typeface="Calibri"/>
              </a:rPr>
              <a:t>e </a:t>
            </a:r>
            <a:r>
              <a:rPr sz="2600" spc="-20" dirty="0">
                <a:latin typeface="Calibri"/>
                <a:cs typeface="Calibri"/>
              </a:rPr>
              <a:t>o</a:t>
            </a:r>
            <a:r>
              <a:rPr sz="2600" spc="-5" dirty="0">
                <a:latin typeface="Calibri"/>
                <a:cs typeface="Calibri"/>
              </a:rPr>
              <a:t>p</a:t>
            </a:r>
            <a:r>
              <a:rPr sz="2600" spc="-15" dirty="0">
                <a:latin typeface="Calibri"/>
                <a:cs typeface="Calibri"/>
              </a:rPr>
              <a:t>n</a:t>
            </a:r>
            <a:r>
              <a:rPr sz="2600" dirty="0">
                <a:latin typeface="Calibri"/>
                <a:cs typeface="Calibri"/>
              </a:rPr>
              <a:t>e</a:t>
            </a:r>
            <a:r>
              <a:rPr sz="2600" spc="-5" dirty="0">
                <a:latin typeface="Calibri"/>
                <a:cs typeface="Calibri"/>
              </a:rPr>
              <a:t>m</a:t>
            </a:r>
            <a:r>
              <a:rPr sz="2600" dirty="0">
                <a:latin typeface="Calibri"/>
                <a:cs typeface="Calibri"/>
              </a:rPr>
              <a:t>e</a:t>
            </a:r>
            <a:r>
              <a:rPr sz="2600" spc="-5" dirty="0">
                <a:latin typeface="Calibri"/>
                <a:cs typeface="Calibri"/>
              </a:rPr>
              <a:t>n</a:t>
            </a:r>
            <a:r>
              <a:rPr sz="2600" b="1" dirty="0">
                <a:latin typeface="Calibri"/>
                <a:cs typeface="Calibri"/>
              </a:rPr>
              <a:t>:</a:t>
            </a:r>
            <a:endParaRPr sz="2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5"/>
              </a:spcBef>
              <a:buFont typeface="Calibri"/>
              <a:buAutoNum type="alphaLcPeriod"/>
              <a:tabLst>
                <a:tab pos="243204" algn="l"/>
              </a:tabLst>
            </a:pPr>
            <a:r>
              <a:rPr sz="1900" b="1" spc="-40" dirty="0">
                <a:latin typeface="Calibri"/>
                <a:cs typeface="Calibri"/>
              </a:rPr>
              <a:t>r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25" dirty="0">
                <a:latin typeface="Calibri"/>
                <a:cs typeface="Calibri"/>
              </a:rPr>
              <a:t>n</a:t>
            </a:r>
            <a:r>
              <a:rPr sz="1900" b="1" spc="-35" dirty="0">
                <a:latin typeface="Calibri"/>
                <a:cs typeface="Calibri"/>
              </a:rPr>
              <a:t>t</a:t>
            </a:r>
            <a:r>
              <a:rPr sz="1900" b="1" spc="-10" dirty="0">
                <a:latin typeface="Calibri"/>
                <a:cs typeface="Calibri"/>
              </a:rPr>
              <a:t>e</a:t>
            </a:r>
            <a:r>
              <a:rPr sz="1900" b="1" spc="2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f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and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40" dirty="0">
                <a:latin typeface="Calibri"/>
                <a:cs typeface="Calibri"/>
              </a:rPr>
              <a:t>r</a:t>
            </a:r>
            <a:r>
              <a:rPr sz="1900" b="1" spc="-10" dirty="0">
                <a:latin typeface="Calibri"/>
                <a:cs typeface="Calibri"/>
              </a:rPr>
              <a:t>e</a:t>
            </a:r>
            <a:r>
              <a:rPr sz="1900" b="1" spc="30" dirty="0">
                <a:latin typeface="Calibri"/>
                <a:cs typeface="Calibri"/>
              </a:rPr>
              <a:t> </a:t>
            </a:r>
            <a:r>
              <a:rPr sz="1900" b="1" spc="-20" dirty="0">
                <a:latin typeface="Calibri"/>
                <a:cs typeface="Calibri"/>
              </a:rPr>
              <a:t>v</a:t>
            </a:r>
            <a:r>
              <a:rPr sz="1900" b="1" spc="-15" dirty="0">
                <a:latin typeface="Calibri"/>
                <a:cs typeface="Calibri"/>
              </a:rPr>
              <a:t>oo</a:t>
            </a:r>
            <a:r>
              <a:rPr sz="1900" b="1" spc="-40" dirty="0">
                <a:latin typeface="Calibri"/>
                <a:cs typeface="Calibri"/>
              </a:rPr>
              <a:t>r</a:t>
            </a:r>
            <a:r>
              <a:rPr sz="1900" b="1" spc="-15" dirty="0">
                <a:latin typeface="Calibri"/>
                <a:cs typeface="Calibri"/>
              </a:rPr>
              <a:t>d</a:t>
            </a:r>
            <a:r>
              <a:rPr sz="1900" b="1" spc="-5" dirty="0">
                <a:latin typeface="Calibri"/>
                <a:cs typeface="Calibri"/>
              </a:rPr>
              <a:t>ele</a:t>
            </a:r>
            <a:r>
              <a:rPr sz="1900" b="1" spc="-15" dirty="0">
                <a:latin typeface="Calibri"/>
                <a:cs typeface="Calibri"/>
              </a:rPr>
              <a:t>n</a:t>
            </a:r>
            <a:r>
              <a:rPr sz="1900" b="1" spc="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u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f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5" dirty="0">
                <a:latin typeface="Calibri"/>
                <a:cs typeface="Calibri"/>
              </a:rPr>
              <a:t>n</a:t>
            </a:r>
            <a:r>
              <a:rPr sz="1900" spc="-10" dirty="0">
                <a:latin typeface="Calibri"/>
                <a:cs typeface="Calibri"/>
              </a:rPr>
              <a:t>a</a:t>
            </a:r>
            <a:r>
              <a:rPr sz="1900" spc="-15" dirty="0">
                <a:latin typeface="Calibri"/>
                <a:cs typeface="Calibri"/>
              </a:rPr>
              <a:t>n</a:t>
            </a:r>
            <a:r>
              <a:rPr sz="1900" spc="-10" dirty="0">
                <a:latin typeface="Calibri"/>
                <a:cs typeface="Calibri"/>
              </a:rPr>
              <a:t>c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0" dirty="0">
                <a:latin typeface="Calibri"/>
                <a:cs typeface="Calibri"/>
              </a:rPr>
              <a:t>ë</a:t>
            </a:r>
            <a:r>
              <a:rPr sz="1900" spc="-5" dirty="0">
                <a:latin typeface="Calibri"/>
                <a:cs typeface="Calibri"/>
              </a:rPr>
              <a:t>l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act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40" dirty="0">
                <a:latin typeface="Calibri"/>
                <a:cs typeface="Calibri"/>
              </a:rPr>
              <a:t>v</a:t>
            </a:r>
            <a:r>
              <a:rPr sz="1900" spc="-10" dirty="0">
                <a:latin typeface="Calibri"/>
                <a:cs typeface="Calibri"/>
              </a:rPr>
              <a:t>a;</a:t>
            </a:r>
            <a:endParaRPr sz="1900" dirty="0">
              <a:latin typeface="Calibri"/>
              <a:cs typeface="Calibri"/>
            </a:endParaRPr>
          </a:p>
          <a:p>
            <a:pPr marL="253365" indent="-240665">
              <a:lnSpc>
                <a:spcPct val="100000"/>
              </a:lnSpc>
              <a:spcBef>
                <a:spcPts val="765"/>
              </a:spcBef>
              <a:buFont typeface="Calibri"/>
              <a:buAutoNum type="alphaLcPeriod"/>
              <a:tabLst>
                <a:tab pos="254000" algn="l"/>
              </a:tabLst>
            </a:pPr>
            <a:r>
              <a:rPr sz="1900" b="1" spc="-40" dirty="0">
                <a:latin typeface="Calibri"/>
                <a:cs typeface="Calibri"/>
              </a:rPr>
              <a:t>r</a:t>
            </a:r>
            <a:r>
              <a:rPr sz="1900" b="1" spc="-30" dirty="0">
                <a:latin typeface="Calibri"/>
                <a:cs typeface="Calibri"/>
              </a:rPr>
              <a:t>o</a:t>
            </a:r>
            <a:r>
              <a:rPr sz="1900" b="1" spc="-35" dirty="0">
                <a:latin typeface="Calibri"/>
                <a:cs typeface="Calibri"/>
              </a:rPr>
              <a:t>y</a:t>
            </a:r>
            <a:r>
              <a:rPr sz="1900" b="1" spc="-10" dirty="0">
                <a:latin typeface="Calibri"/>
                <a:cs typeface="Calibri"/>
              </a:rPr>
              <a:t>alt</a:t>
            </a:r>
            <a:r>
              <a:rPr sz="1900" b="1" spc="50" dirty="0">
                <a:latin typeface="Calibri"/>
                <a:cs typeface="Calibri"/>
              </a:rPr>
              <a:t>y</a:t>
            </a:r>
            <a:r>
              <a:rPr sz="1900" b="1" spc="-110" dirty="0">
                <a:latin typeface="Calibri"/>
                <a:cs typeface="Calibri"/>
              </a:rPr>
              <a:t>’</a:t>
            </a:r>
            <a:r>
              <a:rPr sz="1900" b="1" spc="-10" dirty="0">
                <a:latin typeface="Calibri"/>
                <a:cs typeface="Calibri"/>
              </a:rPr>
              <a:t>s</a:t>
            </a:r>
            <a:r>
              <a:rPr sz="1900" b="1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f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and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40" dirty="0">
                <a:latin typeface="Calibri"/>
                <a:cs typeface="Calibri"/>
              </a:rPr>
              <a:t>r</a:t>
            </a:r>
            <a:r>
              <a:rPr sz="1900" b="1" spc="-10" dirty="0">
                <a:latin typeface="Calibri"/>
                <a:cs typeface="Calibri"/>
              </a:rPr>
              <a:t>e</a:t>
            </a:r>
            <a:r>
              <a:rPr sz="1900" b="1" spc="15" dirty="0">
                <a:latin typeface="Calibri"/>
                <a:cs typeface="Calibri"/>
              </a:rPr>
              <a:t> </a:t>
            </a:r>
            <a:r>
              <a:rPr sz="1900" b="1" spc="-20" dirty="0">
                <a:latin typeface="Calibri"/>
                <a:cs typeface="Calibri"/>
              </a:rPr>
              <a:t>v</a:t>
            </a:r>
            <a:r>
              <a:rPr sz="1900" b="1" spc="-15" dirty="0">
                <a:latin typeface="Calibri"/>
                <a:cs typeface="Calibri"/>
              </a:rPr>
              <a:t>oo</a:t>
            </a:r>
            <a:r>
              <a:rPr sz="1900" b="1" spc="-40" dirty="0">
                <a:latin typeface="Calibri"/>
                <a:cs typeface="Calibri"/>
              </a:rPr>
              <a:t>r</a:t>
            </a:r>
            <a:r>
              <a:rPr sz="1900" b="1" spc="-15" dirty="0">
                <a:latin typeface="Calibri"/>
                <a:cs typeface="Calibri"/>
              </a:rPr>
              <a:t>d</a:t>
            </a:r>
            <a:r>
              <a:rPr sz="1900" b="1" spc="-5" dirty="0">
                <a:latin typeface="Calibri"/>
                <a:cs typeface="Calibri"/>
              </a:rPr>
              <a:t>ele</a:t>
            </a:r>
            <a:r>
              <a:rPr sz="1900" b="1" spc="-15" dirty="0">
                <a:latin typeface="Calibri"/>
                <a:cs typeface="Calibri"/>
              </a:rPr>
              <a:t>n</a:t>
            </a:r>
            <a:r>
              <a:rPr sz="1900" b="1" spc="1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u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25" dirty="0">
                <a:latin typeface="Calibri"/>
                <a:cs typeface="Calibri"/>
              </a:rPr>
              <a:t>n</a:t>
            </a:r>
            <a:r>
              <a:rPr sz="1900" spc="-35" dirty="0">
                <a:latin typeface="Calibri"/>
                <a:cs typeface="Calibri"/>
              </a:rPr>
              <a:t>t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ll</a:t>
            </a:r>
            <a:r>
              <a:rPr sz="1900" spc="-10" dirty="0">
                <a:latin typeface="Calibri"/>
                <a:cs typeface="Calibri"/>
              </a:rPr>
              <a:t>ect</a:t>
            </a:r>
            <a:r>
              <a:rPr sz="1900" spc="-15" dirty="0">
                <a:latin typeface="Calibri"/>
                <a:cs typeface="Calibri"/>
              </a:rPr>
              <a:t>u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l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3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30" dirty="0">
                <a:latin typeface="Calibri"/>
                <a:cs typeface="Calibri"/>
              </a:rPr>
              <a:t>g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15" dirty="0">
                <a:latin typeface="Calibri"/>
                <a:cs typeface="Calibri"/>
              </a:rPr>
              <a:t>ndom;</a:t>
            </a:r>
            <a:endParaRPr sz="1900" dirty="0">
              <a:latin typeface="Calibri"/>
              <a:cs typeface="Calibri"/>
            </a:endParaRPr>
          </a:p>
          <a:p>
            <a:pPr marL="229235" indent="-216535">
              <a:lnSpc>
                <a:spcPct val="100000"/>
              </a:lnSpc>
              <a:spcBef>
                <a:spcPts val="765"/>
              </a:spcBef>
              <a:buFont typeface="Calibri"/>
              <a:buAutoNum type="alphaLcPeriod"/>
              <a:tabLst>
                <a:tab pos="229870" algn="l"/>
              </a:tabLst>
            </a:pPr>
            <a:r>
              <a:rPr sz="1900" b="1" spc="-10" dirty="0">
                <a:latin typeface="Calibri"/>
                <a:cs typeface="Calibri"/>
              </a:rPr>
              <a:t>divid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15" dirty="0">
                <a:latin typeface="Calibri"/>
                <a:cs typeface="Calibri"/>
              </a:rPr>
              <a:t>nd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15" dirty="0">
                <a:latin typeface="Calibri"/>
                <a:cs typeface="Calibri"/>
              </a:rPr>
              <a:t>n</a:t>
            </a:r>
            <a:r>
              <a:rPr sz="1900" b="1" spc="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en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30" dirty="0">
                <a:latin typeface="Calibri"/>
                <a:cs typeface="Calibri"/>
              </a:rPr>
              <a:t>v</a:t>
            </a:r>
            <a:r>
              <a:rPr sz="1900" spc="-15" dirty="0">
                <a:latin typeface="Calibri"/>
                <a:cs typeface="Calibri"/>
              </a:rPr>
              <a:t>oo</a:t>
            </a:r>
            <a:r>
              <a:rPr sz="1900" spc="-35" dirty="0">
                <a:latin typeface="Calibri"/>
                <a:cs typeface="Calibri"/>
              </a:rPr>
              <a:t>r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l</a:t>
            </a:r>
            <a:r>
              <a:rPr sz="1900" spc="-10" dirty="0">
                <a:latin typeface="Calibri"/>
                <a:cs typeface="Calibri"/>
              </a:rPr>
              <a:t>en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u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de</a:t>
            </a:r>
            <a:r>
              <a:rPr sz="1900" b="1" spc="5" dirty="0">
                <a:latin typeface="Calibri"/>
                <a:cs typeface="Calibri"/>
              </a:rPr>
              <a:t> </a:t>
            </a:r>
            <a:r>
              <a:rPr sz="1900" b="1" spc="-20" dirty="0">
                <a:latin typeface="Calibri"/>
                <a:cs typeface="Calibri"/>
              </a:rPr>
              <a:t>v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dirty="0">
                <a:latin typeface="Calibri"/>
                <a:cs typeface="Calibri"/>
              </a:rPr>
              <a:t>r</a:t>
            </a:r>
            <a:r>
              <a:rPr sz="1900" b="1" spc="-10" dirty="0">
                <a:latin typeface="Calibri"/>
                <a:cs typeface="Calibri"/>
              </a:rPr>
              <a:t>v</a:t>
            </a:r>
            <a:r>
              <a:rPr sz="1900" b="1" spc="-40" dirty="0">
                <a:latin typeface="Calibri"/>
                <a:cs typeface="Calibri"/>
              </a:rPr>
              <a:t>r</a:t>
            </a:r>
            <a:r>
              <a:rPr sz="1900" b="1" spc="-5" dirty="0">
                <a:latin typeface="Calibri"/>
                <a:cs typeface="Calibri"/>
              </a:rPr>
              <a:t>ee</a:t>
            </a:r>
            <a:r>
              <a:rPr sz="1900" b="1" spc="-15" dirty="0">
                <a:latin typeface="Calibri"/>
                <a:cs typeface="Calibri"/>
              </a:rPr>
              <a:t>m</a:t>
            </a:r>
            <a:r>
              <a:rPr sz="1900" b="1" spc="-10" dirty="0">
                <a:latin typeface="Calibri"/>
                <a:cs typeface="Calibri"/>
              </a:rPr>
              <a:t>ding</a:t>
            </a:r>
            <a:r>
              <a:rPr sz="1900" b="1" spc="10" dirty="0">
                <a:latin typeface="Calibri"/>
                <a:cs typeface="Calibri"/>
              </a:rPr>
              <a:t> </a:t>
            </a:r>
            <a:r>
              <a:rPr sz="1900" spc="-40" dirty="0">
                <a:latin typeface="Calibri"/>
                <a:cs typeface="Calibri"/>
              </a:rPr>
              <a:t>v</a:t>
            </a:r>
            <a:r>
              <a:rPr sz="1900" spc="-10" dirty="0">
                <a:latin typeface="Calibri"/>
                <a:cs typeface="Calibri"/>
              </a:rPr>
              <a:t>an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aand</a:t>
            </a:r>
            <a:r>
              <a:rPr sz="1900" b="1" spc="-5" dirty="0">
                <a:latin typeface="Calibri"/>
                <a:cs typeface="Calibri"/>
              </a:rPr>
              <a:t>ele</a:t>
            </a:r>
            <a:r>
              <a:rPr sz="1900" b="1" spc="-15" dirty="0">
                <a:latin typeface="Calibri"/>
                <a:cs typeface="Calibri"/>
              </a:rPr>
              <a:t>n</a:t>
            </a:r>
            <a:r>
              <a:rPr sz="1900" spc="-5" dirty="0">
                <a:latin typeface="Calibri"/>
                <a:cs typeface="Calibri"/>
              </a:rPr>
              <a:t>;</a:t>
            </a:r>
            <a:endParaRPr sz="1900" dirty="0">
              <a:latin typeface="Calibri"/>
              <a:cs typeface="Calibri"/>
            </a:endParaRPr>
          </a:p>
          <a:p>
            <a:pPr marL="253365" indent="-240665">
              <a:lnSpc>
                <a:spcPct val="100000"/>
              </a:lnSpc>
              <a:spcBef>
                <a:spcPts val="780"/>
              </a:spcBef>
              <a:buFont typeface="Calibri"/>
              <a:buAutoNum type="alphaLcPeriod"/>
              <a:tabLst>
                <a:tab pos="254000" algn="l"/>
              </a:tabLst>
            </a:pPr>
            <a:r>
              <a:rPr sz="1900" spc="-30" dirty="0">
                <a:latin typeface="Calibri"/>
                <a:cs typeface="Calibri"/>
              </a:rPr>
              <a:t>v</a:t>
            </a:r>
            <a:r>
              <a:rPr sz="1900" spc="-15" dirty="0">
                <a:latin typeface="Calibri"/>
                <a:cs typeface="Calibri"/>
              </a:rPr>
              <a:t>oo</a:t>
            </a:r>
            <a:r>
              <a:rPr sz="1900" spc="-35" dirty="0">
                <a:latin typeface="Calibri"/>
                <a:cs typeface="Calibri"/>
              </a:rPr>
              <a:t>r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l</a:t>
            </a:r>
            <a:r>
              <a:rPr sz="1900" spc="-10" dirty="0">
                <a:latin typeface="Calibri"/>
                <a:cs typeface="Calibri"/>
              </a:rPr>
              <a:t>en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u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finan</a:t>
            </a:r>
            <a:r>
              <a:rPr sz="1900" b="1" spc="-15" dirty="0">
                <a:latin typeface="Calibri"/>
                <a:cs typeface="Calibri"/>
              </a:rPr>
              <a:t>c</a:t>
            </a:r>
            <a:r>
              <a:rPr sz="1900" b="1" spc="-5" dirty="0">
                <a:latin typeface="Calibri"/>
                <a:cs typeface="Calibri"/>
              </a:rPr>
              <a:t>iëlele</a:t>
            </a:r>
            <a:r>
              <a:rPr sz="1900" b="1" spc="-10" dirty="0">
                <a:latin typeface="Calibri"/>
                <a:cs typeface="Calibri"/>
              </a:rPr>
              <a:t>a</a:t>
            </a:r>
            <a:r>
              <a:rPr sz="1900" b="1" spc="-15" dirty="0">
                <a:latin typeface="Calibri"/>
                <a:cs typeface="Calibri"/>
              </a:rPr>
              <a:t>s</a:t>
            </a:r>
            <a:r>
              <a:rPr sz="1900" b="1" spc="-10" dirty="0">
                <a:latin typeface="Calibri"/>
                <a:cs typeface="Calibri"/>
              </a:rPr>
              <a:t>in</a:t>
            </a:r>
            <a:r>
              <a:rPr sz="1900" b="1" spc="-45" dirty="0">
                <a:latin typeface="Calibri"/>
                <a:cs typeface="Calibri"/>
              </a:rPr>
              <a:t>g</a:t>
            </a:r>
            <a:r>
              <a:rPr sz="1900" b="1" spc="-10" dirty="0">
                <a:latin typeface="Calibri"/>
                <a:cs typeface="Calibri"/>
              </a:rPr>
              <a:t>a</a:t>
            </a:r>
            <a:r>
              <a:rPr sz="1900" b="1" spc="-15" dirty="0">
                <a:latin typeface="Calibri"/>
                <a:cs typeface="Calibri"/>
              </a:rPr>
              <a:t>c</a:t>
            </a:r>
            <a:r>
              <a:rPr sz="1900" b="1" spc="-10" dirty="0">
                <a:latin typeface="Calibri"/>
                <a:cs typeface="Calibri"/>
              </a:rPr>
              <a:t>tivi</a:t>
            </a:r>
            <a:r>
              <a:rPr sz="1900" b="1" spc="-35" dirty="0">
                <a:latin typeface="Calibri"/>
                <a:cs typeface="Calibri"/>
              </a:rPr>
              <a:t>t</a:t>
            </a:r>
            <a:r>
              <a:rPr sz="1900" b="1" spc="-5" dirty="0">
                <a:latin typeface="Calibri"/>
                <a:cs typeface="Calibri"/>
              </a:rPr>
              <a:t>ei</a:t>
            </a:r>
            <a:r>
              <a:rPr sz="1900" b="1" spc="-35" dirty="0">
                <a:latin typeface="Calibri"/>
                <a:cs typeface="Calibri"/>
              </a:rPr>
              <a:t>t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15" dirty="0">
                <a:latin typeface="Calibri"/>
                <a:cs typeface="Calibri"/>
              </a:rPr>
              <a:t>n</a:t>
            </a:r>
            <a:r>
              <a:rPr sz="1900" spc="-5" dirty="0">
                <a:latin typeface="Calibri"/>
                <a:cs typeface="Calibri"/>
              </a:rPr>
              <a:t>;</a:t>
            </a:r>
            <a:endParaRPr sz="1900" dirty="0">
              <a:latin typeface="Calibri"/>
              <a:cs typeface="Calibri"/>
            </a:endParaRPr>
          </a:p>
          <a:p>
            <a:pPr marL="247650" indent="-234950">
              <a:lnSpc>
                <a:spcPct val="100000"/>
              </a:lnSpc>
              <a:spcBef>
                <a:spcPts val="765"/>
              </a:spcBef>
              <a:buFont typeface="Calibri"/>
              <a:buAutoNum type="alphaLcPeriod"/>
              <a:tabLst>
                <a:tab pos="247650" algn="l"/>
              </a:tabLst>
            </a:pPr>
            <a:r>
              <a:rPr sz="1900" spc="-30" dirty="0">
                <a:latin typeface="Calibri"/>
                <a:cs typeface="Calibri"/>
              </a:rPr>
              <a:t>v</a:t>
            </a:r>
            <a:r>
              <a:rPr sz="1900" spc="-15" dirty="0">
                <a:latin typeface="Calibri"/>
                <a:cs typeface="Calibri"/>
              </a:rPr>
              <a:t>oo</a:t>
            </a:r>
            <a:r>
              <a:rPr sz="1900" spc="-35" dirty="0">
                <a:latin typeface="Calibri"/>
                <a:cs typeface="Calibri"/>
              </a:rPr>
              <a:t>r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l</a:t>
            </a:r>
            <a:r>
              <a:rPr sz="1900" spc="-10" dirty="0">
                <a:latin typeface="Calibri"/>
                <a:cs typeface="Calibri"/>
              </a:rPr>
              <a:t>en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u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b="1" spc="-20" dirty="0">
                <a:latin typeface="Calibri"/>
                <a:cs typeface="Calibri"/>
              </a:rPr>
              <a:t>v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15" dirty="0">
                <a:latin typeface="Calibri"/>
                <a:cs typeface="Calibri"/>
              </a:rPr>
              <a:t>r</a:t>
            </a:r>
            <a:r>
              <a:rPr sz="1900" b="1" spc="-45" dirty="0">
                <a:latin typeface="Calibri"/>
                <a:cs typeface="Calibri"/>
              </a:rPr>
              <a:t>z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60" dirty="0">
                <a:latin typeface="Calibri"/>
                <a:cs typeface="Calibri"/>
              </a:rPr>
              <a:t>k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15" dirty="0">
                <a:latin typeface="Calibri"/>
                <a:cs typeface="Calibri"/>
              </a:rPr>
              <a:t>r</a:t>
            </a:r>
            <a:r>
              <a:rPr sz="1900" b="1" spc="-10" dirty="0">
                <a:latin typeface="Calibri"/>
                <a:cs typeface="Calibri"/>
              </a:rPr>
              <a:t>ing</a:t>
            </a:r>
            <a:r>
              <a:rPr sz="1900" b="1" spc="-15" dirty="0">
                <a:latin typeface="Calibri"/>
                <a:cs typeface="Calibri"/>
              </a:rPr>
              <a:t>s-</a:t>
            </a:r>
            <a:r>
              <a:rPr sz="1900" b="1" spc="-5" dirty="0">
                <a:latin typeface="Calibri"/>
                <a:cs typeface="Calibri"/>
              </a:rPr>
              <a:t>,</a:t>
            </a:r>
            <a:r>
              <a:rPr sz="1900" b="1" spc="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bank-</a:t>
            </a:r>
            <a:r>
              <a:rPr sz="1900" b="1" spc="10" dirty="0">
                <a:latin typeface="Calibri"/>
                <a:cs typeface="Calibri"/>
              </a:rPr>
              <a:t> 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15" dirty="0">
                <a:latin typeface="Calibri"/>
                <a:cs typeface="Calibri"/>
              </a:rPr>
              <a:t>n</a:t>
            </a:r>
            <a:r>
              <a:rPr sz="1900" b="1" spc="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and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40" dirty="0">
                <a:latin typeface="Calibri"/>
                <a:cs typeface="Calibri"/>
              </a:rPr>
              <a:t>r</a:t>
            </a:r>
            <a:r>
              <a:rPr sz="1900" b="1" spc="-10" dirty="0">
                <a:latin typeface="Calibri"/>
                <a:cs typeface="Calibri"/>
              </a:rPr>
              <a:t>e</a:t>
            </a:r>
            <a:r>
              <a:rPr sz="1900" b="1" spc="30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fin</a:t>
            </a:r>
            <a:r>
              <a:rPr sz="1900" b="1" spc="-15" dirty="0">
                <a:latin typeface="Calibri"/>
                <a:cs typeface="Calibri"/>
              </a:rPr>
              <a:t>anc</a:t>
            </a:r>
            <a:r>
              <a:rPr sz="1900" b="1" spc="-5" dirty="0">
                <a:latin typeface="Calibri"/>
                <a:cs typeface="Calibri"/>
              </a:rPr>
              <a:t>ië</a:t>
            </a:r>
            <a:r>
              <a:rPr sz="1900" b="1" spc="-10" dirty="0">
                <a:latin typeface="Calibri"/>
                <a:cs typeface="Calibri"/>
              </a:rPr>
              <a:t>le</a:t>
            </a:r>
            <a:r>
              <a:rPr sz="1900" b="1" spc="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a</a:t>
            </a:r>
            <a:r>
              <a:rPr sz="1900" b="1" spc="-15" dirty="0">
                <a:latin typeface="Calibri"/>
                <a:cs typeface="Calibri"/>
              </a:rPr>
              <a:t>c</a:t>
            </a:r>
            <a:r>
              <a:rPr sz="1900" b="1" spc="-10" dirty="0">
                <a:latin typeface="Calibri"/>
                <a:cs typeface="Calibri"/>
              </a:rPr>
              <a:t>tivi</a:t>
            </a:r>
            <a:r>
              <a:rPr sz="1900" b="1" spc="-35" dirty="0">
                <a:latin typeface="Calibri"/>
                <a:cs typeface="Calibri"/>
              </a:rPr>
              <a:t>t</a:t>
            </a:r>
            <a:r>
              <a:rPr sz="1900" b="1" spc="-5" dirty="0">
                <a:latin typeface="Calibri"/>
                <a:cs typeface="Calibri"/>
              </a:rPr>
              <a:t>ei</a:t>
            </a:r>
            <a:r>
              <a:rPr sz="1900" b="1" spc="-35" dirty="0">
                <a:latin typeface="Calibri"/>
                <a:cs typeface="Calibri"/>
              </a:rPr>
              <a:t>t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15" dirty="0">
                <a:latin typeface="Calibri"/>
                <a:cs typeface="Calibri"/>
              </a:rPr>
              <a:t>n</a:t>
            </a:r>
            <a:r>
              <a:rPr sz="1900" spc="-5" dirty="0">
                <a:latin typeface="Calibri"/>
                <a:cs typeface="Calibri"/>
              </a:rPr>
              <a:t>;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of</a:t>
            </a:r>
            <a:endParaRPr sz="1900" dirty="0">
              <a:latin typeface="Calibri"/>
              <a:cs typeface="Calibri"/>
            </a:endParaRPr>
          </a:p>
          <a:p>
            <a:pPr marL="12700" marR="5080">
              <a:lnSpc>
                <a:spcPts val="2050"/>
              </a:lnSpc>
              <a:spcBef>
                <a:spcPts val="1025"/>
              </a:spcBef>
              <a:buFont typeface="Calibri"/>
              <a:buAutoNum type="alphaLcPeriod"/>
              <a:tabLst>
                <a:tab pos="184150" algn="l"/>
              </a:tabLst>
            </a:pPr>
            <a:r>
              <a:rPr sz="1900" spc="-30" dirty="0">
                <a:latin typeface="Calibri"/>
                <a:cs typeface="Calibri"/>
              </a:rPr>
              <a:t>v</a:t>
            </a:r>
            <a:r>
              <a:rPr sz="1900" spc="-15" dirty="0">
                <a:latin typeface="Calibri"/>
                <a:cs typeface="Calibri"/>
              </a:rPr>
              <a:t>oo</a:t>
            </a:r>
            <a:r>
              <a:rPr sz="1900" spc="-35" dirty="0">
                <a:latin typeface="Calibri"/>
                <a:cs typeface="Calibri"/>
              </a:rPr>
              <a:t>r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l</a:t>
            </a:r>
            <a:r>
              <a:rPr sz="1900" spc="-10" dirty="0">
                <a:latin typeface="Calibri"/>
                <a:cs typeface="Calibri"/>
              </a:rPr>
              <a:t>en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u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30" dirty="0">
                <a:latin typeface="Calibri"/>
                <a:cs typeface="Calibri"/>
              </a:rPr>
              <a:t>w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5" dirty="0">
                <a:latin typeface="Calibri"/>
                <a:cs typeface="Calibri"/>
              </a:rPr>
              <a:t>n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0" dirty="0">
                <a:latin typeface="Calibri"/>
                <a:cs typeface="Calibri"/>
              </a:rPr>
              <a:t>g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f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30" dirty="0">
                <a:latin typeface="Calibri"/>
                <a:cs typeface="Calibri"/>
              </a:rPr>
              <a:t>g</a:t>
            </a:r>
            <a:r>
              <a:rPr sz="1900" spc="-10" dirty="0">
                <a:latin typeface="Calibri"/>
                <a:cs typeface="Calibri"/>
              </a:rPr>
              <a:t>een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20" dirty="0">
                <a:latin typeface="Calibri"/>
                <a:cs typeface="Calibri"/>
              </a:rPr>
              <a:t>c</a:t>
            </a:r>
            <a:r>
              <a:rPr sz="1900" spc="-15" dirty="0">
                <a:latin typeface="Calibri"/>
                <a:cs typeface="Calibri"/>
              </a:rPr>
              <a:t>onomi</a:t>
            </a:r>
            <a:r>
              <a:rPr sz="1900" spc="-10" dirty="0">
                <a:latin typeface="Calibri"/>
                <a:cs typeface="Calibri"/>
              </a:rPr>
              <a:t>sc</a:t>
            </a:r>
            <a:r>
              <a:rPr sz="1900" spc="-15" dirty="0">
                <a:latin typeface="Calibri"/>
                <a:cs typeface="Calibri"/>
              </a:rPr>
              <a:t>h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40" dirty="0">
                <a:latin typeface="Calibri"/>
                <a:cs typeface="Calibri"/>
              </a:rPr>
              <a:t>w</a:t>
            </a:r>
            <a:r>
              <a:rPr sz="1900" spc="-10" dirty="0">
                <a:latin typeface="Calibri"/>
                <a:cs typeface="Calibri"/>
              </a:rPr>
              <a:t>aa</a:t>
            </a:r>
            <a:r>
              <a:rPr sz="1900" spc="-35" dirty="0">
                <a:latin typeface="Calibri"/>
                <a:cs typeface="Calibri"/>
              </a:rPr>
              <a:t>r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35" dirty="0">
                <a:latin typeface="Calibri"/>
                <a:cs typeface="Calibri"/>
              </a:rPr>
              <a:t>t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20" dirty="0">
                <a:latin typeface="Calibri"/>
                <a:cs typeface="Calibri"/>
              </a:rPr>
              <a:t>e</a:t>
            </a:r>
            <a:r>
              <a:rPr sz="1900" spc="-30" dirty="0">
                <a:latin typeface="Calibri"/>
                <a:cs typeface="Calibri"/>
              </a:rPr>
              <a:t>v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30" dirty="0">
                <a:latin typeface="Calibri"/>
                <a:cs typeface="Calibri"/>
              </a:rPr>
              <a:t>g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15" dirty="0">
                <a:latin typeface="Calibri"/>
                <a:cs typeface="Calibri"/>
              </a:rPr>
              <a:t>nd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45" dirty="0">
                <a:latin typeface="Calibri"/>
                <a:cs typeface="Calibri"/>
              </a:rPr>
              <a:t> </a:t>
            </a:r>
            <a:r>
              <a:rPr sz="1900" b="1" spc="-50" dirty="0">
                <a:latin typeface="Calibri"/>
                <a:cs typeface="Calibri"/>
              </a:rPr>
              <a:t>f</a:t>
            </a:r>
            <a:r>
              <a:rPr sz="1900" b="1" spc="-10" dirty="0">
                <a:latin typeface="Calibri"/>
                <a:cs typeface="Calibri"/>
              </a:rPr>
              <a:t>a</a:t>
            </a:r>
            <a:r>
              <a:rPr sz="1900" b="1" spc="-15" dirty="0">
                <a:latin typeface="Calibri"/>
                <a:cs typeface="Calibri"/>
              </a:rPr>
              <a:t>c</a:t>
            </a:r>
            <a:r>
              <a:rPr sz="1900" b="1" spc="-10" dirty="0">
                <a:latin typeface="Calibri"/>
                <a:cs typeface="Calibri"/>
              </a:rPr>
              <a:t>tu</a:t>
            </a:r>
            <a:r>
              <a:rPr sz="1900" b="1" spc="-40" dirty="0">
                <a:latin typeface="Calibri"/>
                <a:cs typeface="Calibri"/>
              </a:rPr>
              <a:t>r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15" dirty="0">
                <a:latin typeface="Calibri"/>
                <a:cs typeface="Calibri"/>
              </a:rPr>
              <a:t>r</a:t>
            </a:r>
            <a:r>
              <a:rPr sz="1900" b="1" spc="-10" dirty="0">
                <a:latin typeface="Calibri"/>
                <a:cs typeface="Calibri"/>
              </a:rPr>
              <a:t>ing</a:t>
            </a:r>
            <a:r>
              <a:rPr sz="1900" b="1" spc="-15" dirty="0">
                <a:latin typeface="Calibri"/>
                <a:cs typeface="Calibri"/>
              </a:rPr>
              <a:t>s</a:t>
            </a:r>
            <a:r>
              <a:rPr sz="1900" b="1" spc="-10" dirty="0">
                <a:latin typeface="Calibri"/>
                <a:cs typeface="Calibri"/>
              </a:rPr>
              <a:t>a</a:t>
            </a:r>
            <a:r>
              <a:rPr sz="1900" b="1" spc="-15" dirty="0">
                <a:latin typeface="Calibri"/>
                <a:cs typeface="Calibri"/>
              </a:rPr>
              <a:t>c</a:t>
            </a:r>
            <a:r>
              <a:rPr sz="1900" b="1" spc="-10" dirty="0">
                <a:latin typeface="Calibri"/>
                <a:cs typeface="Calibri"/>
              </a:rPr>
              <a:t>tivi</a:t>
            </a:r>
            <a:r>
              <a:rPr sz="1900" b="1" spc="-35" dirty="0">
                <a:latin typeface="Calibri"/>
                <a:cs typeface="Calibri"/>
              </a:rPr>
              <a:t>t</a:t>
            </a:r>
            <a:r>
              <a:rPr sz="1900" b="1" spc="-5" dirty="0">
                <a:latin typeface="Calibri"/>
                <a:cs typeface="Calibri"/>
              </a:rPr>
              <a:t>ei</a:t>
            </a:r>
            <a:r>
              <a:rPr sz="1900" b="1" spc="-35" dirty="0">
                <a:latin typeface="Calibri"/>
                <a:cs typeface="Calibri"/>
              </a:rPr>
              <a:t>t</a:t>
            </a:r>
            <a:r>
              <a:rPr sz="1900" b="1" spc="-5" dirty="0">
                <a:latin typeface="Calibri"/>
                <a:cs typeface="Calibri"/>
              </a:rPr>
              <a:t>e</a:t>
            </a:r>
            <a:r>
              <a:rPr sz="1900" b="1" spc="-15" dirty="0">
                <a:latin typeface="Calibri"/>
                <a:cs typeface="Calibri"/>
              </a:rPr>
              <a:t>n</a:t>
            </a:r>
            <a:r>
              <a:rPr sz="1900" b="1" spc="5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b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35" dirty="0">
                <a:latin typeface="Calibri"/>
                <a:cs typeface="Calibri"/>
              </a:rPr>
              <a:t>st</a:t>
            </a:r>
            <a:r>
              <a:rPr sz="1900" spc="-10" dirty="0">
                <a:latin typeface="Calibri"/>
                <a:cs typeface="Calibri"/>
              </a:rPr>
              <a:t>aa</a:t>
            </a:r>
            <a:r>
              <a:rPr sz="1900" spc="-15" dirty="0">
                <a:latin typeface="Calibri"/>
                <a:cs typeface="Calibri"/>
              </a:rPr>
              <a:t>nd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ui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40" dirty="0">
                <a:latin typeface="Calibri"/>
                <a:cs typeface="Calibri"/>
              </a:rPr>
              <a:t>v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15" dirty="0">
                <a:latin typeface="Calibri"/>
                <a:cs typeface="Calibri"/>
              </a:rPr>
              <a:t>r</a:t>
            </a:r>
            <a:r>
              <a:rPr sz="1900" spc="-70" dirty="0">
                <a:latin typeface="Calibri"/>
                <a:cs typeface="Calibri"/>
              </a:rPr>
              <a:t>k</a:t>
            </a:r>
            <a:r>
              <a:rPr sz="1900" spc="-15" dirty="0">
                <a:latin typeface="Calibri"/>
                <a:cs typeface="Calibri"/>
              </a:rPr>
              <a:t>oo</a:t>
            </a:r>
            <a:r>
              <a:rPr sz="1900" spc="-25" dirty="0">
                <a:latin typeface="Calibri"/>
                <a:cs typeface="Calibri"/>
              </a:rPr>
              <a:t>p</a:t>
            </a:r>
            <a:r>
              <a:rPr sz="1900" spc="-30" dirty="0">
                <a:latin typeface="Calibri"/>
                <a:cs typeface="Calibri"/>
              </a:rPr>
              <a:t>v</a:t>
            </a:r>
            <a:r>
              <a:rPr sz="1900" spc="-15" dirty="0">
                <a:latin typeface="Calibri"/>
                <a:cs typeface="Calibri"/>
              </a:rPr>
              <a:t>oo</a:t>
            </a:r>
            <a:r>
              <a:rPr sz="1900" spc="-35" dirty="0">
                <a:latin typeface="Calibri"/>
                <a:cs typeface="Calibri"/>
              </a:rPr>
              <a:t>r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10" dirty="0">
                <a:latin typeface="Calibri"/>
                <a:cs typeface="Calibri"/>
              </a:rPr>
              <a:t>elen</a:t>
            </a:r>
            <a:r>
              <a:rPr sz="1900" spc="5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f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15" dirty="0">
                <a:latin typeface="Calibri"/>
                <a:cs typeface="Calibri"/>
              </a:rPr>
              <a:t>n</a:t>
            </a:r>
            <a:r>
              <a:rPr sz="1900" spc="-35" dirty="0">
                <a:latin typeface="Calibri"/>
                <a:cs typeface="Calibri"/>
              </a:rPr>
              <a:t>st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0" dirty="0">
                <a:latin typeface="Calibri"/>
                <a:cs typeface="Calibri"/>
              </a:rPr>
              <a:t>n</a:t>
            </a:r>
            <a:r>
              <a:rPr sz="1900" spc="-30" dirty="0">
                <a:latin typeface="Calibri"/>
                <a:cs typeface="Calibri"/>
              </a:rPr>
              <a:t>v</a:t>
            </a:r>
            <a:r>
              <a:rPr sz="1900" spc="-15" dirty="0">
                <a:latin typeface="Calibri"/>
                <a:cs typeface="Calibri"/>
              </a:rPr>
              <a:t>oo</a:t>
            </a:r>
            <a:r>
              <a:rPr sz="1900" spc="-35" dirty="0">
                <a:latin typeface="Calibri"/>
                <a:cs typeface="Calibri"/>
              </a:rPr>
              <a:t>r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10" dirty="0">
                <a:latin typeface="Calibri"/>
                <a:cs typeface="Calibri"/>
              </a:rPr>
              <a:t>elen</a:t>
            </a:r>
            <a:r>
              <a:rPr sz="1900" spc="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be</a:t>
            </a:r>
            <a:r>
              <a:rPr sz="1900" spc="-15" dirty="0">
                <a:latin typeface="Calibri"/>
                <a:cs typeface="Calibri"/>
              </a:rPr>
              <a:t>h</a:t>
            </a:r>
            <a:r>
              <a:rPr sz="1900" spc="-10" dirty="0">
                <a:latin typeface="Calibri"/>
                <a:cs typeface="Calibri"/>
              </a:rPr>
              <a:t>aald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m</a:t>
            </a:r>
            <a:r>
              <a:rPr sz="1900" spc="-20" dirty="0">
                <a:latin typeface="Calibri"/>
                <a:cs typeface="Calibri"/>
              </a:rPr>
              <a:t>e</a:t>
            </a:r>
            <a:r>
              <a:rPr sz="1900" spc="-10" dirty="0">
                <a:latin typeface="Calibri"/>
                <a:cs typeface="Calibri"/>
              </a:rPr>
              <a:t>t </a:t>
            </a:r>
            <a:r>
              <a:rPr sz="1900" spc="-30" dirty="0">
                <a:latin typeface="Calibri"/>
                <a:cs typeface="Calibri"/>
              </a:rPr>
              <a:t>g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ede</a:t>
            </a:r>
            <a:r>
              <a:rPr sz="1900" spc="-35" dirty="0">
                <a:latin typeface="Calibri"/>
                <a:cs typeface="Calibri"/>
              </a:rPr>
              <a:t>r</a:t>
            </a:r>
            <a:r>
              <a:rPr sz="1900" spc="-10" dirty="0">
                <a:latin typeface="Calibri"/>
                <a:cs typeface="Calibri"/>
              </a:rPr>
              <a:t>en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f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15" dirty="0">
                <a:latin typeface="Calibri"/>
                <a:cs typeface="Calibri"/>
              </a:rPr>
              <a:t>n</a:t>
            </a:r>
            <a:r>
              <a:rPr sz="1900" spc="-35" dirty="0">
                <a:latin typeface="Calibri"/>
                <a:cs typeface="Calibri"/>
              </a:rPr>
              <a:t>st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15" dirty="0">
                <a:latin typeface="Calibri"/>
                <a:cs typeface="Calibri"/>
              </a:rPr>
              <a:t>n</a:t>
            </a:r>
            <a:r>
              <a:rPr sz="1900" spc="-5" dirty="0">
                <a:latin typeface="Calibri"/>
                <a:cs typeface="Calibri"/>
              </a:rPr>
              <a:t>,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30" dirty="0">
                <a:latin typeface="Calibri"/>
                <a:cs typeface="Calibri"/>
              </a:rPr>
              <a:t>g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70" dirty="0">
                <a:latin typeface="Calibri"/>
                <a:cs typeface="Calibri"/>
              </a:rPr>
              <a:t>k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c</a:t>
            </a:r>
            <a:r>
              <a:rPr sz="1900" spc="-25" dirty="0">
                <a:latin typeface="Calibri"/>
                <a:cs typeface="Calibri"/>
              </a:rPr>
              <a:t>h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40" dirty="0">
                <a:latin typeface="Calibri"/>
                <a:cs typeface="Calibri"/>
              </a:rPr>
              <a:t>v</a:t>
            </a:r>
            <a:r>
              <a:rPr sz="1900" spc="-10" dirty="0">
                <a:latin typeface="Calibri"/>
                <a:cs typeface="Calibri"/>
              </a:rPr>
              <a:t>an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f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40" dirty="0">
                <a:latin typeface="Calibri"/>
                <a:cs typeface="Calibri"/>
              </a:rPr>
              <a:t>v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15" dirty="0">
                <a:latin typeface="Calibri"/>
                <a:cs typeface="Calibri"/>
              </a:rPr>
              <a:t>r</a:t>
            </a:r>
            <a:r>
              <a:rPr sz="1900" spc="-70" dirty="0">
                <a:latin typeface="Calibri"/>
                <a:cs typeface="Calibri"/>
              </a:rPr>
              <a:t>k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c</a:t>
            </a:r>
            <a:r>
              <a:rPr sz="1900" spc="-25" dirty="0">
                <a:latin typeface="Calibri"/>
                <a:cs typeface="Calibri"/>
              </a:rPr>
              <a:t>h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aan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b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l</a:t>
            </a:r>
            <a:r>
              <a:rPr sz="1900" spc="-10" dirty="0">
                <a:latin typeface="Calibri"/>
                <a:cs typeface="Calibri"/>
              </a:rPr>
              <a:t>a</a:t>
            </a:r>
            <a:r>
              <a:rPr sz="1900" spc="-35" dirty="0">
                <a:latin typeface="Calibri"/>
                <a:cs typeface="Calibri"/>
              </a:rPr>
              <a:t>s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15" dirty="0">
                <a:latin typeface="Calibri"/>
                <a:cs typeface="Calibri"/>
              </a:rPr>
              <a:t>ngp</a:t>
            </a:r>
            <a:r>
              <a:rPr sz="1900" spc="-5" dirty="0">
                <a:latin typeface="Calibri"/>
                <a:cs typeface="Calibri"/>
              </a:rPr>
              <a:t>li</a:t>
            </a:r>
            <a:r>
              <a:rPr sz="1900" spc="-10" dirty="0">
                <a:latin typeface="Calibri"/>
                <a:cs typeface="Calibri"/>
              </a:rPr>
              <a:t>c</a:t>
            </a:r>
            <a:r>
              <a:rPr sz="1900" spc="-25" dirty="0">
                <a:latin typeface="Calibri"/>
                <a:cs typeface="Calibri"/>
              </a:rPr>
              <a:t>h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spc="-5" dirty="0">
                <a:latin typeface="Calibri"/>
                <a:cs typeface="Calibri"/>
              </a:rPr>
              <a:t>i</a:t>
            </a:r>
            <a:r>
              <a:rPr sz="1900" spc="-30" dirty="0">
                <a:latin typeface="Calibri"/>
                <a:cs typeface="Calibri"/>
              </a:rPr>
              <a:t>g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5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f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een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aan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hem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30" dirty="0">
                <a:latin typeface="Calibri"/>
                <a:cs typeface="Calibri"/>
              </a:rPr>
              <a:t>g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li</a:t>
            </a:r>
            <a:r>
              <a:rPr sz="1900" spc="-10" dirty="0">
                <a:latin typeface="Calibri"/>
                <a:cs typeface="Calibri"/>
              </a:rPr>
              <a:t>ee</a:t>
            </a:r>
            <a:r>
              <a:rPr sz="1900" spc="-35" dirty="0">
                <a:latin typeface="Calibri"/>
                <a:cs typeface="Calibri"/>
              </a:rPr>
              <a:t>r</a:t>
            </a:r>
            <a:r>
              <a:rPr sz="1900" spc="-10" dirty="0">
                <a:latin typeface="Calibri"/>
                <a:cs typeface="Calibri"/>
              </a:rPr>
              <a:t>d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li</a:t>
            </a:r>
            <a:r>
              <a:rPr sz="1900" spc="-10" dirty="0">
                <a:latin typeface="Calibri"/>
                <a:cs typeface="Calibri"/>
              </a:rPr>
              <a:t>c</a:t>
            </a:r>
            <a:r>
              <a:rPr sz="1900" spc="-15" dirty="0">
                <a:latin typeface="Calibri"/>
                <a:cs typeface="Calibri"/>
              </a:rPr>
              <a:t>haam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o</a:t>
            </a:r>
            <a:r>
              <a:rPr sz="1900" spc="-10" dirty="0">
                <a:latin typeface="Calibri"/>
                <a:cs typeface="Calibri"/>
              </a:rPr>
              <a:t>f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30" dirty="0">
                <a:latin typeface="Calibri"/>
                <a:cs typeface="Calibri"/>
              </a:rPr>
              <a:t>g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" dirty="0">
                <a:latin typeface="Calibri"/>
                <a:cs typeface="Calibri"/>
              </a:rPr>
              <a:t>li</a:t>
            </a:r>
            <a:r>
              <a:rPr sz="1900" spc="-10" dirty="0">
                <a:latin typeface="Calibri"/>
                <a:cs typeface="Calibri"/>
              </a:rPr>
              <a:t>ee</a:t>
            </a:r>
            <a:r>
              <a:rPr sz="1900" spc="-35" dirty="0">
                <a:latin typeface="Calibri"/>
                <a:cs typeface="Calibri"/>
              </a:rPr>
              <a:t>r</a:t>
            </a:r>
            <a:r>
              <a:rPr sz="1900" spc="-15" dirty="0">
                <a:latin typeface="Calibri"/>
                <a:cs typeface="Calibri"/>
              </a:rPr>
              <a:t>d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3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n</a:t>
            </a:r>
            <a:r>
              <a:rPr sz="1900" spc="-20" dirty="0">
                <a:latin typeface="Calibri"/>
                <a:cs typeface="Calibri"/>
              </a:rPr>
              <a:t>a</a:t>
            </a:r>
            <a:r>
              <a:rPr sz="1900" spc="-10" dirty="0">
                <a:latin typeface="Calibri"/>
                <a:cs typeface="Calibri"/>
              </a:rPr>
              <a:t>t</a:t>
            </a:r>
            <a:r>
              <a:rPr sz="1900" spc="-15" dirty="0">
                <a:latin typeface="Calibri"/>
                <a:cs typeface="Calibri"/>
              </a:rPr>
              <a:t>uur</a:t>
            </a:r>
            <a:r>
              <a:rPr sz="1900" spc="-5" dirty="0">
                <a:latin typeface="Calibri"/>
                <a:cs typeface="Calibri"/>
              </a:rPr>
              <a:t>li</a:t>
            </a:r>
            <a:r>
              <a:rPr sz="1900" spc="-10" dirty="0">
                <a:latin typeface="Calibri"/>
                <a:cs typeface="Calibri"/>
              </a:rPr>
              <a:t>jk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p</a:t>
            </a:r>
            <a:r>
              <a:rPr sz="1900" spc="-10" dirty="0">
                <a:latin typeface="Calibri"/>
                <a:cs typeface="Calibri"/>
              </a:rPr>
              <a:t>e</a:t>
            </a:r>
            <a:r>
              <a:rPr sz="1900" spc="-50" dirty="0">
                <a:latin typeface="Calibri"/>
                <a:cs typeface="Calibri"/>
              </a:rPr>
              <a:t>r</a:t>
            </a:r>
            <a:r>
              <a:rPr sz="1900" spc="-10" dirty="0">
                <a:latin typeface="Calibri"/>
                <a:cs typeface="Calibri"/>
              </a:rPr>
              <a:t>s</a:t>
            </a:r>
            <a:r>
              <a:rPr sz="1900" spc="-15" dirty="0">
                <a:latin typeface="Calibri"/>
                <a:cs typeface="Calibri"/>
              </a:rPr>
              <a:t>oo</a:t>
            </a:r>
            <a:r>
              <a:rPr sz="1900" spc="-10" dirty="0">
                <a:latin typeface="Calibri"/>
                <a:cs typeface="Calibri"/>
              </a:rPr>
              <a:t>n;</a:t>
            </a:r>
            <a:endParaRPr sz="1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i="1" spc="-20" dirty="0">
                <a:solidFill>
                  <a:srgbClr val="548235"/>
                </a:solidFill>
                <a:latin typeface="Calibri"/>
                <a:cs typeface="Calibri"/>
              </a:rPr>
              <a:t>ve</a:t>
            </a:r>
            <a:r>
              <a:rPr sz="1900" i="1" spc="-15" dirty="0">
                <a:solidFill>
                  <a:srgbClr val="548235"/>
                </a:solidFill>
                <a:latin typeface="Calibri"/>
                <a:cs typeface="Calibri"/>
              </a:rPr>
              <a:t>rminder</a:t>
            </a:r>
            <a:r>
              <a:rPr sz="1900" i="1" spc="-10" dirty="0">
                <a:solidFill>
                  <a:srgbClr val="548235"/>
                </a:solidFill>
                <a:latin typeface="Calibri"/>
                <a:cs typeface="Calibri"/>
              </a:rPr>
              <a:t>d</a:t>
            </a:r>
            <a:r>
              <a:rPr sz="1900" i="1" spc="45" dirty="0">
                <a:solidFill>
                  <a:srgbClr val="548235"/>
                </a:solidFill>
                <a:latin typeface="Calibri"/>
                <a:cs typeface="Calibri"/>
              </a:rPr>
              <a:t> </a:t>
            </a:r>
            <a:r>
              <a:rPr sz="1900" i="1" spc="-15" dirty="0">
                <a:solidFill>
                  <a:srgbClr val="548235"/>
                </a:solidFill>
                <a:latin typeface="Calibri"/>
                <a:cs typeface="Calibri"/>
              </a:rPr>
              <a:t>m</a:t>
            </a:r>
            <a:r>
              <a:rPr sz="1900" i="1" spc="-30" dirty="0">
                <a:solidFill>
                  <a:srgbClr val="548235"/>
                </a:solidFill>
                <a:latin typeface="Calibri"/>
                <a:cs typeface="Calibri"/>
              </a:rPr>
              <a:t>e</a:t>
            </a:r>
            <a:r>
              <a:rPr sz="1900" i="1" spc="-10" dirty="0">
                <a:solidFill>
                  <a:srgbClr val="548235"/>
                </a:solidFill>
                <a:latin typeface="Calibri"/>
                <a:cs typeface="Calibri"/>
              </a:rPr>
              <a:t>t</a:t>
            </a:r>
            <a:r>
              <a:rPr sz="1900" i="1" spc="15" dirty="0">
                <a:solidFill>
                  <a:srgbClr val="548235"/>
                </a:solidFill>
                <a:latin typeface="Calibri"/>
                <a:cs typeface="Calibri"/>
              </a:rPr>
              <a:t> </a:t>
            </a:r>
            <a:r>
              <a:rPr sz="1900" i="1" spc="-15" dirty="0">
                <a:solidFill>
                  <a:srgbClr val="548235"/>
                </a:solidFill>
                <a:latin typeface="Calibri"/>
                <a:cs typeface="Calibri"/>
              </a:rPr>
              <a:t>d</a:t>
            </a:r>
            <a:r>
              <a:rPr sz="1900" i="1" spc="-10" dirty="0">
                <a:solidFill>
                  <a:srgbClr val="548235"/>
                </a:solidFill>
                <a:latin typeface="Calibri"/>
                <a:cs typeface="Calibri"/>
              </a:rPr>
              <a:t>e</a:t>
            </a:r>
            <a:r>
              <a:rPr sz="1900" i="1" spc="-5" dirty="0">
                <a:solidFill>
                  <a:srgbClr val="548235"/>
                </a:solidFill>
                <a:latin typeface="Calibri"/>
                <a:cs typeface="Calibri"/>
              </a:rPr>
              <a:t> </a:t>
            </a:r>
            <a:r>
              <a:rPr sz="1900" i="1" spc="-15" dirty="0">
                <a:solidFill>
                  <a:srgbClr val="548235"/>
                </a:solidFill>
                <a:latin typeface="Calibri"/>
                <a:cs typeface="Calibri"/>
              </a:rPr>
              <a:t>m</a:t>
            </a:r>
            <a:r>
              <a:rPr sz="1900" i="1" spc="-30" dirty="0">
                <a:solidFill>
                  <a:srgbClr val="548235"/>
                </a:solidFill>
                <a:latin typeface="Calibri"/>
                <a:cs typeface="Calibri"/>
              </a:rPr>
              <a:t>e</a:t>
            </a:r>
            <a:r>
              <a:rPr sz="1900" i="1" spc="-10" dirty="0">
                <a:solidFill>
                  <a:srgbClr val="548235"/>
                </a:solidFill>
                <a:latin typeface="Calibri"/>
                <a:cs typeface="Calibri"/>
              </a:rPr>
              <a:t>t</a:t>
            </a:r>
            <a:r>
              <a:rPr sz="1900" i="1" spc="15" dirty="0">
                <a:solidFill>
                  <a:srgbClr val="548235"/>
                </a:solidFill>
                <a:latin typeface="Calibri"/>
                <a:cs typeface="Calibri"/>
              </a:rPr>
              <a:t> </a:t>
            </a:r>
            <a:r>
              <a:rPr sz="1900" i="1" spc="-15" dirty="0">
                <a:solidFill>
                  <a:srgbClr val="548235"/>
                </a:solidFill>
                <a:latin typeface="Calibri"/>
                <a:cs typeface="Calibri"/>
              </a:rPr>
              <a:t>di</a:t>
            </a:r>
            <a:r>
              <a:rPr sz="1900" i="1" spc="-10" dirty="0">
                <a:solidFill>
                  <a:srgbClr val="548235"/>
                </a:solidFill>
                <a:latin typeface="Calibri"/>
                <a:cs typeface="Calibri"/>
              </a:rPr>
              <a:t>e</a:t>
            </a:r>
            <a:r>
              <a:rPr sz="1900" i="1" spc="5" dirty="0">
                <a:solidFill>
                  <a:srgbClr val="548235"/>
                </a:solidFill>
                <a:latin typeface="Calibri"/>
                <a:cs typeface="Calibri"/>
              </a:rPr>
              <a:t> </a:t>
            </a:r>
            <a:r>
              <a:rPr sz="1900" i="1" spc="-30" dirty="0">
                <a:solidFill>
                  <a:srgbClr val="548235"/>
                </a:solidFill>
                <a:latin typeface="Calibri"/>
                <a:cs typeface="Calibri"/>
              </a:rPr>
              <a:t>v</a:t>
            </a:r>
            <a:r>
              <a:rPr sz="1900" i="1" spc="-15" dirty="0">
                <a:solidFill>
                  <a:srgbClr val="548235"/>
                </a:solidFill>
                <a:latin typeface="Calibri"/>
                <a:cs typeface="Calibri"/>
              </a:rPr>
              <a:t>oord</a:t>
            </a:r>
            <a:r>
              <a:rPr sz="1900" i="1" spc="-20" dirty="0">
                <a:solidFill>
                  <a:srgbClr val="548235"/>
                </a:solidFill>
                <a:latin typeface="Calibri"/>
                <a:cs typeface="Calibri"/>
              </a:rPr>
              <a:t>e</a:t>
            </a:r>
            <a:r>
              <a:rPr sz="1900" i="1" spc="-10" dirty="0">
                <a:solidFill>
                  <a:srgbClr val="548235"/>
                </a:solidFill>
                <a:latin typeface="Calibri"/>
                <a:cs typeface="Calibri"/>
              </a:rPr>
              <a:t>l</a:t>
            </a:r>
            <a:r>
              <a:rPr sz="1900" i="1" spc="-20" dirty="0">
                <a:solidFill>
                  <a:srgbClr val="548235"/>
                </a:solidFill>
                <a:latin typeface="Calibri"/>
                <a:cs typeface="Calibri"/>
              </a:rPr>
              <a:t>e</a:t>
            </a:r>
            <a:r>
              <a:rPr sz="1900" i="1" spc="-10" dirty="0">
                <a:solidFill>
                  <a:srgbClr val="548235"/>
                </a:solidFill>
                <a:latin typeface="Calibri"/>
                <a:cs typeface="Calibri"/>
              </a:rPr>
              <a:t>n</a:t>
            </a:r>
            <a:r>
              <a:rPr sz="1900" i="1" spc="60" dirty="0">
                <a:solidFill>
                  <a:srgbClr val="548235"/>
                </a:solidFill>
                <a:latin typeface="Calibri"/>
                <a:cs typeface="Calibri"/>
              </a:rPr>
              <a:t> </a:t>
            </a:r>
            <a:r>
              <a:rPr sz="1900" i="1" spc="-20" dirty="0">
                <a:solidFill>
                  <a:srgbClr val="548235"/>
                </a:solidFill>
                <a:latin typeface="Calibri"/>
                <a:cs typeface="Calibri"/>
              </a:rPr>
              <a:t>ve</a:t>
            </a:r>
            <a:r>
              <a:rPr sz="1900" i="1" spc="-15" dirty="0">
                <a:solidFill>
                  <a:srgbClr val="548235"/>
                </a:solidFill>
                <a:latin typeface="Calibri"/>
                <a:cs typeface="Calibri"/>
              </a:rPr>
              <a:t>rban</a:t>
            </a:r>
            <a:r>
              <a:rPr sz="1900" i="1" spc="-10" dirty="0">
                <a:solidFill>
                  <a:srgbClr val="548235"/>
                </a:solidFill>
                <a:latin typeface="Calibri"/>
                <a:cs typeface="Calibri"/>
              </a:rPr>
              <a:t>d</a:t>
            </a:r>
            <a:r>
              <a:rPr sz="1900" i="1" spc="20" dirty="0">
                <a:solidFill>
                  <a:srgbClr val="548235"/>
                </a:solidFill>
                <a:latin typeface="Calibri"/>
                <a:cs typeface="Calibri"/>
              </a:rPr>
              <a:t> </a:t>
            </a:r>
            <a:r>
              <a:rPr sz="1900" i="1" spc="-15" dirty="0" err="1">
                <a:solidFill>
                  <a:srgbClr val="548235"/>
                </a:solidFill>
                <a:latin typeface="Calibri"/>
                <a:cs typeface="Calibri"/>
              </a:rPr>
              <a:t>houd</a:t>
            </a:r>
            <a:r>
              <a:rPr sz="1900" i="1" spc="-20" dirty="0" err="1">
                <a:solidFill>
                  <a:srgbClr val="548235"/>
                </a:solidFill>
                <a:latin typeface="Calibri"/>
                <a:cs typeface="Calibri"/>
              </a:rPr>
              <a:t>e</a:t>
            </a:r>
            <a:r>
              <a:rPr sz="1900" i="1" spc="-15" dirty="0" err="1">
                <a:solidFill>
                  <a:srgbClr val="548235"/>
                </a:solidFill>
                <a:latin typeface="Calibri"/>
                <a:cs typeface="Calibri"/>
              </a:rPr>
              <a:t>nd</a:t>
            </a:r>
            <a:r>
              <a:rPr sz="1900" i="1" spc="-10" dirty="0" err="1">
                <a:solidFill>
                  <a:srgbClr val="548235"/>
                </a:solidFill>
                <a:latin typeface="Calibri"/>
                <a:cs typeface="Calibri"/>
              </a:rPr>
              <a:t>e</a:t>
            </a:r>
            <a:r>
              <a:rPr sz="1900" i="1" spc="30" dirty="0">
                <a:solidFill>
                  <a:srgbClr val="548235"/>
                </a:solidFill>
                <a:latin typeface="Calibri"/>
                <a:cs typeface="Calibri"/>
              </a:rPr>
              <a:t> </a:t>
            </a:r>
            <a:r>
              <a:rPr sz="1900" i="1" spc="-70" dirty="0" err="1">
                <a:solidFill>
                  <a:srgbClr val="548235"/>
                </a:solidFill>
                <a:latin typeface="Calibri"/>
                <a:cs typeface="Calibri"/>
              </a:rPr>
              <a:t>k</a:t>
            </a:r>
            <a:r>
              <a:rPr sz="1900" i="1" spc="-15" dirty="0" err="1">
                <a:solidFill>
                  <a:srgbClr val="548235"/>
                </a:solidFill>
                <a:latin typeface="Calibri"/>
                <a:cs typeface="Calibri"/>
              </a:rPr>
              <a:t>o</a:t>
            </a:r>
            <a:r>
              <a:rPr sz="1900" i="1" spc="-40" dirty="0" err="1">
                <a:solidFill>
                  <a:srgbClr val="548235"/>
                </a:solidFill>
                <a:latin typeface="Calibri"/>
                <a:cs typeface="Calibri"/>
              </a:rPr>
              <a:t>s</a:t>
            </a:r>
            <a:r>
              <a:rPr sz="1900" i="1" spc="-35" dirty="0" err="1">
                <a:solidFill>
                  <a:srgbClr val="548235"/>
                </a:solidFill>
                <a:latin typeface="Calibri"/>
                <a:cs typeface="Calibri"/>
              </a:rPr>
              <a:t>t</a:t>
            </a:r>
            <a:r>
              <a:rPr sz="1900" i="1" spc="-20" dirty="0" err="1">
                <a:solidFill>
                  <a:srgbClr val="548235"/>
                </a:solidFill>
                <a:latin typeface="Calibri"/>
                <a:cs typeface="Calibri"/>
              </a:rPr>
              <a:t>e</a:t>
            </a:r>
            <a:r>
              <a:rPr sz="1900" i="1" spc="-30" dirty="0" err="1">
                <a:solidFill>
                  <a:srgbClr val="548235"/>
                </a:solidFill>
                <a:latin typeface="Calibri"/>
                <a:cs typeface="Calibri"/>
              </a:rPr>
              <a:t>n</a:t>
            </a:r>
            <a:r>
              <a:rPr lang="nl-NL" sz="1900" i="1" spc="-30" dirty="0">
                <a:solidFill>
                  <a:srgbClr val="548235"/>
                </a:solidFill>
                <a:latin typeface="Calibri"/>
                <a:cs typeface="Calibri"/>
              </a:rPr>
              <a:t> bij de CFC</a:t>
            </a:r>
            <a:r>
              <a:rPr sz="1800" i="1" dirty="0">
                <a:solidFill>
                  <a:srgbClr val="548235"/>
                </a:solidFill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Implementatie (art. 13ab VPB)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NL" spc="-4" dirty="0">
                <a:cs typeface="Calibri"/>
              </a:rPr>
              <a:t> Sanctie slechts indien </a:t>
            </a:r>
            <a:r>
              <a:rPr lang="nl-NL" u="sng" spc="-4" dirty="0">
                <a:cs typeface="Calibri"/>
              </a:rPr>
              <a:t>niet</a:t>
            </a:r>
            <a:r>
              <a:rPr lang="nl-NL" spc="-4" dirty="0">
                <a:cs typeface="Calibri"/>
              </a:rPr>
              <a:t> uitgekeerd voor einde boekjaar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pc="-4" dirty="0">
                <a:cs typeface="Calibri"/>
              </a:rPr>
              <a:t>einde boekjaar </a:t>
            </a:r>
            <a:r>
              <a:rPr lang="nl-NL" i="1" spc="-4" dirty="0">
                <a:cs typeface="Calibri"/>
              </a:rPr>
              <a:t>belastingplichtige of CFC lichaam?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nl-NL" i="1" spc="-4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err="1"/>
              <a:t>Lifo</a:t>
            </a:r>
            <a:r>
              <a:rPr lang="nl-NL" dirty="0"/>
              <a:t> of dividendbesluit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dirty="0"/>
              <a:t>Verkapt dividend</a:t>
            </a:r>
          </a:p>
          <a:p>
            <a:pPr marL="457200" lvl="1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Naar tijdsgelang en naar rato</a:t>
            </a:r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Saldo voordelen per CFC dient positief te zijn / voortwenteling negatief saldo</a:t>
            </a:r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CFC inkomen is aparte categorie inkomen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</p:spTree>
    <p:extLst>
      <p:ext uri="{BB962C8B-B14F-4D97-AF65-F5344CB8AC3E}">
        <p14:creationId xmlns:p14="http://schemas.microsoft.com/office/powerpoint/2010/main" val="3757596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C</a:t>
            </a:r>
            <a:r>
              <a:rPr dirty="0"/>
              <a:t>A</a:t>
            </a:r>
            <a:r>
              <a:rPr spc="-5" dirty="0"/>
              <a:t>SUS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7188" y="1796738"/>
            <a:ext cx="4551045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oe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oo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</a:t>
            </a:r>
            <a:r>
              <a:rPr sz="2800" spc="-40" dirty="0">
                <a:latin typeface="Calibri"/>
                <a:cs typeface="Calibri"/>
              </a:rPr>
              <a:t>F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88363" y="3348228"/>
            <a:ext cx="1104900" cy="6141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28927" y="4405884"/>
            <a:ext cx="1223759" cy="7315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82495" y="4504943"/>
            <a:ext cx="515111" cy="5989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88363" y="4445508"/>
            <a:ext cx="1104900" cy="61417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866336" y="4643937"/>
            <a:ext cx="14732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42470" y="4764561"/>
            <a:ext cx="3373754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20" dirty="0">
                <a:latin typeface="Calibri"/>
                <a:cs typeface="Calibri"/>
              </a:rPr>
              <a:t>U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u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spc="-40" dirty="0">
                <a:latin typeface="Calibri"/>
                <a:cs typeface="Calibri"/>
              </a:rPr>
              <a:t>t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nd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p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50" dirty="0">
                <a:latin typeface="Calibri"/>
                <a:cs typeface="Calibri"/>
              </a:rPr>
              <a:t>r</a:t>
            </a:r>
            <a:r>
              <a:rPr sz="1800" spc="-15" dirty="0">
                <a:latin typeface="Calibri"/>
                <a:cs typeface="Calibri"/>
              </a:rPr>
              <a:t>at</a:t>
            </a:r>
            <a:r>
              <a:rPr sz="1800" spc="-5" dirty="0">
                <a:latin typeface="Calibri"/>
                <a:cs typeface="Calibri"/>
              </a:rPr>
              <a:t>io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10" dirty="0">
                <a:latin typeface="Calibri"/>
                <a:cs typeface="Calibri"/>
              </a:rPr>
              <a:t>ele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c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spc="-10" dirty="0">
                <a:latin typeface="Calibri"/>
                <a:cs typeface="Calibri"/>
              </a:rPr>
              <a:t>ivi</a:t>
            </a:r>
            <a:r>
              <a:rPr sz="1800" spc="-40" dirty="0">
                <a:latin typeface="Calibri"/>
                <a:cs typeface="Calibri"/>
              </a:rPr>
              <a:t>t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spc="-40" dirty="0">
                <a:latin typeface="Calibri"/>
                <a:cs typeface="Calibri"/>
              </a:rPr>
              <a:t>t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895600" y="3902454"/>
            <a:ext cx="0" cy="750570"/>
          </a:xfrm>
          <a:custGeom>
            <a:avLst/>
            <a:gdLst/>
            <a:ahLst/>
            <a:cxnLst/>
            <a:rect l="l" t="t" r="r" b="b"/>
            <a:pathLst>
              <a:path h="750570">
                <a:moveTo>
                  <a:pt x="0" y="750188"/>
                </a:moveTo>
                <a:lnTo>
                  <a:pt x="0" y="0"/>
                </a:lnTo>
              </a:path>
            </a:pathLst>
          </a:custGeom>
          <a:ln w="12700">
            <a:solidFill>
              <a:srgbClr val="5B9B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57505" y="383895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0" y="76200"/>
                </a:lnTo>
                <a:lnTo>
                  <a:pt x="76200" y="76200"/>
                </a:lnTo>
                <a:lnTo>
                  <a:pt x="38100" y="0"/>
                </a:lnTo>
                <a:close/>
              </a:path>
            </a:pathLst>
          </a:custGeom>
          <a:solidFill>
            <a:srgbClr val="5B9B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024202" y="3573326"/>
            <a:ext cx="3394075" cy="831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17145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Aan</a:t>
            </a:r>
            <a:r>
              <a:rPr sz="1800" spc="-20" dirty="0">
                <a:latin typeface="Calibri"/>
                <a:cs typeface="Calibri"/>
              </a:rPr>
              <a:t>ge</a:t>
            </a:r>
            <a:r>
              <a:rPr sz="1800" spc="-30" dirty="0">
                <a:latin typeface="Calibri"/>
                <a:cs typeface="Calibri"/>
              </a:rPr>
              <a:t>w</a:t>
            </a:r>
            <a:r>
              <a:rPr sz="1800" spc="-20" dirty="0">
                <a:latin typeface="Calibri"/>
                <a:cs typeface="Calibri"/>
              </a:rPr>
              <a:t>e</a:t>
            </a:r>
            <a:r>
              <a:rPr sz="1800" spc="-40" dirty="0">
                <a:latin typeface="Calibri"/>
                <a:cs typeface="Calibri"/>
              </a:rPr>
              <a:t>z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</a:t>
            </a:r>
            <a:r>
              <a:rPr sz="1800" spc="-4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5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t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</a:t>
            </a:r>
            <a:r>
              <a:rPr sz="1800" b="1" spc="-15" dirty="0">
                <a:latin typeface="Calibri"/>
                <a:cs typeface="Calibri"/>
              </a:rPr>
              <a:t>EU</a:t>
            </a:r>
            <a:r>
              <a:rPr sz="1800" b="1" spc="1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bl</a:t>
            </a:r>
            <a:r>
              <a:rPr sz="1800" b="1" spc="-15" dirty="0">
                <a:latin typeface="Calibri"/>
                <a:cs typeface="Calibri"/>
              </a:rPr>
              <a:t>a</a:t>
            </a:r>
            <a:r>
              <a:rPr sz="1800" b="1" dirty="0">
                <a:latin typeface="Calibri"/>
                <a:cs typeface="Calibri"/>
              </a:rPr>
              <a:t>c</a:t>
            </a:r>
            <a:r>
              <a:rPr sz="1800" b="1" spc="-10" dirty="0">
                <a:latin typeface="Calibri"/>
                <a:cs typeface="Calibri"/>
              </a:rPr>
              <a:t>kli</a:t>
            </a:r>
            <a:r>
              <a:rPr sz="1800" b="1" spc="-35" dirty="0">
                <a:latin typeface="Calibri"/>
                <a:cs typeface="Calibri"/>
              </a:rPr>
              <a:t>st</a:t>
            </a:r>
            <a:r>
              <a:rPr sz="1800" b="1" spc="-10" dirty="0">
                <a:latin typeface="Calibri"/>
                <a:cs typeface="Calibri"/>
              </a:rPr>
              <a:t>e</a:t>
            </a:r>
            <a:r>
              <a:rPr sz="1800" b="1" spc="-20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d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v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d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nd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66979" y="5917717"/>
            <a:ext cx="827532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nl-NL" sz="1800" b="1" spc="-5" dirty="0">
                <a:latin typeface="Calibri"/>
                <a:cs typeface="Calibri"/>
              </a:rPr>
              <a:t>Toelichting </a:t>
            </a:r>
            <a:r>
              <a:rPr sz="1800" b="1" spc="-5" dirty="0">
                <a:latin typeface="Calibri"/>
                <a:cs typeface="Calibri"/>
              </a:rPr>
              <a:t>“</a:t>
            </a:r>
            <a:r>
              <a:rPr sz="1800" b="1" dirty="0">
                <a:latin typeface="Calibri"/>
                <a:cs typeface="Calibri"/>
              </a:rPr>
              <a:t>De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o</a:t>
            </a:r>
            <a:r>
              <a:rPr sz="1800" b="1" spc="-25" dirty="0">
                <a:latin typeface="Calibri"/>
                <a:cs typeface="Calibri"/>
              </a:rPr>
              <a:t>mv</a:t>
            </a:r>
            <a:r>
              <a:rPr sz="1800" b="1" spc="-15" dirty="0">
                <a:latin typeface="Calibri"/>
                <a:cs typeface="Calibri"/>
              </a:rPr>
              <a:t>a</a:t>
            </a:r>
            <a:r>
              <a:rPr sz="1800" b="1" spc="-5" dirty="0">
                <a:latin typeface="Calibri"/>
                <a:cs typeface="Calibri"/>
              </a:rPr>
              <a:t>n</a:t>
            </a:r>
            <a:r>
              <a:rPr sz="1800" b="1" spc="-10" dirty="0">
                <a:latin typeface="Calibri"/>
                <a:cs typeface="Calibri"/>
              </a:rPr>
              <a:t>g</a:t>
            </a:r>
            <a:r>
              <a:rPr sz="1800" b="1" spc="-25" dirty="0">
                <a:latin typeface="Calibri"/>
                <a:cs typeface="Calibri"/>
              </a:rPr>
              <a:t> v</a:t>
            </a:r>
            <a:r>
              <a:rPr sz="1800" b="1" spc="-15" dirty="0">
                <a:latin typeface="Calibri"/>
                <a:cs typeface="Calibri"/>
              </a:rPr>
              <a:t>a</a:t>
            </a:r>
            <a:r>
              <a:rPr sz="1800" b="1" spc="-10" dirty="0">
                <a:latin typeface="Calibri"/>
                <a:cs typeface="Calibri"/>
              </a:rPr>
              <a:t>n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5" dirty="0">
                <a:latin typeface="Calibri"/>
                <a:cs typeface="Calibri"/>
              </a:rPr>
              <a:t>d</a:t>
            </a:r>
            <a:r>
              <a:rPr sz="1800" b="1" dirty="0">
                <a:latin typeface="Calibri"/>
                <a:cs typeface="Calibri"/>
              </a:rPr>
              <a:t>e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5" dirty="0">
                <a:latin typeface="Calibri"/>
                <a:cs typeface="Calibri"/>
              </a:rPr>
              <a:t>be</a:t>
            </a:r>
            <a:r>
              <a:rPr sz="1800" b="1" spc="-10" dirty="0">
                <a:latin typeface="Calibri"/>
                <a:cs typeface="Calibri"/>
              </a:rPr>
              <a:t>s</a:t>
            </a:r>
            <a:r>
              <a:rPr sz="1800" b="1" spc="-5" dirty="0">
                <a:latin typeface="Calibri"/>
                <a:cs typeface="Calibri"/>
              </a:rPr>
              <a:t>m</a:t>
            </a:r>
            <a:r>
              <a:rPr sz="1800" b="1" spc="-20" dirty="0">
                <a:latin typeface="Calibri"/>
                <a:cs typeface="Calibri"/>
              </a:rPr>
              <a:t>e</a:t>
            </a:r>
            <a:r>
              <a:rPr sz="1800" b="1" spc="-35" dirty="0">
                <a:latin typeface="Calibri"/>
                <a:cs typeface="Calibri"/>
              </a:rPr>
              <a:t>tt</a:t>
            </a:r>
            <a:r>
              <a:rPr sz="1800" b="1" dirty="0">
                <a:latin typeface="Calibri"/>
                <a:cs typeface="Calibri"/>
              </a:rPr>
              <a:t>e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v</a:t>
            </a:r>
            <a:r>
              <a:rPr sz="1800" b="1" spc="-10" dirty="0">
                <a:latin typeface="Calibri"/>
                <a:cs typeface="Calibri"/>
              </a:rPr>
              <a:t>oo</a:t>
            </a:r>
            <a:r>
              <a:rPr sz="1800" b="1" spc="-30" dirty="0">
                <a:latin typeface="Calibri"/>
                <a:cs typeface="Calibri"/>
              </a:rPr>
              <a:t>r</a:t>
            </a:r>
            <a:r>
              <a:rPr sz="1800" b="1" spc="5" dirty="0">
                <a:latin typeface="Calibri"/>
                <a:cs typeface="Calibri"/>
              </a:rPr>
              <a:t>d</a:t>
            </a:r>
            <a:r>
              <a:rPr sz="1800" b="1" spc="-10" dirty="0">
                <a:latin typeface="Calibri"/>
                <a:cs typeface="Calibri"/>
              </a:rPr>
              <a:t>e</a:t>
            </a:r>
            <a:r>
              <a:rPr sz="1800" b="1" spc="-5" dirty="0">
                <a:latin typeface="Calibri"/>
                <a:cs typeface="Calibri"/>
              </a:rPr>
              <a:t>l</a:t>
            </a:r>
            <a:r>
              <a:rPr sz="1800" b="1" spc="-10" dirty="0">
                <a:latin typeface="Calibri"/>
                <a:cs typeface="Calibri"/>
              </a:rPr>
              <a:t>en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wo</a:t>
            </a:r>
            <a:r>
              <a:rPr sz="1800" b="1" spc="-30" dirty="0">
                <a:latin typeface="Calibri"/>
                <a:cs typeface="Calibri"/>
              </a:rPr>
              <a:t>r</a:t>
            </a:r>
            <a:r>
              <a:rPr sz="1800" b="1" spc="-5" dirty="0">
                <a:latin typeface="Calibri"/>
                <a:cs typeface="Calibri"/>
              </a:rPr>
              <a:t>d</a:t>
            </a:r>
            <a:r>
              <a:rPr sz="1800" b="1" spc="-10" dirty="0">
                <a:latin typeface="Calibri"/>
                <a:cs typeface="Calibri"/>
              </a:rPr>
              <a:t>t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n</a:t>
            </a:r>
            <a:r>
              <a:rPr sz="1800" b="1" spc="-15" dirty="0">
                <a:latin typeface="Calibri"/>
                <a:cs typeface="Calibri"/>
              </a:rPr>
              <a:t>aa</a:t>
            </a:r>
            <a:r>
              <a:rPr sz="1800" b="1" dirty="0">
                <a:latin typeface="Calibri"/>
                <a:cs typeface="Calibri"/>
              </a:rPr>
              <a:t>r</a:t>
            </a:r>
            <a:r>
              <a:rPr sz="1800" b="1" spc="-15" dirty="0">
                <a:latin typeface="Calibri"/>
                <a:cs typeface="Calibri"/>
              </a:rPr>
              <a:t> N</a:t>
            </a:r>
            <a:r>
              <a:rPr sz="1800" b="1" spc="5" dirty="0">
                <a:latin typeface="Calibri"/>
                <a:cs typeface="Calibri"/>
              </a:rPr>
              <a:t>ede</a:t>
            </a:r>
            <a:r>
              <a:rPr sz="1800" b="1" spc="-5" dirty="0">
                <a:latin typeface="Calibri"/>
                <a:cs typeface="Calibri"/>
              </a:rPr>
              <a:t>rl</a:t>
            </a:r>
            <a:r>
              <a:rPr sz="1800" b="1" spc="-15" dirty="0">
                <a:latin typeface="Calibri"/>
                <a:cs typeface="Calibri"/>
              </a:rPr>
              <a:t>a</a:t>
            </a:r>
            <a:r>
              <a:rPr sz="1800" b="1" spc="-20" dirty="0">
                <a:latin typeface="Calibri"/>
                <a:cs typeface="Calibri"/>
              </a:rPr>
              <a:t>nd</a:t>
            </a:r>
            <a:r>
              <a:rPr sz="1800" b="1" spc="-10" dirty="0">
                <a:latin typeface="Calibri"/>
                <a:cs typeface="Calibri"/>
              </a:rPr>
              <a:t>s</a:t>
            </a:r>
            <a:r>
              <a:rPr sz="1800" b="1" dirty="0">
                <a:latin typeface="Calibri"/>
                <a:cs typeface="Calibri"/>
              </a:rPr>
              <a:t>e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</a:t>
            </a:r>
            <a:r>
              <a:rPr sz="1800" b="1" spc="-15" dirty="0">
                <a:latin typeface="Calibri"/>
                <a:cs typeface="Calibri"/>
              </a:rPr>
              <a:t>a</a:t>
            </a:r>
            <a:r>
              <a:rPr sz="1800" b="1" spc="-25" dirty="0">
                <a:latin typeface="Calibri"/>
                <a:cs typeface="Calibri"/>
              </a:rPr>
              <a:t>a</a:t>
            </a:r>
            <a:r>
              <a:rPr sz="1800" b="1" spc="-10" dirty="0">
                <a:latin typeface="Calibri"/>
                <a:cs typeface="Calibri"/>
              </a:rPr>
              <a:t>t</a:t>
            </a:r>
            <a:r>
              <a:rPr sz="1800" b="1" spc="-35" dirty="0">
                <a:latin typeface="Calibri"/>
                <a:cs typeface="Calibri"/>
              </a:rPr>
              <a:t>s</a:t>
            </a:r>
            <a:r>
              <a:rPr sz="1800" b="1" spc="-25" dirty="0">
                <a:latin typeface="Calibri"/>
                <a:cs typeface="Calibri"/>
              </a:rPr>
              <a:t>t</a:t>
            </a:r>
            <a:r>
              <a:rPr sz="1800" b="1" spc="-35" dirty="0">
                <a:latin typeface="Calibri"/>
                <a:cs typeface="Calibri"/>
              </a:rPr>
              <a:t>a</a:t>
            </a:r>
            <a:r>
              <a:rPr sz="1800" b="1" spc="-15" dirty="0">
                <a:latin typeface="Calibri"/>
                <a:cs typeface="Calibri"/>
              </a:rPr>
              <a:t>v</a:t>
            </a:r>
            <a:r>
              <a:rPr sz="1800" b="1" spc="5" dirty="0">
                <a:latin typeface="Calibri"/>
                <a:cs typeface="Calibri"/>
              </a:rPr>
              <a:t>e</a:t>
            </a:r>
            <a:r>
              <a:rPr sz="1800" b="1" spc="-10" dirty="0">
                <a:latin typeface="Calibri"/>
                <a:cs typeface="Calibri"/>
              </a:rPr>
              <a:t>n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5" dirty="0">
                <a:latin typeface="Calibri"/>
                <a:cs typeface="Calibri"/>
              </a:rPr>
              <a:t>be</a:t>
            </a:r>
            <a:r>
              <a:rPr sz="1800" b="1" spc="-5" dirty="0">
                <a:latin typeface="Calibri"/>
                <a:cs typeface="Calibri"/>
              </a:rPr>
              <a:t>p</a:t>
            </a:r>
            <a:r>
              <a:rPr sz="1800" b="1" spc="-15" dirty="0">
                <a:latin typeface="Calibri"/>
                <a:cs typeface="Calibri"/>
              </a:rPr>
              <a:t>aa</a:t>
            </a:r>
            <a:r>
              <a:rPr sz="1800" b="1" spc="-5" dirty="0">
                <a:latin typeface="Calibri"/>
                <a:cs typeface="Calibri"/>
              </a:rPr>
              <a:t>l</a:t>
            </a:r>
            <a:r>
              <a:rPr sz="1800" b="1" spc="-20" dirty="0">
                <a:latin typeface="Calibri"/>
                <a:cs typeface="Calibri"/>
              </a:rPr>
              <a:t>d</a:t>
            </a:r>
            <a:r>
              <a:rPr sz="1800" b="1" spc="-170" dirty="0">
                <a:latin typeface="Calibri"/>
                <a:cs typeface="Calibri"/>
              </a:rPr>
              <a:t>.“</a:t>
            </a:r>
            <a:endParaRPr sz="1800" dirty="0">
              <a:latin typeface="Calibri"/>
              <a:cs typeface="Calibri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382267" y="2368295"/>
          <a:ext cx="1104897" cy="20702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3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1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4172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BV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192">
                      <a:solidFill>
                        <a:srgbClr val="797979"/>
                      </a:solidFill>
                      <a:prstDash val="solid"/>
                    </a:lnL>
                    <a:lnR w="12192">
                      <a:solidFill>
                        <a:srgbClr val="797979"/>
                      </a:solidFill>
                      <a:prstDash val="solid"/>
                    </a:lnR>
                    <a:lnT w="12192">
                      <a:solidFill>
                        <a:srgbClr val="797979"/>
                      </a:solidFill>
                      <a:prstDash val="solid"/>
                    </a:lnT>
                    <a:lnB w="12192">
                      <a:solidFill>
                        <a:srgbClr val="797979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192">
                      <a:solidFill>
                        <a:srgbClr val="44546A"/>
                      </a:solidFill>
                      <a:prstDash val="solid"/>
                    </a:lnR>
                    <a:lnT w="12192">
                      <a:solidFill>
                        <a:srgbClr val="797979"/>
                      </a:solidFill>
                      <a:prstDash val="solid"/>
                    </a:lnT>
                    <a:lnB w="6096">
                      <a:solidFill>
                        <a:srgbClr val="A6A6A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192">
                      <a:solidFill>
                        <a:srgbClr val="44546A"/>
                      </a:solidFill>
                      <a:prstDash val="solid"/>
                    </a:lnL>
                    <a:lnT w="12192">
                      <a:solidFill>
                        <a:srgbClr val="797979"/>
                      </a:solidFill>
                      <a:prstDash val="solid"/>
                    </a:lnT>
                    <a:lnB w="6096">
                      <a:solidFill>
                        <a:srgbClr val="A6A6A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172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096">
                      <a:solidFill>
                        <a:srgbClr val="A6A6A6"/>
                      </a:solidFill>
                      <a:prstDash val="solid"/>
                    </a:lnL>
                    <a:lnR w="6096">
                      <a:solidFill>
                        <a:srgbClr val="A6A6A6"/>
                      </a:solidFill>
                      <a:prstDash val="solid"/>
                    </a:lnR>
                    <a:lnT w="6096">
                      <a:solidFill>
                        <a:srgbClr val="A6A6A6"/>
                      </a:solidFill>
                      <a:prstDash val="solid"/>
                    </a:lnT>
                    <a:lnB w="6096">
                      <a:solidFill>
                        <a:srgbClr val="A6A6A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219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192">
                      <a:solidFill>
                        <a:srgbClr val="44546A"/>
                      </a:solidFill>
                      <a:prstDash val="solid"/>
                    </a:lnR>
                    <a:lnT w="6096">
                      <a:solidFill>
                        <a:srgbClr val="A6A6A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192">
                      <a:solidFill>
                        <a:srgbClr val="44546A"/>
                      </a:solidFill>
                      <a:prstDash val="solid"/>
                    </a:lnL>
                    <a:lnT w="6096">
                      <a:solidFill>
                        <a:srgbClr val="A6A6A6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ijdelijke aanduiding voor voettekst 15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17" name="Tijdelijke aanduiding voor dianummer 1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462409"/>
            <a:ext cx="113538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4675" algn="ctr">
              <a:lnSpc>
                <a:spcPct val="100000"/>
              </a:lnSpc>
            </a:pPr>
            <a:r>
              <a:rPr spc="-10" dirty="0" err="1">
                <a:latin typeface="Calibri Light"/>
                <a:cs typeface="Calibri Light"/>
              </a:rPr>
              <a:t>I</a:t>
            </a:r>
            <a:r>
              <a:rPr spc="-65" dirty="0" err="1">
                <a:latin typeface="Calibri Light"/>
                <a:cs typeface="Calibri Light"/>
              </a:rPr>
              <a:t>m</a:t>
            </a:r>
            <a:r>
              <a:rPr spc="-45" dirty="0" err="1">
                <a:latin typeface="Calibri Light"/>
                <a:cs typeface="Calibri Light"/>
              </a:rPr>
              <a:t>p</a:t>
            </a:r>
            <a:r>
              <a:rPr spc="-35" dirty="0" err="1">
                <a:latin typeface="Calibri Light"/>
                <a:cs typeface="Calibri Light"/>
              </a:rPr>
              <a:t>l</a:t>
            </a:r>
            <a:r>
              <a:rPr spc="-45" dirty="0" err="1">
                <a:latin typeface="Calibri Light"/>
                <a:cs typeface="Calibri Light"/>
              </a:rPr>
              <a:t>e</a:t>
            </a:r>
            <a:r>
              <a:rPr spc="-65" dirty="0" err="1">
                <a:latin typeface="Calibri Light"/>
                <a:cs typeface="Calibri Light"/>
              </a:rPr>
              <a:t>m</a:t>
            </a:r>
            <a:r>
              <a:rPr spc="-45" dirty="0" err="1">
                <a:latin typeface="Calibri Light"/>
                <a:cs typeface="Calibri Light"/>
              </a:rPr>
              <a:t>e</a:t>
            </a:r>
            <a:r>
              <a:rPr spc="-95" dirty="0" err="1">
                <a:latin typeface="Calibri Light"/>
                <a:cs typeface="Calibri Light"/>
              </a:rPr>
              <a:t>n</a:t>
            </a:r>
            <a:r>
              <a:rPr spc="-110" dirty="0" err="1">
                <a:latin typeface="Calibri Light"/>
                <a:cs typeface="Calibri Light"/>
              </a:rPr>
              <a:t>t</a:t>
            </a:r>
            <a:r>
              <a:rPr spc="-85" dirty="0" err="1">
                <a:latin typeface="Calibri Light"/>
                <a:cs typeface="Calibri Light"/>
              </a:rPr>
              <a:t>a</a:t>
            </a:r>
            <a:r>
              <a:rPr spc="-35" dirty="0" err="1">
                <a:latin typeface="Calibri Light"/>
                <a:cs typeface="Calibri Light"/>
              </a:rPr>
              <a:t>t</a:t>
            </a:r>
            <a:r>
              <a:rPr spc="-25" dirty="0" err="1">
                <a:latin typeface="Calibri Light"/>
                <a:cs typeface="Calibri Light"/>
              </a:rPr>
              <a:t>i</a:t>
            </a:r>
            <a:r>
              <a:rPr dirty="0" err="1">
                <a:latin typeface="Calibri Light"/>
                <a:cs typeface="Calibri Light"/>
              </a:rPr>
              <a:t>e</a:t>
            </a:r>
            <a:r>
              <a:rPr lang="nl-NL" dirty="0">
                <a:latin typeface="Calibri Light"/>
                <a:cs typeface="Calibri Light"/>
              </a:rPr>
              <a:t> Model B</a:t>
            </a:r>
            <a:r>
              <a:rPr spc="-100" dirty="0">
                <a:latin typeface="Calibri Light"/>
                <a:cs typeface="Calibri Light"/>
              </a:rPr>
              <a:t> </a:t>
            </a:r>
            <a:r>
              <a:rPr spc="-10" dirty="0">
                <a:latin typeface="Calibri Light"/>
                <a:cs typeface="Calibri Light"/>
              </a:rPr>
              <a:t>(</a:t>
            </a:r>
            <a:r>
              <a:rPr spc="-35" dirty="0">
                <a:latin typeface="Calibri Light"/>
                <a:cs typeface="Calibri Light"/>
              </a:rPr>
              <a:t>a</a:t>
            </a:r>
            <a:r>
              <a:rPr spc="-20" dirty="0">
                <a:latin typeface="Calibri Light"/>
                <a:cs typeface="Calibri Light"/>
              </a:rPr>
              <a:t>r</a:t>
            </a:r>
            <a:r>
              <a:rPr spc="-35" dirty="0">
                <a:latin typeface="Calibri Light"/>
                <a:cs typeface="Calibri Light"/>
              </a:rPr>
              <a:t>t</a:t>
            </a:r>
            <a:r>
              <a:rPr spc="-15" dirty="0">
                <a:latin typeface="Calibri Light"/>
                <a:cs typeface="Calibri Light"/>
              </a:rPr>
              <a:t>.</a:t>
            </a:r>
            <a:r>
              <a:rPr spc="-80" dirty="0">
                <a:latin typeface="Calibri Light"/>
                <a:cs typeface="Calibri Light"/>
              </a:rPr>
              <a:t> </a:t>
            </a:r>
            <a:r>
              <a:rPr spc="-40" dirty="0">
                <a:latin typeface="Calibri Light"/>
                <a:cs typeface="Calibri Light"/>
              </a:rPr>
              <a:t>13</a:t>
            </a:r>
            <a:r>
              <a:rPr spc="-35" dirty="0">
                <a:latin typeface="Calibri Light"/>
                <a:cs typeface="Calibri Light"/>
              </a:rPr>
              <a:t>a</a:t>
            </a:r>
            <a:r>
              <a:rPr dirty="0">
                <a:latin typeface="Calibri Light"/>
                <a:cs typeface="Calibri Light"/>
              </a:rPr>
              <a:t>b</a:t>
            </a:r>
            <a:r>
              <a:rPr spc="-80" dirty="0">
                <a:latin typeface="Calibri Light"/>
                <a:cs typeface="Calibri Light"/>
              </a:rPr>
              <a:t> </a:t>
            </a:r>
            <a:r>
              <a:rPr spc="-30" dirty="0">
                <a:latin typeface="Calibri Light"/>
                <a:cs typeface="Calibri Light"/>
              </a:rPr>
              <a:t>V</a:t>
            </a:r>
            <a:r>
              <a:rPr spc="-40" dirty="0">
                <a:latin typeface="Calibri Light"/>
                <a:cs typeface="Calibri Light"/>
              </a:rPr>
              <a:t>PB)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34769"/>
            <a:ext cx="10180955" cy="40216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u="heavy" spc="-204" dirty="0">
                <a:latin typeface="Calibri"/>
                <a:cs typeface="Calibri"/>
              </a:rPr>
              <a:t>A</a:t>
            </a:r>
            <a:r>
              <a:rPr sz="2400" u="heavy" spc="-215" dirty="0">
                <a:latin typeface="Calibri"/>
                <a:cs typeface="Calibri"/>
              </a:rPr>
              <a:t>TA</a:t>
            </a:r>
            <a:r>
              <a:rPr sz="2400" u="heavy" spc="-345" dirty="0">
                <a:latin typeface="Calibri"/>
                <a:cs typeface="Calibri"/>
              </a:rPr>
              <a:t> </a:t>
            </a:r>
            <a:r>
              <a:rPr sz="2400" u="heavy" spc="-5" dirty="0">
                <a:latin typeface="Calibri"/>
                <a:cs typeface="Calibri"/>
              </a:rPr>
              <a:t>D</a:t>
            </a:r>
            <a:r>
              <a:rPr sz="2400" u="heavy" spc="-15" dirty="0">
                <a:latin typeface="Calibri"/>
                <a:cs typeface="Calibri"/>
              </a:rPr>
              <a:t>1</a:t>
            </a:r>
            <a:r>
              <a:rPr sz="2400" u="heavy" spc="5" dirty="0">
                <a:latin typeface="Calibri"/>
                <a:cs typeface="Calibri"/>
              </a:rPr>
              <a:t> </a:t>
            </a:r>
            <a:r>
              <a:rPr sz="2400" u="heavy" dirty="0">
                <a:latin typeface="Calibri"/>
                <a:cs typeface="Calibri"/>
              </a:rPr>
              <a:t>-</a:t>
            </a:r>
            <a:r>
              <a:rPr sz="2400" u="heavy" spc="-10" dirty="0">
                <a:latin typeface="Calibri"/>
                <a:cs typeface="Calibri"/>
              </a:rPr>
              <a:t> </a:t>
            </a:r>
            <a:r>
              <a:rPr sz="2400" u="heavy" dirty="0">
                <a:latin typeface="Calibri"/>
                <a:cs typeface="Calibri"/>
              </a:rPr>
              <a:t>M</a:t>
            </a:r>
            <a:r>
              <a:rPr sz="2400" u="heavy" spc="-10" dirty="0">
                <a:latin typeface="Calibri"/>
                <a:cs typeface="Calibri"/>
              </a:rPr>
              <a:t>o</a:t>
            </a:r>
            <a:r>
              <a:rPr sz="2400" u="heavy" spc="-20" dirty="0">
                <a:latin typeface="Calibri"/>
                <a:cs typeface="Calibri"/>
              </a:rPr>
              <a:t>d</a:t>
            </a:r>
            <a:r>
              <a:rPr sz="2400" u="heavy" spc="-10" dirty="0">
                <a:latin typeface="Calibri"/>
                <a:cs typeface="Calibri"/>
              </a:rPr>
              <a:t>e</a:t>
            </a:r>
            <a:r>
              <a:rPr sz="2400" u="heavy" dirty="0">
                <a:latin typeface="Calibri"/>
                <a:cs typeface="Calibri"/>
              </a:rPr>
              <a:t>l</a:t>
            </a:r>
            <a:r>
              <a:rPr sz="2400" u="heavy" spc="-5" dirty="0">
                <a:latin typeface="Calibri"/>
                <a:cs typeface="Calibri"/>
              </a:rPr>
              <a:t> </a:t>
            </a:r>
            <a:r>
              <a:rPr sz="2400" u="heavy" spc="-15" dirty="0">
                <a:latin typeface="Calibri"/>
                <a:cs typeface="Calibri"/>
              </a:rPr>
              <a:t>B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400" b="1" spc="-5" dirty="0">
                <a:latin typeface="Calibri"/>
                <a:cs typeface="Calibri"/>
              </a:rPr>
              <a:t>O</a:t>
            </a:r>
            <a:r>
              <a:rPr sz="2400" b="1" spc="-20" dirty="0">
                <a:latin typeface="Calibri"/>
                <a:cs typeface="Calibri"/>
              </a:rPr>
              <a:t>pn</a:t>
            </a:r>
            <a:r>
              <a:rPr sz="2400" b="1" spc="-15" dirty="0">
                <a:latin typeface="Calibri"/>
                <a:cs typeface="Calibri"/>
              </a:rPr>
              <a:t>a</a:t>
            </a:r>
            <a:r>
              <a:rPr sz="2400" b="1" dirty="0">
                <a:latin typeface="Calibri"/>
                <a:cs typeface="Calibri"/>
              </a:rPr>
              <a:t>me </a:t>
            </a:r>
            <a:r>
              <a:rPr sz="2400" b="1" spc="-15" dirty="0">
                <a:latin typeface="Calibri"/>
                <a:cs typeface="Calibri"/>
              </a:rPr>
              <a:t>in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</a:t>
            </a:r>
            <a:r>
              <a:rPr sz="2400" b="1" dirty="0">
                <a:latin typeface="Calibri"/>
                <a:cs typeface="Calibri"/>
              </a:rPr>
              <a:t>e </a:t>
            </a:r>
            <a:r>
              <a:rPr sz="2400" b="1" spc="-5" dirty="0">
                <a:latin typeface="Calibri"/>
                <a:cs typeface="Calibri"/>
              </a:rPr>
              <a:t>w</a:t>
            </a:r>
            <a:r>
              <a:rPr sz="2400" b="1" spc="-15" dirty="0">
                <a:latin typeface="Calibri"/>
                <a:cs typeface="Calibri"/>
              </a:rPr>
              <a:t>in</a:t>
            </a:r>
            <a:r>
              <a:rPr sz="2400" b="1" spc="-35" dirty="0">
                <a:latin typeface="Calibri"/>
                <a:cs typeface="Calibri"/>
              </a:rPr>
              <a:t>s</a:t>
            </a:r>
            <a:r>
              <a:rPr sz="2400" b="1" spc="-10" dirty="0">
                <a:latin typeface="Calibri"/>
                <a:cs typeface="Calibri"/>
              </a:rPr>
              <a:t>t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b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15" dirty="0">
                <a:latin typeface="Calibri"/>
                <a:cs typeface="Calibri"/>
              </a:rPr>
              <a:t>la</a:t>
            </a:r>
            <a:r>
              <a:rPr sz="2400" b="1" spc="-35" dirty="0">
                <a:latin typeface="Calibri"/>
                <a:cs typeface="Calibri"/>
              </a:rPr>
              <a:t>s</a:t>
            </a:r>
            <a:r>
              <a:rPr sz="2400" b="1" spc="-15" dirty="0">
                <a:latin typeface="Calibri"/>
                <a:cs typeface="Calibri"/>
              </a:rPr>
              <a:t>tingpli</a:t>
            </a:r>
            <a:r>
              <a:rPr sz="2400" b="1" dirty="0">
                <a:latin typeface="Calibri"/>
                <a:cs typeface="Calibri"/>
              </a:rPr>
              <a:t>c</a:t>
            </a:r>
            <a:r>
              <a:rPr sz="2400" b="1" spc="-45" dirty="0">
                <a:latin typeface="Calibri"/>
                <a:cs typeface="Calibri"/>
              </a:rPr>
              <a:t>h</a:t>
            </a:r>
            <a:r>
              <a:rPr sz="2400" b="1" spc="-15" dirty="0">
                <a:latin typeface="Calibri"/>
                <a:cs typeface="Calibri"/>
              </a:rPr>
              <a:t>ti</a:t>
            </a:r>
            <a:r>
              <a:rPr sz="2400" b="1" spc="-25" dirty="0">
                <a:latin typeface="Calibri"/>
                <a:cs typeface="Calibri"/>
              </a:rPr>
              <a:t>g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10" dirty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241300" marR="95885" indent="-228600">
              <a:lnSpc>
                <a:spcPct val="7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105" dirty="0">
                <a:latin typeface="Calibri"/>
                <a:cs typeface="Calibri"/>
              </a:rPr>
              <a:t>“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-u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90" dirty="0">
                <a:latin typeface="Calibri"/>
                <a:cs typeface="Calibri"/>
              </a:rPr>
              <a:t>k</a:t>
            </a:r>
            <a:r>
              <a:rPr sz="2400" spc="-10" dirty="0">
                <a:latin typeface="Calibri"/>
                <a:cs typeface="Calibri"/>
              </a:rPr>
              <a:t>ee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ri</a:t>
            </a:r>
            <a:r>
              <a:rPr sz="2400" spc="-10" dirty="0">
                <a:latin typeface="Calibri"/>
                <a:cs typeface="Calibri"/>
              </a:rPr>
              <a:t>c</a:t>
            </a:r>
            <a:r>
              <a:rPr sz="2400" spc="-25" dirty="0">
                <a:latin typeface="Calibri"/>
                <a:cs typeface="Calibri"/>
              </a:rPr>
              <a:t>h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g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oort</a:t>
            </a:r>
            <a:r>
              <a:rPr sz="2400" spc="-100" dirty="0">
                <a:latin typeface="Calibri"/>
                <a:cs typeface="Calibri"/>
              </a:rPr>
              <a:t>k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 u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0" dirty="0">
                <a:latin typeface="Calibri"/>
                <a:cs typeface="Calibri"/>
              </a:rPr>
              <a:t>t </a:t>
            </a:r>
            <a:r>
              <a:rPr sz="2400" b="1" spc="-40" dirty="0">
                <a:latin typeface="Calibri"/>
                <a:cs typeface="Calibri"/>
              </a:rPr>
              <a:t>k</a:t>
            </a:r>
            <a:r>
              <a:rPr sz="2400" b="1" spc="-20" dirty="0">
                <a:latin typeface="Calibri"/>
                <a:cs typeface="Calibri"/>
              </a:rPr>
              <a:t>un</a:t>
            </a:r>
            <a:r>
              <a:rPr sz="2400" b="1" spc="-35" dirty="0">
                <a:latin typeface="Calibri"/>
                <a:cs typeface="Calibri"/>
              </a:rPr>
              <a:t>s</a:t>
            </a:r>
            <a:r>
              <a:rPr sz="2400" b="1" spc="-5" dirty="0">
                <a:latin typeface="Calibri"/>
                <a:cs typeface="Calibri"/>
              </a:rPr>
              <a:t>t</a:t>
            </a:r>
            <a:r>
              <a:rPr sz="2400" b="1" dirty="0">
                <a:latin typeface="Calibri"/>
                <a:cs typeface="Calibri"/>
              </a:rPr>
              <a:t>m</a:t>
            </a:r>
            <a:r>
              <a:rPr sz="2400" b="1" spc="-40" dirty="0">
                <a:latin typeface="Calibri"/>
                <a:cs typeface="Calibri"/>
              </a:rPr>
              <a:t>a</a:t>
            </a:r>
            <a:r>
              <a:rPr sz="2400" b="1" spc="-15" dirty="0">
                <a:latin typeface="Calibri"/>
                <a:cs typeface="Calibri"/>
              </a:rPr>
              <a:t>ti</a:t>
            </a:r>
            <a:r>
              <a:rPr sz="2400" b="1" spc="-25" dirty="0">
                <a:latin typeface="Calibri"/>
                <a:cs typeface="Calibri"/>
              </a:rPr>
              <a:t>g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co</a:t>
            </a:r>
            <a:r>
              <a:rPr sz="2400" b="1" spc="-20" dirty="0">
                <a:latin typeface="Calibri"/>
                <a:cs typeface="Calibri"/>
              </a:rPr>
              <a:t>n</a:t>
            </a:r>
            <a:r>
              <a:rPr sz="2400" b="1" spc="-35" dirty="0">
                <a:latin typeface="Calibri"/>
                <a:cs typeface="Calibri"/>
              </a:rPr>
              <a:t>s</a:t>
            </a:r>
            <a:r>
              <a:rPr sz="2400" b="1" spc="-5" dirty="0">
                <a:latin typeface="Calibri"/>
                <a:cs typeface="Calibri"/>
              </a:rPr>
              <a:t>tru</a:t>
            </a:r>
            <a:r>
              <a:rPr sz="2400" b="1" dirty="0">
                <a:latin typeface="Calibri"/>
                <a:cs typeface="Calibri"/>
              </a:rPr>
              <a:t>c</a:t>
            </a:r>
            <a:r>
              <a:rPr sz="2400" b="1" spc="-15" dirty="0">
                <a:latin typeface="Calibri"/>
                <a:cs typeface="Calibri"/>
              </a:rPr>
              <a:t>ti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10" dirty="0">
                <a:latin typeface="Calibri"/>
                <a:cs typeface="Calibri"/>
              </a:rPr>
              <a:t>s</a:t>
            </a:r>
            <a:r>
              <a:rPr sz="2400" b="1" spc="-15" dirty="0">
                <a:latin typeface="Calibri"/>
                <a:cs typeface="Calibri"/>
              </a:rPr>
              <a:t> di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spc="5" dirty="0">
                <a:latin typeface="Calibri"/>
                <a:cs typeface="Calibri"/>
              </a:rPr>
              <a:t>z</a:t>
            </a:r>
            <a:r>
              <a:rPr sz="2400" b="1" spc="-15" dirty="0">
                <a:latin typeface="Calibri"/>
                <a:cs typeface="Calibri"/>
              </a:rPr>
              <a:t>i</a:t>
            </a:r>
            <a:r>
              <a:rPr sz="2400" b="1" spc="-5" dirty="0">
                <a:latin typeface="Calibri"/>
                <a:cs typeface="Calibri"/>
              </a:rPr>
              <a:t>j</a:t>
            </a:r>
            <a:r>
              <a:rPr sz="2400" b="1" spc="-15" dirty="0">
                <a:latin typeface="Calibri"/>
                <a:cs typeface="Calibri"/>
              </a:rPr>
              <a:t>n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o</a:t>
            </a:r>
            <a:r>
              <a:rPr sz="2400" b="1" spc="-20" dirty="0">
                <a:latin typeface="Calibri"/>
                <a:cs typeface="Calibri"/>
              </a:rPr>
              <a:t>p</a:t>
            </a:r>
            <a:r>
              <a:rPr sz="2400" b="1" spc="-40" dirty="0">
                <a:latin typeface="Calibri"/>
                <a:cs typeface="Calibri"/>
              </a:rPr>
              <a:t>g</a:t>
            </a:r>
            <a:r>
              <a:rPr sz="2400" b="1" spc="-25" dirty="0">
                <a:latin typeface="Calibri"/>
                <a:cs typeface="Calibri"/>
              </a:rPr>
              <a:t>e</a:t>
            </a:r>
            <a:r>
              <a:rPr sz="2400" b="1" spc="-45" dirty="0">
                <a:latin typeface="Calibri"/>
                <a:cs typeface="Calibri"/>
              </a:rPr>
              <a:t>z</a:t>
            </a:r>
            <a:r>
              <a:rPr sz="2400" b="1" spc="-10" dirty="0">
                <a:latin typeface="Calibri"/>
                <a:cs typeface="Calibri"/>
              </a:rPr>
              <a:t>et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m</a:t>
            </a:r>
            <a:r>
              <a:rPr sz="2400" b="1" spc="-10" dirty="0">
                <a:latin typeface="Calibri"/>
                <a:cs typeface="Calibri"/>
              </a:rPr>
              <a:t>et </a:t>
            </a:r>
            <a:r>
              <a:rPr sz="2400" b="1" spc="-15" dirty="0">
                <a:latin typeface="Calibri"/>
                <a:cs typeface="Calibri"/>
              </a:rPr>
              <a:t>al</a:t>
            </a:r>
            <a:r>
              <a:rPr sz="2400" b="1" spc="-10" dirty="0">
                <a:latin typeface="Calibri"/>
                <a:cs typeface="Calibri"/>
              </a:rPr>
              <a:t>s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we</a:t>
            </a:r>
            <a:r>
              <a:rPr sz="2400" b="1" spc="-45" dirty="0">
                <a:latin typeface="Calibri"/>
                <a:cs typeface="Calibri"/>
              </a:rPr>
              <a:t>z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15" dirty="0">
                <a:latin typeface="Calibri"/>
                <a:cs typeface="Calibri"/>
              </a:rPr>
              <a:t>nli</a:t>
            </a:r>
            <a:r>
              <a:rPr sz="2400" b="1" spc="-5" dirty="0">
                <a:latin typeface="Calibri"/>
                <a:cs typeface="Calibri"/>
              </a:rPr>
              <a:t>j</a:t>
            </a:r>
            <a:r>
              <a:rPr sz="2400" b="1" spc="-15" dirty="0">
                <a:latin typeface="Calibri"/>
                <a:cs typeface="Calibri"/>
              </a:rPr>
              <a:t>k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d</a:t>
            </a:r>
            <a:r>
              <a:rPr sz="2400" b="1" spc="-10" dirty="0">
                <a:latin typeface="Calibri"/>
                <a:cs typeface="Calibri"/>
              </a:rPr>
              <a:t>o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10" dirty="0">
                <a:latin typeface="Calibri"/>
                <a:cs typeface="Calibri"/>
              </a:rPr>
              <a:t>l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een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b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5" dirty="0">
                <a:latin typeface="Calibri"/>
                <a:cs typeface="Calibri"/>
              </a:rPr>
              <a:t>l</a:t>
            </a:r>
            <a:r>
              <a:rPr sz="2400" b="1" spc="-15" dirty="0">
                <a:latin typeface="Calibri"/>
                <a:cs typeface="Calibri"/>
              </a:rPr>
              <a:t>a</a:t>
            </a:r>
            <a:r>
              <a:rPr sz="2400" b="1" spc="-35" dirty="0">
                <a:latin typeface="Calibri"/>
                <a:cs typeface="Calibri"/>
              </a:rPr>
              <a:t>s</a:t>
            </a:r>
            <a:r>
              <a:rPr sz="2400" b="1" spc="-15" dirty="0">
                <a:latin typeface="Calibri"/>
                <a:cs typeface="Calibri"/>
              </a:rPr>
              <a:t>ti</a:t>
            </a:r>
            <a:r>
              <a:rPr sz="2400" b="1" spc="-20" dirty="0">
                <a:latin typeface="Calibri"/>
                <a:cs typeface="Calibri"/>
              </a:rPr>
              <a:t>n</a:t>
            </a:r>
            <a:r>
              <a:rPr sz="2400" b="1" dirty="0">
                <a:latin typeface="Calibri"/>
                <a:cs typeface="Calibri"/>
              </a:rPr>
              <a:t>g</a:t>
            </a:r>
            <a:r>
              <a:rPr sz="2400" b="1" spc="-20" dirty="0">
                <a:latin typeface="Calibri"/>
                <a:cs typeface="Calibri"/>
              </a:rPr>
              <a:t>v</a:t>
            </a:r>
            <a:r>
              <a:rPr sz="2400" b="1" spc="-10" dirty="0">
                <a:latin typeface="Calibri"/>
                <a:cs typeface="Calibri"/>
              </a:rPr>
              <a:t>oo</a:t>
            </a:r>
            <a:r>
              <a:rPr sz="2400" b="1" spc="-40" dirty="0">
                <a:latin typeface="Calibri"/>
                <a:cs typeface="Calibri"/>
              </a:rPr>
              <a:t>r</a:t>
            </a:r>
            <a:r>
              <a:rPr sz="2400" b="1" spc="-20" dirty="0">
                <a:latin typeface="Calibri"/>
                <a:cs typeface="Calibri"/>
              </a:rPr>
              <a:t>d</a:t>
            </a:r>
            <a:r>
              <a:rPr sz="2400" b="1" dirty="0">
                <a:latin typeface="Calibri"/>
                <a:cs typeface="Calibri"/>
              </a:rPr>
              <a:t>eel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erk</a:t>
            </a:r>
            <a:r>
              <a:rPr sz="2400" dirty="0">
                <a:latin typeface="Calibri"/>
                <a:cs typeface="Calibri"/>
              </a:rPr>
              <a:t>rij</a:t>
            </a:r>
            <a:r>
              <a:rPr sz="2400" spc="-30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.</a:t>
            </a:r>
          </a:p>
          <a:p>
            <a:pPr marL="241300" marR="5080" indent="-228600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10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oo</a:t>
            </a:r>
            <a:r>
              <a:rPr sz="2400" dirty="0">
                <a:latin typeface="Calibri"/>
                <a:cs typeface="Calibri"/>
              </a:rPr>
              <a:t>r 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oe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ss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g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5" dirty="0">
                <a:latin typeface="Calibri"/>
                <a:cs typeface="Calibri"/>
              </a:rPr>
              <a:t> d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 pu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w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10" dirty="0">
                <a:latin typeface="Calibri"/>
                <a:cs typeface="Calibri"/>
              </a:rPr>
              <a:t>tr</a:t>
            </a:r>
            <a:r>
              <a:rPr sz="2400" spc="-5" dirty="0">
                <a:latin typeface="Calibri"/>
                <a:cs typeface="Calibri"/>
              </a:rPr>
              <a:t>u</a:t>
            </a:r>
            <a:r>
              <a:rPr sz="2400" spc="5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ee</a:t>
            </a:r>
            <a:r>
              <a:rPr sz="2400" spc="-40" dirty="0">
                <a:latin typeface="Calibri"/>
                <a:cs typeface="Calibri"/>
              </a:rPr>
              <a:t>k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10" dirty="0">
                <a:latin typeface="Calibri"/>
                <a:cs typeface="Calibri"/>
              </a:rPr>
              <a:t>tr</a:t>
            </a:r>
            <a:r>
              <a:rPr sz="2400" spc="-5" dirty="0">
                <a:latin typeface="Calibri"/>
                <a:cs typeface="Calibri"/>
              </a:rPr>
              <a:t>u</a:t>
            </a:r>
            <a:r>
              <a:rPr sz="2400" spc="5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 </a:t>
            </a: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40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un</a:t>
            </a:r>
            <a:r>
              <a:rPr sz="2400" b="1" spc="-3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2400" b="1" spc="-4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ti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aa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400" b="1" spc="-4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eme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spc="-30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v</a:t>
            </a:r>
            <a:r>
              <a:rPr sz="2400" b="1" spc="-10" dirty="0">
                <a:latin typeface="Calibri"/>
                <a:cs typeface="Calibri"/>
              </a:rPr>
              <a:t>oor</a:t>
            </a:r>
            <a:r>
              <a:rPr sz="2400" b="1" spc="-30" dirty="0">
                <a:latin typeface="Calibri"/>
                <a:cs typeface="Calibri"/>
              </a:rPr>
              <a:t> z</a:t>
            </a:r>
            <a:r>
              <a:rPr sz="2400" b="1" spc="-25" dirty="0">
                <a:latin typeface="Calibri"/>
                <a:cs typeface="Calibri"/>
              </a:rPr>
              <a:t>o</a:t>
            </a:r>
            <a:r>
              <a:rPr sz="2400" b="1" spc="-20" dirty="0">
                <a:latin typeface="Calibri"/>
                <a:cs typeface="Calibri"/>
              </a:rPr>
              <a:t>v</a:t>
            </a:r>
            <a:r>
              <a:rPr sz="2400" b="1" dirty="0">
                <a:latin typeface="Calibri"/>
                <a:cs typeface="Calibri"/>
              </a:rPr>
              <a:t>er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d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30" dirty="0">
                <a:latin typeface="Calibri"/>
                <a:cs typeface="Calibri"/>
              </a:rPr>
              <a:t>n</a:t>
            </a:r>
            <a:r>
              <a:rPr sz="2400" b="1" spc="-15" dirty="0">
                <a:latin typeface="Calibri"/>
                <a:cs typeface="Calibri"/>
              </a:rPr>
              <a:t>ti</a:t>
            </a:r>
            <a:r>
              <a:rPr sz="2400" b="1" spc="-40" dirty="0">
                <a:latin typeface="Calibri"/>
                <a:cs typeface="Calibri"/>
              </a:rPr>
              <a:t>t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5" dirty="0">
                <a:latin typeface="Calibri"/>
                <a:cs typeface="Calibri"/>
              </a:rPr>
              <a:t>i</a:t>
            </a:r>
            <a:r>
              <a:rPr sz="2400" b="1" spc="-10" dirty="0">
                <a:latin typeface="Calibri"/>
                <a:cs typeface="Calibri"/>
              </a:rPr>
              <a:t>t</a:t>
            </a:r>
            <a:r>
              <a:rPr sz="2400" b="1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ric</a:t>
            </a:r>
            <a:r>
              <a:rPr sz="2400" spc="-25" dirty="0">
                <a:latin typeface="Calibri"/>
                <a:cs typeface="Calibri"/>
              </a:rPr>
              <a:t>h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een e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spc="-2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aa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15" dirty="0">
                <a:latin typeface="Calibri"/>
                <a:cs typeface="Calibri"/>
              </a:rPr>
              <a:t>an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spc="-15" dirty="0">
                <a:latin typeface="Calibri"/>
                <a:cs typeface="Calibri"/>
              </a:rPr>
              <a:t>ti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15" dirty="0">
                <a:latin typeface="Calibri"/>
                <a:cs typeface="Calibri"/>
              </a:rPr>
              <a:t>a </a:t>
            </a:r>
            <a:r>
              <a:rPr sz="2400" spc="-30" dirty="0">
                <a:latin typeface="Calibri"/>
                <a:cs typeface="Calibri"/>
              </a:rPr>
              <a:t>z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15" dirty="0">
                <a:latin typeface="Calibri"/>
                <a:cs typeface="Calibri"/>
              </a:rPr>
              <a:t>u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z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j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n</a:t>
            </a:r>
            <a:r>
              <a:rPr sz="2400" b="1" dirty="0">
                <a:latin typeface="Calibri"/>
                <a:cs typeface="Calibri"/>
              </a:rPr>
              <a:t>i</a:t>
            </a:r>
            <a:r>
              <a:rPr sz="2400" b="1" spc="-25" dirty="0">
                <a:latin typeface="Calibri"/>
                <a:cs typeface="Calibri"/>
              </a:rPr>
              <a:t>e</a:t>
            </a:r>
            <a:r>
              <a:rPr sz="2400" b="1" spc="-10" dirty="0">
                <a:latin typeface="Calibri"/>
                <a:cs typeface="Calibri"/>
              </a:rPr>
              <a:t>t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d</a:t>
            </a:r>
            <a:r>
              <a:rPr sz="2400" b="1" spc="-15" dirty="0">
                <a:latin typeface="Calibri"/>
                <a:cs typeface="Calibri"/>
              </a:rPr>
              <a:t>e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r</a:t>
            </a:r>
            <a:r>
              <a:rPr sz="2400" b="1" dirty="0">
                <a:latin typeface="Calibri"/>
                <a:cs typeface="Calibri"/>
              </a:rPr>
              <a:t>i</a:t>
            </a:r>
            <a:r>
              <a:rPr sz="2400" b="1" spc="-5" dirty="0">
                <a:latin typeface="Calibri"/>
                <a:cs typeface="Calibri"/>
              </a:rPr>
              <a:t>s</a:t>
            </a:r>
            <a:r>
              <a:rPr sz="2400" b="1" dirty="0">
                <a:latin typeface="Calibri"/>
                <a:cs typeface="Calibri"/>
              </a:rPr>
              <a:t>i</a:t>
            </a:r>
            <a:r>
              <a:rPr sz="2400" b="1" spc="-35" dirty="0">
                <a:latin typeface="Calibri"/>
                <a:cs typeface="Calibri"/>
              </a:rPr>
              <a:t>c</a:t>
            </a:r>
            <a:r>
              <a:rPr sz="2400" b="1" spc="-10" dirty="0">
                <a:latin typeface="Calibri"/>
                <a:cs typeface="Calibri"/>
              </a:rPr>
              <a:t>o</a:t>
            </a:r>
            <a:r>
              <a:rPr sz="2400" b="1" spc="-15" dirty="0">
                <a:latin typeface="Calibri"/>
                <a:cs typeface="Calibri"/>
              </a:rPr>
              <a:t>'</a:t>
            </a:r>
            <a:r>
              <a:rPr sz="2400" b="1" dirty="0">
                <a:latin typeface="Calibri"/>
                <a:cs typeface="Calibri"/>
              </a:rPr>
              <a:t>s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o</a:t>
            </a:r>
            <a:r>
              <a:rPr sz="2400" b="1" dirty="0">
                <a:latin typeface="Calibri"/>
                <a:cs typeface="Calibri"/>
              </a:rPr>
              <a:t>p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zi</a:t>
            </a:r>
            <a:r>
              <a:rPr sz="2400" b="1" spc="-10" dirty="0">
                <a:latin typeface="Calibri"/>
                <a:cs typeface="Calibri"/>
              </a:rPr>
              <a:t>c</a:t>
            </a:r>
            <a:r>
              <a:rPr sz="2400" b="1" dirty="0">
                <a:latin typeface="Calibri"/>
                <a:cs typeface="Calibri"/>
              </a:rPr>
              <a:t>h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z</a:t>
            </a:r>
            <a:r>
              <a:rPr sz="2400" b="1" spc="-10" dirty="0">
                <a:latin typeface="Calibri"/>
                <a:cs typeface="Calibri"/>
              </a:rPr>
              <a:t>o</a:t>
            </a:r>
            <a:r>
              <a:rPr sz="2400" b="1" dirty="0">
                <a:latin typeface="Calibri"/>
                <a:cs typeface="Calibri"/>
              </a:rPr>
              <a:t>u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h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-5" dirty="0">
                <a:latin typeface="Calibri"/>
                <a:cs typeface="Calibri"/>
              </a:rPr>
              <a:t>bb</a:t>
            </a:r>
            <a:r>
              <a:rPr sz="2400" b="1" spc="5" dirty="0">
                <a:latin typeface="Calibri"/>
                <a:cs typeface="Calibri"/>
              </a:rPr>
              <a:t>e</a:t>
            </a:r>
            <a:r>
              <a:rPr sz="2400" b="1" dirty="0">
                <a:latin typeface="Calibri"/>
                <a:cs typeface="Calibri"/>
              </a:rPr>
              <a:t>n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45" dirty="0">
                <a:latin typeface="Calibri"/>
                <a:cs typeface="Calibri"/>
              </a:rPr>
              <a:t>g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-5" dirty="0">
                <a:latin typeface="Calibri"/>
                <a:cs typeface="Calibri"/>
              </a:rPr>
              <a:t>n</a:t>
            </a:r>
            <a:r>
              <a:rPr sz="2400" b="1" spc="-10" dirty="0">
                <a:latin typeface="Calibri"/>
                <a:cs typeface="Calibri"/>
              </a:rPr>
              <a:t>o</a:t>
            </a:r>
            <a:r>
              <a:rPr sz="2400" b="1" spc="-20" dirty="0">
                <a:latin typeface="Calibri"/>
                <a:cs typeface="Calibri"/>
              </a:rPr>
              <a:t>m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dirty="0">
                <a:latin typeface="Calibri"/>
                <a:cs typeface="Calibri"/>
              </a:rPr>
              <a:t>n </a:t>
            </a:r>
            <a:r>
              <a:rPr sz="2400" b="1" spc="-5" dirty="0">
                <a:latin typeface="Calibri"/>
                <a:cs typeface="Calibri"/>
              </a:rPr>
              <a:t>d</a:t>
            </a:r>
            <a:r>
              <a:rPr sz="2400" b="1" dirty="0">
                <a:latin typeface="Calibri"/>
                <a:cs typeface="Calibri"/>
              </a:rPr>
              <a:t>ie al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h</a:t>
            </a:r>
            <a:r>
              <a:rPr sz="2400" b="1" spc="-15" dirty="0">
                <a:latin typeface="Calibri"/>
                <a:cs typeface="Calibri"/>
              </a:rPr>
              <a:t>aar</a:t>
            </a:r>
            <a:r>
              <a:rPr sz="2400" b="1" dirty="0">
                <a:latin typeface="Calibri"/>
                <a:cs typeface="Calibri"/>
              </a:rPr>
              <a:t> i</a:t>
            </a:r>
            <a:r>
              <a:rPr sz="2400" b="1" spc="-5" dirty="0">
                <a:latin typeface="Calibri"/>
                <a:cs typeface="Calibri"/>
              </a:rPr>
              <a:t>n</a:t>
            </a:r>
            <a:r>
              <a:rPr sz="2400" b="1" spc="-100" dirty="0">
                <a:latin typeface="Calibri"/>
                <a:cs typeface="Calibri"/>
              </a:rPr>
              <a:t>k</a:t>
            </a:r>
            <a:r>
              <a:rPr sz="2400" b="1" spc="-10" dirty="0">
                <a:latin typeface="Calibri"/>
                <a:cs typeface="Calibri"/>
              </a:rPr>
              <a:t>o</a:t>
            </a:r>
            <a:r>
              <a:rPr sz="2400" b="1" spc="-20" dirty="0">
                <a:latin typeface="Calibri"/>
                <a:cs typeface="Calibri"/>
              </a:rPr>
              <a:t>m</a:t>
            </a:r>
            <a:r>
              <a:rPr sz="2400" b="1" spc="-40" dirty="0">
                <a:latin typeface="Calibri"/>
                <a:cs typeface="Calibri"/>
              </a:rPr>
              <a:t>s</a:t>
            </a:r>
            <a:r>
              <a:rPr sz="2400" b="1" spc="-35" dirty="0">
                <a:latin typeface="Calibri"/>
                <a:cs typeface="Calibri"/>
              </a:rPr>
              <a:t>t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-5" dirty="0">
                <a:latin typeface="Calibri"/>
                <a:cs typeface="Calibri"/>
              </a:rPr>
              <a:t>n</a:t>
            </a:r>
            <a:r>
              <a:rPr sz="2400" b="1" spc="-10" dirty="0">
                <a:latin typeface="Calibri"/>
                <a:cs typeface="Calibri"/>
              </a:rPr>
              <a:t>,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o</a:t>
            </a:r>
            <a:r>
              <a:rPr sz="2400" b="1" dirty="0">
                <a:latin typeface="Calibri"/>
                <a:cs typeface="Calibri"/>
              </a:rPr>
              <a:t>f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ee</a:t>
            </a:r>
            <a:r>
              <a:rPr sz="2400" b="1" dirty="0">
                <a:latin typeface="Calibri"/>
                <a:cs typeface="Calibri"/>
              </a:rPr>
              <a:t>n</a:t>
            </a:r>
            <a:r>
              <a:rPr sz="2400" b="1" spc="-5" dirty="0">
                <a:latin typeface="Calibri"/>
                <a:cs typeface="Calibri"/>
              </a:rPr>
              <a:t> d</a:t>
            </a:r>
            <a:r>
              <a:rPr sz="2400" b="1" spc="-10" dirty="0">
                <a:latin typeface="Calibri"/>
                <a:cs typeface="Calibri"/>
              </a:rPr>
              <a:t>ee</a:t>
            </a:r>
            <a:r>
              <a:rPr sz="2400" b="1" dirty="0">
                <a:latin typeface="Calibri"/>
                <a:cs typeface="Calibri"/>
              </a:rPr>
              <a:t>l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15" dirty="0">
                <a:latin typeface="Calibri"/>
                <a:cs typeface="Calibri"/>
              </a:rPr>
              <a:t>r</a:t>
            </a:r>
            <a:r>
              <a:rPr sz="2400" b="1" spc="-55" dirty="0">
                <a:latin typeface="Calibri"/>
                <a:cs typeface="Calibri"/>
              </a:rPr>
              <a:t>v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5" dirty="0">
                <a:latin typeface="Calibri"/>
                <a:cs typeface="Calibri"/>
              </a:rPr>
              <a:t>n</a:t>
            </a:r>
            <a:r>
              <a:rPr sz="2400" b="1" spc="-10" dirty="0">
                <a:latin typeface="Calibri"/>
                <a:cs typeface="Calibri"/>
              </a:rPr>
              <a:t>,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45" dirty="0">
                <a:latin typeface="Calibri"/>
                <a:cs typeface="Calibri"/>
              </a:rPr>
              <a:t>g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-5" dirty="0">
                <a:latin typeface="Calibri"/>
                <a:cs typeface="Calibri"/>
              </a:rPr>
              <a:t>n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-45" dirty="0">
                <a:latin typeface="Calibri"/>
                <a:cs typeface="Calibri"/>
              </a:rPr>
              <a:t>r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-45" dirty="0">
                <a:latin typeface="Calibri"/>
                <a:cs typeface="Calibri"/>
              </a:rPr>
              <a:t>r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dirty="0">
                <a:latin typeface="Calibri"/>
                <a:cs typeface="Calibri"/>
              </a:rPr>
              <a:t>n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indi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5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j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ni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et</a:t>
            </a:r>
            <a:r>
              <a:rPr sz="2400" b="1" u="sng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nd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de </a:t>
            </a:r>
            <a:r>
              <a:rPr sz="2400" b="1" u="sng" spc="-45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spc="2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400" b="1" u="sng" spc="-2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ap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3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400" b="1" u="sng" spc="-4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3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een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oo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ap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25" dirty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aa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 d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oor</a:t>
            </a:r>
            <a:r>
              <a:rPr sz="2400" b="1" u="sng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 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u="sng" spc="-3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a 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en</a:t>
            </a:r>
            <a:r>
              <a:rPr sz="2400" b="1" u="sng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o's </a:t>
            </a:r>
            <a:r>
              <a:rPr sz="2400" b="1" u="sng" spc="-3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spc="-3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b="1" u="sng" spc="-4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400" b="1" u="sng" spc="-4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 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400" b="1" u="sng" spc="-4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lf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un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es</a:t>
            </a:r>
            <a:r>
              <a:rPr sz="2400" b="1" u="sng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25" dirty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2400" b="1" u="sng" spc="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400" b="1" u="sng" spc="-3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en</a:t>
            </a:r>
            <a:r>
              <a:rPr sz="2400" b="1" u="sng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u="sng" spc="-2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u="sng" spc="-5" dirty="0">
                <a:solidFill>
                  <a:srgbClr val="FF0000"/>
                </a:solidFill>
                <a:latin typeface="Calibri"/>
                <a:cs typeface="Calibri"/>
              </a:rPr>
              <a:t>rr</a:t>
            </a:r>
            <a:r>
              <a:rPr sz="2400" b="1" u="sng" spc="-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u="sng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2400" b="1" u="sng" spc="-30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400" b="1" spc="-1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w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5" dirty="0">
                <a:latin typeface="Calibri"/>
                <a:cs typeface="Calibri"/>
              </a:rPr>
              <a:t>l</a:t>
            </a:r>
            <a:r>
              <a:rPr sz="2400" b="1" spc="-75" dirty="0">
                <a:latin typeface="Calibri"/>
                <a:cs typeface="Calibri"/>
              </a:rPr>
              <a:t>k</a:t>
            </a:r>
            <a:r>
              <a:rPr sz="2400" b="1" dirty="0">
                <a:latin typeface="Calibri"/>
                <a:cs typeface="Calibri"/>
              </a:rPr>
              <a:t>e een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30" dirty="0">
                <a:latin typeface="Calibri"/>
                <a:cs typeface="Calibri"/>
              </a:rPr>
              <a:t>r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-5" dirty="0">
                <a:latin typeface="Calibri"/>
                <a:cs typeface="Calibri"/>
              </a:rPr>
              <a:t>l</a:t>
            </a:r>
            <a:r>
              <a:rPr sz="2400" b="1" spc="-10" dirty="0">
                <a:latin typeface="Calibri"/>
                <a:cs typeface="Calibri"/>
              </a:rPr>
              <a:t>e</a:t>
            </a:r>
            <a:r>
              <a:rPr sz="2400" b="1" spc="-35" dirty="0">
                <a:latin typeface="Calibri"/>
                <a:cs typeface="Calibri"/>
              </a:rPr>
              <a:t>v</a:t>
            </a:r>
            <a:r>
              <a:rPr sz="2400" b="1" spc="-15" dirty="0">
                <a:latin typeface="Calibri"/>
                <a:cs typeface="Calibri"/>
              </a:rPr>
              <a:t>a</a:t>
            </a:r>
            <a:r>
              <a:rPr sz="2400" b="1" spc="-45" dirty="0">
                <a:latin typeface="Calibri"/>
                <a:cs typeface="Calibri"/>
              </a:rPr>
              <a:t>n</a:t>
            </a:r>
            <a:r>
              <a:rPr sz="2400" b="1" spc="-40" dirty="0">
                <a:latin typeface="Calibri"/>
                <a:cs typeface="Calibri"/>
              </a:rPr>
              <a:t>t</a:t>
            </a:r>
            <a:r>
              <a:rPr sz="2400" b="1" dirty="0">
                <a:latin typeface="Calibri"/>
                <a:cs typeface="Calibri"/>
              </a:rPr>
              <a:t>e </a:t>
            </a:r>
            <a:r>
              <a:rPr sz="2400" b="1" spc="-30" dirty="0">
                <a:latin typeface="Calibri"/>
                <a:cs typeface="Calibri"/>
              </a:rPr>
              <a:t>r</a:t>
            </a:r>
            <a:r>
              <a:rPr sz="2400" b="1" spc="-10" dirty="0">
                <a:latin typeface="Calibri"/>
                <a:cs typeface="Calibri"/>
              </a:rPr>
              <a:t>ol</a:t>
            </a:r>
            <a:r>
              <a:rPr sz="2400" b="1" spc="-20" dirty="0">
                <a:latin typeface="Calibri"/>
                <a:cs typeface="Calibri"/>
              </a:rPr>
              <a:t> v</a:t>
            </a:r>
            <a:r>
              <a:rPr sz="2400" b="1" dirty="0">
                <a:latin typeface="Calibri"/>
                <a:cs typeface="Calibri"/>
              </a:rPr>
              <a:t>e</a:t>
            </a:r>
            <a:r>
              <a:rPr sz="2400" b="1" spc="20" dirty="0">
                <a:latin typeface="Calibri"/>
                <a:cs typeface="Calibri"/>
              </a:rPr>
              <a:t>r</a:t>
            </a:r>
            <a:r>
              <a:rPr sz="2400" b="1" spc="-15" dirty="0">
                <a:latin typeface="Calibri"/>
                <a:cs typeface="Calibri"/>
              </a:rPr>
              <a:t>v</a:t>
            </a:r>
            <a:r>
              <a:rPr sz="2400" b="1" spc="-20" dirty="0">
                <a:latin typeface="Calibri"/>
                <a:cs typeface="Calibri"/>
              </a:rPr>
              <a:t>u</a:t>
            </a:r>
            <a:r>
              <a:rPr sz="2400" b="1" spc="-15" dirty="0">
                <a:latin typeface="Calibri"/>
                <a:cs typeface="Calibri"/>
              </a:rPr>
              <a:t>ll</a:t>
            </a:r>
            <a:r>
              <a:rPr sz="2400" b="1" dirty="0">
                <a:latin typeface="Calibri"/>
                <a:cs typeface="Calibri"/>
              </a:rPr>
              <a:t>en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ij </a:t>
            </a:r>
            <a:r>
              <a:rPr sz="2400" spc="-20" dirty="0">
                <a:latin typeface="Calibri"/>
                <a:cs typeface="Calibri"/>
              </a:rPr>
              <a:t>h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i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-100" dirty="0">
                <a:latin typeface="Calibri"/>
                <a:cs typeface="Calibri"/>
              </a:rPr>
              <a:t>k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-10" dirty="0">
                <a:latin typeface="Calibri"/>
                <a:cs typeface="Calibri"/>
              </a:rPr>
              <a:t>ee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nn</a:t>
            </a:r>
            <a:r>
              <a:rPr sz="2400" spc="-10" dirty="0">
                <a:latin typeface="Calibri"/>
                <a:cs typeface="Calibri"/>
              </a:rPr>
              <a:t>oo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-10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h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. “</a:t>
            </a:r>
          </a:p>
          <a:p>
            <a:pPr>
              <a:lnSpc>
                <a:spcPct val="100000"/>
              </a:lnSpc>
              <a:spcBef>
                <a:spcPts val="51"/>
              </a:spcBef>
            </a:pPr>
            <a:endParaRPr sz="2700" dirty="0">
              <a:latin typeface="Times New Roman"/>
              <a:cs typeface="Times New Roman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6939" y="749649"/>
            <a:ext cx="10358120" cy="677108"/>
          </a:xfrm>
        </p:spPr>
        <p:txBody>
          <a:bodyPr/>
          <a:lstStyle/>
          <a:p>
            <a:pPr algn="ctr"/>
            <a:r>
              <a:rPr lang="nl-NL" dirty="0"/>
              <a:t>Model B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16939" y="1885695"/>
            <a:ext cx="10358120" cy="523220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0" dirty="0"/>
              <a:t>Referentiekader: Art. 8b Wet VPB (geen uitdrukkelijke implementatie)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0" dirty="0"/>
              <a:t>Toelichting NL: ‘Van een kunstmatige constructie is sprake als winst van gecontroleerd lichaam niet is te relateren aan activiteiten (functies) van het gecontroleerde lichaam, maar aan de activiteiten (functies) </a:t>
            </a:r>
            <a:r>
              <a:rPr lang="nl-NL" sz="2800" dirty="0"/>
              <a:t>van de Nederlandse belastingplichtige</a:t>
            </a:r>
            <a:r>
              <a:rPr lang="nl-NL" sz="2800" b="0" dirty="0"/>
              <a:t>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0" dirty="0"/>
              <a:t>Alle landen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0" dirty="0"/>
              <a:t>Geen uitzondering wezenlijke economische activiteiten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1983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680" y="209958"/>
            <a:ext cx="10358120" cy="1354217"/>
          </a:xfrm>
        </p:spPr>
        <p:txBody>
          <a:bodyPr/>
          <a:lstStyle/>
          <a:p>
            <a:pPr algn="ctr"/>
            <a:r>
              <a:rPr lang="nl-NL" dirty="0"/>
              <a:t>CFC inkomen?</a:t>
            </a:r>
            <a:br>
              <a:rPr lang="nl-NL" u="sng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640835" y="1507861"/>
            <a:ext cx="1224000" cy="72000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cs typeface="Times New Roman" panose="02020603050405020304" pitchFamily="18" charset="0"/>
              </a:rPr>
              <a:t>BV</a:t>
            </a:r>
            <a:endParaRPr lang="en-US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835" y="2587861"/>
            <a:ext cx="1224000" cy="720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cs typeface="Times New Roman" panose="02020603050405020304" pitchFamily="18" charset="0"/>
              </a:rPr>
              <a:t>B</a:t>
            </a:r>
            <a:endParaRPr lang="en-US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40835" y="3593286"/>
            <a:ext cx="1224000" cy="720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cs typeface="Times New Roman" panose="02020603050405020304" pitchFamily="18" charset="0"/>
              </a:rPr>
              <a:t>C</a:t>
            </a:r>
            <a:endParaRPr lang="en-US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40835" y="4598711"/>
            <a:ext cx="1224000" cy="743537"/>
          </a:xfrm>
          <a:prstGeom prst="rect">
            <a:avLst/>
          </a:prstGeom>
          <a:solidFill>
            <a:schemeClr val="accent1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cs typeface="Times New Roman" panose="02020603050405020304" pitchFamily="18" charset="0"/>
              </a:rPr>
              <a:t>D</a:t>
            </a:r>
            <a:endParaRPr lang="en-US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28" name="Straight Connector 27"/>
          <p:cNvCxnSpPr>
            <a:endCxn id="7" idx="0"/>
          </p:cNvCxnSpPr>
          <p:nvPr/>
        </p:nvCxnSpPr>
        <p:spPr>
          <a:xfrm>
            <a:off x="9252835" y="2227861"/>
            <a:ext cx="0" cy="36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7" idx="2"/>
            <a:endCxn id="8" idx="0"/>
          </p:cNvCxnSpPr>
          <p:nvPr/>
        </p:nvCxnSpPr>
        <p:spPr>
          <a:xfrm>
            <a:off x="9252835" y="3307861"/>
            <a:ext cx="0" cy="285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8" idx="2"/>
            <a:endCxn id="9" idx="0"/>
          </p:cNvCxnSpPr>
          <p:nvPr/>
        </p:nvCxnSpPr>
        <p:spPr>
          <a:xfrm>
            <a:off x="9252835" y="4313286"/>
            <a:ext cx="0" cy="285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119544" y="4839674"/>
            <a:ext cx="16269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err="1">
                <a:solidFill>
                  <a:srgbClr val="003087"/>
                </a:solidFill>
                <a:latin typeface="Arial"/>
                <a:cs typeface="Arial"/>
              </a:rPr>
              <a:t>Statutory</a:t>
            </a:r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 tax </a:t>
            </a:r>
            <a:r>
              <a:rPr lang="nl-NL" sz="1100" dirty="0" err="1">
                <a:solidFill>
                  <a:srgbClr val="003087"/>
                </a:solidFill>
                <a:latin typeface="Arial"/>
                <a:cs typeface="Arial"/>
              </a:rPr>
              <a:t>rate</a:t>
            </a:r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 10%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043344" y="3822481"/>
            <a:ext cx="16269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err="1">
                <a:solidFill>
                  <a:srgbClr val="003087"/>
                </a:solidFill>
                <a:latin typeface="Arial"/>
                <a:cs typeface="Arial"/>
              </a:rPr>
              <a:t>Statutory</a:t>
            </a:r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 tax </a:t>
            </a:r>
            <a:r>
              <a:rPr lang="nl-NL" sz="1100" dirty="0" err="1">
                <a:solidFill>
                  <a:srgbClr val="003087"/>
                </a:solidFill>
                <a:latin typeface="Arial"/>
                <a:cs typeface="Arial"/>
              </a:rPr>
              <a:t>rate</a:t>
            </a:r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 20%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10309" y="3544025"/>
            <a:ext cx="162698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100" dirty="0" err="1">
                <a:solidFill>
                  <a:srgbClr val="003087"/>
                </a:solidFill>
                <a:latin typeface="Arial"/>
                <a:cs typeface="Arial"/>
              </a:rPr>
              <a:t>Performs</a:t>
            </a:r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 Significant People </a:t>
            </a:r>
            <a:r>
              <a:rPr lang="nl-NL" sz="1100" dirty="0" err="1">
                <a:solidFill>
                  <a:srgbClr val="003087"/>
                </a:solidFill>
                <a:latin typeface="Arial"/>
                <a:cs typeface="Arial"/>
              </a:rPr>
              <a:t>Functions</a:t>
            </a:r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 </a:t>
            </a:r>
          </a:p>
          <a:p>
            <a:pPr algn="ctr"/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+ </a:t>
            </a:r>
          </a:p>
          <a:p>
            <a:pPr algn="ctr"/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Ontvangt non-AL beloning (lager)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043344" y="2817056"/>
            <a:ext cx="16269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err="1">
                <a:solidFill>
                  <a:srgbClr val="003087"/>
                </a:solidFill>
                <a:latin typeface="Arial"/>
                <a:cs typeface="Arial"/>
              </a:rPr>
              <a:t>Statutory</a:t>
            </a:r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 tax </a:t>
            </a:r>
            <a:r>
              <a:rPr lang="nl-NL" sz="1100" dirty="0" err="1">
                <a:solidFill>
                  <a:srgbClr val="003087"/>
                </a:solidFill>
                <a:latin typeface="Arial"/>
                <a:cs typeface="Arial"/>
              </a:rPr>
              <a:t>rate</a:t>
            </a:r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 20%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7262446" y="2351696"/>
            <a:ext cx="392635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126418" y="2040826"/>
            <a:ext cx="16108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>
                <a:solidFill>
                  <a:srgbClr val="003087"/>
                </a:solidFill>
                <a:latin typeface="Arial"/>
                <a:cs typeface="Arial"/>
              </a:rPr>
              <a:t>NL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127393" y="2443872"/>
            <a:ext cx="16108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>
                <a:solidFill>
                  <a:srgbClr val="003087"/>
                </a:solidFill>
                <a:latin typeface="Arial"/>
                <a:cs typeface="Arial"/>
              </a:rPr>
              <a:t>Buitenland</a:t>
            </a:r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343831" y="1349075"/>
            <a:ext cx="5767163" cy="4946811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400" b="0" dirty="0">
                <a:latin typeface="+mj-lt"/>
              </a:rPr>
              <a:t>Geen jurisdicties met statutair tarief &lt; 9% (geen Aangewezen Staten) - geen Model A)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2400" b="0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400" b="0" dirty="0">
                <a:latin typeface="+mj-lt"/>
              </a:rPr>
              <a:t>Activiteiten die verband houden met het </a:t>
            </a:r>
            <a:r>
              <a:rPr lang="nl-NL" sz="2400" b="0" dirty="0" err="1">
                <a:latin typeface="+mj-lt"/>
              </a:rPr>
              <a:t>het</a:t>
            </a:r>
            <a:r>
              <a:rPr lang="nl-NL" sz="2400" b="0" dirty="0">
                <a:latin typeface="+mj-lt"/>
              </a:rPr>
              <a:t> non-AL inkomen ontvangen door D niet in NL uitgeoefend (Model B)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2400" b="0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400" b="0" dirty="0">
                <a:latin typeface="+mj-lt"/>
              </a:rPr>
              <a:t>Verhouding tot Art. 7(1)(b) ATAD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600" dirty="0"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352599" y="4767513"/>
            <a:ext cx="16269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Ontvangt non-AL beloning (</a:t>
            </a:r>
            <a:r>
              <a:rPr lang="nl-NL" sz="1100" b="1" dirty="0">
                <a:solidFill>
                  <a:srgbClr val="003087"/>
                </a:solidFill>
                <a:latin typeface="Arial"/>
                <a:cs typeface="Arial"/>
              </a:rPr>
              <a:t>hoger</a:t>
            </a:r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916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Implementatie Model A (art. 13ab VPB)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" indent="0">
              <a:spcBef>
                <a:spcPts val="270"/>
              </a:spcBef>
              <a:buNone/>
              <a:tabLst>
                <a:tab pos="224790" algn="l"/>
              </a:tabLst>
            </a:pPr>
            <a:r>
              <a:rPr lang="nl-NL" b="1" dirty="0">
                <a:cs typeface="Calibri"/>
              </a:rPr>
              <a:t>Geen CFC indien</a:t>
            </a:r>
            <a:r>
              <a:rPr lang="nl-NL" dirty="0">
                <a:cs typeface="Calibri"/>
              </a:rPr>
              <a:t>:</a:t>
            </a:r>
          </a:p>
          <a:p>
            <a:pPr marL="9525" indent="0">
              <a:spcBef>
                <a:spcPts val="270"/>
              </a:spcBef>
              <a:buNone/>
              <a:tabLst>
                <a:tab pos="224790" algn="l"/>
              </a:tabLst>
            </a:pPr>
            <a:endParaRPr lang="nl-NL" dirty="0">
              <a:cs typeface="Calibri"/>
            </a:endParaRPr>
          </a:p>
          <a:p>
            <a:pPr marL="466725" indent="-457200">
              <a:spcBef>
                <a:spcPts val="270"/>
              </a:spcBef>
              <a:buFont typeface="Wingdings" panose="05000000000000000000" pitchFamily="2" charset="2"/>
              <a:buChar char="§"/>
              <a:tabLst>
                <a:tab pos="224790" algn="l"/>
              </a:tabLst>
            </a:pPr>
            <a:r>
              <a:rPr lang="nl-NL" dirty="0">
                <a:cs typeface="Calibri"/>
              </a:rPr>
              <a:t>Doorgaans hoofdzakelijk niet-besmette voordelen (toelichting: pas CFC indien 30% of meer uit besmette voordelen);</a:t>
            </a:r>
          </a:p>
          <a:p>
            <a:pPr marL="9525" indent="0">
              <a:spcBef>
                <a:spcPts val="270"/>
              </a:spcBef>
              <a:buNone/>
              <a:tabLst>
                <a:tab pos="224790" algn="l"/>
              </a:tabLst>
            </a:pPr>
            <a:endParaRPr lang="nl-NL" dirty="0">
              <a:cs typeface="Calibri"/>
            </a:endParaRPr>
          </a:p>
          <a:p>
            <a:pPr marL="466725" indent="-457200">
              <a:spcBef>
                <a:spcPts val="270"/>
              </a:spcBef>
              <a:buFont typeface="Wingdings" panose="05000000000000000000" pitchFamily="2" charset="2"/>
              <a:buChar char="§"/>
              <a:tabLst>
                <a:tab pos="224790" algn="l"/>
              </a:tabLst>
            </a:pPr>
            <a:r>
              <a:rPr lang="nl-NL" i="1" dirty="0">
                <a:cs typeface="Calibri"/>
              </a:rPr>
              <a:t>(i) financiële onderneming </a:t>
            </a:r>
            <a:r>
              <a:rPr lang="nl-NL" dirty="0">
                <a:cs typeface="Calibri"/>
              </a:rPr>
              <a:t>en (ii) de besmette voordelen doorgaans hoofdzakelijk afkomstig zijn van </a:t>
            </a:r>
            <a:r>
              <a:rPr lang="nl-NL" i="1" dirty="0">
                <a:cs typeface="Calibri"/>
              </a:rPr>
              <a:t>anderen</a:t>
            </a:r>
            <a:r>
              <a:rPr lang="nl-NL" dirty="0">
                <a:cs typeface="Calibri"/>
              </a:rPr>
              <a:t> dan de belastingplichtige of een met hem gelieerd lichaam of gelieerde natuurlijk persoon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517B-8722-4B42-99A2-FAE68F7ECE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986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81000"/>
            <a:ext cx="10817861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4675" algn="ctr">
              <a:lnSpc>
                <a:spcPct val="100000"/>
              </a:lnSpc>
            </a:pPr>
            <a:r>
              <a:rPr b="1" spc="-10" dirty="0" err="1">
                <a:latin typeface="Calibri Light"/>
                <a:cs typeface="Calibri Light"/>
              </a:rPr>
              <a:t>I</a:t>
            </a:r>
            <a:r>
              <a:rPr b="1" spc="-65" dirty="0" err="1">
                <a:latin typeface="Calibri Light"/>
                <a:cs typeface="Calibri Light"/>
              </a:rPr>
              <a:t>m</a:t>
            </a:r>
            <a:r>
              <a:rPr b="1" spc="-45" dirty="0" err="1">
                <a:latin typeface="Calibri Light"/>
                <a:cs typeface="Calibri Light"/>
              </a:rPr>
              <a:t>p</a:t>
            </a:r>
            <a:r>
              <a:rPr b="1" spc="-35" dirty="0" err="1">
                <a:latin typeface="Calibri Light"/>
                <a:cs typeface="Calibri Light"/>
              </a:rPr>
              <a:t>l</a:t>
            </a:r>
            <a:r>
              <a:rPr b="1" spc="-45" dirty="0" err="1">
                <a:latin typeface="Calibri Light"/>
                <a:cs typeface="Calibri Light"/>
              </a:rPr>
              <a:t>e</a:t>
            </a:r>
            <a:r>
              <a:rPr b="1" spc="-65" dirty="0" err="1">
                <a:latin typeface="Calibri Light"/>
                <a:cs typeface="Calibri Light"/>
              </a:rPr>
              <a:t>m</a:t>
            </a:r>
            <a:r>
              <a:rPr b="1" spc="-45" dirty="0" err="1">
                <a:latin typeface="Calibri Light"/>
                <a:cs typeface="Calibri Light"/>
              </a:rPr>
              <a:t>e</a:t>
            </a:r>
            <a:r>
              <a:rPr b="1" spc="-95" dirty="0" err="1">
                <a:latin typeface="Calibri Light"/>
                <a:cs typeface="Calibri Light"/>
              </a:rPr>
              <a:t>n</a:t>
            </a:r>
            <a:r>
              <a:rPr b="1" spc="-110" dirty="0" err="1">
                <a:latin typeface="Calibri Light"/>
                <a:cs typeface="Calibri Light"/>
              </a:rPr>
              <a:t>t</a:t>
            </a:r>
            <a:r>
              <a:rPr b="1" spc="-85" dirty="0" err="1">
                <a:latin typeface="Calibri Light"/>
                <a:cs typeface="Calibri Light"/>
              </a:rPr>
              <a:t>a</a:t>
            </a:r>
            <a:r>
              <a:rPr b="1" spc="-35" dirty="0" err="1">
                <a:latin typeface="Calibri Light"/>
                <a:cs typeface="Calibri Light"/>
              </a:rPr>
              <a:t>t</a:t>
            </a:r>
            <a:r>
              <a:rPr b="1" spc="-25" dirty="0" err="1">
                <a:latin typeface="Calibri Light"/>
                <a:cs typeface="Calibri Light"/>
              </a:rPr>
              <a:t>i</a:t>
            </a:r>
            <a:r>
              <a:rPr b="1" dirty="0" err="1">
                <a:latin typeface="Calibri Light"/>
                <a:cs typeface="Calibri Light"/>
              </a:rPr>
              <a:t>e</a:t>
            </a:r>
            <a:r>
              <a:rPr lang="nl-NL" b="1" dirty="0">
                <a:latin typeface="Calibri Light"/>
                <a:cs typeface="Calibri Light"/>
              </a:rPr>
              <a:t> Model A</a:t>
            </a:r>
            <a:r>
              <a:rPr b="1" spc="-100" dirty="0">
                <a:latin typeface="Calibri Light"/>
                <a:cs typeface="Calibri Light"/>
              </a:rPr>
              <a:t> </a:t>
            </a:r>
            <a:r>
              <a:rPr b="1" spc="-10" dirty="0">
                <a:latin typeface="Calibri Light"/>
                <a:cs typeface="Calibri Light"/>
              </a:rPr>
              <a:t>(</a:t>
            </a:r>
            <a:r>
              <a:rPr b="1" spc="-35" dirty="0">
                <a:latin typeface="Calibri Light"/>
                <a:cs typeface="Calibri Light"/>
              </a:rPr>
              <a:t>a</a:t>
            </a:r>
            <a:r>
              <a:rPr b="1" spc="-20" dirty="0">
                <a:latin typeface="Calibri Light"/>
                <a:cs typeface="Calibri Light"/>
              </a:rPr>
              <a:t>r</a:t>
            </a:r>
            <a:r>
              <a:rPr b="1" spc="-35" dirty="0">
                <a:latin typeface="Calibri Light"/>
                <a:cs typeface="Calibri Light"/>
              </a:rPr>
              <a:t>t</a:t>
            </a:r>
            <a:r>
              <a:rPr b="1" spc="-15" dirty="0">
                <a:latin typeface="Calibri Light"/>
                <a:cs typeface="Calibri Light"/>
              </a:rPr>
              <a:t>.</a:t>
            </a:r>
            <a:r>
              <a:rPr b="1" spc="-80" dirty="0">
                <a:latin typeface="Calibri Light"/>
                <a:cs typeface="Calibri Light"/>
              </a:rPr>
              <a:t> </a:t>
            </a:r>
            <a:r>
              <a:rPr b="1" spc="-40" dirty="0">
                <a:latin typeface="Calibri Light"/>
                <a:cs typeface="Calibri Light"/>
              </a:rPr>
              <a:t>13</a:t>
            </a:r>
            <a:r>
              <a:rPr b="1" spc="-35" dirty="0">
                <a:latin typeface="Calibri Light"/>
                <a:cs typeface="Calibri Light"/>
              </a:rPr>
              <a:t>a</a:t>
            </a:r>
            <a:r>
              <a:rPr b="1" dirty="0">
                <a:latin typeface="Calibri Light"/>
                <a:cs typeface="Calibri Light"/>
              </a:rPr>
              <a:t>b</a:t>
            </a:r>
            <a:r>
              <a:rPr b="1" spc="-80" dirty="0">
                <a:latin typeface="Calibri Light"/>
                <a:cs typeface="Calibri Light"/>
              </a:rPr>
              <a:t> </a:t>
            </a:r>
            <a:r>
              <a:rPr b="1" spc="-30" dirty="0">
                <a:latin typeface="Calibri Light"/>
                <a:cs typeface="Calibri Light"/>
              </a:rPr>
              <a:t>V</a:t>
            </a:r>
            <a:r>
              <a:rPr b="1" spc="-40" dirty="0">
                <a:latin typeface="Calibri Light"/>
                <a:cs typeface="Calibri Light"/>
              </a:rPr>
              <a:t>PB)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924557"/>
            <a:ext cx="10665461" cy="341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C</a:t>
            </a:r>
            <a:r>
              <a:rPr sz="2800" b="1" spc="-55" dirty="0">
                <a:latin typeface="Calibri"/>
                <a:cs typeface="Calibri"/>
              </a:rPr>
              <a:t>F</a:t>
            </a:r>
            <a:r>
              <a:rPr sz="2800" b="1" spc="-15" dirty="0">
                <a:latin typeface="Calibri"/>
                <a:cs typeface="Calibri"/>
              </a:rPr>
              <a:t>C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san</a:t>
            </a:r>
            <a:r>
              <a:rPr sz="2800" b="1" spc="-10" dirty="0">
                <a:latin typeface="Calibri"/>
                <a:cs typeface="Calibri"/>
              </a:rPr>
              <a:t>ct</a:t>
            </a:r>
            <a:r>
              <a:rPr sz="2800" b="1" spc="-15" dirty="0">
                <a:latin typeface="Calibri"/>
                <a:cs typeface="Calibri"/>
              </a:rPr>
              <a:t>ie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ni</a:t>
            </a:r>
            <a:r>
              <a:rPr sz="2800" b="1" spc="-45" dirty="0">
                <a:latin typeface="Calibri"/>
                <a:cs typeface="Calibri"/>
              </a:rPr>
              <a:t>e</a:t>
            </a:r>
            <a:r>
              <a:rPr sz="2800" b="1" spc="-10" dirty="0">
                <a:latin typeface="Calibri"/>
                <a:cs typeface="Calibri"/>
              </a:rPr>
              <a:t>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5" dirty="0">
                <a:latin typeface="Calibri"/>
                <a:cs typeface="Calibri"/>
              </a:rPr>
              <a:t>v</a:t>
            </a:r>
            <a:r>
              <a:rPr sz="2800" b="1" spc="-15" dirty="0">
                <a:latin typeface="Calibri"/>
                <a:cs typeface="Calibri"/>
              </a:rPr>
              <a:t>an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t</a:t>
            </a:r>
            <a:r>
              <a:rPr sz="2800" b="1" spc="-20" dirty="0">
                <a:latin typeface="Calibri"/>
                <a:cs typeface="Calibri"/>
              </a:rPr>
              <a:t>oep</a:t>
            </a:r>
            <a:r>
              <a:rPr sz="2800" b="1" spc="-15" dirty="0">
                <a:latin typeface="Calibri"/>
                <a:cs typeface="Calibri"/>
              </a:rPr>
              <a:t>ass</a:t>
            </a:r>
            <a:r>
              <a:rPr sz="2800" b="1" spc="-20" dirty="0">
                <a:latin typeface="Calibri"/>
                <a:cs typeface="Calibri"/>
              </a:rPr>
              <a:t>in</a:t>
            </a:r>
            <a:r>
              <a:rPr sz="2800" b="1" spc="-15" dirty="0">
                <a:latin typeface="Calibri"/>
                <a:cs typeface="Calibri"/>
              </a:rPr>
              <a:t>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indien</a:t>
            </a:r>
            <a:r>
              <a:rPr sz="2800" b="1" spc="-10" dirty="0">
                <a:latin typeface="Calibri"/>
                <a:cs typeface="Calibri"/>
              </a:rPr>
              <a:t>: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20" dirty="0">
                <a:latin typeface="Calibri"/>
                <a:cs typeface="Calibri"/>
              </a:rPr>
              <a:t>C</a:t>
            </a:r>
            <a:r>
              <a:rPr sz="2800" spc="-40" dirty="0">
                <a:latin typeface="Calibri"/>
                <a:cs typeface="Calibri"/>
              </a:rPr>
              <a:t>F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65" dirty="0">
                <a:latin typeface="Calibri"/>
                <a:cs typeface="Calibri"/>
              </a:rPr>
              <a:t>“</a:t>
            </a:r>
            <a:r>
              <a:rPr sz="2800" spc="-15" dirty="0">
                <a:latin typeface="Calibri"/>
                <a:cs typeface="Calibri"/>
              </a:rPr>
              <a:t>een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b="1" spc="-45" dirty="0">
                <a:latin typeface="Calibri"/>
                <a:cs typeface="Calibri"/>
              </a:rPr>
              <a:t>we</a:t>
            </a:r>
            <a:r>
              <a:rPr sz="2800" b="1" spc="-60" dirty="0">
                <a:latin typeface="Calibri"/>
                <a:cs typeface="Calibri"/>
              </a:rPr>
              <a:t>z</a:t>
            </a:r>
            <a:r>
              <a:rPr sz="2800" b="1" spc="-20" dirty="0">
                <a:latin typeface="Calibri"/>
                <a:cs typeface="Calibri"/>
              </a:rPr>
              <a:t>enli</a:t>
            </a:r>
            <a:r>
              <a:rPr sz="2800" b="1" dirty="0">
                <a:latin typeface="Calibri"/>
                <a:cs typeface="Calibri"/>
              </a:rPr>
              <a:t>j</a:t>
            </a:r>
            <a:r>
              <a:rPr sz="2800" b="1" spc="-90" dirty="0">
                <a:latin typeface="Calibri"/>
                <a:cs typeface="Calibri"/>
              </a:rPr>
              <a:t>k</a:t>
            </a:r>
            <a:r>
              <a:rPr sz="2800" b="1" spc="-15" dirty="0">
                <a:latin typeface="Calibri"/>
                <a:cs typeface="Calibri"/>
              </a:rPr>
              <a:t>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</a:t>
            </a:r>
            <a:r>
              <a:rPr sz="2800" b="1" spc="-25" dirty="0">
                <a:latin typeface="Calibri"/>
                <a:cs typeface="Calibri"/>
              </a:rPr>
              <a:t>c</a:t>
            </a:r>
            <a:r>
              <a:rPr sz="2800" b="1" spc="-20" dirty="0">
                <a:latin typeface="Calibri"/>
                <a:cs typeface="Calibri"/>
              </a:rPr>
              <a:t>onom</a:t>
            </a:r>
            <a:r>
              <a:rPr sz="2800" b="1" spc="-15" dirty="0">
                <a:latin typeface="Calibri"/>
                <a:cs typeface="Calibri"/>
              </a:rPr>
              <a:t>is</a:t>
            </a:r>
            <a:r>
              <a:rPr sz="2800" b="1" spc="-10" dirty="0">
                <a:latin typeface="Calibri"/>
                <a:cs typeface="Calibri"/>
              </a:rPr>
              <a:t>c</a:t>
            </a:r>
            <a:r>
              <a:rPr sz="2800" b="1" spc="-20" dirty="0">
                <a:latin typeface="Calibri"/>
                <a:cs typeface="Calibri"/>
              </a:rPr>
              <a:t>h</a:t>
            </a:r>
            <a:r>
              <a:rPr sz="2800" b="1" spc="-15" dirty="0">
                <a:latin typeface="Calibri"/>
                <a:cs typeface="Calibri"/>
              </a:rPr>
              <a:t>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</a:t>
            </a:r>
            <a:r>
              <a:rPr sz="2800" b="1" spc="-10" dirty="0">
                <a:latin typeface="Calibri"/>
                <a:cs typeface="Calibri"/>
              </a:rPr>
              <a:t>ct</a:t>
            </a:r>
            <a:r>
              <a:rPr sz="2800" b="1" spc="-15" dirty="0">
                <a:latin typeface="Calibri"/>
                <a:cs typeface="Calibri"/>
              </a:rPr>
              <a:t>ivi</a:t>
            </a:r>
            <a:r>
              <a:rPr sz="2800" b="1" spc="-45" dirty="0">
                <a:latin typeface="Calibri"/>
                <a:cs typeface="Calibri"/>
              </a:rPr>
              <a:t>t</a:t>
            </a:r>
            <a:r>
              <a:rPr sz="2800" b="1" spc="-20" dirty="0">
                <a:latin typeface="Calibri"/>
                <a:cs typeface="Calibri"/>
              </a:rPr>
              <a:t>ei</a:t>
            </a:r>
            <a:r>
              <a:rPr sz="2800" b="1" spc="-10" dirty="0">
                <a:latin typeface="Calibri"/>
                <a:cs typeface="Calibri"/>
              </a:rPr>
              <a:t>t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spc="-20" dirty="0" err="1">
                <a:latin typeface="Calibri"/>
                <a:cs typeface="Calibri"/>
              </a:rPr>
              <a:t>ui</a:t>
            </a:r>
            <a:r>
              <a:rPr sz="2800" spc="-35" dirty="0" err="1">
                <a:latin typeface="Calibri"/>
                <a:cs typeface="Calibri"/>
              </a:rPr>
              <a:t>t</a:t>
            </a:r>
            <a:r>
              <a:rPr sz="2800" spc="-15" dirty="0" err="1">
                <a:latin typeface="Calibri"/>
                <a:cs typeface="Calibri"/>
              </a:rPr>
              <a:t>o</a:t>
            </a:r>
            <a:r>
              <a:rPr sz="2800" spc="-40" dirty="0" err="1">
                <a:latin typeface="Calibri"/>
                <a:cs typeface="Calibri"/>
              </a:rPr>
              <a:t>e</a:t>
            </a:r>
            <a:r>
              <a:rPr sz="2800" spc="-85" dirty="0" err="1">
                <a:latin typeface="Calibri"/>
                <a:cs typeface="Calibri"/>
              </a:rPr>
              <a:t>f</a:t>
            </a:r>
            <a:r>
              <a:rPr sz="2800" spc="-15" dirty="0" err="1">
                <a:latin typeface="Calibri"/>
                <a:cs typeface="Calibri"/>
              </a:rPr>
              <a:t>e</a:t>
            </a:r>
            <a:r>
              <a:rPr sz="2800" spc="-45" dirty="0" err="1">
                <a:latin typeface="Calibri"/>
                <a:cs typeface="Calibri"/>
              </a:rPr>
              <a:t>n</a:t>
            </a:r>
            <a:r>
              <a:rPr sz="2800" spc="80" dirty="0" err="1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”</a:t>
            </a:r>
            <a:endParaRPr lang="nl-NL" sz="2800" spc="-15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endParaRPr lang="nl-NL" sz="2800" spc="-15" dirty="0">
              <a:latin typeface="Calibri"/>
              <a:cs typeface="Calibri"/>
            </a:endParaRPr>
          </a:p>
          <a:p>
            <a:pPr marL="241300" marR="412115" lvl="0" indent="-228600">
              <a:lnSpc>
                <a:spcPts val="3030"/>
              </a:lnSpc>
              <a:buFont typeface="Wingdings"/>
              <a:buChar char=""/>
              <a:tabLst>
                <a:tab pos="241300" algn="l"/>
              </a:tabLst>
            </a:pPr>
            <a:r>
              <a:rPr lang="nl-NL" sz="2800" spc="-10" dirty="0">
                <a:solidFill>
                  <a:prstClr val="black"/>
                </a:solidFill>
                <a:cs typeface="Calibri"/>
              </a:rPr>
              <a:t>“</a:t>
            </a:r>
            <a:r>
              <a:rPr lang="nl-NL" sz="2800" spc="-30" dirty="0">
                <a:solidFill>
                  <a:prstClr val="black"/>
                </a:solidFill>
                <a:cs typeface="Calibri"/>
              </a:rPr>
              <a:t>Me</a:t>
            </a:r>
            <a:r>
              <a:rPr lang="nl-NL" sz="2800" spc="-10" dirty="0">
                <a:solidFill>
                  <a:prstClr val="black"/>
                </a:solidFill>
                <a:cs typeface="Calibri"/>
              </a:rPr>
              <a:t>t</a:t>
            </a:r>
            <a:r>
              <a:rPr lang="nl-NL" sz="2800" spc="15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d</a:t>
            </a:r>
            <a:r>
              <a:rPr lang="nl-NL" sz="2800" spc="-40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80" dirty="0">
                <a:solidFill>
                  <a:prstClr val="black"/>
                </a:solidFill>
                <a:cs typeface="Calibri"/>
              </a:rPr>
              <a:t>z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1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b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n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a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d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er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in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g</a:t>
            </a:r>
            <a:r>
              <a:rPr lang="nl-NL" sz="2800" spc="3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30" dirty="0">
                <a:solidFill>
                  <a:prstClr val="black"/>
                </a:solidFill>
                <a:cs typeface="Calibri"/>
              </a:rPr>
              <a:t>m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o</a:t>
            </a:r>
            <a:r>
              <a:rPr lang="nl-NL" sz="2800" spc="-30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10" dirty="0">
                <a:solidFill>
                  <a:prstClr val="black"/>
                </a:solidFill>
                <a:cs typeface="Calibri"/>
              </a:rPr>
              <a:t>t</a:t>
            </a:r>
            <a:r>
              <a:rPr lang="nl-NL" sz="280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b="1" spc="-45" dirty="0">
                <a:solidFill>
                  <a:prstClr val="black"/>
                </a:solidFill>
                <a:cs typeface="Calibri"/>
              </a:rPr>
              <a:t>v</a:t>
            </a:r>
            <a:r>
              <a:rPr lang="nl-NL" sz="2800" b="1" spc="-20" dirty="0">
                <a:solidFill>
                  <a:prstClr val="black"/>
                </a:solidFill>
                <a:cs typeface="Calibri"/>
              </a:rPr>
              <a:t>oo</a:t>
            </a:r>
            <a:r>
              <a:rPr lang="nl-NL" sz="2800" b="1" spc="-10" dirty="0">
                <a:solidFill>
                  <a:prstClr val="black"/>
                </a:solidFill>
                <a:cs typeface="Calibri"/>
              </a:rPr>
              <a:t>r</a:t>
            </a:r>
            <a:r>
              <a:rPr lang="nl-NL" sz="2800" b="1" spc="15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b="1" spc="-20" dirty="0">
                <a:solidFill>
                  <a:prstClr val="black"/>
                </a:solidFill>
                <a:cs typeface="Calibri"/>
              </a:rPr>
              <a:t>el</a:t>
            </a:r>
            <a:r>
              <a:rPr lang="nl-NL" sz="2800" b="1" spc="-15" dirty="0">
                <a:solidFill>
                  <a:prstClr val="black"/>
                </a:solidFill>
                <a:cs typeface="Calibri"/>
              </a:rPr>
              <a:t>k</a:t>
            </a:r>
            <a:r>
              <a:rPr lang="nl-NL" sz="2800" b="1" spc="3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b="1" spc="-45" dirty="0">
                <a:solidFill>
                  <a:prstClr val="black"/>
                </a:solidFill>
                <a:cs typeface="Calibri"/>
              </a:rPr>
              <a:t>g</a:t>
            </a:r>
            <a:r>
              <a:rPr lang="nl-NL" sz="2800" b="1" spc="-20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b="1" spc="-25" dirty="0">
                <a:solidFill>
                  <a:prstClr val="black"/>
                </a:solidFill>
                <a:cs typeface="Calibri"/>
              </a:rPr>
              <a:t>c</a:t>
            </a:r>
            <a:r>
              <a:rPr lang="nl-NL" sz="2800" b="1" spc="-20" dirty="0">
                <a:solidFill>
                  <a:prstClr val="black"/>
                </a:solidFill>
                <a:cs typeface="Calibri"/>
              </a:rPr>
              <a:t>o</a:t>
            </a:r>
            <a:r>
              <a:rPr lang="nl-NL" sz="2800" b="1" spc="-40" dirty="0">
                <a:solidFill>
                  <a:prstClr val="black"/>
                </a:solidFill>
                <a:cs typeface="Calibri"/>
              </a:rPr>
              <a:t>n</a:t>
            </a:r>
            <a:r>
              <a:rPr lang="nl-NL" sz="2800" b="1" spc="-10" dirty="0">
                <a:solidFill>
                  <a:prstClr val="black"/>
                </a:solidFill>
                <a:cs typeface="Calibri"/>
              </a:rPr>
              <a:t>t</a:t>
            </a:r>
            <a:r>
              <a:rPr lang="nl-NL" sz="2800" b="1" spc="-45" dirty="0">
                <a:solidFill>
                  <a:prstClr val="black"/>
                </a:solidFill>
                <a:cs typeface="Calibri"/>
              </a:rPr>
              <a:t>r</a:t>
            </a:r>
            <a:r>
              <a:rPr lang="nl-NL" sz="2800" b="1" spc="-20" dirty="0">
                <a:solidFill>
                  <a:prstClr val="black"/>
                </a:solidFill>
                <a:cs typeface="Calibri"/>
              </a:rPr>
              <a:t>olee</a:t>
            </a:r>
            <a:r>
              <a:rPr lang="nl-NL" sz="2800" b="1" spc="-50" dirty="0">
                <a:solidFill>
                  <a:prstClr val="black"/>
                </a:solidFill>
                <a:cs typeface="Calibri"/>
              </a:rPr>
              <a:t>r</a:t>
            </a:r>
            <a:r>
              <a:rPr lang="nl-NL" sz="2800" b="1" spc="-15" dirty="0">
                <a:solidFill>
                  <a:prstClr val="black"/>
                </a:solidFill>
                <a:cs typeface="Calibri"/>
              </a:rPr>
              <a:t>d</a:t>
            </a:r>
            <a:r>
              <a:rPr lang="nl-NL" sz="2800" b="1" spc="35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b="1" spc="-15" dirty="0">
                <a:solidFill>
                  <a:prstClr val="black"/>
                </a:solidFill>
                <a:cs typeface="Calibri"/>
              </a:rPr>
              <a:t>li</a:t>
            </a:r>
            <a:r>
              <a:rPr lang="nl-NL" sz="2800" b="1" spc="-10" dirty="0">
                <a:solidFill>
                  <a:prstClr val="black"/>
                </a:solidFill>
                <a:cs typeface="Calibri"/>
              </a:rPr>
              <a:t>c</a:t>
            </a:r>
            <a:r>
              <a:rPr lang="nl-NL" sz="2800" b="1" spc="-20" dirty="0">
                <a:solidFill>
                  <a:prstClr val="black"/>
                </a:solidFill>
                <a:cs typeface="Calibri"/>
              </a:rPr>
              <a:t>haa</a:t>
            </a:r>
            <a:r>
              <a:rPr lang="nl-NL" sz="2800" b="1" spc="-25" dirty="0">
                <a:solidFill>
                  <a:prstClr val="black"/>
                </a:solidFill>
                <a:cs typeface="Calibri"/>
              </a:rPr>
              <a:t>m</a:t>
            </a:r>
            <a:r>
              <a:rPr lang="nl-NL" sz="2800" b="1" spc="-1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25" dirty="0">
                <a:solidFill>
                  <a:prstClr val="black"/>
                </a:solidFill>
                <a:cs typeface="Calibri"/>
              </a:rPr>
              <a:t>a</a:t>
            </a:r>
            <a:r>
              <a:rPr lang="nl-NL" sz="2800" spc="-40" dirty="0">
                <a:solidFill>
                  <a:prstClr val="black"/>
                </a:solidFill>
                <a:cs typeface="Calibri"/>
              </a:rPr>
              <a:t>f</a:t>
            </a:r>
            <a:r>
              <a:rPr lang="nl-NL" sz="2800" spc="-80" dirty="0">
                <a:solidFill>
                  <a:prstClr val="black"/>
                </a:solidFill>
                <a:cs typeface="Calibri"/>
              </a:rPr>
              <a:t>z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o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nd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er</a:t>
            </a:r>
            <a:r>
              <a:rPr lang="nl-NL" sz="2800" spc="-10" dirty="0">
                <a:solidFill>
                  <a:prstClr val="black"/>
                </a:solidFill>
                <a:cs typeface="Calibri"/>
              </a:rPr>
              <a:t>li</a:t>
            </a:r>
            <a:r>
              <a:rPr lang="nl-NL" sz="2800" dirty="0">
                <a:solidFill>
                  <a:prstClr val="black"/>
                </a:solidFill>
                <a:cs typeface="Calibri"/>
              </a:rPr>
              <a:t>j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k</a:t>
            </a:r>
            <a:r>
              <a:rPr lang="nl-NL" sz="2800" spc="15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40" dirty="0">
                <a:solidFill>
                  <a:prstClr val="black"/>
                </a:solidFill>
                <a:cs typeface="Calibri"/>
              </a:rPr>
              <a:t>w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o</a:t>
            </a:r>
            <a:r>
              <a:rPr lang="nl-NL" sz="2800" spc="-50" dirty="0">
                <a:solidFill>
                  <a:prstClr val="black"/>
                </a:solidFill>
                <a:cs typeface="Calibri"/>
              </a:rPr>
              <a:t>r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d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en</a:t>
            </a:r>
            <a:r>
              <a:rPr lang="nl-NL" sz="2800" spc="1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55" dirty="0">
                <a:solidFill>
                  <a:prstClr val="black"/>
                </a:solidFill>
                <a:cs typeface="Calibri"/>
              </a:rPr>
              <a:t>v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a</a:t>
            </a:r>
            <a:r>
              <a:rPr lang="nl-NL" sz="2800" spc="-55" dirty="0">
                <a:solidFill>
                  <a:prstClr val="black"/>
                </a:solidFill>
                <a:cs typeface="Calibri"/>
              </a:rPr>
              <a:t>s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t</a:t>
            </a:r>
            <a:r>
              <a:rPr lang="nl-NL" sz="2800" spc="-40" dirty="0">
                <a:solidFill>
                  <a:prstClr val="black"/>
                </a:solidFill>
                <a:cs typeface="Calibri"/>
              </a:rPr>
              <a:t>g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55" dirty="0">
                <a:solidFill>
                  <a:prstClr val="black"/>
                </a:solidFill>
                <a:cs typeface="Calibri"/>
              </a:rPr>
              <a:t>s</a:t>
            </a:r>
            <a:r>
              <a:rPr lang="nl-NL" sz="2800" spc="-35" dirty="0">
                <a:solidFill>
                  <a:prstClr val="black"/>
                </a:solidFill>
                <a:cs typeface="Calibri"/>
              </a:rPr>
              <a:t>t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l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d</a:t>
            </a:r>
            <a:r>
              <a:rPr lang="nl-NL" sz="2800" spc="1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of</a:t>
            </a:r>
            <a:r>
              <a:rPr lang="nl-NL" sz="280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er</a:t>
            </a:r>
            <a:r>
              <a:rPr lang="nl-NL" sz="2800" spc="-5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een</a:t>
            </a:r>
            <a:r>
              <a:rPr lang="nl-NL" sz="2800" spc="-5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40" dirty="0">
                <a:solidFill>
                  <a:prstClr val="black"/>
                </a:solidFill>
                <a:cs typeface="Calibri"/>
              </a:rPr>
              <a:t>we</a:t>
            </a:r>
            <a:r>
              <a:rPr lang="nl-NL" sz="2800" spc="-80" dirty="0">
                <a:solidFill>
                  <a:prstClr val="black"/>
                </a:solidFill>
                <a:cs typeface="Calibri"/>
              </a:rPr>
              <a:t>z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n</a:t>
            </a:r>
            <a:r>
              <a:rPr lang="nl-NL" sz="2800" spc="-10" dirty="0">
                <a:solidFill>
                  <a:prstClr val="black"/>
                </a:solidFill>
                <a:cs typeface="Calibri"/>
              </a:rPr>
              <a:t>li</a:t>
            </a:r>
            <a:r>
              <a:rPr lang="nl-NL" sz="2800" dirty="0">
                <a:solidFill>
                  <a:prstClr val="black"/>
                </a:solidFill>
                <a:cs typeface="Calibri"/>
              </a:rPr>
              <a:t>j</a:t>
            </a:r>
            <a:r>
              <a:rPr lang="nl-NL" sz="2800" spc="-100" dirty="0">
                <a:solidFill>
                  <a:prstClr val="black"/>
                </a:solidFill>
                <a:cs typeface="Calibri"/>
              </a:rPr>
              <a:t>k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1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35" dirty="0">
                <a:solidFill>
                  <a:prstClr val="black"/>
                </a:solidFill>
                <a:cs typeface="Calibri"/>
              </a:rPr>
              <a:t>c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o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n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o</a:t>
            </a:r>
            <a:r>
              <a:rPr lang="nl-NL" sz="2800" spc="-30" dirty="0">
                <a:solidFill>
                  <a:prstClr val="black"/>
                </a:solidFill>
                <a:cs typeface="Calibri"/>
              </a:rPr>
              <a:t>m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is</a:t>
            </a:r>
            <a:r>
              <a:rPr lang="nl-NL" sz="2800" spc="-10" dirty="0">
                <a:solidFill>
                  <a:prstClr val="black"/>
                </a:solidFill>
                <a:cs typeface="Calibri"/>
              </a:rPr>
              <a:t>c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h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10" dirty="0">
                <a:solidFill>
                  <a:prstClr val="black"/>
                </a:solidFill>
                <a:cs typeface="Calibri"/>
              </a:rPr>
              <a:t> ac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t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ivi</a:t>
            </a:r>
            <a:r>
              <a:rPr lang="nl-NL" sz="2800" spc="-35" dirty="0">
                <a:solidFill>
                  <a:prstClr val="black"/>
                </a:solidFill>
                <a:cs typeface="Calibri"/>
              </a:rPr>
              <a:t>t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i</a:t>
            </a:r>
            <a:r>
              <a:rPr lang="nl-NL" sz="2800" spc="-10" dirty="0">
                <a:solidFill>
                  <a:prstClr val="black"/>
                </a:solidFill>
                <a:cs typeface="Calibri"/>
              </a:rPr>
              <a:t>t</a:t>
            </a:r>
            <a:r>
              <a:rPr lang="nl-NL" sz="280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40" dirty="0">
                <a:solidFill>
                  <a:prstClr val="black"/>
                </a:solidFill>
                <a:cs typeface="Calibri"/>
              </a:rPr>
              <a:t>w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o</a:t>
            </a:r>
            <a:r>
              <a:rPr lang="nl-NL" sz="2800" spc="-50" dirty="0">
                <a:solidFill>
                  <a:prstClr val="black"/>
                </a:solidFill>
                <a:cs typeface="Calibri"/>
              </a:rPr>
              <a:t>r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d</a:t>
            </a:r>
            <a:r>
              <a:rPr lang="nl-NL" sz="2800" spc="-10" dirty="0">
                <a:solidFill>
                  <a:prstClr val="black"/>
                </a:solidFill>
                <a:cs typeface="Calibri"/>
              </a:rPr>
              <a:t>t</a:t>
            </a:r>
            <a:r>
              <a:rPr lang="nl-NL" sz="2800" dirty="0">
                <a:solidFill>
                  <a:prstClr val="black"/>
                </a:solidFill>
                <a:cs typeface="Calibri"/>
              </a:rPr>
              <a:t> 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ui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t</a:t>
            </a:r>
            <a:r>
              <a:rPr lang="nl-NL" sz="2800" spc="-40" dirty="0">
                <a:solidFill>
                  <a:prstClr val="black"/>
                </a:solidFill>
                <a:cs typeface="Calibri"/>
              </a:rPr>
              <a:t>g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eo</a:t>
            </a:r>
            <a:r>
              <a:rPr lang="nl-NL" sz="2800" spc="-40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85" dirty="0">
                <a:solidFill>
                  <a:prstClr val="black"/>
                </a:solidFill>
                <a:cs typeface="Calibri"/>
              </a:rPr>
              <a:t>f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e</a:t>
            </a:r>
            <a:r>
              <a:rPr lang="nl-NL" sz="2800" spc="-20" dirty="0">
                <a:solidFill>
                  <a:prstClr val="black"/>
                </a:solidFill>
                <a:cs typeface="Calibri"/>
              </a:rPr>
              <a:t>n</a:t>
            </a:r>
            <a:r>
              <a:rPr lang="nl-NL" sz="2800" spc="-15" dirty="0">
                <a:solidFill>
                  <a:prstClr val="black"/>
                </a:solidFill>
                <a:cs typeface="Calibri"/>
              </a:rPr>
              <a:t>d</a:t>
            </a:r>
            <a:r>
              <a:rPr lang="nl-NL" sz="2800" spc="-215" dirty="0">
                <a:solidFill>
                  <a:prstClr val="black"/>
                </a:solidFill>
                <a:cs typeface="Calibri"/>
              </a:rPr>
              <a:t>.”</a:t>
            </a:r>
            <a:endParaRPr lang="nl-NL" sz="2800" dirty="0">
              <a:solidFill>
                <a:prstClr val="black"/>
              </a:solidFill>
              <a:cs typeface="Calibri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endParaRPr sz="2800" dirty="0">
              <a:latin typeface="Calibri"/>
              <a:cs typeface="Calibri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916939" y="749649"/>
            <a:ext cx="10358120" cy="1354217"/>
          </a:xfrm>
        </p:spPr>
        <p:txBody>
          <a:bodyPr/>
          <a:lstStyle/>
          <a:p>
            <a:pPr algn="ctr"/>
            <a:r>
              <a:rPr lang="nl-NL" dirty="0"/>
              <a:t>CFC-regeling</a:t>
            </a:r>
            <a:br>
              <a:rPr lang="nl-NL" dirty="0"/>
            </a:br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idx="1"/>
          </p:nvPr>
        </p:nvSpPr>
        <p:spPr>
          <a:xfrm>
            <a:off x="916939" y="1885695"/>
            <a:ext cx="10358120" cy="4431983"/>
          </a:xfrm>
        </p:spPr>
        <p:txBody>
          <a:bodyPr/>
          <a:lstStyle/>
          <a:p>
            <a:endParaRPr lang="nl-NL" dirty="0"/>
          </a:p>
          <a:p>
            <a:r>
              <a:rPr lang="nl-NL" b="0" dirty="0"/>
              <a:t>Essentie CFC-regeling: Sanctiebepaling ter voorkoming grondslagverplaatsing door overbrenging eenvoudig verplaatsbare activa naar CFC in </a:t>
            </a:r>
            <a:r>
              <a:rPr lang="nl-NL" b="0" dirty="0" err="1"/>
              <a:t>laagbelastende</a:t>
            </a:r>
            <a:r>
              <a:rPr lang="nl-NL" b="0" dirty="0"/>
              <a:t> jurisdictie </a:t>
            </a:r>
          </a:p>
          <a:p>
            <a:endParaRPr lang="nl-NL" dirty="0"/>
          </a:p>
          <a:p>
            <a:r>
              <a:rPr lang="nl-NL" b="0" dirty="0"/>
              <a:t>Sanctie: heffing bij moeder (verschillende technieken)</a:t>
            </a:r>
          </a:p>
          <a:p>
            <a:endParaRPr lang="nl-NL" b="0" dirty="0"/>
          </a:p>
          <a:p>
            <a:r>
              <a:rPr lang="nl-NL" b="0"/>
              <a:t>Achtergrond: Tegengaan </a:t>
            </a:r>
            <a:r>
              <a:rPr lang="nl-NL" b="0" dirty="0"/>
              <a:t>van ongewenste grondslagverplaatsing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7843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12570">
              <a:lnSpc>
                <a:spcPct val="100000"/>
              </a:lnSpc>
            </a:pPr>
            <a:r>
              <a:rPr spc="-90" dirty="0">
                <a:latin typeface="Calibri Light"/>
                <a:cs typeface="Calibri Light"/>
              </a:rPr>
              <a:t>w</a:t>
            </a:r>
            <a:r>
              <a:rPr spc="-80" dirty="0">
                <a:latin typeface="Calibri Light"/>
                <a:cs typeface="Calibri Light"/>
              </a:rPr>
              <a:t>e</a:t>
            </a:r>
            <a:r>
              <a:rPr spc="-145" dirty="0">
                <a:latin typeface="Calibri Light"/>
                <a:cs typeface="Calibri Light"/>
              </a:rPr>
              <a:t>z</a:t>
            </a:r>
            <a:r>
              <a:rPr spc="-45" dirty="0">
                <a:latin typeface="Calibri Light"/>
                <a:cs typeface="Calibri Light"/>
              </a:rPr>
              <a:t>e</a:t>
            </a:r>
            <a:r>
              <a:rPr spc="-60" dirty="0">
                <a:latin typeface="Calibri Light"/>
                <a:cs typeface="Calibri Light"/>
              </a:rPr>
              <a:t>n</a:t>
            </a:r>
            <a:r>
              <a:rPr spc="-35" dirty="0">
                <a:latin typeface="Calibri Light"/>
                <a:cs typeface="Calibri Light"/>
              </a:rPr>
              <a:t>l</a:t>
            </a:r>
            <a:r>
              <a:rPr spc="-25" dirty="0">
                <a:latin typeface="Calibri Light"/>
                <a:cs typeface="Calibri Light"/>
              </a:rPr>
              <a:t>i</a:t>
            </a:r>
            <a:r>
              <a:rPr spc="-20" dirty="0">
                <a:latin typeface="Calibri Light"/>
                <a:cs typeface="Calibri Light"/>
              </a:rPr>
              <a:t>j</a:t>
            </a:r>
            <a:r>
              <a:rPr spc="-190" dirty="0">
                <a:latin typeface="Calibri Light"/>
                <a:cs typeface="Calibri Light"/>
              </a:rPr>
              <a:t>k</a:t>
            </a:r>
            <a:r>
              <a:rPr dirty="0">
                <a:latin typeface="Calibri Light"/>
                <a:cs typeface="Calibri Light"/>
              </a:rPr>
              <a:t>e</a:t>
            </a:r>
            <a:r>
              <a:rPr spc="-100" dirty="0">
                <a:latin typeface="Calibri Light"/>
                <a:cs typeface="Calibri Light"/>
              </a:rPr>
              <a:t> </a:t>
            </a:r>
            <a:r>
              <a:rPr spc="-30" dirty="0">
                <a:latin typeface="Calibri Light"/>
                <a:cs typeface="Calibri Light"/>
              </a:rPr>
              <a:t>e</a:t>
            </a:r>
            <a:r>
              <a:rPr spc="-75" dirty="0">
                <a:latin typeface="Calibri Light"/>
                <a:cs typeface="Calibri Light"/>
              </a:rPr>
              <a:t>c</a:t>
            </a:r>
            <a:r>
              <a:rPr spc="-30" dirty="0">
                <a:latin typeface="Calibri Light"/>
                <a:cs typeface="Calibri Light"/>
              </a:rPr>
              <a:t>o</a:t>
            </a:r>
            <a:r>
              <a:rPr spc="-45" dirty="0">
                <a:latin typeface="Calibri Light"/>
                <a:cs typeface="Calibri Light"/>
              </a:rPr>
              <a:t>n</a:t>
            </a:r>
            <a:r>
              <a:rPr spc="-55" dirty="0">
                <a:latin typeface="Calibri Light"/>
                <a:cs typeface="Calibri Light"/>
              </a:rPr>
              <a:t>o</a:t>
            </a:r>
            <a:r>
              <a:rPr spc="-65" dirty="0">
                <a:latin typeface="Calibri Light"/>
                <a:cs typeface="Calibri Light"/>
              </a:rPr>
              <a:t>m</a:t>
            </a:r>
            <a:r>
              <a:rPr spc="-35" dirty="0">
                <a:latin typeface="Calibri Light"/>
                <a:cs typeface="Calibri Light"/>
              </a:rPr>
              <a:t>is</a:t>
            </a:r>
            <a:r>
              <a:rPr spc="-40" dirty="0">
                <a:latin typeface="Calibri Light"/>
                <a:cs typeface="Calibri Light"/>
              </a:rPr>
              <a:t>c</a:t>
            </a:r>
            <a:r>
              <a:rPr spc="-45" dirty="0">
                <a:latin typeface="Calibri Light"/>
                <a:cs typeface="Calibri Light"/>
              </a:rPr>
              <a:t>h</a:t>
            </a:r>
            <a:r>
              <a:rPr dirty="0">
                <a:latin typeface="Calibri Light"/>
                <a:cs typeface="Calibri Light"/>
              </a:rPr>
              <a:t>e</a:t>
            </a:r>
            <a:r>
              <a:rPr spc="-105" dirty="0">
                <a:latin typeface="Calibri Light"/>
                <a:cs typeface="Calibri Light"/>
              </a:rPr>
              <a:t> </a:t>
            </a:r>
            <a:r>
              <a:rPr spc="-35" dirty="0">
                <a:latin typeface="Calibri Light"/>
                <a:cs typeface="Calibri Light"/>
              </a:rPr>
              <a:t>a</a:t>
            </a:r>
            <a:r>
              <a:rPr spc="-25" dirty="0">
                <a:latin typeface="Calibri Light"/>
                <a:cs typeface="Calibri Light"/>
              </a:rPr>
              <a:t>c</a:t>
            </a:r>
            <a:r>
              <a:rPr spc="-35" dirty="0">
                <a:latin typeface="Calibri Light"/>
                <a:cs typeface="Calibri Light"/>
              </a:rPr>
              <a:t>t</a:t>
            </a:r>
            <a:r>
              <a:rPr spc="-25" dirty="0">
                <a:latin typeface="Calibri Light"/>
                <a:cs typeface="Calibri Light"/>
              </a:rPr>
              <a:t>i</a:t>
            </a:r>
            <a:r>
              <a:rPr spc="-35" dirty="0">
                <a:latin typeface="Calibri Light"/>
                <a:cs typeface="Calibri Light"/>
              </a:rPr>
              <a:t>v</a:t>
            </a:r>
            <a:r>
              <a:rPr spc="-15" dirty="0">
                <a:latin typeface="Calibri Light"/>
                <a:cs typeface="Calibri Light"/>
              </a:rPr>
              <a:t>i</a:t>
            </a:r>
            <a:r>
              <a:rPr spc="-85" dirty="0">
                <a:latin typeface="Calibri Light"/>
                <a:cs typeface="Calibri Light"/>
              </a:rPr>
              <a:t>t</a:t>
            </a:r>
            <a:r>
              <a:rPr spc="-45" dirty="0">
                <a:latin typeface="Calibri Light"/>
                <a:cs typeface="Calibri Light"/>
              </a:rPr>
              <a:t>e</a:t>
            </a:r>
            <a:r>
              <a:rPr spc="-35" dirty="0">
                <a:latin typeface="Calibri Light"/>
                <a:cs typeface="Calibri Light"/>
              </a:rPr>
              <a:t>i</a:t>
            </a:r>
            <a:r>
              <a:rPr spc="-15" dirty="0">
                <a:latin typeface="Calibri Light"/>
                <a:cs typeface="Calibri Light"/>
              </a:rPr>
              <a:t>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5800" y="1752600"/>
            <a:ext cx="11125200" cy="538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" dirty="0">
                <a:latin typeface="Calibri"/>
                <a:cs typeface="Calibri"/>
              </a:rPr>
              <a:t>Su</a:t>
            </a:r>
            <a:r>
              <a:rPr sz="1500" b="1" spc="-25" dirty="0">
                <a:latin typeface="Calibri"/>
                <a:cs typeface="Calibri"/>
              </a:rPr>
              <a:t>bs</a:t>
            </a:r>
            <a:r>
              <a:rPr sz="1500" b="1" spc="-30" dirty="0">
                <a:latin typeface="Calibri"/>
                <a:cs typeface="Calibri"/>
              </a:rPr>
              <a:t>t</a:t>
            </a:r>
            <a:r>
              <a:rPr sz="1500" b="1" spc="-10" dirty="0">
                <a:latin typeface="Calibri"/>
                <a:cs typeface="Calibri"/>
              </a:rPr>
              <a:t>a</a:t>
            </a:r>
            <a:r>
              <a:rPr sz="1500" b="1" spc="-5" dirty="0">
                <a:latin typeface="Calibri"/>
                <a:cs typeface="Calibri"/>
              </a:rPr>
              <a:t>nc</a:t>
            </a:r>
            <a:r>
              <a:rPr sz="1500" b="1" dirty="0">
                <a:latin typeface="Calibri"/>
                <a:cs typeface="Calibri"/>
              </a:rPr>
              <a:t>e</a:t>
            </a:r>
            <a:r>
              <a:rPr sz="1500" b="1" spc="-5" dirty="0">
                <a:latin typeface="Calibri"/>
                <a:cs typeface="Calibri"/>
              </a:rPr>
              <a:t>:</a:t>
            </a:r>
            <a:endParaRPr sz="1500" dirty="0">
              <a:latin typeface="Calibri"/>
              <a:cs typeface="Calibri"/>
            </a:endParaRPr>
          </a:p>
          <a:p>
            <a:pPr marL="241300" marR="436245" indent="-228600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pc="-14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dirty="0">
                <a:latin typeface="Calibri"/>
                <a:cs typeface="Calibri"/>
              </a:rPr>
              <a:t>in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de h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l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ft</a:t>
            </a:r>
            <a:r>
              <a:rPr b="1" spc="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4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v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an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h</a:t>
            </a:r>
            <a:r>
              <a:rPr b="1" spc="-2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spc="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2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o</a:t>
            </a:r>
            <a:r>
              <a:rPr b="1"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ale</a:t>
            </a:r>
            <a:r>
              <a:rPr b="1" spc="-2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aa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</a:t>
            </a:r>
            <a:r>
              <a:rPr b="1"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al</a:t>
            </a:r>
            <a:r>
              <a:rPr b="1" spc="-2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s</a:t>
            </a:r>
            <a:r>
              <a:rPr b="1"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u</a:t>
            </a:r>
            <a:r>
              <a:rPr b="1" spc="-2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ai</a:t>
            </a:r>
            <a:r>
              <a:rPr b="1" spc="-2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r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</a:t>
            </a:r>
            <a:r>
              <a:rPr b="1" spc="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b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slissings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b</a:t>
            </a:r>
            <a:r>
              <a:rPr b="1" spc="-2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v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o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spc="-2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g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de</a:t>
            </a:r>
            <a:r>
              <a:rPr b="1" spc="-2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b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es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uu</a:t>
            </a:r>
            <a:r>
              <a:rPr b="1" spc="-2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r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sl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d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4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v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an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d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lichaa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m </a:t>
            </a:r>
            <a:r>
              <a:rPr b="1" spc="-3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w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oo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of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is</a:t>
            </a:r>
            <a:r>
              <a:rPr b="1" spc="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4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f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i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te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lij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k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2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g</a:t>
            </a:r>
            <a:r>
              <a:rPr b="1" spc="-2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b="1"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v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es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i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g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d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in </a:t>
            </a:r>
            <a:r>
              <a:rPr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de 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s</a:t>
            </a:r>
            <a:r>
              <a:rPr b="1"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-3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w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aa</a:t>
            </a:r>
            <a:r>
              <a:rPr b="1" spc="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ri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d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</a:t>
            </a:r>
            <a:r>
              <a:rPr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b="1"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lichaa</a:t>
            </a:r>
            <a:r>
              <a:rPr b="1"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m </a:t>
            </a:r>
            <a:r>
              <a:rPr dirty="0">
                <a:latin typeface="Calibri"/>
                <a:cs typeface="Calibri"/>
              </a:rPr>
              <a:t>is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es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i</a:t>
            </a:r>
            <a:r>
              <a:rPr spc="-10" dirty="0">
                <a:latin typeface="Calibri"/>
                <a:cs typeface="Calibri"/>
              </a:rPr>
              <a:t>g</a:t>
            </a:r>
            <a:r>
              <a:rPr dirty="0">
                <a:latin typeface="Calibri"/>
                <a:cs typeface="Calibri"/>
              </a:rPr>
              <a:t>d.</a:t>
            </a:r>
          </a:p>
          <a:p>
            <a:pPr marL="241300" marR="50800" indent="-228600">
              <a:lnSpc>
                <a:spcPct val="7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D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 die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30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0"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nde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es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i</a:t>
            </a:r>
            <a:r>
              <a:rPr spc="-10" dirty="0">
                <a:latin typeface="Calibri"/>
                <a:cs typeface="Calibri"/>
              </a:rPr>
              <a:t>gde b</a:t>
            </a:r>
            <a:r>
              <a:rPr spc="-15" dirty="0">
                <a:latin typeface="Calibri"/>
                <a:cs typeface="Calibri"/>
              </a:rPr>
              <a:t>es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uu</a:t>
            </a:r>
            <a:r>
              <a:rPr spc="-2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sl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b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s</a:t>
            </a:r>
            <a:r>
              <a:rPr spc="-10" dirty="0">
                <a:latin typeface="Calibri"/>
                <a:cs typeface="Calibri"/>
              </a:rPr>
              <a:t>c</a:t>
            </a:r>
            <a:r>
              <a:rPr dirty="0">
                <a:latin typeface="Calibri"/>
                <a:cs typeface="Calibri"/>
              </a:rPr>
              <a:t>hik</a:t>
            </a:r>
            <a:r>
              <a:rPr spc="-60" dirty="0">
                <a:latin typeface="Calibri"/>
                <a:cs typeface="Calibri"/>
              </a:rPr>
              <a:t>k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15" dirty="0">
                <a:latin typeface="Calibri"/>
                <a:cs typeface="Calibri"/>
              </a:rPr>
              <a:t>o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r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 b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nodi</a:t>
            </a:r>
            <a:r>
              <a:rPr spc="-15" dirty="0">
                <a:latin typeface="Calibri"/>
                <a:cs typeface="Calibri"/>
              </a:rPr>
              <a:t>g</a:t>
            </a:r>
            <a:r>
              <a:rPr spc="-10" dirty="0">
                <a:latin typeface="Calibri"/>
                <a:cs typeface="Calibri"/>
              </a:rPr>
              <a:t>de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</a:t>
            </a:r>
            <a:r>
              <a:rPr spc="-2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o</a:t>
            </a:r>
            <a:r>
              <a:rPr spc="-40" dirty="0">
                <a:latin typeface="Calibri"/>
                <a:cs typeface="Calibri"/>
              </a:rPr>
              <a:t>f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ssio</a:t>
            </a:r>
            <a:r>
              <a:rPr spc="-10"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le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60" dirty="0">
                <a:latin typeface="Calibri"/>
                <a:cs typeface="Calibri"/>
              </a:rPr>
              <a:t>k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nnis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5" dirty="0">
                <a:latin typeface="Calibri"/>
                <a:cs typeface="Calibri"/>
              </a:rPr>
              <a:t>m </a:t>
            </a:r>
            <a:r>
              <a:rPr dirty="0">
                <a:latin typeface="Calibri"/>
                <a:cs typeface="Calibri"/>
              </a:rPr>
              <a:t>hun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a</a:t>
            </a:r>
            <a:r>
              <a:rPr spc="-60" dirty="0">
                <a:latin typeface="Calibri"/>
                <a:cs typeface="Calibri"/>
              </a:rPr>
              <a:t>k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naa</a:t>
            </a:r>
            <a:r>
              <a:rPr spc="-10" dirty="0">
                <a:latin typeface="Calibri"/>
                <a:cs typeface="Calibri"/>
              </a:rPr>
              <a:t>r b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ho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uit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0" dirty="0">
                <a:latin typeface="Calibri"/>
                <a:cs typeface="Calibri"/>
              </a:rPr>
              <a:t>e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n,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o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l</a:t>
            </a:r>
            <a:r>
              <a:rPr spc="-50" dirty="0">
                <a:latin typeface="Calibri"/>
                <a:cs typeface="Calibri"/>
              </a:rPr>
              <a:t>k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a</a:t>
            </a:r>
            <a:r>
              <a:rPr spc="-60" dirty="0">
                <a:latin typeface="Calibri"/>
                <a:cs typeface="Calibri"/>
              </a:rPr>
              <a:t>k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dirty="0">
                <a:latin typeface="Calibri"/>
                <a:cs typeface="Calibri"/>
              </a:rPr>
              <a:t>in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b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hoo</a:t>
            </a:r>
            <a:r>
              <a:rPr spc="-5" dirty="0">
                <a:latin typeface="Calibri"/>
                <a:cs typeface="Calibri"/>
              </a:rPr>
              <a:t>rt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b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sluit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o</a:t>
            </a:r>
            <a:r>
              <a:rPr spc="-5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dirty="0">
                <a:latin typeface="Calibri"/>
                <a:cs typeface="Calibri"/>
              </a:rPr>
              <a:t>in</a:t>
            </a:r>
            <a:r>
              <a:rPr spc="10" dirty="0">
                <a:latin typeface="Calibri"/>
                <a:cs typeface="Calibri"/>
              </a:rPr>
              <a:t>g</a:t>
            </a:r>
            <a:r>
              <a:rPr spc="-5" dirty="0">
                <a:latin typeface="Calibri"/>
                <a:cs typeface="Calibri"/>
              </a:rPr>
              <a:t>,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op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g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ond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 </a:t>
            </a:r>
            <a:r>
              <a:rPr spc="-10" dirty="0">
                <a:latin typeface="Calibri"/>
                <a:cs typeface="Calibri"/>
              </a:rPr>
              <a:t>de 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i</a:t>
            </a:r>
            <a:r>
              <a:rPr spc="-10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45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0" dirty="0">
                <a:latin typeface="Calibri"/>
                <a:cs typeface="Calibri"/>
              </a:rPr>
              <a:t>n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oo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lij</a:t>
            </a:r>
            <a:r>
              <a:rPr spc="-10" dirty="0">
                <a:latin typeface="Calibri"/>
                <a:cs typeface="Calibri"/>
              </a:rPr>
              <a:t>kh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id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 d</a:t>
            </a:r>
            <a:r>
              <a:rPr spc="-25" dirty="0">
                <a:latin typeface="Calibri"/>
                <a:cs typeface="Calibri"/>
              </a:rPr>
              <a:t>at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</a:t>
            </a:r>
            <a:r>
              <a:rPr spc="-15" dirty="0">
                <a:latin typeface="Calibri"/>
                <a:cs typeface="Calibri"/>
              </a:rPr>
              <a:t>m e</a:t>
            </a:r>
            <a:r>
              <a:rPr dirty="0">
                <a:latin typeface="Calibri"/>
                <a:cs typeface="Calibri"/>
              </a:rPr>
              <a:t>n binn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h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k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r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 </a:t>
            </a:r>
            <a:r>
              <a:rPr spc="-10" dirty="0">
                <a:latin typeface="Calibri"/>
                <a:cs typeface="Calibri"/>
              </a:rPr>
              <a:t>de </a:t>
            </a:r>
            <a:r>
              <a:rPr dirty="0">
                <a:latin typeface="Calibri"/>
                <a:cs typeface="Calibri"/>
              </a:rPr>
              <a:t>no</a:t>
            </a:r>
            <a:r>
              <a:rPr spc="-5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dirty="0">
                <a:latin typeface="Calibri"/>
                <a:cs typeface="Calibri"/>
              </a:rPr>
              <a:t>ale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c</a:t>
            </a:r>
            <a:r>
              <a:rPr dirty="0">
                <a:latin typeface="Calibri"/>
                <a:cs typeface="Calibri"/>
              </a:rPr>
              <a:t>onc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rnb</a:t>
            </a:r>
            <a:r>
              <a:rPr spc="-15" dirty="0">
                <a:latin typeface="Calibri"/>
                <a:cs typeface="Calibri"/>
              </a:rPr>
              <a:t>em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i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nis</a:t>
            </a:r>
            <a:r>
              <a:rPr spc="-5" dirty="0">
                <a:latin typeface="Calibri"/>
                <a:cs typeface="Calibri"/>
              </a:rPr>
              <a:t>,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o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 doo</a:t>
            </a:r>
            <a:r>
              <a:rPr spc="-10" dirty="0">
                <a:latin typeface="Calibri"/>
                <a:cs typeface="Calibri"/>
              </a:rPr>
              <a:t>r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dirty="0">
                <a:latin typeface="Calibri"/>
                <a:cs typeface="Calibri"/>
              </a:rPr>
              <a:t>f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0" dirty="0">
                <a:latin typeface="Calibri"/>
                <a:cs typeface="Calibri"/>
              </a:rPr>
              <a:t>e </a:t>
            </a:r>
            <a:r>
              <a:rPr dirty="0">
                <a:latin typeface="Calibri"/>
                <a:cs typeface="Calibri"/>
              </a:rPr>
              <a:t>slui</a:t>
            </a:r>
            <a:r>
              <a:rPr spc="-15" dirty="0">
                <a:latin typeface="Calibri"/>
                <a:cs typeface="Calibri"/>
              </a:rPr>
              <a:t>te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45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ansa</a:t>
            </a:r>
            <a:r>
              <a:rPr spc="-10" dirty="0">
                <a:latin typeface="Calibri"/>
                <a:cs typeface="Calibri"/>
              </a:rPr>
              <a:t>ct</a:t>
            </a:r>
            <a:r>
              <a:rPr dirty="0">
                <a:latin typeface="Calibri"/>
                <a:cs typeface="Calibri"/>
              </a:rPr>
              <a:t>i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s</a:t>
            </a:r>
            <a:r>
              <a:rPr spc="-5" dirty="0">
                <a:latin typeface="Calibri"/>
                <a:cs typeface="Calibri"/>
              </a:rPr>
              <a:t>,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als</a:t>
            </a:r>
            <a:r>
              <a:rPr spc="-15" dirty="0">
                <a:latin typeface="Calibri"/>
                <a:cs typeface="Calibri"/>
              </a:rPr>
              <a:t>me</a:t>
            </a:r>
            <a:r>
              <a:rPr spc="-10" dirty="0">
                <a:latin typeface="Calibri"/>
                <a:cs typeface="Calibri"/>
              </a:rPr>
              <a:t>de h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45" dirty="0">
                <a:latin typeface="Calibri"/>
                <a:cs typeface="Calibri"/>
              </a:rPr>
              <a:t>z</a:t>
            </a:r>
            <a:r>
              <a:rPr dirty="0">
                <a:latin typeface="Calibri"/>
                <a:cs typeface="Calibri"/>
              </a:rPr>
              <a:t>o</a:t>
            </a:r>
            <a:r>
              <a:rPr spc="-30" dirty="0">
                <a:latin typeface="Calibri"/>
                <a:cs typeface="Calibri"/>
              </a:rPr>
              <a:t>rg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35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a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oo</a:t>
            </a:r>
            <a:r>
              <a:rPr spc="-10" dirty="0">
                <a:latin typeface="Calibri"/>
                <a:cs typeface="Calibri"/>
              </a:rPr>
              <a:t>r </a:t>
            </a:r>
            <a:r>
              <a:rPr spc="-15" dirty="0">
                <a:latin typeface="Calibri"/>
                <a:cs typeface="Calibri"/>
              </a:rPr>
              <a:t>ee</a:t>
            </a:r>
            <a:r>
              <a:rPr dirty="0">
                <a:latin typeface="Calibri"/>
                <a:cs typeface="Calibri"/>
              </a:rPr>
              <a:t>n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de 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f</a:t>
            </a:r>
            <a:r>
              <a:rPr dirty="0">
                <a:latin typeface="Calibri"/>
                <a:cs typeface="Calibri"/>
              </a:rPr>
              <a:t>hand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ling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0" dirty="0">
                <a:latin typeface="Calibri"/>
                <a:cs typeface="Calibri"/>
              </a:rPr>
              <a:t>f</a:t>
            </a:r>
            <a:r>
              <a:rPr spc="-25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slo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45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ansa</a:t>
            </a:r>
            <a:r>
              <a:rPr spc="-10" dirty="0">
                <a:latin typeface="Calibri"/>
                <a:cs typeface="Calibri"/>
              </a:rPr>
              <a:t>ct</a:t>
            </a:r>
            <a:r>
              <a:rPr dirty="0">
                <a:latin typeface="Calibri"/>
                <a:cs typeface="Calibri"/>
              </a:rPr>
              <a:t>i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s.</a:t>
            </a:r>
          </a:p>
          <a:p>
            <a:pPr marL="241300" marR="542290" indent="-228600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</a:t>
            </a:r>
            <a:r>
              <a:rPr spc="-15" dirty="0">
                <a:latin typeface="Calibri"/>
                <a:cs typeface="Calibri"/>
              </a:rPr>
              <a:t>m </a:t>
            </a:r>
            <a:r>
              <a:rPr spc="-10" dirty="0">
                <a:latin typeface="Calibri"/>
                <a:cs typeface="Calibri"/>
              </a:rPr>
              <a:t>b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s</a:t>
            </a:r>
            <a:r>
              <a:rPr spc="-10" dirty="0">
                <a:latin typeface="Calibri"/>
                <a:cs typeface="Calibri"/>
              </a:rPr>
              <a:t>c</a:t>
            </a:r>
            <a:r>
              <a:rPr dirty="0">
                <a:latin typeface="Calibri"/>
                <a:cs typeface="Calibri"/>
              </a:rPr>
              <a:t>hi</a:t>
            </a:r>
            <a:r>
              <a:rPr spc="-10" dirty="0">
                <a:latin typeface="Calibri"/>
                <a:cs typeface="Calibri"/>
              </a:rPr>
              <a:t>k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o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k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ali</a:t>
            </a:r>
            <a:r>
              <a:rPr spc="-5" dirty="0">
                <a:latin typeface="Calibri"/>
                <a:cs typeface="Calibri"/>
              </a:rPr>
              <a:t>f</a:t>
            </a:r>
            <a:r>
              <a:rPr dirty="0">
                <a:latin typeface="Calibri"/>
                <a:cs typeface="Calibri"/>
              </a:rPr>
              <a:t>ic</a:t>
            </a:r>
            <a:r>
              <a:rPr spc="-15" dirty="0">
                <a:latin typeface="Calibri"/>
                <a:cs typeface="Calibri"/>
              </a:rPr>
              <a:t>ee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d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p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so</a:t>
            </a:r>
            <a:r>
              <a:rPr spc="-10"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ee</a:t>
            </a:r>
            <a:r>
              <a:rPr dirty="0">
                <a:latin typeface="Calibri"/>
                <a:cs typeface="Calibri"/>
              </a:rPr>
              <a:t>l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oo</a:t>
            </a:r>
            <a:r>
              <a:rPr spc="-10" dirty="0">
                <a:latin typeface="Calibri"/>
                <a:cs typeface="Calibri"/>
              </a:rPr>
              <a:t>r de 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qu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uit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5" dirty="0">
                <a:latin typeface="Calibri"/>
                <a:cs typeface="Calibri"/>
              </a:rPr>
              <a:t>rin</a:t>
            </a:r>
            <a:r>
              <a:rPr dirty="0">
                <a:latin typeface="Calibri"/>
                <a:cs typeface="Calibri"/>
              </a:rPr>
              <a:t>g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g</a:t>
            </a:r>
            <a:r>
              <a:rPr dirty="0">
                <a:latin typeface="Calibri"/>
                <a:cs typeface="Calibri"/>
              </a:rPr>
              <a:t>i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45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ie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 </a:t>
            </a:r>
            <a:r>
              <a:rPr spc="-10" dirty="0">
                <a:latin typeface="Calibri"/>
                <a:cs typeface="Calibri"/>
              </a:rPr>
              <a:t>de </a:t>
            </a:r>
            <a:r>
              <a:rPr dirty="0">
                <a:latin typeface="Calibri"/>
                <a:cs typeface="Calibri"/>
              </a:rPr>
              <a:t>doo</a:t>
            </a:r>
            <a:r>
              <a:rPr spc="-10" dirty="0">
                <a:latin typeface="Calibri"/>
                <a:cs typeface="Calibri"/>
              </a:rPr>
              <a:t>r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</a:t>
            </a:r>
            <a:r>
              <a:rPr spc="-15" dirty="0">
                <a:latin typeface="Calibri"/>
                <a:cs typeface="Calibri"/>
              </a:rPr>
              <a:t>m a</a:t>
            </a:r>
            <a:r>
              <a:rPr dirty="0">
                <a:latin typeface="Calibri"/>
                <a:cs typeface="Calibri"/>
              </a:rPr>
              <a:t>f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slui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45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ansacti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s.</a:t>
            </a:r>
          </a:p>
          <a:p>
            <a:pPr marL="241300" indent="-228600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In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 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30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aa</a:t>
            </a:r>
            <a:r>
              <a:rPr spc="5" dirty="0">
                <a:latin typeface="Calibri"/>
                <a:cs typeface="Calibri"/>
              </a:rPr>
              <a:t>ri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is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es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i</a:t>
            </a:r>
            <a:r>
              <a:rPr spc="-10" dirty="0">
                <a:latin typeface="Calibri"/>
                <a:cs typeface="Calibri"/>
              </a:rPr>
              <a:t>gd,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o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10" dirty="0">
                <a:latin typeface="Calibri"/>
                <a:cs typeface="Calibri"/>
              </a:rPr>
              <a:t>de b</a:t>
            </a:r>
            <a:r>
              <a:rPr spc="-15" dirty="0">
                <a:latin typeface="Calibri"/>
                <a:cs typeface="Calibri"/>
              </a:rPr>
              <a:t>es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uu</a:t>
            </a:r>
            <a:r>
              <a:rPr spc="-2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s</a:t>
            </a:r>
            <a:r>
              <a:rPr spc="-10" dirty="0">
                <a:latin typeface="Calibri"/>
                <a:cs typeface="Calibri"/>
              </a:rPr>
              <a:t>b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slui</a:t>
            </a:r>
            <a:r>
              <a:rPr spc="-15" dirty="0">
                <a:latin typeface="Calibri"/>
                <a:cs typeface="Calibri"/>
              </a:rPr>
              <a:t>te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 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</a:t>
            </a:r>
            <a:r>
              <a:rPr spc="-15" dirty="0">
                <a:latin typeface="Calibri"/>
                <a:cs typeface="Calibri"/>
              </a:rPr>
              <a:t>m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no</a:t>
            </a:r>
            <a:r>
              <a:rPr spc="-15" dirty="0">
                <a:latin typeface="Calibri"/>
                <a:cs typeface="Calibri"/>
              </a:rPr>
              <a:t>me</a:t>
            </a:r>
            <a:r>
              <a:rPr dirty="0">
                <a:latin typeface="Calibri"/>
                <a:cs typeface="Calibri"/>
              </a:rPr>
              <a:t>n.</a:t>
            </a:r>
          </a:p>
          <a:p>
            <a:pPr marL="241300" indent="-228600">
              <a:lnSpc>
                <a:spcPct val="100000"/>
              </a:lnSpc>
              <a:spcBef>
                <a:spcPts val="465"/>
              </a:spcBef>
              <a:buFont typeface="Arial"/>
              <a:buChar char="•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In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 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30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aa</a:t>
            </a:r>
            <a:r>
              <a:rPr spc="5" dirty="0">
                <a:latin typeface="Calibri"/>
                <a:cs typeface="Calibri"/>
              </a:rPr>
              <a:t>ri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is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es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i</a:t>
            </a:r>
            <a:r>
              <a:rPr spc="-10" dirty="0">
                <a:latin typeface="Calibri"/>
                <a:cs typeface="Calibri"/>
              </a:rPr>
              <a:t>g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o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10" dirty="0">
                <a:latin typeface="Calibri"/>
                <a:cs typeface="Calibri"/>
              </a:rPr>
              <a:t>de b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lang</a:t>
            </a:r>
            <a:r>
              <a:rPr spc="5" dirty="0">
                <a:latin typeface="Calibri"/>
                <a:cs typeface="Calibri"/>
              </a:rPr>
              <a:t>ri</a:t>
            </a:r>
            <a:r>
              <a:rPr spc="-5" dirty="0">
                <a:latin typeface="Calibri"/>
                <a:cs typeface="Calibri"/>
              </a:rPr>
              <a:t>j</a:t>
            </a:r>
            <a:r>
              <a:rPr spc="-20" dirty="0">
                <a:latin typeface="Calibri"/>
                <a:cs typeface="Calibri"/>
              </a:rPr>
              <a:t>k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ba</a:t>
            </a:r>
            <a:r>
              <a:rPr spc="-10" dirty="0">
                <a:latin typeface="Calibri"/>
                <a:cs typeface="Calibri"/>
              </a:rPr>
              <a:t>nk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60" dirty="0">
                <a:latin typeface="Calibri"/>
                <a:cs typeface="Calibri"/>
              </a:rPr>
              <a:t>k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nin</a:t>
            </a:r>
            <a:r>
              <a:rPr spc="-15" dirty="0">
                <a:latin typeface="Calibri"/>
                <a:cs typeface="Calibri"/>
              </a:rPr>
              <a:t>ge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</a:t>
            </a:r>
            <a:r>
              <a:rPr spc="-15" dirty="0">
                <a:latin typeface="Calibri"/>
                <a:cs typeface="Calibri"/>
              </a:rPr>
              <a:t>m </a:t>
            </a:r>
            <a:r>
              <a:rPr dirty="0">
                <a:latin typeface="Calibri"/>
                <a:cs typeface="Calibri"/>
              </a:rPr>
              <a:t>aan</a:t>
            </a:r>
            <a:r>
              <a:rPr spc="-10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hou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n.</a:t>
            </a:r>
          </a:p>
          <a:p>
            <a:pPr marL="241300" indent="-228600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In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 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30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aa</a:t>
            </a:r>
            <a:r>
              <a:rPr spc="5" dirty="0">
                <a:latin typeface="Calibri"/>
                <a:cs typeface="Calibri"/>
              </a:rPr>
              <a:t>ri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is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es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i</a:t>
            </a:r>
            <a:r>
              <a:rPr spc="-10" dirty="0">
                <a:latin typeface="Calibri"/>
                <a:cs typeface="Calibri"/>
              </a:rPr>
              <a:t>g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o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dt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 </a:t>
            </a:r>
            <a:r>
              <a:rPr dirty="0">
                <a:latin typeface="Calibri"/>
                <a:cs typeface="Calibri"/>
              </a:rPr>
              <a:t>bo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k</a:t>
            </a:r>
            <a:r>
              <a:rPr dirty="0">
                <a:latin typeface="Calibri"/>
                <a:cs typeface="Calibri"/>
              </a:rPr>
              <a:t>houding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 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</a:t>
            </a:r>
            <a:r>
              <a:rPr spc="-15" dirty="0">
                <a:latin typeface="Calibri"/>
                <a:cs typeface="Calibri"/>
              </a:rPr>
              <a:t>m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d.</a:t>
            </a:r>
          </a:p>
          <a:p>
            <a:pPr marL="241300" marR="321945" indent="-228600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</a:t>
            </a:r>
            <a:r>
              <a:rPr spc="-10" dirty="0">
                <a:latin typeface="Calibri"/>
                <a:cs typeface="Calibri"/>
              </a:rPr>
              <a:t>aam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h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ft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ee</a:t>
            </a:r>
            <a:r>
              <a:rPr dirty="0">
                <a:latin typeface="Calibri"/>
                <a:cs typeface="Calibri"/>
              </a:rPr>
              <a:t>n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d</a:t>
            </a:r>
            <a:r>
              <a:rPr spc="-45" dirty="0">
                <a:latin typeface="Calibri"/>
                <a:cs typeface="Calibri"/>
              </a:rPr>
              <a:t>r</a:t>
            </a:r>
            <a:r>
              <a:rPr spc="-10" dirty="0">
                <a:latin typeface="Calibri"/>
                <a:cs typeface="Calibri"/>
              </a:rPr>
              <a:t>ag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aan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loon</a:t>
            </a:r>
            <a:r>
              <a:rPr spc="-6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k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o</a:t>
            </a:r>
            <a:r>
              <a:rPr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s</a:t>
            </a:r>
            <a:r>
              <a:rPr spc="-2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</a:t>
            </a:r>
            <a:r>
              <a:rPr spc="-2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ee</a:t>
            </a:r>
            <a:r>
              <a:rPr dirty="0">
                <a:latin typeface="Calibri"/>
                <a:cs typeface="Calibri"/>
              </a:rPr>
              <a:t>n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10" dirty="0">
                <a:latin typeface="Calibri"/>
                <a:cs typeface="Calibri"/>
              </a:rPr>
              <a:t>o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din</a:t>
            </a:r>
            <a:r>
              <a:rPr spc="-10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0" dirty="0">
                <a:latin typeface="Calibri"/>
                <a:cs typeface="Calibri"/>
              </a:rPr>
              <a:t>o</a:t>
            </a:r>
            <a:r>
              <a:rPr spc="-5" dirty="0">
                <a:latin typeface="Calibri"/>
                <a:cs typeface="Calibri"/>
              </a:rPr>
              <a:t>r</a:t>
            </a:r>
            <a:r>
              <a:rPr spc="-30" dirty="0">
                <a:latin typeface="Calibri"/>
                <a:cs typeface="Calibri"/>
              </a:rPr>
              <a:t>m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oor d</a:t>
            </a:r>
            <a:r>
              <a:rPr spc="-10" dirty="0">
                <a:latin typeface="Calibri"/>
                <a:cs typeface="Calibri"/>
              </a:rPr>
              <a:t>e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r</a:t>
            </a:r>
            <a:r>
              <a:rPr spc="-10" dirty="0">
                <a:latin typeface="Calibri"/>
                <a:cs typeface="Calibri"/>
              </a:rPr>
              <a:t>k</a:t>
            </a:r>
            <a:r>
              <a:rPr spc="-40" dirty="0">
                <a:latin typeface="Calibri"/>
                <a:cs typeface="Calibri"/>
              </a:rPr>
              <a:t>z</a:t>
            </a:r>
            <a:r>
              <a:rPr dirty="0">
                <a:latin typeface="Calibri"/>
                <a:cs typeface="Calibri"/>
              </a:rPr>
              <a:t>aamh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e</a:t>
            </a:r>
            <a:r>
              <a:rPr dirty="0">
                <a:latin typeface="Calibri"/>
                <a:cs typeface="Calibri"/>
              </a:rPr>
              <a:t>n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o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ee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60" dirty="0">
                <a:latin typeface="Calibri"/>
                <a:cs typeface="Calibri"/>
              </a:rPr>
              <a:t>k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r</a:t>
            </a:r>
            <a:r>
              <a:rPr spc="-30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aald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naa</a:t>
            </a:r>
            <a:r>
              <a:rPr spc="-10" dirty="0">
                <a:latin typeface="Calibri"/>
                <a:cs typeface="Calibri"/>
              </a:rPr>
              <a:t>r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5" dirty="0">
                <a:latin typeface="Calibri"/>
                <a:cs typeface="Calibri"/>
              </a:rPr>
              <a:t>rl</a:t>
            </a:r>
            <a:r>
              <a:rPr dirty="0">
                <a:latin typeface="Calibri"/>
                <a:cs typeface="Calibri"/>
              </a:rPr>
              <a:t>ands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m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30" dirty="0">
                <a:latin typeface="Calibri"/>
                <a:cs typeface="Calibri"/>
              </a:rPr>
              <a:t>t</a:t>
            </a:r>
            <a:r>
              <a:rPr spc="-25" dirty="0">
                <a:latin typeface="Calibri"/>
                <a:cs typeface="Calibri"/>
              </a:rPr>
              <a:t>a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m</a:t>
            </a:r>
            <a:r>
              <a:rPr dirty="0">
                <a:latin typeface="Calibri"/>
                <a:cs typeface="Calibri"/>
              </a:rPr>
              <a:t>in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€ </a:t>
            </a:r>
            <a:r>
              <a:rPr spc="-15" dirty="0">
                <a:latin typeface="Calibri"/>
                <a:cs typeface="Calibri"/>
              </a:rPr>
              <a:t>100</a:t>
            </a:r>
            <a:r>
              <a:rPr dirty="0">
                <a:latin typeface="Calibri"/>
                <a:cs typeface="Calibri"/>
              </a:rPr>
              <a:t>.</a:t>
            </a:r>
            <a:r>
              <a:rPr spc="-15" dirty="0">
                <a:latin typeface="Calibri"/>
                <a:cs typeface="Calibri"/>
              </a:rPr>
              <a:t>00</a:t>
            </a:r>
            <a:r>
              <a:rPr spc="-10" dirty="0">
                <a:latin typeface="Calibri"/>
                <a:cs typeface="Calibri"/>
              </a:rPr>
              <a:t>0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spc="-45" dirty="0">
                <a:latin typeface="Calibri"/>
                <a:cs typeface="Calibri"/>
              </a:rPr>
              <a:t>z</a:t>
            </a:r>
            <a:r>
              <a:rPr dirty="0">
                <a:latin typeface="Calibri"/>
                <a:cs typeface="Calibri"/>
              </a:rPr>
              <a:t>ou b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d</a:t>
            </a:r>
            <a:r>
              <a:rPr spc="-45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a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n.</a:t>
            </a:r>
          </a:p>
          <a:p>
            <a:pPr marL="241300" marR="81915" indent="-228600">
              <a:lnSpc>
                <a:spcPct val="7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•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lichaam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h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f</a:t>
            </a:r>
            <a:r>
              <a:rPr dirty="0">
                <a:latin typeface="Calibri"/>
                <a:cs typeface="Calibri"/>
              </a:rPr>
              <a:t>t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g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du</a:t>
            </a:r>
            <a:r>
              <a:rPr spc="-20" dirty="0">
                <a:latin typeface="Calibri"/>
                <a:cs typeface="Calibri"/>
              </a:rPr>
              <a:t>r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nde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ee</a:t>
            </a:r>
            <a:r>
              <a:rPr dirty="0">
                <a:latin typeface="Calibri"/>
                <a:cs typeface="Calibri"/>
              </a:rPr>
              <a:t>n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riode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</a:t>
            </a:r>
            <a:r>
              <a:rPr spc="-15" dirty="0">
                <a:latin typeface="Calibri"/>
                <a:cs typeface="Calibri"/>
              </a:rPr>
              <a:t> t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min</a:t>
            </a:r>
            <a:r>
              <a:rPr spc="-15" dirty="0">
                <a:latin typeface="Calibri"/>
                <a:cs typeface="Calibri"/>
              </a:rPr>
              <a:t>st</a:t>
            </a:r>
            <a:r>
              <a:rPr dirty="0">
                <a:latin typeface="Calibri"/>
                <a:cs typeface="Calibri"/>
              </a:rPr>
              <a:t>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4 maand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ee</a:t>
            </a:r>
            <a:r>
              <a:rPr dirty="0">
                <a:latin typeface="Calibri"/>
                <a:cs typeface="Calibri"/>
              </a:rPr>
              <a:t>n in de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spc="-2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dirty="0">
                <a:latin typeface="Calibri"/>
                <a:cs typeface="Calibri"/>
              </a:rPr>
              <a:t>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aarin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lichaam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is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ge</a:t>
            </a:r>
            <a:r>
              <a:rPr spc="-20" dirty="0">
                <a:latin typeface="Calibri"/>
                <a:cs typeface="Calibri"/>
              </a:rPr>
              <a:t>v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spc="-15" dirty="0">
                <a:latin typeface="Calibri"/>
                <a:cs typeface="Calibri"/>
              </a:rPr>
              <a:t>s</a:t>
            </a:r>
            <a:r>
              <a:rPr dirty="0">
                <a:latin typeface="Calibri"/>
                <a:cs typeface="Calibri"/>
              </a:rPr>
              <a:t>ti</a:t>
            </a:r>
            <a:r>
              <a:rPr spc="-15" dirty="0">
                <a:latin typeface="Calibri"/>
                <a:cs typeface="Calibri"/>
              </a:rPr>
              <a:t>g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 g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l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spc="-15" dirty="0">
                <a:latin typeface="Calibri"/>
                <a:cs typeface="Calibri"/>
              </a:rPr>
              <a:t>g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on</a:t>
            </a:r>
            <a:r>
              <a:rPr spc="-2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nde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z</a:t>
            </a:r>
            <a:r>
              <a:rPr dirty="0">
                <a:latin typeface="Calibri"/>
                <a:cs typeface="Calibri"/>
              </a:rPr>
              <a:t>aa</a:t>
            </a:r>
            <a:r>
              <a:rPr spc="-10" dirty="0">
                <a:latin typeface="Calibri"/>
                <a:cs typeface="Calibri"/>
              </a:rPr>
              <a:t>k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ee</a:t>
            </a:r>
            <a:r>
              <a:rPr dirty="0">
                <a:latin typeface="Calibri"/>
                <a:cs typeface="Calibri"/>
              </a:rPr>
              <a:t>l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</a:t>
            </a:r>
            <a:r>
              <a:rPr spc="-15" dirty="0">
                <a:latin typeface="Calibri"/>
                <a:cs typeface="Calibri"/>
              </a:rPr>
              <a:t> ee</a:t>
            </a:r>
            <a:r>
              <a:rPr dirty="0">
                <a:latin typeface="Calibri"/>
                <a:cs typeface="Calibri"/>
              </a:rPr>
              <a:t>n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on</a:t>
            </a:r>
            <a:r>
              <a:rPr spc="-2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o</a:t>
            </a:r>
            <a:r>
              <a:rPr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r</a:t>
            </a:r>
            <a:r>
              <a:rPr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nde</a:t>
            </a:r>
            <a:r>
              <a:rPr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spc="-3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z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aa</a:t>
            </a:r>
            <a:r>
              <a:rPr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k</a:t>
            </a:r>
            <a:r>
              <a:rPr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spc="-2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t</a:t>
            </a:r>
            <a:r>
              <a:rPr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r b</a:t>
            </a:r>
            <a:r>
              <a:rPr spc="-1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s</a:t>
            </a:r>
            <a:r>
              <a:rPr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c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hik</a:t>
            </a:r>
            <a:r>
              <a:rPr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k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ing</a:t>
            </a:r>
            <a:r>
              <a:rPr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aa</a:t>
            </a:r>
            <a:r>
              <a:rPr spc="5" dirty="0">
                <a:latin typeface="Calibri"/>
                <a:cs typeface="Calibri"/>
              </a:rPr>
              <a:t>rbi</a:t>
            </a:r>
            <a:r>
              <a:rPr dirty="0">
                <a:latin typeface="Calibri"/>
                <a:cs typeface="Calibri"/>
              </a:rPr>
              <a:t>j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z</a:t>
            </a:r>
            <a:r>
              <a:rPr dirty="0">
                <a:latin typeface="Calibri"/>
                <a:cs typeface="Calibri"/>
              </a:rPr>
              <a:t>ich in die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on</a:t>
            </a:r>
            <a:r>
              <a:rPr spc="-2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nde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z</a:t>
            </a:r>
            <a:r>
              <a:rPr dirty="0">
                <a:latin typeface="Calibri"/>
                <a:cs typeface="Calibri"/>
              </a:rPr>
              <a:t>aa</a:t>
            </a:r>
            <a:r>
              <a:rPr spc="-10" dirty="0">
                <a:latin typeface="Calibri"/>
                <a:cs typeface="Calibri"/>
              </a:rPr>
              <a:t>k,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ond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s</a:t>
            </a:r>
            <a:r>
              <a:rPr spc="-10" dirty="0">
                <a:latin typeface="Calibri"/>
                <a:cs typeface="Calibri"/>
              </a:rPr>
              <a:t>ch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id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nlij</a:t>
            </a:r>
            <a:r>
              <a:rPr spc="-10" dirty="0">
                <a:latin typeface="Calibri"/>
                <a:cs typeface="Calibri"/>
              </a:rPr>
              <a:t>k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l</a:t>
            </a:r>
            <a:r>
              <a:rPr spc="-5" dirty="0">
                <a:latin typeface="Calibri"/>
                <a:cs typeface="Calibri"/>
              </a:rPr>
              <a:t>, </a:t>
            </a:r>
            <a:r>
              <a:rPr spc="-15" dirty="0">
                <a:latin typeface="Calibri"/>
                <a:cs typeface="Calibri"/>
              </a:rPr>
              <a:t>ee</a:t>
            </a:r>
            <a:r>
              <a:rPr dirty="0">
                <a:latin typeface="Calibri"/>
                <a:cs typeface="Calibri"/>
              </a:rPr>
              <a:t>n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k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0" dirty="0">
                <a:latin typeface="Calibri"/>
                <a:cs typeface="Calibri"/>
              </a:rPr>
              <a:t>n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oo</a:t>
            </a:r>
            <a:r>
              <a:rPr spc="-10" dirty="0">
                <a:latin typeface="Calibri"/>
                <a:cs typeface="Calibri"/>
              </a:rPr>
              <a:t>r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b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2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indt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is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oo</a:t>
            </a:r>
            <a:r>
              <a:rPr spc="-5" dirty="0">
                <a:latin typeface="Calibri"/>
                <a:cs typeface="Calibri"/>
              </a:rPr>
              <a:t>r</a:t>
            </a:r>
            <a:r>
              <a:rPr spc="-15" dirty="0">
                <a:latin typeface="Calibri"/>
                <a:cs typeface="Calibri"/>
              </a:rPr>
              <a:t>z</a:t>
            </a:r>
            <a:r>
              <a:rPr dirty="0">
                <a:latin typeface="Calibri"/>
                <a:cs typeface="Calibri"/>
              </a:rPr>
              <a:t>i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brui</a:t>
            </a:r>
            <a:r>
              <a:rPr spc="-45" dirty="0">
                <a:latin typeface="Calibri"/>
                <a:cs typeface="Calibri"/>
              </a:rPr>
              <a:t>k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lij</a:t>
            </a:r>
            <a:r>
              <a:rPr spc="-60" dirty="0">
                <a:latin typeface="Calibri"/>
                <a:cs typeface="Calibri"/>
              </a:rPr>
              <a:t>k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f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0" dirty="0">
                <a:latin typeface="Calibri"/>
                <a:cs typeface="Calibri"/>
              </a:rPr>
              <a:t>c</a:t>
            </a:r>
            <a:r>
              <a:rPr dirty="0">
                <a:latin typeface="Calibri"/>
                <a:cs typeface="Calibri"/>
              </a:rPr>
              <a:t>ili</a:t>
            </a:r>
            <a:r>
              <a:rPr spc="-15" dirty="0">
                <a:latin typeface="Calibri"/>
                <a:cs typeface="Calibri"/>
              </a:rPr>
              <a:t>te</a:t>
            </a:r>
            <a:r>
              <a:rPr dirty="0">
                <a:latin typeface="Calibri"/>
                <a:cs typeface="Calibri"/>
              </a:rPr>
              <a:t>i</a:t>
            </a:r>
            <a:r>
              <a:rPr spc="-15" dirty="0">
                <a:latin typeface="Calibri"/>
                <a:cs typeface="Calibri"/>
              </a:rPr>
              <a:t>te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oo</a:t>
            </a:r>
            <a:r>
              <a:rPr spc="-10" dirty="0">
                <a:latin typeface="Calibri"/>
                <a:cs typeface="Calibri"/>
              </a:rPr>
              <a:t>r de </a:t>
            </a:r>
            <a:r>
              <a:rPr dirty="0">
                <a:latin typeface="Calibri"/>
                <a:cs typeface="Calibri"/>
              </a:rPr>
              <a:t>ui</a:t>
            </a:r>
            <a:r>
              <a:rPr spc="-15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o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40" dirty="0">
                <a:latin typeface="Calibri"/>
                <a:cs typeface="Calibri"/>
              </a:rPr>
              <a:t>f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ning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4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an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de </a:t>
            </a:r>
            <a:r>
              <a:rPr dirty="0">
                <a:latin typeface="Calibri"/>
                <a:cs typeface="Calibri"/>
              </a:rPr>
              <a:t>hi</a:t>
            </a:r>
            <a:r>
              <a:rPr spc="-5" dirty="0">
                <a:latin typeface="Calibri"/>
                <a:cs typeface="Calibri"/>
              </a:rPr>
              <a:t>e</a:t>
            </a:r>
            <a:r>
              <a:rPr spc="0" dirty="0">
                <a:latin typeface="Calibri"/>
                <a:cs typeface="Calibri"/>
              </a:rPr>
              <a:t>r</a:t>
            </a:r>
            <a:r>
              <a:rPr spc="-30" dirty="0">
                <a:latin typeface="Calibri"/>
                <a:cs typeface="Calibri"/>
              </a:rPr>
              <a:t>v</a:t>
            </a:r>
            <a:r>
              <a:rPr dirty="0">
                <a:latin typeface="Calibri"/>
                <a:cs typeface="Calibri"/>
              </a:rPr>
              <a:t>oo</a:t>
            </a:r>
            <a:r>
              <a:rPr spc="-1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no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mde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r</a:t>
            </a:r>
            <a:r>
              <a:rPr spc="-10" dirty="0">
                <a:latin typeface="Calibri"/>
                <a:cs typeface="Calibri"/>
              </a:rPr>
              <a:t>k</a:t>
            </a:r>
            <a:r>
              <a:rPr spc="-30" dirty="0">
                <a:latin typeface="Calibri"/>
                <a:cs typeface="Calibri"/>
              </a:rPr>
              <a:t>z</a:t>
            </a:r>
            <a:r>
              <a:rPr dirty="0">
                <a:latin typeface="Calibri"/>
                <a:cs typeface="Calibri"/>
              </a:rPr>
              <a:t>aa</a:t>
            </a:r>
            <a:r>
              <a:rPr spc="-10" dirty="0">
                <a:latin typeface="Calibri"/>
                <a:cs typeface="Calibri"/>
              </a:rPr>
              <a:t>mh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die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r</a:t>
            </a:r>
            <a:r>
              <a:rPr spc="-10" dirty="0">
                <a:latin typeface="Calibri"/>
                <a:cs typeface="Calibri"/>
              </a:rPr>
              <a:t>k</a:t>
            </a:r>
            <a:r>
              <a:rPr spc="-30" dirty="0">
                <a:latin typeface="Calibri"/>
                <a:cs typeface="Calibri"/>
              </a:rPr>
              <a:t>z</a:t>
            </a:r>
            <a:r>
              <a:rPr dirty="0">
                <a:latin typeface="Calibri"/>
                <a:cs typeface="Calibri"/>
              </a:rPr>
              <a:t>aa</a:t>
            </a:r>
            <a:r>
              <a:rPr spc="-10" dirty="0">
                <a:latin typeface="Calibri"/>
                <a:cs typeface="Calibri"/>
              </a:rPr>
              <a:t>mh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oo</a:t>
            </a:r>
            <a:r>
              <a:rPr spc="-10" dirty="0">
                <a:latin typeface="Calibri"/>
                <a:cs typeface="Calibri"/>
              </a:rPr>
              <a:t>k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daad</a:t>
            </a:r>
            <a:r>
              <a:rPr spc="-20" dirty="0">
                <a:latin typeface="Calibri"/>
                <a:cs typeface="Calibri"/>
              </a:rPr>
              <a:t>w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spc="-5" dirty="0">
                <a:latin typeface="Calibri"/>
                <a:cs typeface="Calibri"/>
              </a:rPr>
              <a:t>r</a:t>
            </a:r>
            <a:r>
              <a:rPr spc="-60" dirty="0">
                <a:latin typeface="Calibri"/>
                <a:cs typeface="Calibri"/>
              </a:rPr>
              <a:t>k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lij</a:t>
            </a:r>
            <a:r>
              <a:rPr spc="-10" dirty="0">
                <a:latin typeface="Calibri"/>
                <a:cs typeface="Calibri"/>
              </a:rPr>
              <a:t>k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 d</a:t>
            </a:r>
            <a:r>
              <a:rPr spc="-15" dirty="0">
                <a:latin typeface="Calibri"/>
                <a:cs typeface="Calibri"/>
              </a:rPr>
              <a:t>a</a:t>
            </a:r>
            <a:r>
              <a:rPr spc="-5" dirty="0">
                <a:latin typeface="Calibri"/>
                <a:cs typeface="Calibri"/>
              </a:rPr>
              <a:t>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k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0" dirty="0">
                <a:latin typeface="Calibri"/>
                <a:cs typeface="Calibri"/>
              </a:rPr>
              <a:t>n</a:t>
            </a:r>
            <a:r>
              <a:rPr spc="-20" dirty="0">
                <a:latin typeface="Calibri"/>
                <a:cs typeface="Calibri"/>
              </a:rPr>
              <a:t>t</a:t>
            </a:r>
            <a:r>
              <a:rPr dirty="0">
                <a:latin typeface="Calibri"/>
                <a:cs typeface="Calibri"/>
              </a:rPr>
              <a:t>oo</a:t>
            </a:r>
            <a:r>
              <a:rPr spc="-10" dirty="0">
                <a:latin typeface="Calibri"/>
                <a:cs typeface="Calibri"/>
              </a:rPr>
              <a:t>r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w</a:t>
            </a:r>
            <a:r>
              <a:rPr dirty="0">
                <a:latin typeface="Calibri"/>
                <a:cs typeface="Calibri"/>
              </a:rPr>
              <a:t>o</a:t>
            </a:r>
            <a:r>
              <a:rPr spc="-30" dirty="0">
                <a:latin typeface="Calibri"/>
                <a:cs typeface="Calibri"/>
              </a:rPr>
              <a:t>r</a:t>
            </a:r>
            <a:r>
              <a:rPr spc="-10" dirty="0">
                <a:latin typeface="Calibri"/>
                <a:cs typeface="Calibri"/>
              </a:rPr>
              <a:t>d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 uit</a:t>
            </a:r>
            <a:r>
              <a:rPr spc="-20" dirty="0">
                <a:latin typeface="Calibri"/>
                <a:cs typeface="Calibri"/>
              </a:rPr>
              <a:t>g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o</a:t>
            </a:r>
            <a:r>
              <a:rPr spc="-25" dirty="0">
                <a:latin typeface="Calibri"/>
                <a:cs typeface="Calibri"/>
              </a:rPr>
              <a:t>e</a:t>
            </a:r>
            <a:r>
              <a:rPr spc="-40" dirty="0">
                <a:latin typeface="Calibri"/>
                <a:cs typeface="Calibri"/>
              </a:rPr>
              <a:t>f</a:t>
            </a:r>
            <a:r>
              <a:rPr spc="-15" dirty="0">
                <a:latin typeface="Calibri"/>
                <a:cs typeface="Calibri"/>
              </a:rPr>
              <a:t>e</a:t>
            </a:r>
            <a:r>
              <a:rPr dirty="0">
                <a:latin typeface="Calibri"/>
                <a:cs typeface="Calibri"/>
              </a:rPr>
              <a:t>nd.</a:t>
            </a:r>
          </a:p>
          <a:p>
            <a:pPr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1305"/>
              </a:spcBef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20</a:t>
            </a:fld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6939" y="749649"/>
            <a:ext cx="10358120" cy="677108"/>
          </a:xfrm>
        </p:spPr>
        <p:txBody>
          <a:bodyPr/>
          <a:lstStyle/>
          <a:p>
            <a:pPr algn="ctr"/>
            <a:r>
              <a:rPr lang="en-GB" spc="-90" dirty="0" err="1"/>
              <a:t>w</a:t>
            </a:r>
            <a:r>
              <a:rPr lang="en-GB" spc="-80" dirty="0" err="1"/>
              <a:t>e</a:t>
            </a:r>
            <a:r>
              <a:rPr lang="en-GB" spc="-145" dirty="0" err="1"/>
              <a:t>z</a:t>
            </a:r>
            <a:r>
              <a:rPr lang="en-GB" spc="-45" dirty="0" err="1"/>
              <a:t>e</a:t>
            </a:r>
            <a:r>
              <a:rPr lang="en-GB" spc="-60" dirty="0" err="1"/>
              <a:t>n</a:t>
            </a:r>
            <a:r>
              <a:rPr lang="en-GB" spc="-35" dirty="0" err="1"/>
              <a:t>l</a:t>
            </a:r>
            <a:r>
              <a:rPr lang="en-GB" spc="-25" dirty="0" err="1"/>
              <a:t>i</a:t>
            </a:r>
            <a:r>
              <a:rPr lang="en-GB" spc="-20" dirty="0" err="1"/>
              <a:t>j</a:t>
            </a:r>
            <a:r>
              <a:rPr lang="en-GB" spc="-190" dirty="0" err="1"/>
              <a:t>k</a:t>
            </a:r>
            <a:r>
              <a:rPr lang="en-GB" dirty="0" err="1"/>
              <a:t>e</a:t>
            </a:r>
            <a:r>
              <a:rPr lang="en-GB" spc="-100" dirty="0"/>
              <a:t> </a:t>
            </a:r>
            <a:r>
              <a:rPr lang="en-GB" spc="-30" dirty="0" err="1"/>
              <a:t>e</a:t>
            </a:r>
            <a:r>
              <a:rPr lang="en-GB" spc="-75" dirty="0" err="1"/>
              <a:t>c</a:t>
            </a:r>
            <a:r>
              <a:rPr lang="en-GB" spc="-30" dirty="0" err="1"/>
              <a:t>o</a:t>
            </a:r>
            <a:r>
              <a:rPr lang="en-GB" spc="-45" dirty="0" err="1"/>
              <a:t>n</a:t>
            </a:r>
            <a:r>
              <a:rPr lang="en-GB" spc="-55" dirty="0" err="1"/>
              <a:t>o</a:t>
            </a:r>
            <a:r>
              <a:rPr lang="en-GB" spc="-65" dirty="0" err="1"/>
              <a:t>m</a:t>
            </a:r>
            <a:r>
              <a:rPr lang="en-GB" spc="-35" dirty="0" err="1"/>
              <a:t>is</a:t>
            </a:r>
            <a:r>
              <a:rPr lang="en-GB" spc="-40" dirty="0" err="1"/>
              <a:t>c</a:t>
            </a:r>
            <a:r>
              <a:rPr lang="en-GB" spc="-45" dirty="0" err="1"/>
              <a:t>h</a:t>
            </a:r>
            <a:r>
              <a:rPr lang="en-GB" dirty="0" err="1"/>
              <a:t>e</a:t>
            </a:r>
            <a:r>
              <a:rPr lang="en-GB" spc="-105" dirty="0"/>
              <a:t> </a:t>
            </a:r>
            <a:r>
              <a:rPr lang="en-GB" spc="-35" dirty="0" err="1"/>
              <a:t>a</a:t>
            </a:r>
            <a:r>
              <a:rPr lang="en-GB" spc="-25" dirty="0" err="1"/>
              <a:t>c</a:t>
            </a:r>
            <a:r>
              <a:rPr lang="en-GB" spc="-35" dirty="0" err="1"/>
              <a:t>t</a:t>
            </a:r>
            <a:r>
              <a:rPr lang="en-GB" spc="-25" dirty="0" err="1"/>
              <a:t>i</a:t>
            </a:r>
            <a:r>
              <a:rPr lang="en-GB" spc="-35" dirty="0" err="1"/>
              <a:t>v</a:t>
            </a:r>
            <a:r>
              <a:rPr lang="en-GB" spc="-15" dirty="0" err="1"/>
              <a:t>i</a:t>
            </a:r>
            <a:r>
              <a:rPr lang="en-GB" spc="-85" dirty="0" err="1"/>
              <a:t>t</a:t>
            </a:r>
            <a:r>
              <a:rPr lang="en-GB" spc="-45" dirty="0" err="1"/>
              <a:t>e</a:t>
            </a:r>
            <a:r>
              <a:rPr lang="en-GB" spc="-35" dirty="0" err="1"/>
              <a:t>i</a:t>
            </a:r>
            <a:r>
              <a:rPr lang="en-GB" spc="-15" dirty="0" err="1"/>
              <a:t>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16939" y="1885695"/>
            <a:ext cx="10358120" cy="1969770"/>
          </a:xfrm>
        </p:spPr>
        <p:txBody>
          <a:bodyPr/>
          <a:lstStyle/>
          <a:p>
            <a:r>
              <a:rPr lang="nl-NL" b="0" kern="1200" dirty="0" err="1"/>
              <a:t>Nnav</a:t>
            </a:r>
            <a:r>
              <a:rPr lang="nl-NL" b="0" kern="1200" dirty="0"/>
              <a:t>: “Die voorwaarden functioneren als een zogenoemde “safe </a:t>
            </a:r>
            <a:r>
              <a:rPr lang="nl-NL" b="0" kern="1200" dirty="0" err="1"/>
              <a:t>harbour</a:t>
            </a:r>
            <a:r>
              <a:rPr lang="nl-NL" b="0" kern="1200" dirty="0"/>
              <a:t>”, zodat er ook een (aanvullende) mogelijkheid is om op andere wijze aannemelijk te maken dat sprake is van een wezenlijke economische activiteit. “</a:t>
            </a:r>
            <a:endParaRPr lang="nl-NL" b="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98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31030" y="538196"/>
            <a:ext cx="1500505" cy="584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0" spc="-5" dirty="0">
                <a:latin typeface="Calibri Light"/>
                <a:cs typeface="Calibri Light"/>
              </a:rPr>
              <a:t>C</a:t>
            </a:r>
            <a:r>
              <a:rPr sz="4400" b="0" dirty="0">
                <a:latin typeface="Calibri Light"/>
                <a:cs typeface="Calibri Light"/>
              </a:rPr>
              <a:t>A</a:t>
            </a:r>
            <a:r>
              <a:rPr sz="4400" b="0" spc="-5" dirty="0">
                <a:latin typeface="Calibri Light"/>
                <a:cs typeface="Calibri Light"/>
              </a:rPr>
              <a:t>SUS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37004" y="3892296"/>
            <a:ext cx="2045207" cy="13395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833623" y="4357926"/>
            <a:ext cx="269240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>
                <a:latin typeface="Calibri"/>
                <a:cs typeface="Calibri"/>
              </a:rPr>
              <a:t>C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69954" y="2152519"/>
            <a:ext cx="4612640" cy="3640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400" spc="-25" dirty="0">
                <a:latin typeface="Calibri"/>
                <a:cs typeface="Calibri"/>
              </a:rPr>
              <a:t>M</a:t>
            </a:r>
            <a:r>
              <a:rPr sz="2400" spc="-5" dirty="0">
                <a:latin typeface="Calibri"/>
                <a:cs typeface="Calibri"/>
              </a:rPr>
              <a:t> h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ud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40%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aa</a:t>
            </a:r>
            <a:r>
              <a:rPr sz="2400" spc="-5" dirty="0">
                <a:latin typeface="Calibri"/>
                <a:cs typeface="Calibri"/>
              </a:rPr>
              <a:t>nd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endParaRPr sz="2400">
              <a:latin typeface="Calibri"/>
              <a:cs typeface="Calibri"/>
            </a:endParaRPr>
          </a:p>
          <a:p>
            <a:pPr marL="299085" marR="368300" indent="-286385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400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 aa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30" dirty="0">
                <a:latin typeface="Calibri"/>
                <a:cs typeface="Calibri"/>
              </a:rPr>
              <a:t>g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w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spc="-50" dirty="0">
                <a:latin typeface="Calibri"/>
                <a:cs typeface="Calibri"/>
              </a:rPr>
              <a:t>z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 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ari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5%</a:t>
            </a:r>
            <a:r>
              <a:rPr sz="240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400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h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f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oo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50%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-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-100" dirty="0">
                <a:latin typeface="Calibri"/>
                <a:cs typeface="Calibri"/>
              </a:rPr>
              <a:t>k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endParaRPr sz="2400">
              <a:latin typeface="Calibri"/>
              <a:cs typeface="Calibri"/>
            </a:endParaRPr>
          </a:p>
          <a:p>
            <a:pPr marL="299085" marR="301625" indent="-286385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400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h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f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er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ee</a:t>
            </a:r>
            <a:r>
              <a:rPr sz="2400" spc="-15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er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 o</a:t>
            </a:r>
            <a:r>
              <a:rPr sz="2400" spc="-5" dirty="0">
                <a:latin typeface="Calibri"/>
                <a:cs typeface="Calibri"/>
              </a:rPr>
              <a:t>nd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mi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w</a:t>
            </a:r>
            <a:r>
              <a:rPr sz="2400" spc="-15" dirty="0">
                <a:latin typeface="Calibri"/>
                <a:cs typeface="Calibri"/>
              </a:rPr>
              <a:t>aarm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5" dirty="0">
                <a:latin typeface="Calibri"/>
                <a:cs typeface="Calibri"/>
              </a:rPr>
              <a:t> h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t </a:t>
            </a:r>
            <a:r>
              <a:rPr sz="2400" spc="-20" dirty="0">
                <a:latin typeface="Calibri"/>
                <a:cs typeface="Calibri"/>
              </a:rPr>
              <a:t>b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wu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jaa</a:t>
            </a:r>
            <a:r>
              <a:rPr sz="2400" spc="-1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h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</a:t>
            </a:r>
            <a:r>
              <a:rPr sz="2400" spc="-45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er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50%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00" dirty="0">
                <a:latin typeface="Calibri"/>
                <a:cs typeface="Calibri"/>
              </a:rPr>
              <a:t>k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15" dirty="0">
                <a:latin typeface="Calibri"/>
                <a:cs typeface="Calibri"/>
              </a:rPr>
              <a:t>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ee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299085" marR="81915" indent="-286385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400" spc="-15" dirty="0">
                <a:latin typeface="Calibri"/>
                <a:cs typeface="Calibri"/>
              </a:rPr>
              <a:t>Alle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mb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w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 bu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 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085332" y="1999488"/>
            <a:ext cx="5268595" cy="3755390"/>
          </a:xfrm>
          <a:custGeom>
            <a:avLst/>
            <a:gdLst/>
            <a:ahLst/>
            <a:cxnLst/>
            <a:rect l="l" t="t" r="r" b="b"/>
            <a:pathLst>
              <a:path w="5268595" h="3755390">
                <a:moveTo>
                  <a:pt x="0" y="0"/>
                </a:moveTo>
                <a:lnTo>
                  <a:pt x="5268468" y="0"/>
                </a:lnTo>
                <a:lnTo>
                  <a:pt x="5268468" y="3755136"/>
                </a:lnTo>
                <a:lnTo>
                  <a:pt x="0" y="3755136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4171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020823" y="2042160"/>
          <a:ext cx="1872995" cy="1845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4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97279">
                <a:tc gridSpan="2">
                  <a:txBody>
                    <a:bodyPr/>
                    <a:lstStyle/>
                    <a:p>
                      <a:pPr marL="424180">
                        <a:lnSpc>
                          <a:spcPct val="100000"/>
                        </a:lnSpc>
                      </a:pPr>
                      <a:r>
                        <a:rPr sz="3200" dirty="0">
                          <a:latin typeface="Calibri"/>
                          <a:cs typeface="Calibri"/>
                        </a:rPr>
                        <a:t>M </a:t>
                      </a:r>
                      <a:r>
                        <a:rPr sz="3200" spc="-40" dirty="0">
                          <a:latin typeface="Calibri"/>
                          <a:cs typeface="Calibri"/>
                        </a:rPr>
                        <a:t>BV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192">
                      <a:solidFill>
                        <a:srgbClr val="41719C"/>
                      </a:solidFill>
                      <a:prstDash val="solid"/>
                    </a:lnL>
                    <a:lnR w="12192">
                      <a:solidFill>
                        <a:srgbClr val="41719C"/>
                      </a:solidFill>
                      <a:prstDash val="solid"/>
                    </a:lnR>
                    <a:lnT w="12192">
                      <a:solidFill>
                        <a:srgbClr val="41719C"/>
                      </a:solidFill>
                      <a:prstDash val="solid"/>
                    </a:lnT>
                    <a:lnB w="12192">
                      <a:solidFill>
                        <a:srgbClr val="41719C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801">
                <a:tc>
                  <a:txBody>
                    <a:bodyPr/>
                    <a:lstStyle/>
                    <a:p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096">
                      <a:solidFill>
                        <a:srgbClr val="5B9BD5"/>
                      </a:solidFill>
                      <a:prstDash val="solid"/>
                    </a:lnR>
                    <a:lnT w="12192">
                      <a:solidFill>
                        <a:srgbClr val="41719C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40%</a:t>
                      </a:r>
                    </a:p>
                  </a:txBody>
                  <a:tcPr marL="0" marR="0" marT="0" marB="0">
                    <a:lnL w="6096">
                      <a:solidFill>
                        <a:srgbClr val="5B9BD5"/>
                      </a:solidFill>
                      <a:prstDash val="solid"/>
                    </a:lnL>
                    <a:lnT w="12192">
                      <a:solidFill>
                        <a:srgbClr val="41719C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ijdelijke aanduiding voor voettekst 8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22</a:t>
            </a:fld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6640">
              <a:lnSpc>
                <a:spcPct val="100000"/>
              </a:lnSpc>
            </a:pPr>
            <a:r>
              <a:rPr spc="-5" dirty="0"/>
              <a:t>C</a:t>
            </a:r>
            <a:r>
              <a:rPr spc="-55" dirty="0"/>
              <a:t>r</a:t>
            </a:r>
            <a:r>
              <a:rPr spc="-5" dirty="0"/>
              <a:t>e</a:t>
            </a:r>
            <a:r>
              <a:rPr dirty="0"/>
              <a:t>d</a:t>
            </a:r>
            <a:r>
              <a:rPr spc="-15" dirty="0"/>
              <a:t>it</a:t>
            </a:r>
            <a:r>
              <a:rPr spc="-10" dirty="0"/>
              <a:t> </a:t>
            </a:r>
            <a:r>
              <a:rPr dirty="0"/>
              <a:t>/ n</a:t>
            </a:r>
            <a:r>
              <a:rPr spc="-5" dirty="0"/>
              <a:t>e</a:t>
            </a:r>
            <a:r>
              <a:rPr spc="-85" dirty="0"/>
              <a:t>g</a:t>
            </a:r>
            <a:r>
              <a:rPr spc="-45" dirty="0"/>
              <a:t>a</a:t>
            </a:r>
            <a:r>
              <a:rPr spc="-15" dirty="0"/>
              <a:t>ti</a:t>
            </a:r>
            <a:r>
              <a:rPr spc="-55" dirty="0"/>
              <a:t>e</a:t>
            </a:r>
            <a:r>
              <a:rPr dirty="0"/>
              <a:t>f</a:t>
            </a:r>
            <a:r>
              <a:rPr spc="15" dirty="0"/>
              <a:t> </a:t>
            </a:r>
            <a:r>
              <a:rPr spc="-10" dirty="0"/>
              <a:t>i</a:t>
            </a:r>
            <a:r>
              <a:rPr dirty="0"/>
              <a:t>n</a:t>
            </a:r>
            <a:r>
              <a:rPr spc="-155" dirty="0"/>
              <a:t>k</a:t>
            </a:r>
            <a:r>
              <a:rPr spc="-10" dirty="0"/>
              <a:t>omen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73300"/>
            <a:ext cx="10232390" cy="2856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b="1" spc="-45" dirty="0">
                <a:latin typeface="Calibri"/>
                <a:cs typeface="Calibri"/>
              </a:rPr>
              <a:t>Doo</a:t>
            </a:r>
            <a:r>
              <a:rPr sz="2800" b="1" spc="-10" dirty="0">
                <a:latin typeface="Calibri"/>
                <a:cs typeface="Calibri"/>
              </a:rPr>
              <a:t>r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45" dirty="0">
                <a:latin typeface="Calibri"/>
                <a:cs typeface="Calibri"/>
              </a:rPr>
              <a:t>C</a:t>
            </a:r>
            <a:r>
              <a:rPr sz="2800" b="1" spc="-65" dirty="0">
                <a:latin typeface="Calibri"/>
                <a:cs typeface="Calibri"/>
              </a:rPr>
              <a:t>F</a:t>
            </a:r>
            <a:r>
              <a:rPr sz="2800" b="1" spc="-15" dirty="0">
                <a:latin typeface="Calibri"/>
                <a:cs typeface="Calibri"/>
              </a:rPr>
              <a:t>C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b</a:t>
            </a:r>
            <a:r>
              <a:rPr sz="2800" b="1" spc="-70" dirty="0">
                <a:latin typeface="Calibri"/>
                <a:cs typeface="Calibri"/>
              </a:rPr>
              <a:t>e</a:t>
            </a:r>
            <a:r>
              <a:rPr sz="2800" b="1" spc="-60" dirty="0">
                <a:latin typeface="Calibri"/>
                <a:cs typeface="Calibri"/>
              </a:rPr>
              <a:t>t</a:t>
            </a:r>
            <a:r>
              <a:rPr sz="2800" b="1" spc="-40" dirty="0">
                <a:latin typeface="Calibri"/>
                <a:cs typeface="Calibri"/>
              </a:rPr>
              <a:t>aal</a:t>
            </a:r>
            <a:r>
              <a:rPr sz="2800" b="1" spc="-30" dirty="0">
                <a:latin typeface="Calibri"/>
                <a:cs typeface="Calibri"/>
              </a:rPr>
              <a:t>d</a:t>
            </a:r>
            <a:r>
              <a:rPr sz="2800" b="1" spc="-15" dirty="0">
                <a:latin typeface="Calibri"/>
                <a:cs typeface="Calibri"/>
              </a:rPr>
              <a:t>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45" dirty="0">
                <a:latin typeface="Calibri"/>
                <a:cs typeface="Calibri"/>
              </a:rPr>
              <a:t>w</a:t>
            </a:r>
            <a:r>
              <a:rPr sz="2800" b="1" spc="-40" dirty="0">
                <a:latin typeface="Calibri"/>
                <a:cs typeface="Calibri"/>
              </a:rPr>
              <a:t>in</a:t>
            </a:r>
            <a:r>
              <a:rPr sz="2800" b="1" spc="-75" dirty="0">
                <a:latin typeface="Calibri"/>
                <a:cs typeface="Calibri"/>
              </a:rPr>
              <a:t>s</a:t>
            </a:r>
            <a:r>
              <a:rPr sz="2800" b="1" spc="-35" dirty="0">
                <a:latin typeface="Calibri"/>
                <a:cs typeface="Calibri"/>
              </a:rPr>
              <a:t>t</a:t>
            </a:r>
            <a:r>
              <a:rPr sz="2800" b="1" spc="-40" dirty="0">
                <a:latin typeface="Calibri"/>
                <a:cs typeface="Calibri"/>
              </a:rPr>
              <a:t>b</a:t>
            </a:r>
            <a:r>
              <a:rPr sz="2800" b="1" spc="-45" dirty="0">
                <a:latin typeface="Calibri"/>
                <a:cs typeface="Calibri"/>
              </a:rPr>
              <a:t>e</a:t>
            </a:r>
            <a:r>
              <a:rPr sz="2800" b="1" spc="-25" dirty="0">
                <a:latin typeface="Calibri"/>
                <a:cs typeface="Calibri"/>
              </a:rPr>
              <a:t>l</a:t>
            </a:r>
            <a:r>
              <a:rPr sz="2800" b="1" spc="-40" dirty="0">
                <a:latin typeface="Calibri"/>
                <a:cs typeface="Calibri"/>
              </a:rPr>
              <a:t>a</a:t>
            </a:r>
            <a:r>
              <a:rPr sz="2800" b="1" spc="-65" dirty="0">
                <a:latin typeface="Calibri"/>
                <a:cs typeface="Calibri"/>
              </a:rPr>
              <a:t>s</a:t>
            </a:r>
            <a:r>
              <a:rPr sz="2800" b="1" spc="-20" dirty="0">
                <a:latin typeface="Calibri"/>
                <a:cs typeface="Calibri"/>
              </a:rPr>
              <a:t>t</a:t>
            </a:r>
            <a:r>
              <a:rPr sz="2800" b="1" spc="-40" dirty="0">
                <a:latin typeface="Calibri"/>
                <a:cs typeface="Calibri"/>
              </a:rPr>
              <a:t>i</a:t>
            </a:r>
            <a:r>
              <a:rPr sz="2800" b="1" spc="-30" dirty="0">
                <a:latin typeface="Calibri"/>
                <a:cs typeface="Calibri"/>
              </a:rPr>
              <a:t>n</a:t>
            </a:r>
            <a:r>
              <a:rPr sz="2800" b="1" spc="-15" dirty="0">
                <a:latin typeface="Calibri"/>
                <a:cs typeface="Calibri"/>
              </a:rPr>
              <a:t>g</a:t>
            </a:r>
            <a:endParaRPr sz="2800">
              <a:latin typeface="Calibri"/>
              <a:cs typeface="Calibri"/>
            </a:endParaRPr>
          </a:p>
          <a:p>
            <a:pPr marL="693420" marR="5080" lvl="1" indent="-214629">
              <a:lnSpc>
                <a:spcPts val="2590"/>
              </a:lnSpc>
              <a:spcBef>
                <a:spcPts val="570"/>
              </a:spcBef>
              <a:buFont typeface="Wingdings"/>
              <a:buChar char=""/>
              <a:tabLst>
                <a:tab pos="694055" algn="l"/>
              </a:tabLst>
            </a:pPr>
            <a:r>
              <a:rPr sz="2400" spc="-150" dirty="0">
                <a:latin typeface="Calibri"/>
                <a:cs typeface="Calibri"/>
              </a:rPr>
              <a:t>V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r</a:t>
            </a:r>
            <a:r>
              <a:rPr sz="2400" spc="-80" dirty="0">
                <a:latin typeface="Calibri"/>
                <a:cs typeface="Calibri"/>
              </a:rPr>
              <a:t>r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135" dirty="0">
                <a:latin typeface="Calibri"/>
                <a:cs typeface="Calibri"/>
              </a:rPr>
              <a:t>k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15" dirty="0">
                <a:latin typeface="Calibri"/>
                <a:cs typeface="Calibri"/>
              </a:rPr>
              <a:t>nin</a:t>
            </a:r>
            <a:r>
              <a:rPr sz="2400" dirty="0">
                <a:latin typeface="Calibri"/>
                <a:cs typeface="Calibri"/>
              </a:rPr>
              <a:t>g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70" dirty="0">
                <a:latin typeface="Calibri"/>
                <a:cs typeface="Calibri"/>
              </a:rPr>
              <a:t>v</a:t>
            </a:r>
            <a:r>
              <a:rPr sz="2400" spc="-20" dirty="0">
                <a:latin typeface="Calibri"/>
                <a:cs typeface="Calibri"/>
              </a:rPr>
              <a:t>oo</a:t>
            </a:r>
            <a:r>
              <a:rPr sz="2400" spc="-10" dirty="0">
                <a:latin typeface="Calibri"/>
                <a:cs typeface="Calibri"/>
              </a:rPr>
              <a:t>r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spc="-80" dirty="0">
                <a:latin typeface="Calibri"/>
                <a:cs typeface="Calibri"/>
              </a:rPr>
              <a:t>r</a:t>
            </a:r>
            <a:r>
              <a:rPr sz="2400" spc="-25" dirty="0">
                <a:latin typeface="Calibri"/>
                <a:cs typeface="Calibri"/>
              </a:rPr>
              <a:t>ee</a:t>
            </a:r>
            <a:r>
              <a:rPr sz="2400" spc="-1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p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h</a:t>
            </a:r>
            <a:r>
              <a:rPr sz="2400" spc="-50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70" dirty="0">
                <a:latin typeface="Calibri"/>
                <a:cs typeface="Calibri"/>
              </a:rPr>
              <a:t>v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u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80" dirty="0">
                <a:latin typeface="Calibri"/>
                <a:cs typeface="Calibri"/>
              </a:rPr>
              <a:t>v</a:t>
            </a:r>
            <a:r>
              <a:rPr sz="2400" spc="-1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de</a:t>
            </a:r>
            <a:r>
              <a:rPr sz="2400" spc="-10" dirty="0">
                <a:latin typeface="Calibri"/>
                <a:cs typeface="Calibri"/>
              </a:rPr>
              <a:t> C</a:t>
            </a:r>
            <a:r>
              <a:rPr sz="2400" spc="-50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g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h</a:t>
            </a:r>
            <a:r>
              <a:rPr sz="2400" spc="-50" dirty="0">
                <a:latin typeface="Calibri"/>
                <a:cs typeface="Calibri"/>
              </a:rPr>
              <a:t>e</a:t>
            </a:r>
            <a:r>
              <a:rPr sz="2400" spc="-70" dirty="0">
                <a:latin typeface="Calibri"/>
                <a:cs typeface="Calibri"/>
              </a:rPr>
              <a:t>v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15" dirty="0">
                <a:latin typeface="Calibri"/>
                <a:cs typeface="Calibri"/>
              </a:rPr>
              <a:t>n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win</a:t>
            </a:r>
            <a:r>
              <a:rPr sz="2400" spc="-55" dirty="0">
                <a:latin typeface="Calibri"/>
                <a:cs typeface="Calibri"/>
              </a:rPr>
              <a:t>s</a:t>
            </a:r>
            <a:r>
              <a:rPr sz="2400" spc="-30" dirty="0">
                <a:latin typeface="Calibri"/>
                <a:cs typeface="Calibri"/>
              </a:rPr>
              <a:t>tb</a:t>
            </a:r>
            <a:r>
              <a:rPr sz="2400" spc="-25" dirty="0">
                <a:latin typeface="Calibri"/>
                <a:cs typeface="Calibri"/>
              </a:rPr>
              <a:t>e</a:t>
            </a:r>
            <a:r>
              <a:rPr sz="2400" spc="-15" dirty="0">
                <a:latin typeface="Calibri"/>
                <a:cs typeface="Calibri"/>
              </a:rPr>
              <a:t>l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</a:t>
            </a:r>
            <a:r>
              <a:rPr sz="2400" spc="-20" dirty="0">
                <a:latin typeface="Calibri"/>
                <a:cs typeface="Calibri"/>
              </a:rPr>
              <a:t>ar</a:t>
            </a:r>
            <a:r>
              <a:rPr sz="2400" dirty="0">
                <a:latin typeface="Calibri"/>
                <a:cs typeface="Calibri"/>
              </a:rPr>
              <a:t>t. </a:t>
            </a:r>
            <a:r>
              <a:rPr sz="2400" spc="-20" dirty="0">
                <a:latin typeface="Calibri"/>
                <a:cs typeface="Calibri"/>
              </a:rPr>
              <a:t>13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b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6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/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23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spc="-105" dirty="0">
                <a:latin typeface="Calibri"/>
                <a:cs typeface="Calibri"/>
              </a:rPr>
              <a:t>V</a:t>
            </a:r>
            <a:r>
              <a:rPr sz="2400" spc="-15" dirty="0">
                <a:latin typeface="Calibri"/>
                <a:cs typeface="Calibri"/>
              </a:rPr>
              <a:t>p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Wingdings"/>
              <a:buChar char=""/>
            </a:pPr>
            <a:endParaRPr sz="2400">
              <a:latin typeface="Times New Roman"/>
              <a:cs typeface="Times New Roman"/>
            </a:endParaRPr>
          </a:p>
          <a:p>
            <a:pPr marL="236220" indent="-214629">
              <a:lnSpc>
                <a:spcPct val="100000"/>
              </a:lnSpc>
              <a:spcBef>
                <a:spcPts val="1864"/>
              </a:spcBef>
              <a:buFont typeface="Wingdings"/>
              <a:buChar char=""/>
              <a:tabLst>
                <a:tab pos="236854" algn="l"/>
              </a:tabLst>
            </a:pPr>
            <a:r>
              <a:rPr sz="2800" b="1" spc="-30" dirty="0">
                <a:latin typeface="Calibri"/>
                <a:cs typeface="Calibri"/>
              </a:rPr>
              <a:t>N</a:t>
            </a:r>
            <a:r>
              <a:rPr sz="2800" b="1" spc="-20" dirty="0">
                <a:latin typeface="Calibri"/>
                <a:cs typeface="Calibri"/>
              </a:rPr>
              <a:t>e</a:t>
            </a:r>
            <a:r>
              <a:rPr sz="2800" b="1" spc="-70" dirty="0">
                <a:latin typeface="Calibri"/>
                <a:cs typeface="Calibri"/>
              </a:rPr>
              <a:t>g</a:t>
            </a:r>
            <a:r>
              <a:rPr sz="2800" b="1" spc="-40" dirty="0">
                <a:latin typeface="Calibri"/>
                <a:cs typeface="Calibri"/>
              </a:rPr>
              <a:t>a</a:t>
            </a:r>
            <a:r>
              <a:rPr sz="2800" b="1" spc="-10" dirty="0">
                <a:latin typeface="Calibri"/>
                <a:cs typeface="Calibri"/>
              </a:rPr>
              <a:t>t</a:t>
            </a:r>
            <a:r>
              <a:rPr sz="2800" b="1" spc="-15" dirty="0">
                <a:latin typeface="Calibri"/>
                <a:cs typeface="Calibri"/>
              </a:rPr>
              <a:t>i</a:t>
            </a:r>
            <a:r>
              <a:rPr sz="2800" b="1" spc="-45" dirty="0">
                <a:latin typeface="Calibri"/>
                <a:cs typeface="Calibri"/>
              </a:rPr>
              <a:t>e</a:t>
            </a:r>
            <a:r>
              <a:rPr sz="2800" b="1" spc="-10" dirty="0">
                <a:latin typeface="Calibri"/>
                <a:cs typeface="Calibri"/>
              </a:rPr>
              <a:t>f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</a:t>
            </a:r>
            <a:r>
              <a:rPr sz="2800" b="1" spc="-40" dirty="0">
                <a:latin typeface="Calibri"/>
                <a:cs typeface="Calibri"/>
              </a:rPr>
              <a:t>F</a:t>
            </a:r>
            <a:r>
              <a:rPr sz="2800" b="1" spc="-15" dirty="0">
                <a:latin typeface="Calibri"/>
                <a:cs typeface="Calibri"/>
              </a:rPr>
              <a:t>C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</a:t>
            </a:r>
            <a:r>
              <a:rPr sz="2800" b="1" spc="-100" dirty="0">
                <a:latin typeface="Calibri"/>
                <a:cs typeface="Calibri"/>
              </a:rPr>
              <a:t>k</a:t>
            </a:r>
            <a:r>
              <a:rPr sz="2800" b="1" spc="-20" dirty="0">
                <a:latin typeface="Calibri"/>
                <a:cs typeface="Calibri"/>
              </a:rPr>
              <a:t>omen</a:t>
            </a:r>
            <a:endParaRPr sz="2800">
              <a:latin typeface="Calibri"/>
              <a:cs typeface="Calibri"/>
            </a:endParaRPr>
          </a:p>
          <a:p>
            <a:pPr marL="693420" marR="429259" lvl="1" indent="-214629">
              <a:lnSpc>
                <a:spcPts val="2590"/>
              </a:lnSpc>
              <a:spcBef>
                <a:spcPts val="560"/>
              </a:spcBef>
              <a:buFont typeface="Wingdings"/>
              <a:buChar char=""/>
              <a:tabLst>
                <a:tab pos="694055" algn="l"/>
              </a:tabLst>
            </a:pP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0" dirty="0">
                <a:latin typeface="Calibri"/>
                <a:cs typeface="Calibri"/>
              </a:rPr>
              <a:t>et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aa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er</a:t>
            </a:r>
            <a:r>
              <a:rPr sz="2400" spc="-30" dirty="0">
                <a:latin typeface="Calibri"/>
                <a:cs typeface="Calibri"/>
              </a:rPr>
              <a:t>k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maar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mi</a:t>
            </a:r>
            <a:r>
              <a:rPr sz="2400" spc="-5" dirty="0">
                <a:latin typeface="Calibri"/>
                <a:cs typeface="Calibri"/>
              </a:rPr>
              <a:t>nd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p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iti</a:t>
            </a:r>
            <a:r>
              <a:rPr sz="2400" spc="-2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spc="-25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00" dirty="0">
                <a:latin typeface="Calibri"/>
                <a:cs typeface="Calibri"/>
              </a:rPr>
              <a:t>k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z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 </a:t>
            </a:r>
            <a:r>
              <a:rPr sz="2400" spc="-3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oe</a:t>
            </a:r>
            <a:r>
              <a:rPr sz="2400" spc="-100" dirty="0">
                <a:latin typeface="Calibri"/>
                <a:cs typeface="Calibri"/>
              </a:rPr>
              <a:t>k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5" dirty="0">
                <a:latin typeface="Calibri"/>
                <a:cs typeface="Calibri"/>
              </a:rPr>
              <a:t>g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ja</a:t>
            </a:r>
            <a:r>
              <a:rPr sz="2400" spc="-4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.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ee</a:t>
            </a:r>
            <a:r>
              <a:rPr sz="2400" spc="-15" dirty="0">
                <a:latin typeface="Calibri"/>
                <a:cs typeface="Calibri"/>
              </a:rPr>
              <a:t>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ar</a:t>
            </a:r>
            <a:r>
              <a:rPr sz="2400" spc="0" dirty="0">
                <a:latin typeface="Calibri"/>
                <a:cs typeface="Calibri"/>
              </a:rPr>
              <a:t>r</a:t>
            </a:r>
            <a:r>
              <a:rPr sz="2400" spc="-15" dirty="0">
                <a:latin typeface="Calibri"/>
                <a:cs typeface="Calibri"/>
              </a:rPr>
              <a:t>y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c</a:t>
            </a:r>
            <a:r>
              <a:rPr sz="2400" spc="-15" dirty="0">
                <a:latin typeface="Calibri"/>
                <a:cs typeface="Calibri"/>
              </a:rPr>
              <a:t>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23</a:t>
            </a:fld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15315">
              <a:lnSpc>
                <a:spcPct val="100000"/>
              </a:lnSpc>
            </a:pPr>
            <a:r>
              <a:rPr dirty="0"/>
              <a:t>I</a:t>
            </a:r>
            <a:r>
              <a:rPr spc="-45" dirty="0"/>
              <a:t>n</a:t>
            </a:r>
            <a:r>
              <a:rPr spc="-60" dirty="0"/>
              <a:t>t</a:t>
            </a:r>
            <a:r>
              <a:rPr spc="-5" dirty="0"/>
              <a:t>e</a:t>
            </a:r>
            <a:r>
              <a:rPr spc="-80" dirty="0"/>
              <a:t>r</a:t>
            </a:r>
            <a:r>
              <a:rPr dirty="0"/>
              <a:t>a</a:t>
            </a:r>
            <a:r>
              <a:rPr spc="-5" dirty="0"/>
              <a:t>c</a:t>
            </a:r>
            <a:r>
              <a:rPr spc="-15" dirty="0"/>
              <a:t>ti</a:t>
            </a:r>
            <a:r>
              <a:rPr dirty="0"/>
              <a:t>e</a:t>
            </a:r>
            <a:r>
              <a:rPr spc="-5" dirty="0"/>
              <a:t> m</a:t>
            </a:r>
            <a:r>
              <a:rPr spc="-30" dirty="0"/>
              <a:t>e</a:t>
            </a:r>
            <a:r>
              <a:rPr spc="-15" dirty="0"/>
              <a:t>t</a:t>
            </a:r>
            <a:r>
              <a:rPr spc="5" dirty="0"/>
              <a:t> </a:t>
            </a:r>
            <a:r>
              <a:rPr dirty="0"/>
              <a:t>de</a:t>
            </a:r>
            <a:r>
              <a:rPr spc="-5" dirty="0"/>
              <a:t> </a:t>
            </a:r>
            <a:r>
              <a:rPr dirty="0"/>
              <a:t>d</a:t>
            </a:r>
            <a:r>
              <a:rPr spc="-5" dirty="0"/>
              <a:t>ee</a:t>
            </a:r>
            <a:r>
              <a:rPr dirty="0"/>
              <a:t>ln</a:t>
            </a:r>
            <a:r>
              <a:rPr spc="-5" dirty="0"/>
              <a:t>em</a:t>
            </a:r>
            <a:r>
              <a:rPr dirty="0"/>
              <a:t>in</a:t>
            </a:r>
            <a:r>
              <a:rPr spc="-5" dirty="0"/>
              <a:t>g</a:t>
            </a:r>
            <a:r>
              <a:rPr spc="-75" dirty="0"/>
              <a:t>s</a:t>
            </a:r>
            <a:r>
              <a:rPr spc="-5" dirty="0"/>
              <a:t>v</a:t>
            </a:r>
            <a:r>
              <a:rPr spc="5" dirty="0"/>
              <a:t>r</a:t>
            </a:r>
            <a:r>
              <a:rPr spc="-10" dirty="0"/>
              <a:t>i</a:t>
            </a:r>
            <a:r>
              <a:rPr spc="-5" dirty="0"/>
              <a:t>j</a:t>
            </a:r>
            <a:r>
              <a:rPr spc="-50" dirty="0"/>
              <a:t>s</a:t>
            </a:r>
            <a:r>
              <a:rPr spc="-60" dirty="0"/>
              <a:t>t</a:t>
            </a:r>
            <a:r>
              <a:rPr spc="-5" dirty="0"/>
              <a:t>e</a:t>
            </a:r>
            <a:r>
              <a:rPr dirty="0"/>
              <a:t>l</a:t>
            </a:r>
            <a:r>
              <a:rPr spc="-10" dirty="0"/>
              <a:t>li</a:t>
            </a:r>
            <a:r>
              <a:rPr dirty="0"/>
              <a:t>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81886"/>
            <a:ext cx="10320655" cy="396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C</a:t>
            </a:r>
            <a:r>
              <a:rPr sz="2800" b="1" spc="-100" dirty="0">
                <a:solidFill>
                  <a:srgbClr val="303030"/>
                </a:solidFill>
                <a:latin typeface="Calibri"/>
                <a:cs typeface="Calibri"/>
              </a:rPr>
              <a:t>F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C</a:t>
            </a:r>
            <a:r>
              <a:rPr sz="2800" b="1" spc="-11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in</a:t>
            </a:r>
            <a:r>
              <a:rPr sz="2800" b="1" spc="-160" dirty="0">
                <a:solidFill>
                  <a:srgbClr val="303030"/>
                </a:solidFill>
                <a:latin typeface="Calibri"/>
                <a:cs typeface="Calibri"/>
              </a:rPr>
              <a:t>k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ome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b="1" spc="-13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b="1" spc="-12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bele</a:t>
            </a:r>
            <a:r>
              <a:rPr sz="2800" b="1" spc="-60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b="1" spc="-8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in</a:t>
            </a:r>
            <a:r>
              <a:rPr sz="2800" b="1" spc="-8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b="1" spc="-75" dirty="0">
                <a:solidFill>
                  <a:srgbClr val="303030"/>
                </a:solidFill>
                <a:latin typeface="Calibri"/>
                <a:cs typeface="Calibri"/>
              </a:rPr>
              <a:t>s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deelne</a:t>
            </a:r>
            <a:r>
              <a:rPr sz="2800" b="1" spc="-85" dirty="0">
                <a:solidFill>
                  <a:srgbClr val="303030"/>
                </a:solidFill>
                <a:latin typeface="Calibri"/>
                <a:cs typeface="Calibri"/>
              </a:rPr>
              <a:t>m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ing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L="236854" marR="336550" indent="-215265">
              <a:lnSpc>
                <a:spcPts val="3030"/>
              </a:lnSpc>
              <a:spcBef>
                <a:spcPts val="1845"/>
              </a:spcBef>
              <a:buClr>
                <a:srgbClr val="303030"/>
              </a:buClr>
              <a:buFont typeface="Wingdings"/>
              <a:buChar char=""/>
              <a:tabLst>
                <a:tab pos="236854" algn="l"/>
              </a:tabLst>
            </a:pPr>
            <a:r>
              <a:rPr sz="2800" i="1" spc="-310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i="1" spc="-70" dirty="0">
                <a:solidFill>
                  <a:srgbClr val="303030"/>
                </a:solidFill>
                <a:latin typeface="Calibri"/>
                <a:cs typeface="Calibri"/>
              </a:rPr>
              <a:t>o</a:t>
            </a:r>
            <a:r>
              <a:rPr sz="2800" i="1" spc="-75" dirty="0">
                <a:solidFill>
                  <a:srgbClr val="303030"/>
                </a:solidFill>
                <a:latin typeface="Calibri"/>
                <a:cs typeface="Calibri"/>
              </a:rPr>
              <a:t>c</a:t>
            </a:r>
            <a:r>
              <a:rPr sz="2800" i="1" spc="-15" dirty="0">
                <a:solidFill>
                  <a:srgbClr val="303030"/>
                </a:solidFill>
                <a:latin typeface="Calibri"/>
                <a:cs typeface="Calibri"/>
              </a:rPr>
              <a:t>h</a:t>
            </a:r>
            <a:r>
              <a:rPr sz="2800" i="1" spc="-14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i="1" spc="-75" dirty="0">
                <a:solidFill>
                  <a:srgbClr val="303030"/>
                </a:solidFill>
                <a:latin typeface="Calibri"/>
                <a:cs typeface="Calibri"/>
              </a:rPr>
              <a:t>d</a:t>
            </a:r>
            <a:r>
              <a:rPr sz="2800" i="1" spc="-80" dirty="0">
                <a:solidFill>
                  <a:srgbClr val="303030"/>
                </a:solidFill>
                <a:latin typeface="Calibri"/>
                <a:cs typeface="Calibri"/>
              </a:rPr>
              <a:t>eelnemin</a:t>
            </a:r>
            <a:r>
              <a:rPr sz="2800" i="1" spc="-7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i="1" spc="-110" dirty="0">
                <a:solidFill>
                  <a:srgbClr val="303030"/>
                </a:solidFill>
                <a:latin typeface="Calibri"/>
                <a:cs typeface="Calibri"/>
              </a:rPr>
              <a:t>s</a:t>
            </a:r>
            <a:r>
              <a:rPr sz="2800" i="1" spc="-75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i="1" spc="-70" dirty="0">
                <a:solidFill>
                  <a:srgbClr val="303030"/>
                </a:solidFill>
                <a:latin typeface="Calibri"/>
                <a:cs typeface="Calibri"/>
              </a:rPr>
              <a:t>ri</a:t>
            </a:r>
            <a:r>
              <a:rPr sz="2800" i="1" spc="-60" dirty="0">
                <a:solidFill>
                  <a:srgbClr val="303030"/>
                </a:solidFill>
                <a:latin typeface="Calibri"/>
                <a:cs typeface="Calibri"/>
              </a:rPr>
              <a:t>j</a:t>
            </a:r>
            <a:r>
              <a:rPr sz="2800" i="1" spc="-120" dirty="0">
                <a:solidFill>
                  <a:srgbClr val="303030"/>
                </a:solidFill>
                <a:latin typeface="Calibri"/>
                <a:cs typeface="Calibri"/>
              </a:rPr>
              <a:t>s</a:t>
            </a:r>
            <a:r>
              <a:rPr sz="2800" i="1" spc="-95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i="1" spc="-75" dirty="0">
                <a:solidFill>
                  <a:srgbClr val="303030"/>
                </a:solidFill>
                <a:latin typeface="Calibri"/>
                <a:cs typeface="Calibri"/>
              </a:rPr>
              <a:t>el</a:t>
            </a:r>
            <a:r>
              <a:rPr sz="2800" i="1" spc="-95" dirty="0">
                <a:solidFill>
                  <a:srgbClr val="303030"/>
                </a:solidFill>
                <a:latin typeface="Calibri"/>
                <a:cs typeface="Calibri"/>
              </a:rPr>
              <a:t>l</a:t>
            </a:r>
            <a:r>
              <a:rPr sz="2800" i="1" spc="-80" dirty="0">
                <a:solidFill>
                  <a:srgbClr val="303030"/>
                </a:solidFill>
                <a:latin typeface="Calibri"/>
                <a:cs typeface="Calibri"/>
              </a:rPr>
              <a:t>i</a:t>
            </a:r>
            <a:r>
              <a:rPr sz="2800" i="1" spc="-7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i="1" spc="-8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i="1" spc="-10" dirty="0">
                <a:solidFill>
                  <a:srgbClr val="303030"/>
                </a:solidFill>
                <a:latin typeface="Calibri"/>
                <a:cs typeface="Calibri"/>
              </a:rPr>
              <a:t>:</a:t>
            </a:r>
            <a:r>
              <a:rPr sz="2800" i="1" spc="-15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165" dirty="0">
                <a:solidFill>
                  <a:srgbClr val="303030"/>
                </a:solidFill>
                <a:latin typeface="Calibri"/>
                <a:cs typeface="Calibri"/>
              </a:rPr>
              <a:t>“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o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p</a:t>
            </a:r>
            <a:r>
              <a:rPr sz="2800" spc="-12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105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oo</a:t>
            </a:r>
            <a:r>
              <a:rPr sz="2800" spc="-110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d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l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15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ui</a:t>
            </a:r>
            <a:r>
              <a:rPr sz="2800" spc="-10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spc="-12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h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oo</a:t>
            </a:r>
            <a:r>
              <a:rPr sz="2800" spc="-145" dirty="0">
                <a:solidFill>
                  <a:srgbClr val="303030"/>
                </a:solidFill>
                <a:latin typeface="Calibri"/>
                <a:cs typeface="Calibri"/>
              </a:rPr>
              <a:t>f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d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14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114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spc="-70" dirty="0">
                <a:solidFill>
                  <a:srgbClr val="303030"/>
                </a:solidFill>
                <a:latin typeface="Calibri"/>
                <a:cs typeface="Calibri"/>
              </a:rPr>
              <a:t>a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13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ee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1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b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l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50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in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s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d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ln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m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in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spc="-16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oo</a:t>
            </a:r>
            <a:r>
              <a:rPr sz="2800" b="1" spc="-10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b="1" spc="-13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120" dirty="0">
                <a:solidFill>
                  <a:srgbClr val="303030"/>
                </a:solidFill>
                <a:latin typeface="Calibri"/>
                <a:cs typeface="Calibri"/>
              </a:rPr>
              <a:t>z</a:t>
            </a:r>
            <a:r>
              <a:rPr sz="2800" b="1" spc="-95" dirty="0">
                <a:solidFill>
                  <a:srgbClr val="303030"/>
                </a:solidFill>
                <a:latin typeface="Calibri"/>
                <a:cs typeface="Calibri"/>
              </a:rPr>
              <a:t>o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b="1" spc="-114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di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b="1" spc="-13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oo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dele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b="1" spc="-12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b="1" spc="-70" dirty="0">
                <a:solidFill>
                  <a:srgbClr val="303030"/>
                </a:solidFill>
                <a:latin typeface="Calibri"/>
                <a:cs typeface="Calibri"/>
              </a:rPr>
              <a:t>c</a:t>
            </a:r>
            <a:r>
              <a:rPr sz="2800" b="1" spc="-100" dirty="0">
                <a:solidFill>
                  <a:srgbClr val="303030"/>
                </a:solidFill>
                <a:latin typeface="Calibri"/>
                <a:cs typeface="Calibri"/>
              </a:rPr>
              <a:t>h</a:t>
            </a:r>
            <a:r>
              <a:rPr sz="2800" b="1" spc="-70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b="1" spc="-114" dirty="0">
                <a:solidFill>
                  <a:srgbClr val="303030"/>
                </a:solidFill>
                <a:latin typeface="Calibri"/>
                <a:cs typeface="Calibri"/>
              </a:rPr>
              <a:t>s</a:t>
            </a:r>
            <a:r>
              <a:rPr sz="2800" b="1" spc="-70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ee</a:t>
            </a:r>
            <a:r>
              <a:rPr sz="2800" b="1" spc="-100" dirty="0">
                <a:solidFill>
                  <a:srgbClr val="303030"/>
                </a:solidFill>
                <a:latin typeface="Calibri"/>
                <a:cs typeface="Calibri"/>
              </a:rPr>
              <a:t>k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s</a:t>
            </a:r>
            <a:r>
              <a:rPr sz="2800" b="1" spc="-1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75" dirty="0">
                <a:solidFill>
                  <a:srgbClr val="303030"/>
                </a:solidFill>
                <a:latin typeface="Calibri"/>
                <a:cs typeface="Calibri"/>
              </a:rPr>
              <a:t>s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amenhan</a:t>
            </a:r>
            <a:r>
              <a:rPr sz="2800" b="1" spc="-100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b="1" spc="-14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m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b="1" spc="-114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o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p</a:t>
            </a:r>
            <a:r>
              <a:rPr sz="2800" b="1" spc="-13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8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o</a:t>
            </a:r>
            <a:r>
              <a:rPr sz="2800" b="1" spc="-7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d</a:t>
            </a:r>
            <a:r>
              <a:rPr sz="2800" b="1" spc="-13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114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b="1" spc="-75" dirty="0">
                <a:solidFill>
                  <a:srgbClr val="303030"/>
                </a:solidFill>
                <a:latin typeface="Calibri"/>
                <a:cs typeface="Calibri"/>
              </a:rPr>
              <a:t>a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b="1" spc="-13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a</a:t>
            </a:r>
            <a:r>
              <a:rPr sz="2800" b="1" spc="-70" dirty="0">
                <a:solidFill>
                  <a:srgbClr val="303030"/>
                </a:solidFill>
                <a:latin typeface="Calibri"/>
                <a:cs typeface="Calibri"/>
              </a:rPr>
              <a:t>rt</a:t>
            </a:r>
            <a:r>
              <a:rPr sz="2800" b="1" spc="-75" dirty="0">
                <a:solidFill>
                  <a:srgbClr val="303030"/>
                </a:solidFill>
                <a:latin typeface="Calibri"/>
                <a:cs typeface="Calibri"/>
              </a:rPr>
              <a:t>i</a:t>
            </a:r>
            <a:r>
              <a:rPr sz="2800" b="1" spc="-145" dirty="0">
                <a:solidFill>
                  <a:srgbClr val="303030"/>
                </a:solidFill>
                <a:latin typeface="Calibri"/>
                <a:cs typeface="Calibri"/>
              </a:rPr>
              <a:t>k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303030"/>
                </a:solidFill>
                <a:latin typeface="Calibri"/>
                <a:cs typeface="Calibri"/>
              </a:rPr>
              <a:t>l</a:t>
            </a:r>
            <a:r>
              <a:rPr sz="2800" b="1" spc="-12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13a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b</a:t>
            </a:r>
            <a:r>
              <a:rPr sz="2800" b="1" spc="-11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75" dirty="0">
                <a:solidFill>
                  <a:srgbClr val="303030"/>
                </a:solidFill>
                <a:latin typeface="Calibri"/>
                <a:cs typeface="Calibri"/>
              </a:rPr>
              <a:t>i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b="1" spc="-13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aanme</a:t>
            </a:r>
            <a:r>
              <a:rPr sz="2800" b="1" spc="-70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b="1" spc="-75" dirty="0">
                <a:solidFill>
                  <a:srgbClr val="303030"/>
                </a:solidFill>
                <a:latin typeface="Calibri"/>
                <a:cs typeface="Calibri"/>
              </a:rPr>
              <a:t>k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in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b="1" spc="-12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enomen</a:t>
            </a:r>
            <a:r>
              <a:rPr sz="2800" b="1" spc="-7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oo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dele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b="1" spc="-13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u</a:t>
            </a:r>
            <a:r>
              <a:rPr sz="2800" spc="-70" dirty="0">
                <a:solidFill>
                  <a:srgbClr val="303030"/>
                </a:solidFill>
                <a:latin typeface="Calibri"/>
                <a:cs typeface="Calibri"/>
              </a:rPr>
              <a:t>i</a:t>
            </a:r>
            <a:r>
              <a:rPr sz="2800" spc="-10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spc="-12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h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oo</a:t>
            </a:r>
            <a:r>
              <a:rPr sz="2800" spc="-145" dirty="0">
                <a:solidFill>
                  <a:srgbClr val="303030"/>
                </a:solidFill>
                <a:latin typeface="Calibri"/>
                <a:cs typeface="Calibri"/>
              </a:rPr>
              <a:t>f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d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13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114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a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13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ee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13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100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95" dirty="0">
                <a:solidFill>
                  <a:srgbClr val="303030"/>
                </a:solidFill>
                <a:latin typeface="Calibri"/>
                <a:cs typeface="Calibri"/>
              </a:rPr>
              <a:t>c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o</a:t>
            </a:r>
            <a:r>
              <a:rPr sz="2800" spc="-10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spc="-125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o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l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110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d</a:t>
            </a:r>
            <a:r>
              <a:rPr sz="2800" spc="-16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70" dirty="0">
                <a:solidFill>
                  <a:srgbClr val="303030"/>
                </a:solidFill>
                <a:latin typeface="Calibri"/>
                <a:cs typeface="Calibri"/>
              </a:rPr>
              <a:t>lic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h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a</a:t>
            </a:r>
            <a:r>
              <a:rPr sz="2800" spc="-70" dirty="0">
                <a:solidFill>
                  <a:srgbClr val="303030"/>
                </a:solidFill>
                <a:latin typeface="Calibri"/>
                <a:cs typeface="Calibri"/>
              </a:rPr>
              <a:t>a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m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”</a:t>
            </a:r>
            <a:r>
              <a:rPr sz="2800" spc="-14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70" dirty="0">
                <a:solidFill>
                  <a:srgbClr val="303030"/>
                </a:solidFill>
                <a:latin typeface="Calibri"/>
                <a:cs typeface="Calibri"/>
              </a:rPr>
              <a:t>(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art</a:t>
            </a:r>
            <a:r>
              <a:rPr sz="2800" spc="-10" dirty="0">
                <a:solidFill>
                  <a:srgbClr val="303030"/>
                </a:solidFill>
                <a:latin typeface="Calibri"/>
                <a:cs typeface="Calibri"/>
              </a:rPr>
              <a:t>.</a:t>
            </a:r>
            <a:r>
              <a:rPr sz="2800" spc="-14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1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3</a:t>
            </a:r>
            <a:r>
              <a:rPr sz="2800" spc="-12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70" dirty="0">
                <a:solidFill>
                  <a:srgbClr val="303030"/>
                </a:solidFill>
                <a:latin typeface="Calibri"/>
                <a:cs typeface="Calibri"/>
              </a:rPr>
              <a:t>li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d</a:t>
            </a:r>
            <a:r>
              <a:rPr sz="2800" spc="-12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19)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lr>
                <a:srgbClr val="303030"/>
              </a:buClr>
              <a:buFont typeface="Wingdings"/>
              <a:buChar char=""/>
            </a:pPr>
            <a:endParaRPr sz="2800">
              <a:latin typeface="Times New Roman"/>
              <a:cs typeface="Times New Roman"/>
            </a:endParaRPr>
          </a:p>
          <a:p>
            <a:pPr marL="236854" marR="5080" indent="-215265">
              <a:lnSpc>
                <a:spcPts val="3030"/>
              </a:lnSpc>
              <a:spcBef>
                <a:spcPts val="1795"/>
              </a:spcBef>
              <a:buClr>
                <a:srgbClr val="303030"/>
              </a:buClr>
              <a:buFont typeface="Wingdings"/>
              <a:buChar char=""/>
              <a:tabLst>
                <a:tab pos="236854" algn="l"/>
              </a:tabLst>
            </a:pPr>
            <a:r>
              <a:rPr sz="2800" i="1" spc="-80" dirty="0">
                <a:solidFill>
                  <a:srgbClr val="303030"/>
                </a:solidFill>
                <a:latin typeface="Calibri"/>
                <a:cs typeface="Calibri"/>
              </a:rPr>
              <a:t>Gee</a:t>
            </a:r>
            <a:r>
              <a:rPr sz="2800" i="1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i="1" spc="-13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i="1" spc="-75" dirty="0">
                <a:solidFill>
                  <a:srgbClr val="303030"/>
                </a:solidFill>
                <a:latin typeface="Calibri"/>
                <a:cs typeface="Calibri"/>
              </a:rPr>
              <a:t>art</a:t>
            </a:r>
            <a:r>
              <a:rPr sz="2800" i="1" dirty="0">
                <a:solidFill>
                  <a:srgbClr val="303030"/>
                </a:solidFill>
                <a:latin typeface="Calibri"/>
                <a:cs typeface="Calibri"/>
              </a:rPr>
              <a:t>.</a:t>
            </a:r>
            <a:r>
              <a:rPr sz="2800" i="1" spc="-13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i="1" spc="-80" dirty="0">
                <a:solidFill>
                  <a:srgbClr val="303030"/>
                </a:solidFill>
                <a:latin typeface="Calibri"/>
                <a:cs typeface="Calibri"/>
              </a:rPr>
              <a:t>13</a:t>
            </a:r>
            <a:r>
              <a:rPr sz="2800" i="1" spc="-15" dirty="0">
                <a:solidFill>
                  <a:srgbClr val="303030"/>
                </a:solidFill>
                <a:latin typeface="Calibri"/>
                <a:cs typeface="Calibri"/>
              </a:rPr>
              <a:t>a</a:t>
            </a:r>
            <a:r>
              <a:rPr sz="2800" i="1" spc="-114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i="1" spc="-75" dirty="0">
                <a:solidFill>
                  <a:srgbClr val="303030"/>
                </a:solidFill>
                <a:latin typeface="Calibri"/>
                <a:cs typeface="Calibri"/>
              </a:rPr>
              <a:t>h</a:t>
            </a:r>
            <a:r>
              <a:rPr sz="2800" i="1" spc="-8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i="1" spc="-60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i="1" spc="-75" dirty="0">
                <a:solidFill>
                  <a:srgbClr val="303030"/>
                </a:solidFill>
                <a:latin typeface="Calibri"/>
                <a:cs typeface="Calibri"/>
              </a:rPr>
              <a:t>waard</a:t>
            </a:r>
            <a:r>
              <a:rPr sz="2800" i="1" spc="-8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i="1" spc="-70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i="1" spc="-80" dirty="0">
                <a:solidFill>
                  <a:srgbClr val="303030"/>
                </a:solidFill>
                <a:latin typeface="Calibri"/>
                <a:cs typeface="Calibri"/>
              </a:rPr>
              <a:t>i</a:t>
            </a:r>
            <a:r>
              <a:rPr sz="2800" i="1" spc="-7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i="1" spc="-1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i="1" spc="-16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105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oor</a:t>
            </a:r>
            <a:r>
              <a:rPr sz="2800" spc="-140" dirty="0">
                <a:solidFill>
                  <a:srgbClr val="303030"/>
                </a:solidFill>
                <a:latin typeface="Calibri"/>
                <a:cs typeface="Calibri"/>
              </a:rPr>
              <a:t>z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o</a:t>
            </a:r>
            <a:r>
              <a:rPr sz="2800" spc="-105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10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spc="-16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114" dirty="0">
                <a:solidFill>
                  <a:srgbClr val="303030"/>
                </a:solidFill>
                <a:latin typeface="Calibri"/>
                <a:cs typeface="Calibri"/>
              </a:rPr>
              <a:t>w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aa</a:t>
            </a:r>
            <a:r>
              <a:rPr sz="2800" spc="-110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d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105" dirty="0">
                <a:solidFill>
                  <a:srgbClr val="303030"/>
                </a:solidFill>
                <a:latin typeface="Calibri"/>
                <a:cs typeface="Calibri"/>
              </a:rPr>
              <a:t>v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135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and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rin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spc="-15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70" dirty="0">
                <a:solidFill>
                  <a:srgbClr val="303030"/>
                </a:solidFill>
                <a:latin typeface="Calibri"/>
                <a:cs typeface="Calibri"/>
              </a:rPr>
              <a:t>“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b="1" spc="-70" dirty="0">
                <a:solidFill>
                  <a:srgbClr val="303030"/>
                </a:solidFill>
                <a:latin typeface="Calibri"/>
                <a:cs typeface="Calibri"/>
              </a:rPr>
              <a:t>c</a:t>
            </a:r>
            <a:r>
              <a:rPr sz="2800" b="1" spc="-100" dirty="0">
                <a:solidFill>
                  <a:srgbClr val="303030"/>
                </a:solidFill>
                <a:latin typeface="Calibri"/>
                <a:cs typeface="Calibri"/>
              </a:rPr>
              <a:t>h</a:t>
            </a:r>
            <a:r>
              <a:rPr sz="2800" b="1" spc="-70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b="1" spc="-110" dirty="0">
                <a:solidFill>
                  <a:srgbClr val="303030"/>
                </a:solidFill>
                <a:latin typeface="Calibri"/>
                <a:cs typeface="Calibri"/>
              </a:rPr>
              <a:t>s</a:t>
            </a:r>
            <a:r>
              <a:rPr sz="2800" b="1" spc="-70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b="1" spc="-105" dirty="0">
                <a:solidFill>
                  <a:srgbClr val="303030"/>
                </a:solidFill>
                <a:latin typeface="Calibri"/>
                <a:cs typeface="Calibri"/>
              </a:rPr>
              <a:t>r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ee</a:t>
            </a:r>
            <a:r>
              <a:rPr sz="2800" b="1" spc="-100" dirty="0">
                <a:solidFill>
                  <a:srgbClr val="303030"/>
                </a:solidFill>
                <a:latin typeface="Calibri"/>
                <a:cs typeface="Calibri"/>
              </a:rPr>
              <a:t>k</a:t>
            </a:r>
            <a:r>
              <a:rPr sz="2800" b="1" spc="-15" dirty="0">
                <a:solidFill>
                  <a:srgbClr val="303030"/>
                </a:solidFill>
                <a:latin typeface="Calibri"/>
                <a:cs typeface="Calibri"/>
              </a:rPr>
              <a:t>s</a:t>
            </a:r>
            <a:r>
              <a:rPr sz="2800" b="1" spc="-1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b="1" spc="-75" dirty="0">
                <a:solidFill>
                  <a:srgbClr val="303030"/>
                </a:solidFill>
                <a:latin typeface="Calibri"/>
                <a:cs typeface="Calibri"/>
              </a:rPr>
              <a:t>s</a:t>
            </a:r>
            <a:r>
              <a:rPr sz="2800" b="1" spc="-80" dirty="0">
                <a:solidFill>
                  <a:srgbClr val="303030"/>
                </a:solidFill>
                <a:latin typeface="Calibri"/>
                <a:cs typeface="Calibri"/>
              </a:rPr>
              <a:t>amenhan</a:t>
            </a:r>
            <a:r>
              <a:rPr sz="2800" b="1" spc="-100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b="1" spc="-10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b="1" spc="-12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me</a:t>
            </a:r>
            <a:r>
              <a:rPr sz="2800" spc="25" dirty="0">
                <a:solidFill>
                  <a:srgbClr val="303030"/>
                </a:solidFill>
                <a:latin typeface="Calibri"/>
                <a:cs typeface="Calibri"/>
              </a:rPr>
              <a:t>t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”</a:t>
            </a:r>
            <a:r>
              <a:rPr sz="2800" spc="-14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i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12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70" dirty="0">
                <a:solidFill>
                  <a:srgbClr val="303030"/>
                </a:solidFill>
                <a:latin typeface="Calibri"/>
                <a:cs typeface="Calibri"/>
              </a:rPr>
              <a:t>a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a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m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erk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in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spc="-14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100" dirty="0">
                <a:solidFill>
                  <a:srgbClr val="303030"/>
                </a:solidFill>
                <a:latin typeface="Calibri"/>
                <a:cs typeface="Calibri"/>
              </a:rPr>
              <a:t>g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o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m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15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C</a:t>
            </a:r>
            <a:r>
              <a:rPr sz="2800" spc="-100" dirty="0">
                <a:solidFill>
                  <a:srgbClr val="303030"/>
                </a:solidFill>
                <a:latin typeface="Calibri"/>
                <a:cs typeface="Calibri"/>
              </a:rPr>
              <a:t>F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C</a:t>
            </a:r>
            <a:r>
              <a:rPr sz="2800" spc="-13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5" dirty="0">
                <a:solidFill>
                  <a:srgbClr val="303030"/>
                </a:solidFill>
                <a:latin typeface="Calibri"/>
                <a:cs typeface="Calibri"/>
              </a:rPr>
              <a:t>in</a:t>
            </a:r>
            <a:r>
              <a:rPr sz="2800" spc="-170" dirty="0">
                <a:solidFill>
                  <a:srgbClr val="303030"/>
                </a:solidFill>
                <a:latin typeface="Calibri"/>
                <a:cs typeface="Calibri"/>
              </a:rPr>
              <a:t>k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o</a:t>
            </a:r>
            <a:r>
              <a:rPr sz="2800" spc="-90" dirty="0">
                <a:solidFill>
                  <a:srgbClr val="303030"/>
                </a:solidFill>
                <a:latin typeface="Calibri"/>
                <a:cs typeface="Calibri"/>
              </a:rPr>
              <a:t>m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e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n</a:t>
            </a:r>
            <a:r>
              <a:rPr sz="2800" spc="-125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70" dirty="0">
                <a:solidFill>
                  <a:srgbClr val="303030"/>
                </a:solidFill>
                <a:latin typeface="Calibri"/>
                <a:cs typeface="Calibri"/>
              </a:rPr>
              <a:t>(a</a:t>
            </a:r>
            <a:r>
              <a:rPr sz="2800" spc="-75" dirty="0">
                <a:solidFill>
                  <a:srgbClr val="303030"/>
                </a:solidFill>
                <a:latin typeface="Calibri"/>
                <a:cs typeface="Calibri"/>
              </a:rPr>
              <a:t>rt</a:t>
            </a:r>
            <a:r>
              <a:rPr sz="2800" dirty="0">
                <a:solidFill>
                  <a:srgbClr val="303030"/>
                </a:solidFill>
                <a:latin typeface="Calibri"/>
                <a:cs typeface="Calibri"/>
              </a:rPr>
              <a:t>.</a:t>
            </a:r>
            <a:r>
              <a:rPr sz="2800" spc="-14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13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a</a:t>
            </a:r>
            <a:r>
              <a:rPr sz="2800" spc="-114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li</a:t>
            </a:r>
            <a:r>
              <a:rPr sz="2800" spc="-15" dirty="0">
                <a:solidFill>
                  <a:srgbClr val="303030"/>
                </a:solidFill>
                <a:latin typeface="Calibri"/>
                <a:cs typeface="Calibri"/>
              </a:rPr>
              <a:t>d</a:t>
            </a:r>
            <a:r>
              <a:rPr sz="2800" spc="-120" dirty="0">
                <a:solidFill>
                  <a:srgbClr val="303030"/>
                </a:solidFill>
                <a:latin typeface="Calibri"/>
                <a:cs typeface="Calibri"/>
              </a:rPr>
              <a:t> </a:t>
            </a:r>
            <a:r>
              <a:rPr sz="2800" spc="-80" dirty="0">
                <a:solidFill>
                  <a:srgbClr val="303030"/>
                </a:solidFill>
                <a:latin typeface="Calibri"/>
                <a:cs typeface="Calibri"/>
              </a:rPr>
              <a:t>4</a:t>
            </a:r>
            <a:r>
              <a:rPr sz="2800" spc="-10" dirty="0">
                <a:solidFill>
                  <a:srgbClr val="303030"/>
                </a:solidFill>
                <a:latin typeface="Calibri"/>
                <a:cs typeface="Calibri"/>
              </a:rPr>
              <a:t>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24</a:t>
            </a:fld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45" dirty="0">
                <a:latin typeface="Calibri Light"/>
                <a:cs typeface="Calibri Light"/>
              </a:rPr>
              <a:t>V</a:t>
            </a:r>
            <a:r>
              <a:rPr spc="-45" dirty="0">
                <a:latin typeface="Calibri Light"/>
                <a:cs typeface="Calibri Light"/>
              </a:rPr>
              <a:t>oor</a:t>
            </a:r>
            <a:r>
              <a:rPr spc="-310" dirty="0">
                <a:latin typeface="Calibri Light"/>
                <a:cs typeface="Calibri Light"/>
              </a:rPr>
              <a:t>k</a:t>
            </a:r>
            <a:r>
              <a:rPr spc="-55" dirty="0">
                <a:latin typeface="Calibri Light"/>
                <a:cs typeface="Calibri Light"/>
              </a:rPr>
              <a:t>o</a:t>
            </a:r>
            <a:r>
              <a:rPr spc="-75" dirty="0">
                <a:latin typeface="Calibri Light"/>
                <a:cs typeface="Calibri Light"/>
              </a:rPr>
              <a:t>m</a:t>
            </a:r>
            <a:r>
              <a:rPr spc="-25" dirty="0">
                <a:latin typeface="Calibri Light"/>
                <a:cs typeface="Calibri Light"/>
              </a:rPr>
              <a:t>i</a:t>
            </a:r>
            <a:r>
              <a:rPr spc="-60" dirty="0">
                <a:latin typeface="Calibri Light"/>
                <a:cs typeface="Calibri Light"/>
              </a:rPr>
              <a:t>n</a:t>
            </a:r>
            <a:r>
              <a:rPr dirty="0">
                <a:latin typeface="Calibri Light"/>
                <a:cs typeface="Calibri Light"/>
              </a:rPr>
              <a:t>g</a:t>
            </a:r>
            <a:r>
              <a:rPr spc="-85" dirty="0">
                <a:latin typeface="Calibri Light"/>
                <a:cs typeface="Calibri Light"/>
              </a:rPr>
              <a:t> </a:t>
            </a:r>
            <a:r>
              <a:rPr spc="-140" dirty="0">
                <a:latin typeface="Calibri Light"/>
                <a:cs typeface="Calibri Light"/>
              </a:rPr>
              <a:t>v</a:t>
            </a:r>
            <a:r>
              <a:rPr spc="-35" dirty="0">
                <a:latin typeface="Calibri Light"/>
                <a:cs typeface="Calibri Light"/>
              </a:rPr>
              <a:t>a</a:t>
            </a:r>
            <a:r>
              <a:rPr dirty="0">
                <a:latin typeface="Calibri Light"/>
                <a:cs typeface="Calibri Light"/>
              </a:rPr>
              <a:t>n</a:t>
            </a:r>
            <a:r>
              <a:rPr spc="-95" dirty="0">
                <a:latin typeface="Calibri Light"/>
                <a:cs typeface="Calibri Light"/>
              </a:rPr>
              <a:t> </a:t>
            </a:r>
            <a:r>
              <a:rPr spc="-35" dirty="0">
                <a:latin typeface="Calibri Light"/>
                <a:cs typeface="Calibri Light"/>
              </a:rPr>
              <a:t>d</a:t>
            </a:r>
            <a:r>
              <a:rPr spc="-45" dirty="0">
                <a:latin typeface="Calibri Light"/>
                <a:cs typeface="Calibri Light"/>
              </a:rPr>
              <a:t>ubb</a:t>
            </a:r>
            <a:r>
              <a:rPr spc="-30" dirty="0">
                <a:latin typeface="Calibri Light"/>
                <a:cs typeface="Calibri Light"/>
              </a:rPr>
              <a:t>e</a:t>
            </a:r>
            <a:r>
              <a:rPr spc="-35" dirty="0">
                <a:latin typeface="Calibri Light"/>
                <a:cs typeface="Calibri Light"/>
              </a:rPr>
              <a:t>l</a:t>
            </a:r>
            <a:r>
              <a:rPr dirty="0">
                <a:latin typeface="Calibri Light"/>
                <a:cs typeface="Calibri Light"/>
              </a:rPr>
              <a:t>e</a:t>
            </a:r>
            <a:r>
              <a:rPr spc="-114" dirty="0">
                <a:latin typeface="Calibri Light"/>
                <a:cs typeface="Calibri Light"/>
              </a:rPr>
              <a:t> </a:t>
            </a:r>
            <a:r>
              <a:rPr spc="-35" dirty="0">
                <a:latin typeface="Calibri Light"/>
                <a:cs typeface="Calibri Light"/>
              </a:rPr>
              <a:t>b</a:t>
            </a:r>
            <a:r>
              <a:rPr spc="-30" dirty="0">
                <a:latin typeface="Calibri Light"/>
                <a:cs typeface="Calibri Light"/>
              </a:rPr>
              <a:t>e</a:t>
            </a:r>
            <a:r>
              <a:rPr spc="-35" dirty="0">
                <a:latin typeface="Calibri Light"/>
                <a:cs typeface="Calibri Light"/>
              </a:rPr>
              <a:t>la</a:t>
            </a:r>
            <a:r>
              <a:rPr spc="-110" dirty="0">
                <a:latin typeface="Calibri Light"/>
                <a:cs typeface="Calibri Light"/>
              </a:rPr>
              <a:t>s</a:t>
            </a:r>
            <a:r>
              <a:rPr spc="-50" dirty="0">
                <a:latin typeface="Calibri Light"/>
                <a:cs typeface="Calibri Light"/>
              </a:rPr>
              <a:t>t</a:t>
            </a:r>
            <a:r>
              <a:rPr spc="-35" dirty="0">
                <a:latin typeface="Calibri Light"/>
                <a:cs typeface="Calibri Light"/>
              </a:rPr>
              <a:t>i</a:t>
            </a:r>
            <a:r>
              <a:rPr spc="-45" dirty="0">
                <a:latin typeface="Calibri Light"/>
                <a:cs typeface="Calibri Light"/>
              </a:rPr>
              <a:t>n</a:t>
            </a:r>
            <a:r>
              <a:rPr dirty="0">
                <a:latin typeface="Calibri Light"/>
                <a:cs typeface="Calibri Light"/>
              </a:rPr>
              <a:t>g</a:t>
            </a:r>
            <a:r>
              <a:rPr spc="-95" dirty="0">
                <a:latin typeface="Calibri Light"/>
                <a:cs typeface="Calibri Light"/>
              </a:rPr>
              <a:t> </a:t>
            </a:r>
            <a:r>
              <a:rPr spc="-30" dirty="0">
                <a:latin typeface="Calibri Light"/>
                <a:cs typeface="Calibri Light"/>
              </a:rPr>
              <a:t>C</a:t>
            </a:r>
            <a:r>
              <a:rPr spc="-70" dirty="0">
                <a:latin typeface="Calibri Light"/>
                <a:cs typeface="Calibri Light"/>
              </a:rPr>
              <a:t>F</a:t>
            </a:r>
            <a:r>
              <a:rPr dirty="0">
                <a:latin typeface="Calibri Light"/>
                <a:cs typeface="Calibri Light"/>
              </a:rPr>
              <a:t>C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Gee</a:t>
            </a:r>
            <a:r>
              <a:rPr dirty="0"/>
              <a:t>n</a:t>
            </a:r>
            <a:r>
              <a:rPr spc="-20" dirty="0"/>
              <a:t> </a:t>
            </a:r>
            <a:r>
              <a:rPr spc="-35" dirty="0"/>
              <a:t>t</a:t>
            </a:r>
            <a:r>
              <a:rPr spc="-5" dirty="0"/>
              <a:t>e</a:t>
            </a:r>
            <a:r>
              <a:rPr spc="-35" dirty="0"/>
              <a:t>g</a:t>
            </a:r>
            <a:r>
              <a:rPr spc="-5" dirty="0"/>
              <a:t>em</a:t>
            </a:r>
            <a:r>
              <a:rPr spc="5" dirty="0"/>
              <a:t>o</a:t>
            </a:r>
            <a:r>
              <a:rPr spc="-30" dirty="0"/>
              <a:t>e</a:t>
            </a:r>
            <a:r>
              <a:rPr spc="-10" dirty="0"/>
              <a:t>t</a:t>
            </a:r>
            <a:r>
              <a:rPr spc="-100" dirty="0"/>
              <a:t>k</a:t>
            </a:r>
            <a:r>
              <a:rPr spc="5" dirty="0"/>
              <a:t>o</a:t>
            </a:r>
            <a:r>
              <a:rPr spc="-15" dirty="0"/>
              <a:t>m</a:t>
            </a:r>
            <a:r>
              <a:rPr spc="-5" dirty="0"/>
              <a:t>i</a:t>
            </a:r>
            <a:r>
              <a:rPr spc="-20" dirty="0"/>
              <a:t>n</a:t>
            </a:r>
            <a:r>
              <a:rPr dirty="0"/>
              <a:t>g</a:t>
            </a:r>
            <a:r>
              <a:rPr spc="-50" dirty="0"/>
              <a:t> </a:t>
            </a:r>
            <a:r>
              <a:rPr spc="-30" dirty="0"/>
              <a:t>v</a:t>
            </a:r>
            <a:r>
              <a:rPr spc="5" dirty="0"/>
              <a:t>oo</a:t>
            </a:r>
            <a:r>
              <a:rPr dirty="0"/>
              <a:t>r:</a:t>
            </a: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4450">
              <a:latin typeface="Times New Roman"/>
              <a:cs typeface="Times New Roman"/>
            </a:endParaRPr>
          </a:p>
          <a:p>
            <a:pPr marL="236220" indent="-214629">
              <a:lnSpc>
                <a:spcPct val="100000"/>
              </a:lnSpc>
              <a:buFont typeface="Wingdings"/>
              <a:buChar char=""/>
              <a:tabLst>
                <a:tab pos="236854" algn="l"/>
              </a:tabLst>
            </a:pPr>
            <a:r>
              <a:rPr sz="2800" b="0" spc="-20" dirty="0">
                <a:latin typeface="Calibri"/>
                <a:cs typeface="Calibri"/>
              </a:rPr>
              <a:t>C</a:t>
            </a:r>
            <a:r>
              <a:rPr sz="2800" b="0" spc="-40" dirty="0">
                <a:latin typeface="Calibri"/>
                <a:cs typeface="Calibri"/>
              </a:rPr>
              <a:t>F</a:t>
            </a:r>
            <a:r>
              <a:rPr sz="2800" b="0" spc="-15" dirty="0">
                <a:latin typeface="Calibri"/>
                <a:cs typeface="Calibri"/>
              </a:rPr>
              <a:t>C </a:t>
            </a:r>
            <a:r>
              <a:rPr sz="2800" b="0" spc="-35" dirty="0">
                <a:latin typeface="Calibri"/>
                <a:cs typeface="Calibri"/>
              </a:rPr>
              <a:t>t</a:t>
            </a:r>
            <a:r>
              <a:rPr sz="2800" b="0" spc="-15" dirty="0">
                <a:latin typeface="Calibri"/>
                <a:cs typeface="Calibri"/>
              </a:rPr>
              <a:t>oe</a:t>
            </a:r>
            <a:r>
              <a:rPr sz="2800" b="0" spc="-20" dirty="0">
                <a:latin typeface="Calibri"/>
                <a:cs typeface="Calibri"/>
              </a:rPr>
              <a:t>p</a:t>
            </a:r>
            <a:r>
              <a:rPr sz="2800" b="0" spc="-15" dirty="0">
                <a:latin typeface="Calibri"/>
                <a:cs typeface="Calibri"/>
              </a:rPr>
              <a:t>a</a:t>
            </a:r>
            <a:r>
              <a:rPr sz="2800" b="0" spc="-20" dirty="0">
                <a:latin typeface="Calibri"/>
                <a:cs typeface="Calibri"/>
              </a:rPr>
              <a:t>ssin</a:t>
            </a:r>
            <a:r>
              <a:rPr sz="2800" b="0" spc="-15" dirty="0">
                <a:latin typeface="Calibri"/>
                <a:cs typeface="Calibri"/>
              </a:rPr>
              <a:t>g</a:t>
            </a:r>
            <a:r>
              <a:rPr sz="2800" b="0" spc="-20" dirty="0">
                <a:latin typeface="Calibri"/>
                <a:cs typeface="Calibri"/>
              </a:rPr>
              <a:t> </a:t>
            </a:r>
            <a:r>
              <a:rPr sz="2800" b="0" spc="-15" dirty="0">
                <a:latin typeface="Calibri"/>
                <a:cs typeface="Calibri"/>
              </a:rPr>
              <a:t>op</a:t>
            </a:r>
            <a:r>
              <a:rPr sz="2800" b="0" spc="-5" dirty="0">
                <a:latin typeface="Calibri"/>
                <a:cs typeface="Calibri"/>
              </a:rPr>
              <a:t> </a:t>
            </a:r>
            <a:r>
              <a:rPr sz="2800" b="0" spc="-30" dirty="0">
                <a:latin typeface="Calibri"/>
                <a:cs typeface="Calibri"/>
              </a:rPr>
              <a:t>m</a:t>
            </a:r>
            <a:r>
              <a:rPr sz="2800" b="0" spc="-15" dirty="0">
                <a:latin typeface="Calibri"/>
                <a:cs typeface="Calibri"/>
              </a:rPr>
              <a:t>ee</a:t>
            </a:r>
            <a:r>
              <a:rPr sz="2800" b="0" spc="-50" dirty="0">
                <a:latin typeface="Calibri"/>
                <a:cs typeface="Calibri"/>
              </a:rPr>
              <a:t>r</a:t>
            </a:r>
            <a:r>
              <a:rPr sz="2800" b="0" spc="-20" dirty="0">
                <a:latin typeface="Calibri"/>
                <a:cs typeface="Calibri"/>
              </a:rPr>
              <a:t>d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spc="-50" dirty="0">
                <a:latin typeface="Calibri"/>
                <a:cs typeface="Calibri"/>
              </a:rPr>
              <a:t>r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spc="-35" dirty="0">
                <a:latin typeface="Calibri"/>
                <a:cs typeface="Calibri"/>
              </a:rPr>
              <a:t> </a:t>
            </a:r>
            <a:r>
              <a:rPr sz="2800" b="0" spc="-20" dirty="0">
                <a:latin typeface="Calibri"/>
                <a:cs typeface="Calibri"/>
              </a:rPr>
              <a:t>n</a:t>
            </a:r>
            <a:r>
              <a:rPr sz="2800" b="0" spc="-10" dirty="0">
                <a:latin typeface="Calibri"/>
                <a:cs typeface="Calibri"/>
              </a:rPr>
              <a:t>i</a:t>
            </a:r>
            <a:r>
              <a:rPr sz="2800" b="0" spc="-45" dirty="0">
                <a:latin typeface="Calibri"/>
                <a:cs typeface="Calibri"/>
              </a:rPr>
              <a:t>v</a:t>
            </a:r>
            <a:r>
              <a:rPr sz="2800" b="0" spc="-15" dirty="0">
                <a:latin typeface="Calibri"/>
                <a:cs typeface="Calibri"/>
              </a:rPr>
              <a:t>ea</a:t>
            </a:r>
            <a:r>
              <a:rPr sz="2800" b="0" spc="-20" dirty="0">
                <a:latin typeface="Calibri"/>
                <a:cs typeface="Calibri"/>
              </a:rPr>
              <a:t>u</a:t>
            </a:r>
            <a:r>
              <a:rPr sz="2800" b="0" spc="-15" dirty="0">
                <a:latin typeface="Calibri"/>
                <a:cs typeface="Calibri"/>
              </a:rPr>
              <a:t>s (1</a:t>
            </a:r>
            <a:r>
              <a:rPr sz="2800" b="0" dirty="0">
                <a:latin typeface="Calibri"/>
                <a:cs typeface="Calibri"/>
              </a:rPr>
              <a:t> </a:t>
            </a:r>
            <a:r>
              <a:rPr sz="2800" b="0" spc="-15" dirty="0">
                <a:latin typeface="Calibri"/>
                <a:cs typeface="Calibri"/>
              </a:rPr>
              <a:t>of</a:t>
            </a:r>
            <a:r>
              <a:rPr sz="2800" b="0" spc="-10" dirty="0">
                <a:latin typeface="Calibri"/>
                <a:cs typeface="Calibri"/>
              </a:rPr>
              <a:t> </a:t>
            </a:r>
            <a:r>
              <a:rPr sz="2800" b="0" spc="-30" dirty="0">
                <a:latin typeface="Calibri"/>
                <a:cs typeface="Calibri"/>
              </a:rPr>
              <a:t>m</a:t>
            </a:r>
            <a:r>
              <a:rPr sz="2800" b="0" spc="-15" dirty="0">
                <a:latin typeface="Calibri"/>
                <a:cs typeface="Calibri"/>
              </a:rPr>
              <a:t>eer</a:t>
            </a:r>
            <a:r>
              <a:rPr sz="2800" b="0" spc="-25" dirty="0">
                <a:latin typeface="Calibri"/>
                <a:cs typeface="Calibri"/>
              </a:rPr>
              <a:t> </a:t>
            </a:r>
            <a:r>
              <a:rPr sz="2800" b="0" spc="-10" dirty="0">
                <a:latin typeface="Calibri"/>
                <a:cs typeface="Calibri"/>
              </a:rPr>
              <a:t>j</a:t>
            </a:r>
            <a:r>
              <a:rPr sz="2800" b="0" spc="-20" dirty="0">
                <a:latin typeface="Calibri"/>
                <a:cs typeface="Calibri"/>
              </a:rPr>
              <a:t>u</a:t>
            </a:r>
            <a:r>
              <a:rPr sz="2800" b="0" spc="-15" dirty="0">
                <a:latin typeface="Calibri"/>
                <a:cs typeface="Calibri"/>
              </a:rPr>
              <a:t>r</a:t>
            </a:r>
            <a:r>
              <a:rPr sz="2800" b="0" spc="-10" dirty="0">
                <a:latin typeface="Calibri"/>
                <a:cs typeface="Calibri"/>
              </a:rPr>
              <a:t>i</a:t>
            </a:r>
            <a:r>
              <a:rPr sz="2800" b="0" spc="-20" dirty="0">
                <a:latin typeface="Calibri"/>
                <a:cs typeface="Calibri"/>
              </a:rPr>
              <a:t>sd</a:t>
            </a:r>
            <a:r>
              <a:rPr sz="2800" b="0" spc="-10" dirty="0">
                <a:latin typeface="Calibri"/>
                <a:cs typeface="Calibri"/>
              </a:rPr>
              <a:t>ict</a:t>
            </a:r>
            <a:r>
              <a:rPr sz="2800" b="0" spc="-20" dirty="0">
                <a:latin typeface="Calibri"/>
                <a:cs typeface="Calibri"/>
              </a:rPr>
              <a:t>i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spc="-20" dirty="0">
                <a:latin typeface="Calibri"/>
                <a:cs typeface="Calibri"/>
              </a:rPr>
              <a:t>s</a:t>
            </a:r>
            <a:r>
              <a:rPr sz="2800" b="0" spc="-10" dirty="0">
                <a:latin typeface="Calibri"/>
                <a:cs typeface="Calibri"/>
              </a:rPr>
              <a:t>)</a:t>
            </a:r>
            <a:endParaRPr sz="2800">
              <a:latin typeface="Calibri"/>
              <a:cs typeface="Calibri"/>
            </a:endParaRPr>
          </a:p>
          <a:p>
            <a:pPr marL="236220" indent="-214629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36854" algn="l"/>
              </a:tabLst>
            </a:pPr>
            <a:r>
              <a:rPr sz="2800" b="0" spc="-25" dirty="0">
                <a:latin typeface="Calibri"/>
                <a:cs typeface="Calibri"/>
              </a:rPr>
              <a:t>D</a:t>
            </a:r>
            <a:r>
              <a:rPr sz="2800" b="0" spc="-20" dirty="0">
                <a:latin typeface="Calibri"/>
                <a:cs typeface="Calibri"/>
              </a:rPr>
              <a:t>ubb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spc="-20" dirty="0">
                <a:latin typeface="Calibri"/>
                <a:cs typeface="Calibri"/>
              </a:rPr>
              <a:t>l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dirty="0">
                <a:latin typeface="Calibri"/>
                <a:cs typeface="Calibri"/>
              </a:rPr>
              <a:t> </a:t>
            </a:r>
            <a:r>
              <a:rPr sz="2800" b="0" spc="-20" dirty="0">
                <a:latin typeface="Calibri"/>
                <a:cs typeface="Calibri"/>
              </a:rPr>
              <a:t>h</a:t>
            </a:r>
            <a:r>
              <a:rPr sz="2800" b="0" spc="-40" dirty="0">
                <a:latin typeface="Calibri"/>
                <a:cs typeface="Calibri"/>
              </a:rPr>
              <a:t>e</a:t>
            </a:r>
            <a:r>
              <a:rPr sz="2800" b="0" spc="-35" dirty="0">
                <a:latin typeface="Calibri"/>
                <a:cs typeface="Calibri"/>
              </a:rPr>
              <a:t>f</a:t>
            </a:r>
            <a:r>
              <a:rPr sz="2800" b="0" spc="-15" dirty="0">
                <a:latin typeface="Calibri"/>
                <a:cs typeface="Calibri"/>
              </a:rPr>
              <a:t>f</a:t>
            </a:r>
            <a:r>
              <a:rPr sz="2800" b="0" spc="-20" dirty="0">
                <a:latin typeface="Calibri"/>
                <a:cs typeface="Calibri"/>
              </a:rPr>
              <a:t>in</a:t>
            </a:r>
            <a:r>
              <a:rPr sz="2800" b="0" spc="-15" dirty="0">
                <a:latin typeface="Calibri"/>
                <a:cs typeface="Calibri"/>
              </a:rPr>
              <a:t>g</a:t>
            </a:r>
            <a:r>
              <a:rPr sz="2800" b="0" spc="-20" dirty="0">
                <a:latin typeface="Calibri"/>
                <a:cs typeface="Calibri"/>
              </a:rPr>
              <a:t> b</a:t>
            </a:r>
            <a:r>
              <a:rPr sz="2800" b="0" spc="-10" dirty="0">
                <a:latin typeface="Calibri"/>
                <a:cs typeface="Calibri"/>
              </a:rPr>
              <a:t>i</a:t>
            </a:r>
            <a:r>
              <a:rPr sz="2800" b="0" dirty="0">
                <a:latin typeface="Calibri"/>
                <a:cs typeface="Calibri"/>
              </a:rPr>
              <a:t>j</a:t>
            </a:r>
            <a:r>
              <a:rPr sz="2800" b="0" spc="5" dirty="0">
                <a:latin typeface="Calibri"/>
                <a:cs typeface="Calibri"/>
              </a:rPr>
              <a:t> </a:t>
            </a:r>
            <a:r>
              <a:rPr sz="2800" b="0" spc="-20" dirty="0">
                <a:latin typeface="Calibri"/>
                <a:cs typeface="Calibri"/>
              </a:rPr>
              <a:t>divid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spc="-20" dirty="0">
                <a:latin typeface="Calibri"/>
                <a:cs typeface="Calibri"/>
              </a:rPr>
              <a:t>ndui</a:t>
            </a:r>
            <a:r>
              <a:rPr sz="2800" b="0" spc="-15" dirty="0">
                <a:latin typeface="Calibri"/>
                <a:cs typeface="Calibri"/>
              </a:rPr>
              <a:t>t</a:t>
            </a:r>
            <a:r>
              <a:rPr sz="2800" b="0" spc="-100" dirty="0">
                <a:latin typeface="Calibri"/>
                <a:cs typeface="Calibri"/>
              </a:rPr>
              <a:t>k</a:t>
            </a:r>
            <a:r>
              <a:rPr sz="2800" b="0" spc="-15" dirty="0">
                <a:latin typeface="Calibri"/>
                <a:cs typeface="Calibri"/>
              </a:rPr>
              <a:t>er</a:t>
            </a:r>
            <a:r>
              <a:rPr sz="2800" b="0" spc="-20" dirty="0">
                <a:latin typeface="Calibri"/>
                <a:cs typeface="Calibri"/>
              </a:rPr>
              <a:t>in</a:t>
            </a:r>
            <a:r>
              <a:rPr sz="2800" b="0" spc="-40" dirty="0">
                <a:latin typeface="Calibri"/>
                <a:cs typeface="Calibri"/>
              </a:rPr>
              <a:t>g</a:t>
            </a:r>
            <a:r>
              <a:rPr sz="2800" b="0" spc="-15" dirty="0">
                <a:latin typeface="Calibri"/>
                <a:cs typeface="Calibri"/>
              </a:rPr>
              <a:t>en </a:t>
            </a:r>
            <a:r>
              <a:rPr sz="2800" b="0" spc="-20" dirty="0">
                <a:latin typeface="Calibri"/>
                <a:cs typeface="Calibri"/>
              </a:rPr>
              <a:t>i</a:t>
            </a:r>
            <a:r>
              <a:rPr sz="2800" b="0" spc="-15" dirty="0">
                <a:latin typeface="Calibri"/>
                <a:cs typeface="Calibri"/>
              </a:rPr>
              <a:t>n</a:t>
            </a:r>
            <a:r>
              <a:rPr sz="2800" b="0" spc="-5" dirty="0">
                <a:latin typeface="Calibri"/>
                <a:cs typeface="Calibri"/>
              </a:rPr>
              <a:t> </a:t>
            </a:r>
            <a:r>
              <a:rPr sz="2800" b="0" spc="-15" dirty="0">
                <a:latin typeface="Calibri"/>
                <a:cs typeface="Calibri"/>
              </a:rPr>
              <a:t>een </a:t>
            </a:r>
            <a:r>
              <a:rPr sz="2800" b="0" spc="-20" dirty="0">
                <a:latin typeface="Calibri"/>
                <a:cs typeface="Calibri"/>
              </a:rPr>
              <a:t>l</a:t>
            </a:r>
            <a:r>
              <a:rPr sz="2800" b="0" spc="-35" dirty="0">
                <a:latin typeface="Calibri"/>
                <a:cs typeface="Calibri"/>
              </a:rPr>
              <a:t>at</a:t>
            </a:r>
            <a:r>
              <a:rPr sz="2800" b="0" spc="-15" dirty="0">
                <a:latin typeface="Calibri"/>
                <a:cs typeface="Calibri"/>
              </a:rPr>
              <a:t>er</a:t>
            </a:r>
            <a:r>
              <a:rPr sz="2800" b="0" spc="-40" dirty="0">
                <a:latin typeface="Calibri"/>
                <a:cs typeface="Calibri"/>
              </a:rPr>
              <a:t> </a:t>
            </a:r>
            <a:r>
              <a:rPr sz="2800" b="0" spc="-15" dirty="0">
                <a:latin typeface="Calibri"/>
                <a:cs typeface="Calibri"/>
              </a:rPr>
              <a:t>jaar?</a:t>
            </a:r>
            <a:endParaRPr sz="2800">
              <a:latin typeface="Calibri"/>
              <a:cs typeface="Calibri"/>
            </a:endParaRPr>
          </a:p>
          <a:p>
            <a:pPr marL="236220" indent="-214629">
              <a:lnSpc>
                <a:spcPts val="3195"/>
              </a:lnSpc>
              <a:spcBef>
                <a:spcPts val="670"/>
              </a:spcBef>
              <a:buFont typeface="Wingdings"/>
              <a:buChar char=""/>
              <a:tabLst>
                <a:tab pos="236854" algn="l"/>
              </a:tabLst>
            </a:pPr>
            <a:r>
              <a:rPr sz="2800" b="0" spc="-25" dirty="0">
                <a:latin typeface="Calibri"/>
                <a:cs typeface="Calibri"/>
              </a:rPr>
              <a:t>D</a:t>
            </a:r>
            <a:r>
              <a:rPr sz="2800" b="0" spc="-20" dirty="0">
                <a:latin typeface="Calibri"/>
                <a:cs typeface="Calibri"/>
              </a:rPr>
              <a:t>ubb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spc="-20" dirty="0">
                <a:latin typeface="Calibri"/>
                <a:cs typeface="Calibri"/>
              </a:rPr>
              <a:t>l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dirty="0">
                <a:latin typeface="Calibri"/>
                <a:cs typeface="Calibri"/>
              </a:rPr>
              <a:t> </a:t>
            </a:r>
            <a:r>
              <a:rPr sz="2800" b="0" spc="-20" dirty="0">
                <a:latin typeface="Calibri"/>
                <a:cs typeface="Calibri"/>
              </a:rPr>
              <a:t>h</a:t>
            </a:r>
            <a:r>
              <a:rPr sz="2800" b="0" spc="-40" dirty="0">
                <a:latin typeface="Calibri"/>
                <a:cs typeface="Calibri"/>
              </a:rPr>
              <a:t>ef</a:t>
            </a:r>
            <a:r>
              <a:rPr sz="2800" b="0" spc="-15" dirty="0">
                <a:latin typeface="Calibri"/>
                <a:cs typeface="Calibri"/>
              </a:rPr>
              <a:t>f</a:t>
            </a:r>
            <a:r>
              <a:rPr sz="2800" b="0" spc="-20" dirty="0">
                <a:latin typeface="Calibri"/>
                <a:cs typeface="Calibri"/>
              </a:rPr>
              <a:t>in</a:t>
            </a:r>
            <a:r>
              <a:rPr sz="2800" b="0" spc="-15" dirty="0">
                <a:latin typeface="Calibri"/>
                <a:cs typeface="Calibri"/>
              </a:rPr>
              <a:t>g</a:t>
            </a:r>
            <a:r>
              <a:rPr sz="2800" b="0" spc="-20" dirty="0">
                <a:latin typeface="Calibri"/>
                <a:cs typeface="Calibri"/>
              </a:rPr>
              <a:t> indi</a:t>
            </a:r>
            <a:r>
              <a:rPr sz="2800" b="0" spc="-15" dirty="0">
                <a:latin typeface="Calibri"/>
                <a:cs typeface="Calibri"/>
              </a:rPr>
              <a:t>en</a:t>
            </a:r>
            <a:r>
              <a:rPr sz="2800" b="0" spc="10" dirty="0">
                <a:latin typeface="Calibri"/>
                <a:cs typeface="Calibri"/>
              </a:rPr>
              <a:t> </a:t>
            </a:r>
            <a:r>
              <a:rPr sz="2800" b="0" spc="-20" dirty="0">
                <a:latin typeface="Calibri"/>
                <a:cs typeface="Calibri"/>
              </a:rPr>
              <a:t>C</a:t>
            </a:r>
            <a:r>
              <a:rPr sz="2800" b="0" spc="-40" dirty="0">
                <a:latin typeface="Calibri"/>
                <a:cs typeface="Calibri"/>
              </a:rPr>
              <a:t>F</a:t>
            </a:r>
            <a:r>
              <a:rPr sz="2800" b="0" spc="-15" dirty="0">
                <a:latin typeface="Calibri"/>
                <a:cs typeface="Calibri"/>
              </a:rPr>
              <a:t>C</a:t>
            </a:r>
            <a:r>
              <a:rPr sz="2800" b="0" spc="-25" dirty="0">
                <a:latin typeface="Calibri"/>
                <a:cs typeface="Calibri"/>
              </a:rPr>
              <a:t> </a:t>
            </a:r>
            <a:r>
              <a:rPr sz="2800" b="0" spc="-20" dirty="0">
                <a:latin typeface="Calibri"/>
                <a:cs typeface="Calibri"/>
              </a:rPr>
              <a:t>in</a:t>
            </a:r>
            <a:r>
              <a:rPr sz="2800" b="0" spc="-110" dirty="0">
                <a:latin typeface="Calibri"/>
                <a:cs typeface="Calibri"/>
              </a:rPr>
              <a:t>k</a:t>
            </a:r>
            <a:r>
              <a:rPr sz="2800" b="0" spc="-15" dirty="0">
                <a:latin typeface="Calibri"/>
                <a:cs typeface="Calibri"/>
              </a:rPr>
              <a:t>o</a:t>
            </a:r>
            <a:r>
              <a:rPr sz="2800" b="0" spc="-30" dirty="0">
                <a:latin typeface="Calibri"/>
                <a:cs typeface="Calibri"/>
              </a:rPr>
              <a:t>m</a:t>
            </a:r>
            <a:r>
              <a:rPr sz="2800" b="0" spc="-15" dirty="0">
                <a:latin typeface="Calibri"/>
                <a:cs typeface="Calibri"/>
              </a:rPr>
              <a:t>en</a:t>
            </a:r>
            <a:r>
              <a:rPr sz="2800" b="0" spc="-5" dirty="0">
                <a:latin typeface="Calibri"/>
                <a:cs typeface="Calibri"/>
              </a:rPr>
              <a:t> </a:t>
            </a:r>
            <a:r>
              <a:rPr sz="2800" b="0" spc="-80" dirty="0">
                <a:latin typeface="Calibri"/>
                <a:cs typeface="Calibri"/>
              </a:rPr>
              <a:t>z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spc="-20" dirty="0">
                <a:latin typeface="Calibri"/>
                <a:cs typeface="Calibri"/>
              </a:rPr>
              <a:t>l</a:t>
            </a:r>
            <a:r>
              <a:rPr sz="2800" b="0" spc="-45" dirty="0">
                <a:latin typeface="Calibri"/>
                <a:cs typeface="Calibri"/>
              </a:rPr>
              <a:t>v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spc="-30" dirty="0">
                <a:latin typeface="Calibri"/>
                <a:cs typeface="Calibri"/>
              </a:rPr>
              <a:t> </a:t>
            </a:r>
            <a:r>
              <a:rPr sz="2800" b="0" spc="-15" dirty="0">
                <a:latin typeface="Calibri"/>
                <a:cs typeface="Calibri"/>
              </a:rPr>
              <a:t>a</a:t>
            </a:r>
            <a:r>
              <a:rPr sz="2800" b="0" spc="-20" dirty="0">
                <a:latin typeface="Calibri"/>
                <a:cs typeface="Calibri"/>
              </a:rPr>
              <a:t>l</a:t>
            </a:r>
            <a:r>
              <a:rPr sz="2800" b="0" spc="-15" dirty="0">
                <a:latin typeface="Calibri"/>
                <a:cs typeface="Calibri"/>
              </a:rPr>
              <a:t>s </a:t>
            </a:r>
            <a:r>
              <a:rPr sz="2800" b="0" spc="-20" dirty="0">
                <a:latin typeface="Calibri"/>
                <a:cs typeface="Calibri"/>
              </a:rPr>
              <a:t>b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spc="-20" dirty="0">
                <a:latin typeface="Calibri"/>
                <a:cs typeface="Calibri"/>
              </a:rPr>
              <a:t>s</a:t>
            </a:r>
            <a:r>
              <a:rPr sz="2800" b="0" spc="-30" dirty="0">
                <a:latin typeface="Calibri"/>
                <a:cs typeface="Calibri"/>
              </a:rPr>
              <a:t>me</a:t>
            </a:r>
            <a:r>
              <a:rPr sz="2800" b="0" spc="-10" dirty="0">
                <a:latin typeface="Calibri"/>
                <a:cs typeface="Calibri"/>
              </a:rPr>
              <a:t>t </a:t>
            </a:r>
            <a:r>
              <a:rPr sz="2800" b="0" spc="-20" dirty="0">
                <a:latin typeface="Calibri"/>
                <a:cs typeface="Calibri"/>
              </a:rPr>
              <a:t>in</a:t>
            </a:r>
            <a:r>
              <a:rPr sz="2800" b="0" spc="-110" dirty="0">
                <a:latin typeface="Calibri"/>
                <a:cs typeface="Calibri"/>
              </a:rPr>
              <a:t>k</a:t>
            </a:r>
            <a:r>
              <a:rPr sz="2800" b="0" spc="-15" dirty="0">
                <a:latin typeface="Calibri"/>
                <a:cs typeface="Calibri"/>
              </a:rPr>
              <a:t>o</a:t>
            </a:r>
            <a:r>
              <a:rPr sz="2800" b="0" spc="-30" dirty="0">
                <a:latin typeface="Calibri"/>
                <a:cs typeface="Calibri"/>
              </a:rPr>
              <a:t>m</a:t>
            </a:r>
            <a:r>
              <a:rPr sz="2800" b="0" spc="-15" dirty="0">
                <a:latin typeface="Calibri"/>
                <a:cs typeface="Calibri"/>
              </a:rPr>
              <a:t>en</a:t>
            </a:r>
            <a:r>
              <a:rPr sz="2800" b="0" spc="-5" dirty="0">
                <a:latin typeface="Calibri"/>
                <a:cs typeface="Calibri"/>
              </a:rPr>
              <a:t> </a:t>
            </a:r>
            <a:r>
              <a:rPr sz="2800" b="0" spc="-10" dirty="0">
                <a:latin typeface="Calibri"/>
                <a:cs typeface="Calibri"/>
              </a:rPr>
              <a:t>(</a:t>
            </a:r>
            <a:r>
              <a:rPr sz="2800" b="0" spc="-30" dirty="0">
                <a:latin typeface="Calibri"/>
                <a:cs typeface="Calibri"/>
              </a:rPr>
              <a:t>m</a:t>
            </a:r>
            <a:r>
              <a:rPr sz="2800" b="0" spc="-15" dirty="0">
                <a:latin typeface="Calibri"/>
                <a:cs typeface="Calibri"/>
              </a:rPr>
              <a:t>o</a:t>
            </a:r>
            <a:r>
              <a:rPr sz="2800" b="0" spc="-20" dirty="0">
                <a:latin typeface="Calibri"/>
                <a:cs typeface="Calibri"/>
              </a:rPr>
              <a:t>d</a:t>
            </a:r>
            <a:r>
              <a:rPr sz="2800" b="0" spc="-15" dirty="0">
                <a:latin typeface="Calibri"/>
                <a:cs typeface="Calibri"/>
              </a:rPr>
              <a:t>e</a:t>
            </a:r>
            <a:r>
              <a:rPr sz="2800" b="0" dirty="0">
                <a:latin typeface="Calibri"/>
                <a:cs typeface="Calibri"/>
              </a:rPr>
              <a:t>l</a:t>
            </a:r>
            <a:endParaRPr sz="2800">
              <a:latin typeface="Calibri"/>
              <a:cs typeface="Calibri"/>
            </a:endParaRPr>
          </a:p>
          <a:p>
            <a:pPr marL="629285" lvl="1" indent="-393065">
              <a:lnSpc>
                <a:spcPts val="3195"/>
              </a:lnSpc>
              <a:buFont typeface="Calibri"/>
              <a:buAutoNum type="alphaUcParenR"/>
              <a:tabLst>
                <a:tab pos="629920" algn="l"/>
              </a:tabLst>
            </a:pP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4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25</a:t>
            </a:fld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40555">
              <a:lnSpc>
                <a:spcPct val="100000"/>
              </a:lnSpc>
            </a:pPr>
            <a:r>
              <a:rPr spc="-5" dirty="0"/>
              <a:t>C</a:t>
            </a:r>
            <a:r>
              <a:rPr dirty="0"/>
              <a:t>A</a:t>
            </a:r>
            <a:r>
              <a:rPr spc="-5" dirty="0"/>
              <a:t>SUS</a:t>
            </a:r>
          </a:p>
        </p:txBody>
      </p:sp>
      <p:sp>
        <p:nvSpPr>
          <p:cNvPr id="4" name="object 4"/>
          <p:cNvSpPr/>
          <p:nvPr/>
        </p:nvSpPr>
        <p:spPr>
          <a:xfrm>
            <a:off x="1388363" y="3348228"/>
            <a:ext cx="1104900" cy="6141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28927" y="4405884"/>
            <a:ext cx="1223759" cy="7315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82495" y="4504943"/>
            <a:ext cx="515111" cy="5989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88363" y="4445508"/>
            <a:ext cx="1104900" cy="61417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66336" y="4643937"/>
            <a:ext cx="14732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43672" y="4686705"/>
            <a:ext cx="975994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spc="-25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C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667500" y="3348228"/>
            <a:ext cx="1104900" cy="6141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67500" y="3348228"/>
            <a:ext cx="1104900" cy="614680"/>
          </a:xfrm>
          <a:custGeom>
            <a:avLst/>
            <a:gdLst/>
            <a:ahLst/>
            <a:cxnLst/>
            <a:rect l="l" t="t" r="r" b="b"/>
            <a:pathLst>
              <a:path w="1104900" h="614679">
                <a:moveTo>
                  <a:pt x="0" y="0"/>
                </a:moveTo>
                <a:lnTo>
                  <a:pt x="1104900" y="0"/>
                </a:lnTo>
                <a:lnTo>
                  <a:pt x="1104900" y="614172"/>
                </a:lnTo>
                <a:lnTo>
                  <a:pt x="0" y="614172"/>
                </a:lnTo>
                <a:lnTo>
                  <a:pt x="0" y="0"/>
                </a:lnTo>
                <a:close/>
              </a:path>
            </a:pathLst>
          </a:custGeom>
          <a:ln w="6096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667500" y="2374392"/>
            <a:ext cx="1104900" cy="614680"/>
          </a:xfrm>
          <a:custGeom>
            <a:avLst/>
            <a:gdLst/>
            <a:ahLst/>
            <a:cxnLst/>
            <a:rect l="l" t="t" r="r" b="b"/>
            <a:pathLst>
              <a:path w="1104900" h="614680">
                <a:moveTo>
                  <a:pt x="0" y="0"/>
                </a:moveTo>
                <a:lnTo>
                  <a:pt x="1104900" y="0"/>
                </a:lnTo>
                <a:lnTo>
                  <a:pt x="1104900" y="614172"/>
                </a:lnTo>
                <a:lnTo>
                  <a:pt x="0" y="614172"/>
                </a:lnTo>
                <a:lnTo>
                  <a:pt x="0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667500" y="2374392"/>
            <a:ext cx="1104900" cy="614680"/>
          </a:xfrm>
          <a:custGeom>
            <a:avLst/>
            <a:gdLst/>
            <a:ahLst/>
            <a:cxnLst/>
            <a:rect l="l" t="t" r="r" b="b"/>
            <a:pathLst>
              <a:path w="1104900" h="614680">
                <a:moveTo>
                  <a:pt x="0" y="0"/>
                </a:moveTo>
                <a:lnTo>
                  <a:pt x="1104900" y="0"/>
                </a:lnTo>
                <a:lnTo>
                  <a:pt x="1104900" y="614172"/>
                </a:lnTo>
                <a:lnTo>
                  <a:pt x="0" y="61417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7979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927321" y="2573047"/>
            <a:ext cx="1894839" cy="1228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>
              <a:lnSpc>
                <a:spcPct val="100000"/>
              </a:lnSpc>
            </a:pP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BV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8"/>
              </a:spcBef>
            </a:pPr>
            <a:endParaRPr sz="16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1800" spc="-15" dirty="0">
                <a:latin typeface="Calibri"/>
                <a:cs typeface="Calibri"/>
              </a:rPr>
              <a:t>10%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65"/>
              </a:spcBef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BV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608063" y="4405884"/>
            <a:ext cx="1223771" cy="7315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61631" y="4504944"/>
            <a:ext cx="515099" cy="5989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667500" y="4445508"/>
            <a:ext cx="1104900" cy="61417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145252" y="4643936"/>
            <a:ext cx="14732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219188" y="2988564"/>
            <a:ext cx="0" cy="360680"/>
          </a:xfrm>
          <a:custGeom>
            <a:avLst/>
            <a:gdLst/>
            <a:ahLst/>
            <a:cxnLst/>
            <a:rect l="l" t="t" r="r" b="b"/>
            <a:pathLst>
              <a:path h="360679">
                <a:moveTo>
                  <a:pt x="0" y="0"/>
                </a:moveTo>
                <a:lnTo>
                  <a:pt x="0" y="360375"/>
                </a:lnTo>
              </a:path>
            </a:pathLst>
          </a:custGeom>
          <a:ln w="12192">
            <a:solidFill>
              <a:srgbClr val="4454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219190" y="3962400"/>
            <a:ext cx="0" cy="482600"/>
          </a:xfrm>
          <a:custGeom>
            <a:avLst/>
            <a:gdLst/>
            <a:ahLst/>
            <a:cxnLst/>
            <a:rect l="l" t="t" r="r" b="b"/>
            <a:pathLst>
              <a:path h="482600">
                <a:moveTo>
                  <a:pt x="0" y="0"/>
                </a:moveTo>
                <a:lnTo>
                  <a:pt x="0" y="482219"/>
                </a:lnTo>
              </a:path>
            </a:pathLst>
          </a:custGeom>
          <a:ln w="12192">
            <a:solidFill>
              <a:srgbClr val="4454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219188" y="2801109"/>
            <a:ext cx="1543685" cy="548640"/>
          </a:xfrm>
          <a:custGeom>
            <a:avLst/>
            <a:gdLst/>
            <a:ahLst/>
            <a:cxnLst/>
            <a:rect l="l" t="t" r="r" b="b"/>
            <a:pathLst>
              <a:path w="1543684" h="548639">
                <a:moveTo>
                  <a:pt x="0" y="548093"/>
                </a:moveTo>
                <a:lnTo>
                  <a:pt x="1543164" y="0"/>
                </a:lnTo>
              </a:path>
            </a:pathLst>
          </a:custGeom>
          <a:ln w="6096">
            <a:solidFill>
              <a:srgbClr val="5B9B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382267" y="2368295"/>
          <a:ext cx="1104897" cy="20702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3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1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4172">
                <a:tc gridSpan="2"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192">
                      <a:solidFill>
                        <a:srgbClr val="797979"/>
                      </a:solidFill>
                      <a:prstDash val="solid"/>
                    </a:lnL>
                    <a:lnR w="12192">
                      <a:solidFill>
                        <a:srgbClr val="797979"/>
                      </a:solidFill>
                      <a:prstDash val="solid"/>
                    </a:lnR>
                    <a:lnT w="12192">
                      <a:solidFill>
                        <a:srgbClr val="797979"/>
                      </a:solidFill>
                      <a:prstDash val="solid"/>
                    </a:lnT>
                    <a:lnB w="12192">
                      <a:solidFill>
                        <a:srgbClr val="797979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192">
                      <a:solidFill>
                        <a:srgbClr val="44546A"/>
                      </a:solidFill>
                      <a:prstDash val="solid"/>
                    </a:lnR>
                    <a:lnT w="12192">
                      <a:solidFill>
                        <a:srgbClr val="797979"/>
                      </a:solidFill>
                      <a:prstDash val="solid"/>
                    </a:lnT>
                    <a:lnB w="6096">
                      <a:solidFill>
                        <a:srgbClr val="A6A6A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192">
                      <a:solidFill>
                        <a:srgbClr val="44546A"/>
                      </a:solidFill>
                      <a:prstDash val="solid"/>
                    </a:lnL>
                    <a:lnT w="12192">
                      <a:solidFill>
                        <a:srgbClr val="797979"/>
                      </a:solidFill>
                      <a:prstDash val="solid"/>
                    </a:lnT>
                    <a:lnB w="6096">
                      <a:solidFill>
                        <a:srgbClr val="A6A6A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172">
                <a:tc gridSpan="2"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BV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096">
                      <a:solidFill>
                        <a:srgbClr val="A6A6A6"/>
                      </a:solidFill>
                      <a:prstDash val="solid"/>
                    </a:lnL>
                    <a:lnR w="6096">
                      <a:solidFill>
                        <a:srgbClr val="A6A6A6"/>
                      </a:solidFill>
                      <a:prstDash val="solid"/>
                    </a:lnR>
                    <a:lnT w="6096">
                      <a:solidFill>
                        <a:srgbClr val="A6A6A6"/>
                      </a:solidFill>
                      <a:prstDash val="solid"/>
                    </a:lnT>
                    <a:lnB w="6096">
                      <a:solidFill>
                        <a:srgbClr val="A6A6A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219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192">
                      <a:solidFill>
                        <a:srgbClr val="44546A"/>
                      </a:solidFill>
                      <a:prstDash val="solid"/>
                    </a:lnR>
                    <a:lnT w="6096">
                      <a:solidFill>
                        <a:srgbClr val="A6A6A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192">
                      <a:solidFill>
                        <a:srgbClr val="44546A"/>
                      </a:solidFill>
                      <a:prstDash val="solid"/>
                    </a:lnL>
                    <a:lnT w="6096">
                      <a:solidFill>
                        <a:srgbClr val="A6A6A6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Tijdelijke aanduiding voor voettekst 22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24" name="Tijdelijke aanduiding voor dianummer 2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26</a:t>
            </a:fld>
            <a:endParaRPr lang="en-GB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463" y="2667000"/>
            <a:ext cx="83058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en-US" sz="3600">
                <a:solidFill>
                  <a:schemeClr val="bg1"/>
                </a:solidFill>
              </a:rPr>
            </a:br>
            <a:br>
              <a:rPr lang="en-US" sz="3600">
                <a:solidFill>
                  <a:schemeClr val="bg1"/>
                </a:solidFill>
              </a:rPr>
            </a:br>
            <a:br>
              <a:rPr lang="en-US" sz="3600">
                <a:solidFill>
                  <a:schemeClr val="bg1"/>
                </a:solidFill>
              </a:rPr>
            </a:br>
            <a:br>
              <a:rPr lang="en-US" sz="3600">
                <a:solidFill>
                  <a:schemeClr val="bg1"/>
                </a:solidFill>
              </a:rPr>
            </a:br>
            <a:br>
              <a:rPr lang="en-US" sz="3600">
                <a:solidFill>
                  <a:schemeClr val="bg1"/>
                </a:solidFill>
              </a:rPr>
            </a:br>
            <a:br>
              <a:rPr lang="en-US" sz="3600">
                <a:solidFill>
                  <a:schemeClr val="bg1"/>
                </a:solidFill>
              </a:rPr>
            </a:br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114691" name="Picture 3" descr="BD04912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3" y="404813"/>
            <a:ext cx="6985000" cy="608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1614851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6"/>
          <p:cNvSpPr txBox="1">
            <a:spLocks noChangeArrowheads="1"/>
          </p:cNvSpPr>
          <p:nvPr/>
        </p:nvSpPr>
        <p:spPr bwMode="auto">
          <a:xfrm>
            <a:off x="2097088" y="2654300"/>
            <a:ext cx="15621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l-NL" altLang="en-US" sz="12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Visiting address</a:t>
            </a:r>
          </a:p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Westerkade 5</a:t>
            </a:r>
          </a:p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3016 CL  Rotterdam</a:t>
            </a:r>
          </a:p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Netherlands</a:t>
            </a:r>
          </a:p>
        </p:txBody>
      </p:sp>
      <p:sp>
        <p:nvSpPr>
          <p:cNvPr id="116739" name="Text Box 8"/>
          <p:cNvSpPr txBox="1">
            <a:spLocks noChangeArrowheads="1"/>
          </p:cNvSpPr>
          <p:nvPr/>
        </p:nvSpPr>
        <p:spPr bwMode="auto">
          <a:xfrm>
            <a:off x="2097088" y="4446588"/>
            <a:ext cx="29559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telephone number		</a:t>
            </a:r>
          </a:p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 number</a:t>
            </a:r>
          </a:p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</a:p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e-mail address</a:t>
            </a:r>
          </a:p>
        </p:txBody>
      </p:sp>
      <p:sp>
        <p:nvSpPr>
          <p:cNvPr id="116740" name="Text Box 9"/>
          <p:cNvSpPr txBox="1">
            <a:spLocks noChangeArrowheads="1"/>
          </p:cNvSpPr>
          <p:nvPr/>
        </p:nvSpPr>
        <p:spPr bwMode="auto">
          <a:xfrm>
            <a:off x="4346575" y="4446588"/>
            <a:ext cx="13827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+31 10 303 22 22</a:t>
            </a:r>
          </a:p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+31 10 303 22 33</a:t>
            </a:r>
          </a:p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www.kdps.nl</a:t>
            </a:r>
          </a:p>
          <a:p>
            <a:pPr eaLnBrk="1" hangingPunct="1"/>
            <a:r>
              <a:rPr lang="nl-NL" alt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info@kdps.nl</a:t>
            </a:r>
          </a:p>
        </p:txBody>
      </p:sp>
      <p:pic>
        <p:nvPicPr>
          <p:cNvPr id="116741" name="Afbeelding 1" descr="http://www.kdps.nl/wp-content/themes/thepractice-parent/framework/timthumb/timthumb.php?src=http%3A%2F%2Fwww.kdps.nl%2Fwp-content%2Fuploads%2F2012%2F09%2Ffoto_hp_11.jpg&amp;h=&amp;w=870&amp;zc=1&amp;q=1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925" y="2654300"/>
            <a:ext cx="4027488" cy="14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2" name="Tekstvak 11"/>
          <p:cNvSpPr txBox="1">
            <a:spLocks noChangeArrowheads="1"/>
          </p:cNvSpPr>
          <p:nvPr/>
        </p:nvSpPr>
        <p:spPr bwMode="auto">
          <a:xfrm>
            <a:off x="3390900" y="270033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nl-NL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16743" name="Tekstvak 42"/>
          <p:cNvSpPr txBox="1">
            <a:spLocks noChangeArrowheads="1"/>
          </p:cNvSpPr>
          <p:nvPr/>
        </p:nvSpPr>
        <p:spPr bwMode="auto">
          <a:xfrm>
            <a:off x="4219575" y="601663"/>
            <a:ext cx="5900738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l-NL" altLang="en-US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Suniel Pancham</a:t>
            </a:r>
          </a:p>
          <a:p>
            <a:pPr eaLnBrk="1" hangingPunct="1"/>
            <a:r>
              <a:rPr lang="en-US" altLang="en-US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</a:t>
            </a:r>
            <a:endParaRPr lang="nl-NL" altLang="en-US" i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nl-NL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nl-NL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Telephone 	+31 10 303 22 29</a:t>
            </a:r>
          </a:p>
          <a:p>
            <a:pPr eaLnBrk="1" hangingPunct="1"/>
            <a:r>
              <a:rPr lang="nl-NL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Mobile		+31 6 10 17 02 80</a:t>
            </a:r>
          </a:p>
          <a:p>
            <a:pPr eaLnBrk="1" hangingPunct="1"/>
            <a:r>
              <a:rPr lang="nl-NL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		suniel.pancham@kdps.nl</a:t>
            </a:r>
          </a:p>
        </p:txBody>
      </p:sp>
      <p:pic>
        <p:nvPicPr>
          <p:cNvPr id="116744" name="Picture 48" descr="F:\DATA\Copier\Priscilla\naamloo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38" y="601663"/>
            <a:ext cx="1316037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5" name="Tekstvak 1"/>
          <p:cNvSpPr txBox="1">
            <a:spLocks noChangeArrowheads="1"/>
          </p:cNvSpPr>
          <p:nvPr/>
        </p:nvSpPr>
        <p:spPr bwMode="auto">
          <a:xfrm>
            <a:off x="8843963" y="5937250"/>
            <a:ext cx="15652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l-NL" altLang="en-US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KDPS</a:t>
            </a:r>
          </a:p>
        </p:txBody>
      </p:sp>
    </p:spTree>
    <p:extLst>
      <p:ext uri="{BB962C8B-B14F-4D97-AF65-F5344CB8AC3E}">
        <p14:creationId xmlns:p14="http://schemas.microsoft.com/office/powerpoint/2010/main" val="2461432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5351" y="353239"/>
            <a:ext cx="8077200" cy="685800"/>
          </a:xfrm>
        </p:spPr>
        <p:txBody>
          <a:bodyPr/>
          <a:lstStyle/>
          <a:p>
            <a:pPr algn="ctr"/>
            <a:r>
              <a:rPr lang="en-GB" sz="2000" dirty="0"/>
              <a:t>OECD - BEPS Actions</a:t>
            </a:r>
          </a:p>
        </p:txBody>
      </p:sp>
      <p:graphicFrame>
        <p:nvGraphicFramePr>
          <p:cNvPr id="10" name="Content Placeholder 52"/>
          <p:cNvGraphicFramePr>
            <a:graphicFrameLocks/>
          </p:cNvGraphicFramePr>
          <p:nvPr>
            <p:extLst/>
          </p:nvPr>
        </p:nvGraphicFramePr>
        <p:xfrm>
          <a:off x="1241659" y="866274"/>
          <a:ext cx="9865895" cy="5101389"/>
        </p:xfrm>
        <a:graphic>
          <a:graphicData uri="http://schemas.openxmlformats.org/drawingml/2006/table">
            <a:tbl>
              <a:tblPr firstRow="1" bandRow="1"/>
              <a:tblGrid>
                <a:gridCol w="1973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31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16714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1: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Addressing the</a:t>
                      </a:r>
                      <a:r>
                        <a:rPr lang="en-GB" sz="1400" b="0" baseline="0" dirty="0">
                          <a:solidFill>
                            <a:schemeClr val="bg1"/>
                          </a:solidFill>
                        </a:rPr>
                        <a:t> Tax Challenges of the Digital Econom</a:t>
                      </a:r>
                      <a:r>
                        <a:rPr lang="en-GB" sz="1600" b="0" baseline="0" dirty="0">
                          <a:solidFill>
                            <a:schemeClr val="bg1"/>
                          </a:solidFill>
                        </a:rPr>
                        <a:t>y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2: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Neutralising the Effects of Hybrid Mismatch Arrangements</a:t>
                      </a: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3: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Designing Effective Controlled Foreign Company Rules</a:t>
                      </a: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4: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bg1"/>
                          </a:solidFill>
                        </a:rPr>
                        <a:t>Limiting Base Erosion</a:t>
                      </a:r>
                      <a:r>
                        <a:rPr lang="en-GB" sz="1200" b="0" baseline="0" dirty="0">
                          <a:solidFill>
                            <a:schemeClr val="bg1"/>
                          </a:solidFill>
                        </a:rPr>
                        <a:t> Involving Interest Deductions and Other Financial Payments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5: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bg1"/>
                          </a:solidFill>
                        </a:rPr>
                        <a:t>Countering</a:t>
                      </a:r>
                      <a:r>
                        <a:rPr lang="en-GB" sz="1200" b="0" baseline="0" dirty="0">
                          <a:solidFill>
                            <a:schemeClr val="bg1"/>
                          </a:solidFill>
                        </a:rPr>
                        <a:t> Harmful Tax Practices More Effectively, Taking into Account Transparency and Substance</a:t>
                      </a: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7834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6: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Preventing the Granting of Treaty</a:t>
                      </a:r>
                      <a:r>
                        <a:rPr lang="en-GB" sz="1400" b="0" baseline="0" dirty="0">
                          <a:solidFill>
                            <a:schemeClr val="bg1"/>
                          </a:solidFill>
                        </a:rPr>
                        <a:t> Benefits in Inappropriate Circumstances 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7: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bg1"/>
                          </a:solidFill>
                        </a:rPr>
                        <a:t>Preventing the Artificial</a:t>
                      </a:r>
                      <a:r>
                        <a:rPr lang="en-GB" sz="1200" b="0" baseline="0" dirty="0">
                          <a:solidFill>
                            <a:schemeClr val="bg1"/>
                          </a:solidFill>
                        </a:rPr>
                        <a:t> Avoidance of Permanent Establishment Status</a:t>
                      </a:r>
                      <a:endParaRPr lang="en-GB" sz="1200" b="0" dirty="0">
                        <a:solidFill>
                          <a:schemeClr val="bg1"/>
                        </a:solidFill>
                      </a:endParaRPr>
                    </a:p>
                    <a:p>
                      <a:endParaRPr lang="en-GB" sz="8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8: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Aligning Transfer Pricing Outcomes with Value Creation 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Intangibles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9: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Aligning Transfer Pricing Outcomes with Value Creation 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Risks &amp; capital</a:t>
                      </a:r>
                    </a:p>
                    <a:p>
                      <a:endParaRPr lang="en-GB" sz="8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10: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bg1"/>
                          </a:solidFill>
                        </a:rPr>
                        <a:t>Aligning Transfer Pricing Outcomes with Value Creation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Other</a:t>
                      </a:r>
                      <a:r>
                        <a:rPr lang="en-GB" sz="1200" b="1" baseline="0" dirty="0">
                          <a:solidFill>
                            <a:schemeClr val="bg1"/>
                          </a:solidFill>
                        </a:rPr>
                        <a:t> high-risk transactions</a:t>
                      </a:r>
                    </a:p>
                    <a:p>
                      <a:pPr algn="ctr"/>
                      <a:endParaRPr lang="en-GB" sz="8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6841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11: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Measuring and Monitoring </a:t>
                      </a:r>
                      <a:r>
                        <a:rPr lang="en-GB" sz="1400" b="0" baseline="0" dirty="0">
                          <a:solidFill>
                            <a:schemeClr val="bg1"/>
                          </a:solidFill>
                        </a:rPr>
                        <a:t>BEPS</a:t>
                      </a:r>
                      <a:endParaRPr lang="en-GB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12: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Mandatory Disclosure Rules</a:t>
                      </a:r>
                      <a:endParaRPr lang="en-GB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13:</a:t>
                      </a:r>
                    </a:p>
                    <a:p>
                      <a:pPr algn="ctr"/>
                      <a:endParaRPr lang="en-GB" sz="12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200" b="0" baseline="0" dirty="0">
                          <a:solidFill>
                            <a:schemeClr val="bg1"/>
                          </a:solidFill>
                        </a:rPr>
                        <a:t>Transfer Pricing Documentation and Country by Country Reporting</a:t>
                      </a: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14: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400" b="0" dirty="0">
                          <a:solidFill>
                            <a:schemeClr val="bg1"/>
                          </a:solidFill>
                        </a:rPr>
                        <a:t>Making Dispute Resolution</a:t>
                      </a:r>
                      <a:r>
                        <a:rPr lang="en-GB" sz="1400" b="0" baseline="0" dirty="0">
                          <a:solidFill>
                            <a:schemeClr val="bg1"/>
                          </a:solidFill>
                        </a:rPr>
                        <a:t> Mechanisms More Effective</a:t>
                      </a:r>
                    </a:p>
                    <a:p>
                      <a:pPr algn="ctr"/>
                      <a:endParaRPr lang="en-GB" sz="8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ACTION 15: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bg1"/>
                          </a:solidFill>
                        </a:rPr>
                        <a:t>Developing</a:t>
                      </a:r>
                      <a:r>
                        <a:rPr lang="en-GB" sz="1200" b="0" baseline="0" dirty="0">
                          <a:solidFill>
                            <a:schemeClr val="bg1"/>
                          </a:solidFill>
                        </a:rPr>
                        <a:t> a Multilateral Instrument to Modify Bilateral Tax Treaties 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>
                <a:solidFill>
                  <a:srgbClr val="000000"/>
                </a:solidFill>
              </a:rPr>
              <a:pPr/>
              <a:t>3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hthoek 4"/>
          <p:cNvSpPr/>
          <p:nvPr/>
        </p:nvSpPr>
        <p:spPr bwMode="auto">
          <a:xfrm>
            <a:off x="1991544" y="6309320"/>
            <a:ext cx="504056" cy="32008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400">
              <a:solidFill>
                <a:srgbClr val="000000"/>
              </a:solidFill>
              <a:latin typeface="Times" pitchFamily="-32" charset="0"/>
            </a:endParaRPr>
          </a:p>
        </p:txBody>
      </p:sp>
      <p:sp>
        <p:nvSpPr>
          <p:cNvPr id="4" name="Ovaal 3"/>
          <p:cNvSpPr/>
          <p:nvPr/>
        </p:nvSpPr>
        <p:spPr bwMode="auto">
          <a:xfrm>
            <a:off x="5197115" y="665659"/>
            <a:ext cx="1954982" cy="1707482"/>
          </a:xfrm>
          <a:prstGeom prst="ellipse">
            <a:avLst/>
          </a:prstGeom>
          <a:noFill/>
          <a:ln w="381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400">
              <a:solidFill>
                <a:srgbClr val="000000"/>
              </a:solidFill>
              <a:latin typeface="Times" pitchFamily="-32" charset="0"/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rgbClr val="000000"/>
                </a:solidFill>
              </a:rPr>
              <a:t>© Suniel Pancham</a:t>
            </a:r>
          </a:p>
        </p:txBody>
      </p:sp>
    </p:spTree>
    <p:extLst>
      <p:ext uri="{BB962C8B-B14F-4D97-AF65-F5344CB8AC3E}">
        <p14:creationId xmlns:p14="http://schemas.microsoft.com/office/powerpoint/2010/main" val="211500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916939" y="749649"/>
            <a:ext cx="10358120" cy="677108"/>
          </a:xfrm>
        </p:spPr>
        <p:txBody>
          <a:bodyPr/>
          <a:lstStyle/>
          <a:p>
            <a:pPr algn="ctr"/>
            <a:r>
              <a:rPr lang="nl-NL" dirty="0"/>
              <a:t>EU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idx="1"/>
          </p:nvPr>
        </p:nvSpPr>
        <p:spPr>
          <a:xfrm>
            <a:off x="916939" y="1885695"/>
            <a:ext cx="10358120" cy="344709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b="0" dirty="0"/>
              <a:t>CFC-regeling in de ATAD1</a:t>
            </a:r>
          </a:p>
          <a:p>
            <a:endParaRPr lang="nl-NL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b="0" dirty="0"/>
              <a:t>Minimumbepaling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b="0" dirty="0"/>
              <a:t>Inmiddels geïmplementeerd en effectief  in Nederland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b="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b="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173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293243"/>
            <a:ext cx="571246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0" spc="-5" dirty="0">
                <a:latin typeface="Calibri Light"/>
                <a:cs typeface="Calibri Light"/>
              </a:rPr>
              <a:t>C</a:t>
            </a:r>
            <a:r>
              <a:rPr sz="4400" b="0" spc="-50" dirty="0">
                <a:latin typeface="Calibri Light"/>
                <a:cs typeface="Calibri Light"/>
              </a:rPr>
              <a:t>F</a:t>
            </a:r>
            <a:r>
              <a:rPr sz="4400" b="0" dirty="0">
                <a:latin typeface="Calibri Light"/>
                <a:cs typeface="Calibri Light"/>
              </a:rPr>
              <a:t>C</a:t>
            </a:r>
            <a:r>
              <a:rPr sz="4400" b="0" spc="-5" dirty="0">
                <a:latin typeface="Calibri Light"/>
                <a:cs typeface="Calibri Light"/>
              </a:rPr>
              <a:t> </a:t>
            </a:r>
            <a:r>
              <a:rPr sz="4400" b="0" spc="5" dirty="0">
                <a:latin typeface="Calibri Light"/>
                <a:cs typeface="Calibri Light"/>
              </a:rPr>
              <a:t>(</a:t>
            </a:r>
            <a:r>
              <a:rPr sz="4400" b="0" dirty="0">
                <a:latin typeface="Calibri Light"/>
                <a:cs typeface="Calibri Light"/>
              </a:rPr>
              <a:t>a</a:t>
            </a:r>
            <a:r>
              <a:rPr sz="4400" b="0" spc="-10" dirty="0">
                <a:latin typeface="Calibri Light"/>
                <a:cs typeface="Calibri Light"/>
              </a:rPr>
              <a:t>rt</a:t>
            </a:r>
            <a:r>
              <a:rPr sz="4400" b="0" spc="-15" dirty="0">
                <a:latin typeface="Calibri Light"/>
                <a:cs typeface="Calibri Light"/>
              </a:rPr>
              <a:t>.</a:t>
            </a:r>
            <a:r>
              <a:rPr sz="4400" b="0" spc="-20" dirty="0">
                <a:latin typeface="Calibri Light"/>
                <a:cs typeface="Calibri Light"/>
              </a:rPr>
              <a:t> </a:t>
            </a:r>
            <a:r>
              <a:rPr sz="4400" b="0" dirty="0">
                <a:latin typeface="Calibri Light"/>
                <a:cs typeface="Calibri Light"/>
              </a:rPr>
              <a:t>7 </a:t>
            </a:r>
            <a:r>
              <a:rPr sz="4400" b="0" spc="-5" dirty="0" err="1">
                <a:latin typeface="Calibri Light"/>
                <a:cs typeface="Calibri Light"/>
              </a:rPr>
              <a:t>e</a:t>
            </a:r>
            <a:r>
              <a:rPr sz="4400" b="0" dirty="0" err="1">
                <a:latin typeface="Calibri Light"/>
                <a:cs typeface="Calibri Light"/>
              </a:rPr>
              <a:t>n</a:t>
            </a:r>
            <a:r>
              <a:rPr sz="4400" b="0" spc="5" dirty="0">
                <a:latin typeface="Calibri Light"/>
                <a:cs typeface="Calibri Light"/>
              </a:rPr>
              <a:t> </a:t>
            </a:r>
            <a:r>
              <a:rPr sz="4400" b="0" dirty="0">
                <a:latin typeface="Calibri Light"/>
                <a:cs typeface="Calibri Light"/>
              </a:rPr>
              <a:t>8</a:t>
            </a:r>
            <a:r>
              <a:rPr lang="nl-NL" sz="4400" b="0" dirty="0">
                <a:latin typeface="Calibri Light"/>
                <a:cs typeface="Calibri Light"/>
              </a:rPr>
              <a:t> ATAD</a:t>
            </a:r>
            <a:r>
              <a:rPr sz="4400" b="0" dirty="0">
                <a:latin typeface="Calibri Light"/>
                <a:cs typeface="Calibri Light"/>
              </a:rPr>
              <a:t>)</a:t>
            </a:r>
            <a:endParaRPr sz="4400" dirty="0">
              <a:latin typeface="Calibri Light"/>
              <a:cs typeface="Calibri 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64837" y="1102149"/>
            <a:ext cx="2345690" cy="295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2000" b="1" spc="-80" dirty="0">
                <a:latin typeface="Calibri"/>
                <a:cs typeface="Calibri"/>
              </a:rPr>
              <a:t>W</a:t>
            </a:r>
            <a:r>
              <a:rPr sz="2000" b="1" spc="-10" dirty="0">
                <a:latin typeface="Calibri"/>
                <a:cs typeface="Calibri"/>
              </a:rPr>
              <a:t>a</a:t>
            </a:r>
            <a:r>
              <a:rPr sz="2000" b="1" dirty="0">
                <a:latin typeface="Calibri"/>
                <a:cs typeface="Calibri"/>
              </a:rPr>
              <a:t>nn</a:t>
            </a:r>
            <a:r>
              <a:rPr sz="2000" b="1" spc="-5" dirty="0">
                <a:latin typeface="Calibri"/>
                <a:cs typeface="Calibri"/>
              </a:rPr>
              <a:t>ee</a:t>
            </a:r>
            <a:r>
              <a:rPr sz="2000" b="1" dirty="0">
                <a:latin typeface="Calibri"/>
                <a:cs typeface="Calibri"/>
              </a:rPr>
              <a:t>r</a:t>
            </a:r>
            <a:r>
              <a:rPr sz="2000" b="1" spc="-5" dirty="0">
                <a:latin typeface="Calibri"/>
                <a:cs typeface="Calibri"/>
              </a:rPr>
              <a:t> ee</a:t>
            </a:r>
            <a:r>
              <a:rPr sz="2000" b="1" dirty="0">
                <a:latin typeface="Calibri"/>
                <a:cs typeface="Calibri"/>
              </a:rPr>
              <a:t>n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C</a:t>
            </a:r>
            <a:r>
              <a:rPr sz="2000" b="1" spc="-10" dirty="0">
                <a:latin typeface="Calibri"/>
                <a:cs typeface="Calibri"/>
              </a:rPr>
              <a:t>F</a:t>
            </a:r>
            <a:r>
              <a:rPr sz="2000" b="1" spc="-5" dirty="0">
                <a:latin typeface="Calibri"/>
                <a:cs typeface="Calibri"/>
              </a:rPr>
              <a:t>C</a:t>
            </a:r>
            <a:r>
              <a:rPr sz="2000" b="1" dirty="0">
                <a:latin typeface="Calibri"/>
                <a:cs typeface="Calibri"/>
              </a:rPr>
              <a:t>?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22037" y="1458413"/>
            <a:ext cx="5081270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5080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spc="-25" dirty="0">
                <a:latin typeface="Calibri"/>
                <a:cs typeface="Calibri"/>
              </a:rPr>
              <a:t>M</a:t>
            </a:r>
            <a:r>
              <a:rPr sz="1800" spc="-10" dirty="0">
                <a:latin typeface="Calibri"/>
                <a:cs typeface="Calibri"/>
              </a:rPr>
              <a:t>eer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dan </a:t>
            </a:r>
            <a:r>
              <a:rPr sz="1800" spc="-15" dirty="0">
                <a:latin typeface="Calibri"/>
                <a:cs typeface="Calibri"/>
              </a:rPr>
              <a:t>50%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lang="nl-NL" sz="1800" spc="10" dirty="0">
                <a:latin typeface="Calibri"/>
                <a:cs typeface="Calibri"/>
              </a:rPr>
              <a:t>belang; </a:t>
            </a:r>
            <a:r>
              <a:rPr sz="1800" spc="-10" dirty="0" err="1">
                <a:latin typeface="Calibri"/>
                <a:cs typeface="Calibri"/>
              </a:rPr>
              <a:t>e</a:t>
            </a:r>
            <a:r>
              <a:rPr sz="1800" dirty="0" err="1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 </a:t>
            </a:r>
            <a:endParaRPr lang="nl-NL" sz="1800" dirty="0">
              <a:latin typeface="Calibri"/>
              <a:cs typeface="Calibri"/>
            </a:endParaRPr>
          </a:p>
          <a:p>
            <a:pPr marL="299085" marR="5080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spc="-20" dirty="0" err="1">
                <a:latin typeface="Calibri"/>
                <a:cs typeface="Calibri"/>
              </a:rPr>
              <a:t>w</a:t>
            </a:r>
            <a:r>
              <a:rPr sz="1800" spc="-10" dirty="0" err="1">
                <a:latin typeface="Calibri"/>
                <a:cs typeface="Calibri"/>
              </a:rPr>
              <a:t>i</a:t>
            </a:r>
            <a:r>
              <a:rPr sz="1800" dirty="0" err="1">
                <a:latin typeface="Calibri"/>
                <a:cs typeface="Calibri"/>
              </a:rPr>
              <a:t>n</a:t>
            </a:r>
            <a:r>
              <a:rPr sz="1800" spc="-20" dirty="0" err="1">
                <a:latin typeface="Calibri"/>
                <a:cs typeface="Calibri"/>
              </a:rPr>
              <a:t>s</a:t>
            </a:r>
            <a:r>
              <a:rPr sz="1800" spc="-15" dirty="0" err="1">
                <a:latin typeface="Calibri"/>
                <a:cs typeface="Calibri"/>
              </a:rPr>
              <a:t>t</a:t>
            </a:r>
            <a:r>
              <a:rPr sz="1800" dirty="0" err="1">
                <a:latin typeface="Calibri"/>
                <a:cs typeface="Calibri"/>
              </a:rPr>
              <a:t>b</a:t>
            </a:r>
            <a:r>
              <a:rPr sz="1800" spc="-10" dirty="0" err="1">
                <a:latin typeface="Calibri"/>
                <a:cs typeface="Calibri"/>
              </a:rPr>
              <a:t>el</a:t>
            </a:r>
            <a:r>
              <a:rPr sz="1800" dirty="0" err="1">
                <a:latin typeface="Calibri"/>
                <a:cs typeface="Calibri"/>
              </a:rPr>
              <a:t>a</a:t>
            </a:r>
            <a:r>
              <a:rPr sz="1800" spc="-20" dirty="0" err="1">
                <a:latin typeface="Calibri"/>
                <a:cs typeface="Calibri"/>
              </a:rPr>
              <a:t>s</a:t>
            </a:r>
            <a:r>
              <a:rPr sz="1800" spc="-15" dirty="0" err="1">
                <a:latin typeface="Calibri"/>
                <a:cs typeface="Calibri"/>
              </a:rPr>
              <a:t>t</a:t>
            </a:r>
            <a:r>
              <a:rPr sz="1800" spc="-5" dirty="0" err="1">
                <a:latin typeface="Calibri"/>
                <a:cs typeface="Calibri"/>
              </a:rPr>
              <a:t>i</a:t>
            </a:r>
            <a:r>
              <a:rPr sz="1800" dirty="0" err="1">
                <a:latin typeface="Calibri"/>
                <a:cs typeface="Calibri"/>
              </a:rPr>
              <a:t>n</a:t>
            </a:r>
            <a:r>
              <a:rPr sz="1800" spc="-10" dirty="0" err="1">
                <a:latin typeface="Calibri"/>
                <a:cs typeface="Calibri"/>
              </a:rPr>
              <a:t>g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e</a:t>
            </a:r>
            <a:r>
              <a:rPr sz="1800" spc="-10" dirty="0">
                <a:latin typeface="Calibri"/>
                <a:cs typeface="Calibri"/>
              </a:rPr>
              <a:t>f</a:t>
            </a:r>
            <a:r>
              <a:rPr sz="1800" spc="-50" dirty="0">
                <a:latin typeface="Calibri"/>
                <a:cs typeface="Calibri"/>
              </a:rPr>
              <a:t>f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c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spc="-20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f 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-1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g</a:t>
            </a:r>
            <a:r>
              <a:rPr sz="1800" spc="-10" dirty="0">
                <a:latin typeface="Calibri"/>
                <a:cs typeface="Calibri"/>
              </a:rPr>
              <a:t>er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dan </a:t>
            </a:r>
            <a:r>
              <a:rPr sz="1800" spc="-15" dirty="0">
                <a:latin typeface="Calibri"/>
                <a:cs typeface="Calibri"/>
              </a:rPr>
              <a:t>50%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</a:t>
            </a:r>
            <a:r>
              <a:rPr sz="1800" spc="-10" dirty="0">
                <a:latin typeface="Calibri"/>
                <a:cs typeface="Calibri"/>
              </a:rPr>
              <a:t>a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spc="-10" dirty="0">
                <a:latin typeface="Calibri"/>
                <a:cs typeface="Calibri"/>
              </a:rPr>
              <a:t>ent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"/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Wingdings"/>
              <a:buChar char=""/>
            </a:pPr>
            <a:endParaRPr sz="1800" dirty="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1185"/>
              </a:spcBef>
              <a:buFont typeface="Wingdings"/>
              <a:buChar char=""/>
              <a:tabLst>
                <a:tab pos="299720" algn="l"/>
              </a:tabLst>
            </a:pPr>
            <a:r>
              <a:rPr sz="1800" spc="-5" dirty="0">
                <a:latin typeface="Calibri"/>
                <a:cs typeface="Calibri"/>
              </a:rPr>
              <a:t>MODE</a:t>
            </a:r>
            <a:r>
              <a:rPr sz="1800" dirty="0">
                <a:latin typeface="Calibri"/>
                <a:cs typeface="Calibri"/>
              </a:rPr>
              <a:t>L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e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MODE</a:t>
            </a:r>
            <a:r>
              <a:rPr sz="1800" dirty="0">
                <a:latin typeface="Calibri"/>
                <a:cs typeface="Calibri"/>
              </a:rPr>
              <a:t>L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64837" y="2327445"/>
            <a:ext cx="2260600" cy="295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B</a:t>
            </a:r>
            <a:r>
              <a:rPr sz="2000" b="1" spc="-5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sm</a:t>
            </a:r>
            <a:r>
              <a:rPr sz="2000" b="1" spc="-15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t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i</a:t>
            </a:r>
            <a:r>
              <a:rPr sz="2000" b="1" dirty="0">
                <a:latin typeface="Calibri"/>
                <a:cs typeface="Calibri"/>
              </a:rPr>
              <a:t>n</a:t>
            </a:r>
            <a:r>
              <a:rPr sz="2000" b="1" spc="-65" dirty="0">
                <a:latin typeface="Calibri"/>
                <a:cs typeface="Calibri"/>
              </a:rPr>
              <a:t>k</a:t>
            </a:r>
            <a:r>
              <a:rPr sz="2000" b="1" dirty="0">
                <a:latin typeface="Calibri"/>
                <a:cs typeface="Calibri"/>
              </a:rPr>
              <a:t>om</a:t>
            </a:r>
            <a:r>
              <a:rPr sz="2000" b="1" spc="-5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n?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64837" y="3351573"/>
            <a:ext cx="1992630" cy="295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U</a:t>
            </a:r>
            <a:r>
              <a:rPr sz="2000" b="1" spc="-5" dirty="0">
                <a:latin typeface="Calibri"/>
                <a:cs typeface="Calibri"/>
              </a:rPr>
              <a:t>i</a:t>
            </a:r>
            <a:r>
              <a:rPr sz="2000" b="1" dirty="0">
                <a:latin typeface="Calibri"/>
                <a:cs typeface="Calibri"/>
              </a:rPr>
              <a:t>t</a:t>
            </a:r>
            <a:r>
              <a:rPr sz="2000" b="1" spc="-45" dirty="0">
                <a:latin typeface="Calibri"/>
                <a:cs typeface="Calibri"/>
              </a:rPr>
              <a:t>z</a:t>
            </a:r>
            <a:r>
              <a:rPr sz="2000" b="1" dirty="0">
                <a:latin typeface="Calibri"/>
                <a:cs typeface="Calibri"/>
              </a:rPr>
              <a:t>ond</a:t>
            </a:r>
            <a:r>
              <a:rPr sz="2000" b="1" spc="-5" dirty="0">
                <a:latin typeface="Calibri"/>
                <a:cs typeface="Calibri"/>
              </a:rPr>
              <a:t>eri</a:t>
            </a:r>
            <a:r>
              <a:rPr sz="2000" b="1" dirty="0">
                <a:latin typeface="Calibri"/>
                <a:cs typeface="Calibri"/>
              </a:rPr>
              <a:t>n</a:t>
            </a:r>
            <a:r>
              <a:rPr sz="2000" b="1" spc="-30" dirty="0">
                <a:latin typeface="Calibri"/>
                <a:cs typeface="Calibri"/>
              </a:rPr>
              <a:t>g</a:t>
            </a:r>
            <a:r>
              <a:rPr sz="2000" b="1" spc="-5" dirty="0">
                <a:latin typeface="Calibri"/>
                <a:cs typeface="Calibri"/>
              </a:rPr>
              <a:t>en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64837" y="3707837"/>
            <a:ext cx="5272405" cy="3149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56285" marR="5080" indent="-286385">
              <a:lnSpc>
                <a:spcPct val="100000"/>
              </a:lnSpc>
              <a:buFont typeface="Wingdings"/>
              <a:buChar char=""/>
              <a:tabLst>
                <a:tab pos="756920" algn="l"/>
              </a:tabLst>
            </a:pPr>
            <a:r>
              <a:rPr lang="nl-NL" sz="1800" dirty="0">
                <a:latin typeface="Calibri"/>
                <a:cs typeface="Calibri"/>
              </a:rPr>
              <a:t>Bij A: </a:t>
            </a:r>
            <a:r>
              <a:rPr sz="1800" dirty="0" err="1">
                <a:latin typeface="Calibri"/>
                <a:cs typeface="Calibri"/>
              </a:rPr>
              <a:t>b</a:t>
            </a:r>
            <a:r>
              <a:rPr sz="1800" spc="-10" dirty="0" err="1">
                <a:latin typeface="Calibri"/>
                <a:cs typeface="Calibri"/>
              </a:rPr>
              <a:t>i</a:t>
            </a:r>
            <a:r>
              <a:rPr sz="1800" dirty="0" err="1">
                <a:latin typeface="Calibri"/>
                <a:cs typeface="Calibri"/>
              </a:rPr>
              <a:t>j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w</a:t>
            </a:r>
            <a:r>
              <a:rPr sz="1800" spc="-20" dirty="0">
                <a:latin typeface="Calibri"/>
                <a:cs typeface="Calibri"/>
              </a:rPr>
              <a:t>e</a:t>
            </a:r>
            <a:r>
              <a:rPr sz="1800" spc="-40" dirty="0">
                <a:latin typeface="Calibri"/>
                <a:cs typeface="Calibri"/>
              </a:rPr>
              <a:t>z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spc="-5" dirty="0">
                <a:latin typeface="Calibri"/>
                <a:cs typeface="Calibri"/>
              </a:rPr>
              <a:t>j</a:t>
            </a:r>
            <a:r>
              <a:rPr sz="1800" spc="-75" dirty="0">
                <a:latin typeface="Calibri"/>
                <a:cs typeface="Calibri"/>
              </a:rPr>
              <a:t>k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c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m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h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c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v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spc="-40" dirty="0">
                <a:latin typeface="Calibri"/>
                <a:cs typeface="Calibri"/>
              </a:rPr>
              <a:t>t</a:t>
            </a:r>
            <a:r>
              <a:rPr sz="1800" spc="-10" dirty="0">
                <a:latin typeface="Calibri"/>
                <a:cs typeface="Calibri"/>
              </a:rPr>
              <a:t>eit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</a:t>
            </a:r>
            <a:r>
              <a:rPr sz="1800" dirty="0">
                <a:latin typeface="Calibri"/>
                <a:cs typeface="Calibri"/>
              </a:rPr>
              <a:t>d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d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spc="-10" dirty="0">
                <a:latin typeface="Calibri"/>
                <a:cs typeface="Calibri"/>
              </a:rPr>
              <a:t>p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spc="-5" dirty="0">
                <a:latin typeface="Calibri"/>
                <a:cs typeface="Calibri"/>
              </a:rPr>
              <a:t>io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10" dirty="0">
                <a:latin typeface="Calibri"/>
                <a:cs typeface="Calibri"/>
              </a:rPr>
              <a:t>eel</a:t>
            </a:r>
            <a:r>
              <a:rPr sz="1800" dirty="0">
                <a:latin typeface="Calibri"/>
                <a:cs typeface="Calibri"/>
              </a:rPr>
              <a:t>)</a:t>
            </a:r>
          </a:p>
          <a:p>
            <a:pPr marL="756285" indent="-286385">
              <a:lnSpc>
                <a:spcPct val="100000"/>
              </a:lnSpc>
              <a:spcBef>
                <a:spcPts val="430"/>
              </a:spcBef>
              <a:buFont typeface="Wingdings"/>
              <a:buChar char=""/>
              <a:tabLst>
                <a:tab pos="756920" algn="l"/>
              </a:tabLst>
            </a:pPr>
            <a:r>
              <a:rPr sz="1800" spc="-5" dirty="0">
                <a:latin typeface="Calibri"/>
                <a:cs typeface="Calibri"/>
              </a:rPr>
              <a:t>B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j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: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d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f m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nd</a:t>
            </a:r>
            <a:r>
              <a:rPr sz="1800" spc="-10" dirty="0">
                <a:latin typeface="Calibri"/>
                <a:cs typeface="Calibri"/>
              </a:rPr>
              <a:t>er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15" dirty="0">
                <a:latin typeface="Calibri"/>
                <a:cs typeface="Calibri"/>
              </a:rPr>
              <a:t>m</a:t>
            </a:r>
            <a:r>
              <a:rPr sz="1800" spc="-20" dirty="0">
                <a:latin typeface="Calibri"/>
                <a:cs typeface="Calibri"/>
              </a:rPr>
              <a:t>e</a:t>
            </a:r>
            <a:r>
              <a:rPr sz="1800" spc="-10" dirty="0">
                <a:latin typeface="Calibri"/>
                <a:cs typeface="Calibri"/>
              </a:rPr>
              <a:t>t</a:t>
            </a:r>
            <a:r>
              <a:rPr sz="1800" spc="-5" dirty="0">
                <a:latin typeface="Calibri"/>
                <a:cs typeface="Calibri"/>
              </a:rPr>
              <a:t> i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k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spc="-15" dirty="0">
                <a:latin typeface="Calibri"/>
                <a:cs typeface="Calibri"/>
              </a:rPr>
              <a:t>me</a:t>
            </a:r>
            <a:r>
              <a:rPr sz="1800" dirty="0">
                <a:latin typeface="Calibri"/>
                <a:cs typeface="Calibri"/>
              </a:rPr>
              <a:t>n</a:t>
            </a:r>
          </a:p>
          <a:p>
            <a:pPr marL="756285" marR="137795" indent="-286385">
              <a:lnSpc>
                <a:spcPct val="100000"/>
              </a:lnSpc>
              <a:spcBef>
                <a:spcPts val="430"/>
              </a:spcBef>
              <a:buFont typeface="Wingdings"/>
              <a:buChar char=""/>
              <a:tabLst>
                <a:tab pos="756920" algn="l"/>
              </a:tabLst>
            </a:pPr>
            <a:r>
              <a:rPr sz="1800" spc="-5" dirty="0">
                <a:latin typeface="Calibri"/>
                <a:cs typeface="Calibri"/>
              </a:rPr>
              <a:t>B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j</a:t>
            </a:r>
            <a:r>
              <a:rPr sz="1800" spc="-10" dirty="0">
                <a:latin typeface="Calibri"/>
                <a:cs typeface="Calibri"/>
              </a:rPr>
              <a:t> A: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m</a:t>
            </a:r>
            <a:r>
              <a:rPr sz="1800" spc="-20" dirty="0">
                <a:latin typeface="Calibri"/>
                <a:cs typeface="Calibri"/>
              </a:rPr>
              <a:t>e</a:t>
            </a:r>
            <a:r>
              <a:rPr sz="1800" spc="-10" dirty="0">
                <a:latin typeface="Calibri"/>
                <a:cs typeface="Calibri"/>
              </a:rPr>
              <a:t>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d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f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nd</a:t>
            </a:r>
            <a:r>
              <a:rPr sz="1800" spc="-10" dirty="0">
                <a:latin typeface="Calibri"/>
                <a:cs typeface="Calibri"/>
              </a:rPr>
              <a:t>er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15" dirty="0">
                <a:latin typeface="Calibri"/>
                <a:cs typeface="Calibri"/>
              </a:rPr>
              <a:t>m</a:t>
            </a:r>
            <a:r>
              <a:rPr sz="1800" spc="-20" dirty="0">
                <a:latin typeface="Calibri"/>
                <a:cs typeface="Calibri"/>
              </a:rPr>
              <a:t>e</a:t>
            </a:r>
            <a:r>
              <a:rPr sz="1800" spc="-10" dirty="0">
                <a:latin typeface="Calibri"/>
                <a:cs typeface="Calibri"/>
              </a:rPr>
              <a:t>t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g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-10" dirty="0">
                <a:latin typeface="Calibri"/>
                <a:cs typeface="Calibri"/>
              </a:rPr>
              <a:t>iee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d 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k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spc="-15" dirty="0">
                <a:latin typeface="Calibri"/>
                <a:cs typeface="Calibri"/>
              </a:rPr>
              <a:t>me</a:t>
            </a:r>
            <a:r>
              <a:rPr sz="1800" dirty="0">
                <a:latin typeface="Calibri"/>
                <a:cs typeface="Calibri"/>
              </a:rPr>
              <a:t>n</a:t>
            </a:r>
          </a:p>
          <a:p>
            <a:pPr>
              <a:lnSpc>
                <a:spcPct val="100000"/>
              </a:lnSpc>
              <a:buFont typeface="Wingdings"/>
              <a:buChar char=""/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Wingdings"/>
              <a:buChar char=""/>
            </a:pPr>
            <a:endParaRPr sz="1800" dirty="0">
              <a:latin typeface="Times New Roman"/>
              <a:cs typeface="Times New Roman"/>
            </a:endParaRPr>
          </a:p>
          <a:p>
            <a:pPr marL="756285" indent="-286385">
              <a:lnSpc>
                <a:spcPct val="100000"/>
              </a:lnSpc>
              <a:spcBef>
                <a:spcPts val="1185"/>
              </a:spcBef>
              <a:buFont typeface="Wingdings"/>
              <a:buChar char=""/>
              <a:tabLst>
                <a:tab pos="756920" algn="l"/>
              </a:tabLst>
            </a:pP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pn</a:t>
            </a:r>
            <a:r>
              <a:rPr sz="1800" spc="-15" dirty="0">
                <a:latin typeface="Calibri"/>
                <a:cs typeface="Calibri"/>
              </a:rPr>
              <a:t>ame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spc="-20" dirty="0">
                <a:latin typeface="Calibri"/>
                <a:cs typeface="Calibri"/>
              </a:rPr>
              <a:t>e</a:t>
            </a:r>
            <a:r>
              <a:rPr sz="1800" spc="-10" dirty="0">
                <a:latin typeface="Calibri"/>
                <a:cs typeface="Calibri"/>
              </a:rPr>
              <a:t>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jd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spc="-10" dirty="0">
                <a:latin typeface="Calibri"/>
                <a:cs typeface="Calibri"/>
              </a:rPr>
              <a:t>g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g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75" dirty="0">
                <a:latin typeface="Calibri"/>
                <a:cs typeface="Calibri"/>
              </a:rPr>
              <a:t>k</a:t>
            </a:r>
            <a:r>
              <a:rPr sz="1800" spc="-10" dirty="0">
                <a:latin typeface="Calibri"/>
                <a:cs typeface="Calibri"/>
              </a:rPr>
              <a:t>ee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15" dirty="0">
                <a:latin typeface="Calibri"/>
                <a:cs typeface="Calibri"/>
              </a:rPr>
              <a:t>m</a:t>
            </a:r>
            <a:r>
              <a:rPr sz="1800" spc="-20" dirty="0">
                <a:latin typeface="Calibri"/>
                <a:cs typeface="Calibri"/>
              </a:rPr>
              <a:t>e</a:t>
            </a:r>
            <a:r>
              <a:rPr sz="1800" spc="-10" dirty="0">
                <a:latin typeface="Calibri"/>
                <a:cs typeface="Calibri"/>
              </a:rPr>
              <a:t>t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k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spc="-15" dirty="0">
                <a:latin typeface="Calibri"/>
                <a:cs typeface="Calibri"/>
              </a:rPr>
              <a:t>me</a:t>
            </a:r>
            <a:r>
              <a:rPr sz="1800" dirty="0">
                <a:latin typeface="Calibri"/>
                <a:cs typeface="Calibri"/>
              </a:rPr>
              <a:t>n</a:t>
            </a: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1800" b="1" spc="-5" dirty="0">
                <a:latin typeface="Calibri"/>
                <a:cs typeface="Calibri"/>
              </a:rPr>
              <a:t>C</a:t>
            </a:r>
            <a:r>
              <a:rPr sz="1800" b="1" spc="-30" dirty="0">
                <a:latin typeface="Calibri"/>
                <a:cs typeface="Calibri"/>
              </a:rPr>
              <a:t>r</a:t>
            </a:r>
            <a:r>
              <a:rPr sz="1800" b="1" spc="5" dirty="0">
                <a:latin typeface="Calibri"/>
                <a:cs typeface="Calibri"/>
              </a:rPr>
              <a:t>e</a:t>
            </a:r>
            <a:r>
              <a:rPr sz="1800" b="1" spc="-5" dirty="0">
                <a:latin typeface="Calibri"/>
                <a:cs typeface="Calibri"/>
              </a:rPr>
              <a:t>d</a:t>
            </a:r>
            <a:r>
              <a:rPr sz="1800" b="1" spc="-10" dirty="0">
                <a:latin typeface="Calibri"/>
                <a:cs typeface="Calibri"/>
              </a:rPr>
              <a:t>it</a:t>
            </a:r>
            <a:r>
              <a:rPr sz="1800" b="1" spc="-15" dirty="0">
                <a:latin typeface="Calibri"/>
                <a:cs typeface="Calibri"/>
              </a:rPr>
              <a:t> v</a:t>
            </a:r>
            <a:r>
              <a:rPr sz="1800" b="1" spc="-10" dirty="0">
                <a:latin typeface="Calibri"/>
                <a:cs typeface="Calibri"/>
              </a:rPr>
              <a:t>oor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bui</a:t>
            </a:r>
            <a:r>
              <a:rPr sz="1800" b="1" spc="-35" dirty="0">
                <a:latin typeface="Calibri"/>
                <a:cs typeface="Calibri"/>
              </a:rPr>
              <a:t>t</a:t>
            </a:r>
            <a:r>
              <a:rPr sz="1800" b="1" spc="5" dirty="0">
                <a:latin typeface="Calibri"/>
                <a:cs typeface="Calibri"/>
              </a:rPr>
              <a:t>e</a:t>
            </a:r>
            <a:r>
              <a:rPr sz="1800" b="1" spc="-20" dirty="0">
                <a:latin typeface="Calibri"/>
                <a:cs typeface="Calibri"/>
              </a:rPr>
              <a:t>n</a:t>
            </a:r>
            <a:r>
              <a:rPr sz="1800" b="1" spc="-5" dirty="0">
                <a:latin typeface="Calibri"/>
                <a:cs typeface="Calibri"/>
              </a:rPr>
              <a:t>l</a:t>
            </a:r>
            <a:r>
              <a:rPr sz="1800" b="1" spc="-15" dirty="0">
                <a:latin typeface="Calibri"/>
                <a:cs typeface="Calibri"/>
              </a:rPr>
              <a:t>a</a:t>
            </a:r>
            <a:r>
              <a:rPr sz="1800" b="1" spc="-20" dirty="0">
                <a:latin typeface="Calibri"/>
                <a:cs typeface="Calibri"/>
              </a:rPr>
              <a:t>nd</a:t>
            </a:r>
            <a:r>
              <a:rPr sz="1800" b="1" spc="-10" dirty="0">
                <a:latin typeface="Calibri"/>
                <a:cs typeface="Calibri"/>
              </a:rPr>
              <a:t>s</a:t>
            </a:r>
            <a:r>
              <a:rPr sz="1800" b="1" dirty="0">
                <a:latin typeface="Calibri"/>
                <a:cs typeface="Calibri"/>
              </a:rPr>
              <a:t>e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w</a:t>
            </a:r>
            <a:r>
              <a:rPr sz="1800" b="1" spc="-5" dirty="0">
                <a:latin typeface="Calibri"/>
                <a:cs typeface="Calibri"/>
              </a:rPr>
              <a:t>in</a:t>
            </a:r>
            <a:r>
              <a:rPr sz="1800" b="1" spc="-35" dirty="0">
                <a:latin typeface="Calibri"/>
                <a:cs typeface="Calibri"/>
              </a:rPr>
              <a:t>s</a:t>
            </a:r>
            <a:r>
              <a:rPr sz="1800" b="1" spc="-10" dirty="0">
                <a:latin typeface="Calibri"/>
                <a:cs typeface="Calibri"/>
              </a:rPr>
              <a:t>t</a:t>
            </a:r>
            <a:r>
              <a:rPr sz="1800" b="1" spc="-5" dirty="0">
                <a:latin typeface="Calibri"/>
                <a:cs typeface="Calibri"/>
              </a:rPr>
              <a:t>b</a:t>
            </a:r>
            <a:r>
              <a:rPr sz="1800" b="1" spc="-10" dirty="0">
                <a:latin typeface="Calibri"/>
                <a:cs typeface="Calibri"/>
              </a:rPr>
              <a:t>e</a:t>
            </a:r>
            <a:r>
              <a:rPr sz="1800" b="1" spc="-5" dirty="0">
                <a:latin typeface="Calibri"/>
                <a:cs typeface="Calibri"/>
              </a:rPr>
              <a:t>l</a:t>
            </a:r>
            <a:r>
              <a:rPr sz="1800" b="1" spc="-15" dirty="0">
                <a:latin typeface="Calibri"/>
                <a:cs typeface="Calibri"/>
              </a:rPr>
              <a:t>a</a:t>
            </a:r>
            <a:r>
              <a:rPr sz="1800" b="1" spc="-45" dirty="0">
                <a:latin typeface="Calibri"/>
                <a:cs typeface="Calibri"/>
              </a:rPr>
              <a:t>s</a:t>
            </a:r>
            <a:r>
              <a:rPr sz="1800" b="1" spc="-10" dirty="0">
                <a:latin typeface="Calibri"/>
                <a:cs typeface="Calibri"/>
              </a:rPr>
              <a:t>ti</a:t>
            </a:r>
            <a:r>
              <a:rPr sz="1800" b="1" spc="-20" dirty="0">
                <a:latin typeface="Calibri"/>
                <a:cs typeface="Calibri"/>
              </a:rPr>
              <a:t>n</a:t>
            </a:r>
            <a:r>
              <a:rPr sz="1800" b="1" dirty="0">
                <a:latin typeface="Calibri"/>
                <a:cs typeface="Calibri"/>
              </a:rPr>
              <a:t>g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64837" y="5524813"/>
            <a:ext cx="200152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7034" indent="-394335">
              <a:lnSpc>
                <a:spcPct val="100000"/>
              </a:lnSpc>
              <a:buSzPct val="90000"/>
              <a:buFont typeface="Wingdings"/>
              <a:buChar char=""/>
              <a:tabLst>
                <a:tab pos="407670" algn="l"/>
              </a:tabLst>
            </a:pPr>
            <a:r>
              <a:rPr sz="2000" b="1" spc="-80" dirty="0">
                <a:latin typeface="Calibri"/>
                <a:cs typeface="Calibri"/>
              </a:rPr>
              <a:t>W</a:t>
            </a:r>
            <a:r>
              <a:rPr sz="2000" b="1" spc="-5" dirty="0">
                <a:latin typeface="Calibri"/>
                <a:cs typeface="Calibri"/>
              </a:rPr>
              <a:t>el</a:t>
            </a:r>
            <a:r>
              <a:rPr sz="2000" b="1" spc="-65" dirty="0">
                <a:latin typeface="Calibri"/>
                <a:cs typeface="Calibri"/>
              </a:rPr>
              <a:t>k</a:t>
            </a:r>
            <a:r>
              <a:rPr sz="2000" b="1" dirty="0">
                <a:latin typeface="Calibri"/>
                <a:cs typeface="Calibri"/>
              </a:rPr>
              <a:t>e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</a:t>
            </a:r>
            <a:r>
              <a:rPr sz="2000" b="1" spc="-10" dirty="0">
                <a:latin typeface="Calibri"/>
                <a:cs typeface="Calibri"/>
              </a:rPr>
              <a:t>a</a:t>
            </a:r>
            <a:r>
              <a:rPr sz="2000" b="1" dirty="0">
                <a:latin typeface="Calibri"/>
                <a:cs typeface="Calibri"/>
              </a:rPr>
              <a:t>nct</a:t>
            </a:r>
            <a:r>
              <a:rPr sz="2000" b="1" spc="-5" dirty="0">
                <a:latin typeface="Calibri"/>
                <a:cs typeface="Calibri"/>
              </a:rPr>
              <a:t>ie</a:t>
            </a:r>
            <a:r>
              <a:rPr sz="2000" b="1" dirty="0">
                <a:latin typeface="Calibri"/>
                <a:cs typeface="Calibri"/>
              </a:rPr>
              <a:t>?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2057400" y="1925042"/>
            <a:ext cx="1835150" cy="1587500"/>
            <a:chOff x="1475656" y="2442950"/>
            <a:chExt cx="1834756" cy="1588668"/>
          </a:xfrm>
        </p:grpSpPr>
        <p:sp>
          <p:nvSpPr>
            <p:cNvPr id="14" name="Rectangle 3"/>
            <p:cNvSpPr/>
            <p:nvPr/>
          </p:nvSpPr>
          <p:spPr>
            <a:xfrm>
              <a:off x="1475656" y="3416803"/>
              <a:ext cx="1106250" cy="614815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dirty="0">
                  <a:solidFill>
                    <a:prstClr val="black"/>
                  </a:solidFill>
                </a:rPr>
                <a:t>D1</a:t>
              </a:r>
            </a:p>
          </p:txBody>
        </p:sp>
        <p:sp>
          <p:nvSpPr>
            <p:cNvPr id="15" name="Rectangle 4"/>
            <p:cNvSpPr/>
            <p:nvPr/>
          </p:nvSpPr>
          <p:spPr>
            <a:xfrm>
              <a:off x="1475656" y="2442950"/>
              <a:ext cx="1106250" cy="614814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dirty="0">
                  <a:solidFill>
                    <a:schemeClr val="bg1"/>
                  </a:solidFill>
                </a:rPr>
                <a:t>M BV</a:t>
              </a:r>
            </a:p>
          </p:txBody>
        </p:sp>
        <p:cxnSp>
          <p:nvCxnSpPr>
            <p:cNvPr id="16" name="Straight Connector 6"/>
            <p:cNvCxnSpPr>
              <a:stCxn id="15" idx="2"/>
              <a:endCxn id="14" idx="0"/>
            </p:cNvCxnSpPr>
            <p:nvPr/>
          </p:nvCxnSpPr>
          <p:spPr>
            <a:xfrm>
              <a:off x="2027987" y="3057764"/>
              <a:ext cx="0" cy="359039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8"/>
            <p:cNvSpPr txBox="1">
              <a:spLocks noChangeArrowheads="1"/>
            </p:cNvSpPr>
            <p:nvPr/>
          </p:nvSpPr>
          <p:spPr bwMode="auto">
            <a:xfrm>
              <a:off x="2775137" y="3612208"/>
              <a:ext cx="5352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nl-NL" altLang="en-US" dirty="0">
                  <a:solidFill>
                    <a:srgbClr val="000000"/>
                  </a:solidFill>
                </a:rPr>
                <a:t>CFC</a:t>
              </a:r>
            </a:p>
          </p:txBody>
        </p:sp>
      </p:grpSp>
      <p:sp>
        <p:nvSpPr>
          <p:cNvPr id="18" name="Rectangle 3"/>
          <p:cNvSpPr/>
          <p:nvPr/>
        </p:nvSpPr>
        <p:spPr bwMode="auto">
          <a:xfrm>
            <a:off x="2057400" y="4007464"/>
            <a:ext cx="1106488" cy="614363"/>
          </a:xfrm>
          <a:prstGeom prst="rect">
            <a:avLst/>
          </a:prstGeom>
          <a:solidFill>
            <a:schemeClr val="accent6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solidFill>
                  <a:schemeClr val="bg1"/>
                </a:solidFill>
              </a:rPr>
              <a:t>D2</a:t>
            </a:r>
          </a:p>
        </p:txBody>
      </p:sp>
      <p:sp>
        <p:nvSpPr>
          <p:cNvPr id="19" name="TextBox 8"/>
          <p:cNvSpPr txBox="1">
            <a:spLocks noChangeArrowheads="1"/>
          </p:cNvSpPr>
          <p:nvPr/>
        </p:nvSpPr>
        <p:spPr bwMode="auto">
          <a:xfrm>
            <a:off x="3429000" y="4192133"/>
            <a:ext cx="535390" cy="369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l-NL" altLang="en-US" dirty="0">
                <a:solidFill>
                  <a:srgbClr val="000000"/>
                </a:solidFill>
              </a:rPr>
              <a:t>CFC</a:t>
            </a:r>
          </a:p>
        </p:txBody>
      </p:sp>
      <p:cxnSp>
        <p:nvCxnSpPr>
          <p:cNvPr id="21" name="Rechte verbindingslijn 20"/>
          <p:cNvCxnSpPr>
            <a:stCxn id="14" idx="2"/>
            <a:endCxn id="18" idx="0"/>
          </p:cNvCxnSpPr>
          <p:nvPr/>
        </p:nvCxnSpPr>
        <p:spPr>
          <a:xfrm>
            <a:off x="2610644" y="3512542"/>
            <a:ext cx="0" cy="4949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jdelijke aanduiding voor voettekst 22"/>
          <p:cNvSpPr>
            <a:spLocks noGrp="1"/>
          </p:cNvSpPr>
          <p:nvPr>
            <p:ph type="ftr" sz="quarter" idx="5"/>
          </p:nvPr>
        </p:nvSpPr>
        <p:spPr>
          <a:xfrm>
            <a:off x="1419380" y="6449132"/>
            <a:ext cx="3901439" cy="342900"/>
          </a:xfrm>
        </p:spPr>
        <p:txBody>
          <a:bodyPr/>
          <a:lstStyle/>
          <a:p>
            <a:r>
              <a:rPr lang="en-GB" dirty="0"/>
              <a:t>© Suniel Pancham</a:t>
            </a:r>
          </a:p>
        </p:txBody>
      </p:sp>
      <p:sp>
        <p:nvSpPr>
          <p:cNvPr id="24" name="Tijdelijke aanduiding voor dianummer 2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49649"/>
            <a:ext cx="1035812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 err="1">
                <a:latin typeface="Calibri Light"/>
                <a:cs typeface="Calibri Light"/>
              </a:rPr>
              <a:t>I</a:t>
            </a:r>
            <a:r>
              <a:rPr spc="-65" dirty="0" err="1">
                <a:latin typeface="Calibri Light"/>
                <a:cs typeface="Calibri Light"/>
              </a:rPr>
              <a:t>m</a:t>
            </a:r>
            <a:r>
              <a:rPr spc="-45" dirty="0" err="1">
                <a:latin typeface="Calibri Light"/>
                <a:cs typeface="Calibri Light"/>
              </a:rPr>
              <a:t>p</a:t>
            </a:r>
            <a:r>
              <a:rPr spc="-35" dirty="0" err="1">
                <a:latin typeface="Calibri Light"/>
                <a:cs typeface="Calibri Light"/>
              </a:rPr>
              <a:t>l</a:t>
            </a:r>
            <a:r>
              <a:rPr spc="-45" dirty="0" err="1">
                <a:latin typeface="Calibri Light"/>
                <a:cs typeface="Calibri Light"/>
              </a:rPr>
              <a:t>e</a:t>
            </a:r>
            <a:r>
              <a:rPr spc="-65" dirty="0" err="1">
                <a:latin typeface="Calibri Light"/>
                <a:cs typeface="Calibri Light"/>
              </a:rPr>
              <a:t>m</a:t>
            </a:r>
            <a:r>
              <a:rPr spc="-45" dirty="0" err="1">
                <a:latin typeface="Calibri Light"/>
                <a:cs typeface="Calibri Light"/>
              </a:rPr>
              <a:t>e</a:t>
            </a:r>
            <a:r>
              <a:rPr spc="-95" dirty="0" err="1">
                <a:latin typeface="Calibri Light"/>
                <a:cs typeface="Calibri Light"/>
              </a:rPr>
              <a:t>n</a:t>
            </a:r>
            <a:r>
              <a:rPr spc="-110" dirty="0" err="1">
                <a:latin typeface="Calibri Light"/>
                <a:cs typeface="Calibri Light"/>
              </a:rPr>
              <a:t>t</a:t>
            </a:r>
            <a:r>
              <a:rPr spc="-85" dirty="0" err="1">
                <a:latin typeface="Calibri Light"/>
                <a:cs typeface="Calibri Light"/>
              </a:rPr>
              <a:t>a</a:t>
            </a:r>
            <a:r>
              <a:rPr spc="-35" dirty="0" err="1">
                <a:latin typeface="Calibri Light"/>
                <a:cs typeface="Calibri Light"/>
              </a:rPr>
              <a:t>t</a:t>
            </a:r>
            <a:r>
              <a:rPr spc="-25" dirty="0" err="1">
                <a:latin typeface="Calibri Light"/>
                <a:cs typeface="Calibri Light"/>
              </a:rPr>
              <a:t>i</a:t>
            </a:r>
            <a:r>
              <a:rPr dirty="0" err="1">
                <a:latin typeface="Calibri Light"/>
                <a:cs typeface="Calibri Light"/>
              </a:rPr>
              <a:t>e</a:t>
            </a:r>
            <a:r>
              <a:rPr lang="nl-NL" dirty="0">
                <a:latin typeface="Calibri Light"/>
                <a:cs typeface="Calibri Light"/>
              </a:rPr>
              <a:t> in Nederland</a:t>
            </a:r>
            <a:r>
              <a:rPr spc="-100" dirty="0">
                <a:latin typeface="Calibri Light"/>
                <a:cs typeface="Calibri Light"/>
              </a:rPr>
              <a:t> </a:t>
            </a:r>
            <a:r>
              <a:rPr spc="-10" dirty="0">
                <a:latin typeface="Calibri Light"/>
                <a:cs typeface="Calibri Light"/>
              </a:rPr>
              <a:t>(</a:t>
            </a:r>
            <a:r>
              <a:rPr spc="-35" dirty="0">
                <a:latin typeface="Calibri Light"/>
                <a:cs typeface="Calibri Light"/>
              </a:rPr>
              <a:t>a</a:t>
            </a:r>
            <a:r>
              <a:rPr spc="-20" dirty="0">
                <a:latin typeface="Calibri Light"/>
                <a:cs typeface="Calibri Light"/>
              </a:rPr>
              <a:t>r</a:t>
            </a:r>
            <a:r>
              <a:rPr spc="-35" dirty="0">
                <a:latin typeface="Calibri Light"/>
                <a:cs typeface="Calibri Light"/>
              </a:rPr>
              <a:t>t</a:t>
            </a:r>
            <a:r>
              <a:rPr spc="-15" dirty="0">
                <a:latin typeface="Calibri Light"/>
                <a:cs typeface="Calibri Light"/>
              </a:rPr>
              <a:t>.</a:t>
            </a:r>
            <a:r>
              <a:rPr spc="-80" dirty="0">
                <a:latin typeface="Calibri Light"/>
                <a:cs typeface="Calibri Light"/>
              </a:rPr>
              <a:t> </a:t>
            </a:r>
            <a:r>
              <a:rPr spc="-40" dirty="0">
                <a:latin typeface="Calibri Light"/>
                <a:cs typeface="Calibri Light"/>
              </a:rPr>
              <a:t>13</a:t>
            </a:r>
            <a:r>
              <a:rPr spc="-35" dirty="0">
                <a:latin typeface="Calibri Light"/>
                <a:cs typeface="Calibri Light"/>
              </a:rPr>
              <a:t>a</a:t>
            </a:r>
            <a:r>
              <a:rPr dirty="0">
                <a:latin typeface="Calibri Light"/>
                <a:cs typeface="Calibri Light"/>
              </a:rPr>
              <a:t>b</a:t>
            </a:r>
            <a:r>
              <a:rPr spc="-80" dirty="0">
                <a:latin typeface="Calibri Light"/>
                <a:cs typeface="Calibri Light"/>
              </a:rPr>
              <a:t> </a:t>
            </a:r>
            <a:r>
              <a:rPr spc="-30" dirty="0">
                <a:latin typeface="Calibri Light"/>
                <a:cs typeface="Calibri Light"/>
              </a:rPr>
              <a:t>V</a:t>
            </a:r>
            <a:r>
              <a:rPr spc="-40" dirty="0">
                <a:latin typeface="Calibri Light"/>
                <a:cs typeface="Calibri Light"/>
              </a:rPr>
              <a:t>PB)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73168"/>
            <a:ext cx="9341485" cy="9515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spc="-65" dirty="0" err="1">
                <a:latin typeface="Calibri"/>
                <a:cs typeface="Calibri"/>
              </a:rPr>
              <a:t>K</a:t>
            </a:r>
            <a:r>
              <a:rPr sz="2800" spc="-15" dirty="0" err="1">
                <a:latin typeface="Calibri"/>
                <a:cs typeface="Calibri"/>
              </a:rPr>
              <a:t>e</a:t>
            </a:r>
            <a:r>
              <a:rPr sz="2800" spc="-20" dirty="0" err="1">
                <a:latin typeface="Calibri"/>
                <a:cs typeface="Calibri"/>
              </a:rPr>
              <a:t>u</a:t>
            </a:r>
            <a:r>
              <a:rPr sz="2800" spc="-80" dirty="0" err="1">
                <a:latin typeface="Calibri"/>
                <a:cs typeface="Calibri"/>
              </a:rPr>
              <a:t>z</a:t>
            </a:r>
            <a:r>
              <a:rPr sz="2800" spc="-15" dirty="0" err="1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oor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MOD</a:t>
            </a:r>
            <a:r>
              <a:rPr sz="2800" spc="-15" dirty="0">
                <a:latin typeface="Calibri"/>
                <a:cs typeface="Calibri"/>
              </a:rPr>
              <a:t>EL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endParaRPr sz="28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latin typeface="Calibri"/>
                <a:cs typeface="Calibri"/>
              </a:rPr>
              <a:t>Fl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0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2800" spc="-25" dirty="0">
                <a:latin typeface="Calibri"/>
                <a:cs typeface="Calibri"/>
              </a:rPr>
              <a:t>OD</a:t>
            </a:r>
            <a:r>
              <a:rPr sz="2800" spc="-15" dirty="0">
                <a:latin typeface="Calibri"/>
                <a:cs typeface="Calibri"/>
              </a:rPr>
              <a:t>EL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el 1"/>
          <p:cNvSpPr>
            <a:spLocks noGrp="1"/>
          </p:cNvSpPr>
          <p:nvPr>
            <p:ph type="title"/>
          </p:nvPr>
        </p:nvSpPr>
        <p:spPr>
          <a:xfrm>
            <a:off x="1828800" y="171291"/>
            <a:ext cx="10515600" cy="677108"/>
          </a:xfrm>
        </p:spPr>
        <p:txBody>
          <a:bodyPr/>
          <a:lstStyle/>
          <a:p>
            <a:r>
              <a:rPr lang="nl-NL" altLang="en-US" b="1" dirty="0"/>
              <a:t>Implementatie Model A (art. 13ab VPB)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392113" y="1149350"/>
            <a:ext cx="11068050" cy="4913313"/>
          </a:xfrm>
          <a:prstGeom prst="rect">
            <a:avLst/>
          </a:prstGeom>
        </p:spPr>
        <p:txBody>
          <a:bodyPr rtlCol="0">
            <a:normAutofit fontScale="25000" lnSpcReduction="2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14400" b="1" spc="-41" dirty="0" err="1">
                <a:cs typeface="Calibri"/>
              </a:rPr>
              <a:t>W</a:t>
            </a:r>
            <a:r>
              <a:rPr lang="en-GB" sz="14400" b="1" dirty="0" err="1">
                <a:cs typeface="Calibri"/>
              </a:rPr>
              <a:t>anneer</a:t>
            </a:r>
            <a:r>
              <a:rPr lang="en-GB" sz="14400" b="1" spc="-15" dirty="0">
                <a:cs typeface="Calibri"/>
              </a:rPr>
              <a:t> </a:t>
            </a:r>
            <a:r>
              <a:rPr lang="en-GB" sz="14400" b="1" spc="-4" dirty="0">
                <a:cs typeface="Calibri"/>
              </a:rPr>
              <a:t>C</a:t>
            </a:r>
            <a:r>
              <a:rPr lang="en-GB" sz="14400" b="1" spc="-15" dirty="0">
                <a:cs typeface="Calibri"/>
              </a:rPr>
              <a:t>F</a:t>
            </a:r>
            <a:r>
              <a:rPr lang="en-GB" sz="14400" b="1" spc="-4" dirty="0">
                <a:cs typeface="Calibri"/>
              </a:rPr>
              <a:t>C/</a:t>
            </a:r>
            <a:r>
              <a:rPr lang="en-GB" sz="14400" b="1" spc="-4" dirty="0" err="1">
                <a:cs typeface="Calibri"/>
              </a:rPr>
              <a:t>gecontroleerd</a:t>
            </a:r>
            <a:r>
              <a:rPr lang="en-GB" sz="14400" b="1" spc="-4" dirty="0">
                <a:cs typeface="Calibri"/>
              </a:rPr>
              <a:t> </a:t>
            </a:r>
            <a:r>
              <a:rPr lang="en-GB" sz="14400" b="1" spc="-4" dirty="0" err="1">
                <a:cs typeface="Calibri"/>
              </a:rPr>
              <a:t>lichaam</a:t>
            </a:r>
            <a:r>
              <a:rPr lang="en-GB" sz="14400" b="1" spc="-4" dirty="0">
                <a:cs typeface="Calibri"/>
              </a:rPr>
              <a:t>?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14400" spc="-4" dirty="0">
              <a:cs typeface="Calibri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14400" spc="-4" dirty="0">
              <a:cs typeface="Calibri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3200" b="1" u="sng" spc="-4" dirty="0">
              <a:cs typeface="Calibri"/>
            </a:endParaRPr>
          </a:p>
          <a:p>
            <a:pPr marL="214313" lvl="2" indent="-214313" fontAlgn="auto">
              <a:spcAft>
                <a:spcPts val="450"/>
              </a:spcAft>
              <a:buFont typeface="Wingdings" panose="05000000000000000000" pitchFamily="2" charset="2"/>
              <a:buChar char="§"/>
              <a:defRPr/>
            </a:pPr>
            <a:r>
              <a:rPr lang="nl-NL" sz="11200" dirty="0">
                <a:latin typeface="Arial" panose="020B0604020202020204" pitchFamily="34" charset="0"/>
              </a:rPr>
              <a:t>Gecontroleerd lichaam (&gt;50%) of vaste inrichting in een lidstaat of </a:t>
            </a:r>
            <a:r>
              <a:rPr lang="nl-NL" sz="11200" dirty="0" err="1">
                <a:latin typeface="Arial" panose="020B0604020202020204" pitchFamily="34" charset="0"/>
              </a:rPr>
              <a:t>derdeland</a:t>
            </a:r>
            <a:endParaRPr lang="nl-NL" sz="11200" dirty="0">
              <a:latin typeface="Arial" panose="020B0604020202020204" pitchFamily="34" charset="0"/>
            </a:endParaRPr>
          </a:p>
          <a:p>
            <a:pPr marL="0" lvl="2" indent="0" fontAlgn="auto">
              <a:spcAft>
                <a:spcPts val="450"/>
              </a:spcAft>
              <a:buFont typeface="Arial" panose="020B0604020202020204" pitchFamily="34" charset="0"/>
              <a:buNone/>
              <a:defRPr/>
            </a:pPr>
            <a:endParaRPr lang="nl-NL" sz="9600" dirty="0">
              <a:latin typeface="Arial" panose="020B0604020202020204" pitchFamily="34" charset="0"/>
            </a:endParaRPr>
          </a:p>
          <a:p>
            <a:pPr marL="681514" lvl="1" indent="-214789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Font typeface="Wingdings"/>
              <a:buChar char=""/>
              <a:tabLst>
                <a:tab pos="224790" algn="l"/>
              </a:tabLst>
              <a:defRPr/>
            </a:pPr>
            <a:r>
              <a:rPr lang="nl-NL" sz="11200" dirty="0"/>
              <a:t>Nominaal gestorte kapitaal; </a:t>
            </a:r>
            <a:r>
              <a:rPr lang="nl-NL" sz="11200" i="1" dirty="0"/>
              <a:t>statutaire</a:t>
            </a:r>
            <a:r>
              <a:rPr lang="nl-NL" sz="11200" dirty="0"/>
              <a:t> stemrechten; of recht op de winst</a:t>
            </a:r>
          </a:p>
          <a:p>
            <a:pPr marL="681514" lvl="1" indent="-214789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Font typeface="Wingdings"/>
              <a:buChar char=""/>
              <a:tabLst>
                <a:tab pos="224790" algn="l"/>
              </a:tabLst>
              <a:defRPr/>
            </a:pPr>
            <a:r>
              <a:rPr lang="nl-NL" sz="11200" dirty="0"/>
              <a:t>Directe belangen </a:t>
            </a:r>
          </a:p>
          <a:p>
            <a:pPr marL="681514" lvl="1" indent="-214789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Font typeface="Wingdings"/>
              <a:buChar char=""/>
              <a:tabLst>
                <a:tab pos="224790" algn="l"/>
              </a:tabLst>
              <a:defRPr/>
            </a:pPr>
            <a:r>
              <a:rPr lang="nl-NL" sz="11200" dirty="0"/>
              <a:t>Indirecte belangen (via gelieerd lichaam)</a:t>
            </a:r>
            <a:endParaRPr lang="nl-NL" sz="9600" b="1" dirty="0"/>
          </a:p>
          <a:p>
            <a:pPr marL="466725" indent="-457200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224790" algn="l"/>
              </a:tabLst>
              <a:defRPr/>
            </a:pPr>
            <a:endParaRPr lang="nl-NL" sz="9600" dirty="0"/>
          </a:p>
          <a:p>
            <a:pPr marL="466725" indent="-457200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224790" algn="l"/>
              </a:tabLst>
              <a:defRPr/>
            </a:pPr>
            <a:r>
              <a:rPr lang="nl-NL" sz="9600" b="1" dirty="0"/>
              <a:t>Indirecte belangen: </a:t>
            </a:r>
            <a:r>
              <a:rPr lang="nl-NL" sz="9600" dirty="0"/>
              <a:t>via gelieerd lichaam (tenminste 25% verbondenheid)</a:t>
            </a:r>
          </a:p>
          <a:p>
            <a:pPr marL="466725" indent="-457200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tabLst>
                <a:tab pos="224790" algn="l"/>
              </a:tabLst>
              <a:defRPr/>
            </a:pPr>
            <a:endParaRPr lang="nl-NL" sz="6200" dirty="0"/>
          </a:p>
          <a:p>
            <a:pPr marL="466725" indent="-457200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224790" algn="l"/>
              </a:tabLst>
              <a:defRPr/>
            </a:pPr>
            <a:endParaRPr lang="nl-NL" sz="6200" dirty="0"/>
          </a:p>
          <a:p>
            <a:pPr marL="9525" indent="0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24790" algn="l"/>
              </a:tabLst>
              <a:defRPr/>
            </a:pPr>
            <a:r>
              <a:rPr lang="nl-NL" sz="6200" dirty="0"/>
              <a:t>	</a:t>
            </a:r>
          </a:p>
          <a:p>
            <a:pPr marL="923925" lvl="1" indent="-457200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224790" algn="l"/>
              </a:tabLst>
              <a:defRPr/>
            </a:pPr>
            <a:endParaRPr lang="nl-NL" sz="6200" dirty="0"/>
          </a:p>
          <a:p>
            <a:pPr marL="466725" lvl="1" indent="0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224790" algn="l"/>
              </a:tabLst>
              <a:defRPr/>
            </a:pPr>
            <a:endParaRPr lang="nl-NL" sz="6200" dirty="0"/>
          </a:p>
          <a:p>
            <a:pPr marL="224314" indent="-214789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Font typeface="Wingdings"/>
              <a:buChar char=""/>
              <a:tabLst>
                <a:tab pos="224790" algn="l"/>
              </a:tabLst>
              <a:defRPr/>
            </a:pPr>
            <a:endParaRPr lang="nl-NL" sz="2400" b="1" dirty="0"/>
          </a:p>
          <a:p>
            <a:pPr marL="9525" fontAlgn="auto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tabLst>
                <a:tab pos="224790" algn="l"/>
              </a:tabLst>
              <a:defRPr/>
            </a:pPr>
            <a:endParaRPr lang="nl-NL" sz="2000" b="1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GB"/>
              <a:t>© Suniel Pancham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767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200" y="1119881"/>
            <a:ext cx="5767163" cy="4946811"/>
          </a:xfrm>
        </p:spPr>
        <p:txBody>
          <a:bodyPr>
            <a:noAutofit/>
          </a:bodyPr>
          <a:lstStyle/>
          <a:p>
            <a:endParaRPr lang="nl-NL" sz="1600" u="sng" dirty="0">
              <a:latin typeface="+mj-lt"/>
            </a:endParaRPr>
          </a:p>
          <a:p>
            <a:endParaRPr lang="nl-NL" sz="2400" u="sng" dirty="0">
              <a:latin typeface="+mj-lt"/>
            </a:endParaRPr>
          </a:p>
          <a:p>
            <a:r>
              <a:rPr lang="nl-NL" sz="2400" u="sng" dirty="0">
                <a:latin typeface="+mj-lt"/>
              </a:rPr>
              <a:t>Lichaam 1 CFC?</a:t>
            </a:r>
          </a:p>
          <a:p>
            <a:endParaRPr lang="nl-NL" sz="2400" dirty="0">
              <a:latin typeface="+mj-lt"/>
            </a:endParaRPr>
          </a:p>
          <a:p>
            <a:r>
              <a:rPr lang="nl-NL" sz="2400" u="sng" dirty="0">
                <a:latin typeface="+mj-lt"/>
              </a:rPr>
              <a:t>Lichaam 2 CFC?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6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007" y="289185"/>
            <a:ext cx="10358120" cy="677108"/>
          </a:xfrm>
        </p:spPr>
        <p:txBody>
          <a:bodyPr/>
          <a:lstStyle/>
          <a:p>
            <a:r>
              <a:rPr lang="nl-NL" dirty="0"/>
              <a:t>Kwalificatie CFC lichaam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0235701" y="3529080"/>
            <a:ext cx="11069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60%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36468" y="2251928"/>
            <a:ext cx="11069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50%</a:t>
            </a:r>
          </a:p>
        </p:txBody>
      </p:sp>
      <p:grpSp>
        <p:nvGrpSpPr>
          <p:cNvPr id="4" name="Groep 3"/>
          <p:cNvGrpSpPr/>
          <p:nvPr/>
        </p:nvGrpSpPr>
        <p:grpSpPr>
          <a:xfrm>
            <a:off x="6172200" y="1600200"/>
            <a:ext cx="4588268" cy="3058647"/>
            <a:chOff x="7082728" y="1507861"/>
            <a:chExt cx="4588268" cy="3058647"/>
          </a:xfrm>
        </p:grpSpPr>
        <p:sp>
          <p:nvSpPr>
            <p:cNvPr id="6" name="TextBox 5"/>
            <p:cNvSpPr txBox="1"/>
            <p:nvPr/>
          </p:nvSpPr>
          <p:spPr>
            <a:xfrm>
              <a:off x="8640835" y="1507861"/>
              <a:ext cx="1224000" cy="720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nl-NL" b="1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BV</a:t>
              </a:r>
              <a:endParaRPr lang="en-US" b="1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082728" y="2519564"/>
              <a:ext cx="1224000" cy="720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nl-NL" b="1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B</a:t>
              </a:r>
              <a:endParaRPr lang="en-US" b="1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46996" y="2519564"/>
              <a:ext cx="1224000" cy="720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nl-NL" b="1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C</a:t>
              </a:r>
              <a:endParaRPr lang="en-US" b="1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640835" y="3822971"/>
              <a:ext cx="1224000" cy="743537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nl-NL" b="1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1</a:t>
              </a:r>
              <a:endParaRPr lang="en-US" b="1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446996" y="3822970"/>
              <a:ext cx="1224000" cy="743537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nl-NL" b="1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2</a:t>
              </a:r>
              <a:endParaRPr lang="en-US" b="1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p:cxnSp>
          <p:nvCxnSpPr>
            <p:cNvPr id="11" name="Straight Connector 10"/>
            <p:cNvCxnSpPr>
              <a:stCxn id="6" idx="2"/>
              <a:endCxn id="9" idx="0"/>
            </p:cNvCxnSpPr>
            <p:nvPr/>
          </p:nvCxnSpPr>
          <p:spPr>
            <a:xfrm>
              <a:off x="9252835" y="2227861"/>
              <a:ext cx="0" cy="15951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8" idx="2"/>
              <a:endCxn id="10" idx="0"/>
            </p:cNvCxnSpPr>
            <p:nvPr/>
          </p:nvCxnSpPr>
          <p:spPr>
            <a:xfrm>
              <a:off x="11058996" y="3239564"/>
              <a:ext cx="0" cy="5834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6" idx="2"/>
              <a:endCxn id="7" idx="0"/>
            </p:cNvCxnSpPr>
            <p:nvPr/>
          </p:nvCxnSpPr>
          <p:spPr>
            <a:xfrm rot="5400000">
              <a:off x="8327931" y="1594659"/>
              <a:ext cx="291703" cy="1558107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stCxn id="8" idx="0"/>
              <a:endCxn id="6" idx="2"/>
            </p:cNvCxnSpPr>
            <p:nvPr/>
          </p:nvCxnSpPr>
          <p:spPr>
            <a:xfrm rot="16200000" flipV="1">
              <a:off x="10010065" y="1470632"/>
              <a:ext cx="291703" cy="1806161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19"/>
            <p:cNvCxnSpPr>
              <a:stCxn id="9" idx="0"/>
              <a:endCxn id="7" idx="2"/>
            </p:cNvCxnSpPr>
            <p:nvPr/>
          </p:nvCxnSpPr>
          <p:spPr>
            <a:xfrm rot="16200000" flipV="1">
              <a:off x="8182079" y="2752214"/>
              <a:ext cx="583407" cy="1558107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7839905" y="2159589"/>
              <a:ext cx="110692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100" dirty="0">
                  <a:solidFill>
                    <a:srgbClr val="003087"/>
                  </a:solidFill>
                  <a:latin typeface="Arial"/>
                  <a:cs typeface="Arial"/>
                </a:rPr>
                <a:t>40%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833541" y="3311033"/>
              <a:ext cx="110692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100" dirty="0">
                  <a:solidFill>
                    <a:srgbClr val="003087"/>
                  </a:solidFill>
                  <a:latin typeface="Arial"/>
                  <a:cs typeface="Arial"/>
                </a:rPr>
                <a:t>80%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188059" y="2858431"/>
              <a:ext cx="110692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100" dirty="0">
                  <a:solidFill>
                    <a:srgbClr val="003087"/>
                  </a:solidFill>
                  <a:latin typeface="Arial"/>
                  <a:cs typeface="Arial"/>
                </a:rPr>
                <a:t>20%</a:t>
              </a:r>
            </a:p>
          </p:txBody>
        </p:sp>
      </p:grpSp>
      <p:sp>
        <p:nvSpPr>
          <p:cNvPr id="5" name="Rechthoek 4"/>
          <p:cNvSpPr/>
          <p:nvPr/>
        </p:nvSpPr>
        <p:spPr>
          <a:xfrm>
            <a:off x="5215111" y="6349088"/>
            <a:ext cx="1914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© Suniel Pancham</a:t>
            </a:r>
          </a:p>
        </p:txBody>
      </p:sp>
    </p:spTree>
    <p:extLst>
      <p:ext uri="{BB962C8B-B14F-4D97-AF65-F5344CB8AC3E}">
        <p14:creationId xmlns:p14="http://schemas.microsoft.com/office/powerpoint/2010/main" val="133384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200" y="1119881"/>
            <a:ext cx="5767163" cy="4946811"/>
          </a:xfrm>
        </p:spPr>
        <p:txBody>
          <a:bodyPr>
            <a:noAutofit/>
          </a:bodyPr>
          <a:lstStyle/>
          <a:p>
            <a:endParaRPr lang="nl-NL" sz="1600" u="sng" dirty="0">
              <a:latin typeface="+mj-lt"/>
            </a:endParaRPr>
          </a:p>
          <a:p>
            <a:endParaRPr lang="nl-NL" sz="2400" u="sng" dirty="0">
              <a:latin typeface="+mj-lt"/>
            </a:endParaRPr>
          </a:p>
          <a:p>
            <a:r>
              <a:rPr lang="nl-NL" sz="2400" u="sng" dirty="0">
                <a:latin typeface="+mj-lt"/>
              </a:rPr>
              <a:t>Lichaam 1 CFC?</a:t>
            </a:r>
          </a:p>
          <a:p>
            <a:endParaRPr lang="nl-NL" sz="2400" dirty="0">
              <a:latin typeface="+mj-lt"/>
            </a:endParaRPr>
          </a:p>
          <a:p>
            <a:r>
              <a:rPr lang="nl-NL" sz="2400" u="sng" dirty="0">
                <a:latin typeface="+mj-lt"/>
              </a:rPr>
              <a:t>Lichaam 2 CFC?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16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007" y="289185"/>
            <a:ext cx="10358120" cy="677108"/>
          </a:xfrm>
        </p:spPr>
        <p:txBody>
          <a:bodyPr/>
          <a:lstStyle/>
          <a:p>
            <a:r>
              <a:rPr lang="nl-NL" dirty="0"/>
              <a:t>Kwalificatie CFC lichaam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0235701" y="3529080"/>
            <a:ext cx="11069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60%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36468" y="2043308"/>
            <a:ext cx="975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003087"/>
                </a:solidFill>
                <a:latin typeface="Arial"/>
                <a:cs typeface="Arial"/>
              </a:rPr>
              <a:t>25%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30307" y="1600200"/>
            <a:ext cx="1224000" cy="72000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cs typeface="Times New Roman" panose="02020603050405020304" pitchFamily="18" charset="0"/>
              </a:rPr>
              <a:t>BV</a:t>
            </a:r>
            <a:endParaRPr lang="en-US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72200" y="2611903"/>
            <a:ext cx="1224000" cy="720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cs typeface="Times New Roman" panose="02020603050405020304" pitchFamily="18" charset="0"/>
              </a:rPr>
              <a:t>B</a:t>
            </a:r>
            <a:endParaRPr lang="en-US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36468" y="2611903"/>
            <a:ext cx="1224000" cy="720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cs typeface="Times New Roman" panose="02020603050405020304" pitchFamily="18" charset="0"/>
              </a:rPr>
              <a:t>C</a:t>
            </a:r>
            <a:endParaRPr lang="en-US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30307" y="3915310"/>
            <a:ext cx="1224000" cy="743537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36468" y="3915309"/>
            <a:ext cx="1224000" cy="743537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nl-NL" b="1" dirty="0">
                <a:solidFill>
                  <a:schemeClr val="bg1"/>
                </a:solidFill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>
            <a:stCxn id="6" idx="2"/>
            <a:endCxn id="9" idx="0"/>
          </p:cNvCxnSpPr>
          <p:nvPr/>
        </p:nvCxnSpPr>
        <p:spPr>
          <a:xfrm>
            <a:off x="8342307" y="2320200"/>
            <a:ext cx="0" cy="1595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2"/>
            <a:endCxn id="10" idx="0"/>
          </p:cNvCxnSpPr>
          <p:nvPr/>
        </p:nvCxnSpPr>
        <p:spPr>
          <a:xfrm>
            <a:off x="10148468" y="3331903"/>
            <a:ext cx="0" cy="583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6" idx="2"/>
            <a:endCxn id="7" idx="0"/>
          </p:cNvCxnSpPr>
          <p:nvPr/>
        </p:nvCxnSpPr>
        <p:spPr>
          <a:xfrm rot="5400000">
            <a:off x="7417403" y="1686998"/>
            <a:ext cx="291703" cy="155810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8" idx="0"/>
            <a:endCxn id="6" idx="2"/>
          </p:cNvCxnSpPr>
          <p:nvPr/>
        </p:nvCxnSpPr>
        <p:spPr>
          <a:xfrm rot="16200000" flipV="1">
            <a:off x="9099537" y="1562971"/>
            <a:ext cx="291703" cy="180616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9" idx="0"/>
            <a:endCxn id="7" idx="2"/>
          </p:cNvCxnSpPr>
          <p:nvPr/>
        </p:nvCxnSpPr>
        <p:spPr>
          <a:xfrm rot="16200000" flipV="1">
            <a:off x="7271551" y="2844553"/>
            <a:ext cx="583407" cy="155810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929377" y="2251928"/>
            <a:ext cx="11069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40%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23013" y="3403372"/>
            <a:ext cx="11069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80%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77531" y="2950770"/>
            <a:ext cx="11069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solidFill>
                  <a:srgbClr val="003087"/>
                </a:solidFill>
                <a:latin typeface="Arial"/>
                <a:cs typeface="Arial"/>
              </a:rPr>
              <a:t>20%</a:t>
            </a:r>
          </a:p>
        </p:txBody>
      </p:sp>
      <p:sp>
        <p:nvSpPr>
          <p:cNvPr id="19" name="Rechthoek 18"/>
          <p:cNvSpPr/>
          <p:nvPr/>
        </p:nvSpPr>
        <p:spPr>
          <a:xfrm>
            <a:off x="5215111" y="6349088"/>
            <a:ext cx="1914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© Suniel Pancham</a:t>
            </a:r>
          </a:p>
        </p:txBody>
      </p:sp>
    </p:spTree>
    <p:extLst>
      <p:ext uri="{BB962C8B-B14F-4D97-AF65-F5344CB8AC3E}">
        <p14:creationId xmlns:p14="http://schemas.microsoft.com/office/powerpoint/2010/main" val="2568605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RBA ppt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B0233"/>
      </a:accent1>
      <a:accent2>
        <a:srgbClr val="1178CC"/>
      </a:accent2>
      <a:accent3>
        <a:srgbClr val="FFFFFF"/>
      </a:accent3>
      <a:accent4>
        <a:srgbClr val="000000"/>
      </a:accent4>
      <a:accent5>
        <a:srgbClr val="D2AAAD"/>
      </a:accent5>
      <a:accent6>
        <a:srgbClr val="0E6CB9"/>
      </a:accent6>
      <a:hlink>
        <a:srgbClr val="E4A91C"/>
      </a:hlink>
      <a:folHlink>
        <a:srgbClr val="B2B2B2"/>
      </a:folHlink>
    </a:clrScheme>
    <a:fontScheme name="RBA ppt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71300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71300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32" charset="0"/>
          </a:defRPr>
        </a:defPPr>
      </a:lstStyle>
    </a:lnDef>
  </a:objectDefaults>
  <a:extraClrSchemeLst>
    <a:extraClrScheme>
      <a:clrScheme name="RBA pp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1868</Words>
  <Application>Microsoft Office PowerPoint</Application>
  <PresentationFormat>Breedbeeld</PresentationFormat>
  <Paragraphs>385</Paragraphs>
  <Slides>28</Slides>
  <Notes>23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5</vt:i4>
      </vt:variant>
      <vt:variant>
        <vt:lpstr>Diatitels</vt:lpstr>
      </vt:variant>
      <vt:variant>
        <vt:i4>28</vt:i4>
      </vt:variant>
    </vt:vector>
  </HeadingPairs>
  <TitlesOfParts>
    <vt:vector size="40" baseType="lpstr">
      <vt:lpstr>Arial</vt:lpstr>
      <vt:lpstr>Calibri</vt:lpstr>
      <vt:lpstr>Calibri Light</vt:lpstr>
      <vt:lpstr>Times</vt:lpstr>
      <vt:lpstr>Times New Roman</vt:lpstr>
      <vt:lpstr>Verdana</vt:lpstr>
      <vt:lpstr>Wingdings</vt:lpstr>
      <vt:lpstr>Office Theme</vt:lpstr>
      <vt:lpstr>4_Kantoorthema</vt:lpstr>
      <vt:lpstr>RBA ppt template</vt:lpstr>
      <vt:lpstr>1_Kantoorthema</vt:lpstr>
      <vt:lpstr>2_Kantoorthema</vt:lpstr>
      <vt:lpstr>PowerPoint-presentatie</vt:lpstr>
      <vt:lpstr>CFC-regeling </vt:lpstr>
      <vt:lpstr>OECD - BEPS Actions</vt:lpstr>
      <vt:lpstr>EU</vt:lpstr>
      <vt:lpstr>PowerPoint-presentatie</vt:lpstr>
      <vt:lpstr>Implementatie in Nederland (art. 13ab VPB)</vt:lpstr>
      <vt:lpstr>Implementatie Model A (art. 13ab VPB)</vt:lpstr>
      <vt:lpstr>Kwalificatie CFC lichaam</vt:lpstr>
      <vt:lpstr>Kwalificatie CFC lichaam</vt:lpstr>
      <vt:lpstr>PowerPoint-presentatie</vt:lpstr>
      <vt:lpstr>Black List (2019)</vt:lpstr>
      <vt:lpstr>PowerPoint-presentatie</vt:lpstr>
      <vt:lpstr>Implementatie (art. 13ab VPB)</vt:lpstr>
      <vt:lpstr>CASUS</vt:lpstr>
      <vt:lpstr>Implementatie Model B (art. 13ab VPB)</vt:lpstr>
      <vt:lpstr>Model B</vt:lpstr>
      <vt:lpstr>CFC inkomen? </vt:lpstr>
      <vt:lpstr>Implementatie Model A (art. 13ab VPB)</vt:lpstr>
      <vt:lpstr>Implementatie Model A (art. 13ab VPB)</vt:lpstr>
      <vt:lpstr>wezenlijke economische activiteit</vt:lpstr>
      <vt:lpstr>wezenlijke economische activiteit</vt:lpstr>
      <vt:lpstr>PowerPoint-presentatie</vt:lpstr>
      <vt:lpstr>Credit / negatief inkomen</vt:lpstr>
      <vt:lpstr>Interactie met de deelnemingsvrijstelling</vt:lpstr>
      <vt:lpstr>Voorkoming van dubbele belasting CFC</vt:lpstr>
      <vt:lpstr>CASUS</vt:lpstr>
      <vt:lpstr>      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2019-01-09T03:07:14Z</dcterms:created>
  <dcterms:modified xsi:type="dcterms:W3CDTF">2019-01-09T12:38:10Z</dcterms:modified>
</cp:coreProperties>
</file>