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 id="2147483661" r:id="rId2"/>
    <p:sldMasterId id="2147483675" r:id="rId3"/>
  </p:sldMasterIdLst>
  <p:notesMasterIdLst>
    <p:notesMasterId r:id="rId24"/>
  </p:notesMasterIdLst>
  <p:sldIdLst>
    <p:sldId id="260" r:id="rId4"/>
    <p:sldId id="277" r:id="rId5"/>
    <p:sldId id="262" r:id="rId6"/>
    <p:sldId id="278" r:id="rId7"/>
    <p:sldId id="263" r:id="rId8"/>
    <p:sldId id="257" r:id="rId9"/>
    <p:sldId id="279" r:id="rId10"/>
    <p:sldId id="280" r:id="rId11"/>
    <p:sldId id="265" r:id="rId12"/>
    <p:sldId id="281" r:id="rId13"/>
    <p:sldId id="275" r:id="rId14"/>
    <p:sldId id="282" r:id="rId15"/>
    <p:sldId id="269" r:id="rId16"/>
    <p:sldId id="270" r:id="rId17"/>
    <p:sldId id="271" r:id="rId18"/>
    <p:sldId id="273" r:id="rId19"/>
    <p:sldId id="272" r:id="rId20"/>
    <p:sldId id="274" r:id="rId21"/>
    <p:sldId id="283" r:id="rId22"/>
    <p:sldId id="284"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970" autoAdjust="0"/>
    <p:restoredTop sz="81226" autoAdjust="0"/>
  </p:normalViewPr>
  <p:slideViewPr>
    <p:cSldViewPr snapToGrid="0">
      <p:cViewPr varScale="1">
        <p:scale>
          <a:sx n="54" d="100"/>
          <a:sy n="54" d="100"/>
        </p:scale>
        <p:origin x="964"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jdelijke aanduiding voor koptekst 1"/>
          <p:cNvSpPr txBox="1">
            <a:spLocks noGrp="1"/>
          </p:cNvSpPr>
          <p:nvPr>
            <p:ph type="hdr" sz="quarter"/>
          </p:nvPr>
        </p:nvSpPr>
        <p:spPr>
          <a:xfrm>
            <a:off x="0" y="0"/>
            <a:ext cx="2971800" cy="458791"/>
          </a:xfrm>
          <a:prstGeom prst="rect">
            <a:avLst/>
          </a:prstGeom>
          <a:noFill/>
          <a:ln>
            <a:noFill/>
          </a:ln>
        </p:spPr>
        <p:txBody>
          <a:bodyPr vert="horz" wrap="square" lIns="91440" tIns="45720" rIns="91440" bIns="45720" anchor="t" anchorCtr="0" compatLnSpc="1">
            <a:noAutofit/>
          </a:bodyPr>
          <a:lst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Calibri"/>
              </a:defRPr>
            </a:lvl1pPr>
          </a:lstStyle>
          <a:p>
            <a:pPr lvl="0"/>
            <a:endParaRPr lang="nl-NL"/>
          </a:p>
        </p:txBody>
      </p:sp>
      <p:sp>
        <p:nvSpPr>
          <p:cNvPr id="3" name="Tijdelijke aanduiding voor datum 2"/>
          <p:cNvSpPr txBox="1">
            <a:spLocks noGrp="1"/>
          </p:cNvSpPr>
          <p:nvPr>
            <p:ph type="dt" idx="1"/>
          </p:nvPr>
        </p:nvSpPr>
        <p:spPr>
          <a:xfrm>
            <a:off x="3884608" y="0"/>
            <a:ext cx="2971800" cy="458791"/>
          </a:xfrm>
          <a:prstGeom prst="rect">
            <a:avLst/>
          </a:prstGeom>
          <a:noFill/>
          <a:ln>
            <a:noFill/>
          </a:ln>
        </p:spPr>
        <p:txBody>
          <a:bodyPr vert="horz" wrap="square" lIns="91440" tIns="45720" rIns="91440" bIns="45720" anchor="t" anchorCtr="0" compatLnSpc="1">
            <a:noAutofit/>
          </a:bodyPr>
          <a:lstStyle>
            <a:lvl1pPr marL="0" marR="0" lvl="0" indent="0" algn="r"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Calibri"/>
              </a:defRPr>
            </a:lvl1pPr>
          </a:lstStyle>
          <a:p>
            <a:pPr lvl="0"/>
            <a:fld id="{79045EFF-2FE5-4500-9896-8C9A80381048}" type="datetime1">
              <a:rPr lang="nl-NL"/>
              <a:pPr lvl="0"/>
              <a:t>7-1-2019</a:t>
            </a:fld>
            <a:endParaRPr lang="nl-NL"/>
          </a:p>
        </p:txBody>
      </p:sp>
      <p:sp>
        <p:nvSpPr>
          <p:cNvPr id="4" name="Tijdelijke aanduiding voor dia-afbeelding 3"/>
          <p:cNvSpPr>
            <a:spLocks noGrp="1" noRot="1" noChangeAspect="1"/>
          </p:cNvSpPr>
          <p:nvPr>
            <p:ph type="sldImg" idx="2"/>
          </p:nvPr>
        </p:nvSpPr>
        <p:spPr>
          <a:xfrm>
            <a:off x="685800" y="1143000"/>
            <a:ext cx="5486400" cy="3086099"/>
          </a:xfrm>
          <a:prstGeom prst="rect">
            <a:avLst/>
          </a:prstGeom>
          <a:noFill/>
          <a:ln w="12701">
            <a:solidFill>
              <a:srgbClr val="000000"/>
            </a:solidFill>
            <a:prstDash val="solid"/>
          </a:ln>
        </p:spPr>
      </p:sp>
      <p:sp>
        <p:nvSpPr>
          <p:cNvPr id="5" name="Tijdelijke aanduiding voor notities 4"/>
          <p:cNvSpPr txBox="1">
            <a:spLocks noGrp="1"/>
          </p:cNvSpPr>
          <p:nvPr>
            <p:ph type="body" sz="quarter" idx="3"/>
          </p:nvPr>
        </p:nvSpPr>
        <p:spPr>
          <a:xfrm>
            <a:off x="685800" y="4400549"/>
            <a:ext cx="5486400" cy="3600450"/>
          </a:xfrm>
          <a:prstGeom prst="rect">
            <a:avLst/>
          </a:prstGeom>
          <a:noFill/>
          <a:ln>
            <a:noFill/>
          </a:ln>
        </p:spPr>
        <p:txBody>
          <a:bodyPr vert="horz" wrap="square" lIns="91440" tIns="45720" rIns="91440" bIns="45720" anchor="t" anchorCtr="0" compatLnSpc="1">
            <a:no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txBox="1">
            <a:spLocks noGrp="1"/>
          </p:cNvSpPr>
          <p:nvPr>
            <p:ph type="ftr" sz="quarter" idx="4"/>
          </p:nvPr>
        </p:nvSpPr>
        <p:spPr>
          <a:xfrm>
            <a:off x="0"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Calibri"/>
              </a:defRPr>
            </a:lvl1pPr>
          </a:lstStyle>
          <a:p>
            <a:pPr lvl="0"/>
            <a:endParaRPr lang="nl-NL"/>
          </a:p>
        </p:txBody>
      </p:sp>
      <p:sp>
        <p:nvSpPr>
          <p:cNvPr id="7" name="Tijdelijke aanduiding voor dianummer 6"/>
          <p:cNvSpPr txBox="1">
            <a:spLocks noGrp="1"/>
          </p:cNvSpPr>
          <p:nvPr>
            <p:ph type="sldNum" sz="quarter" idx="5"/>
          </p:nvPr>
        </p:nvSpPr>
        <p:spPr>
          <a:xfrm>
            <a:off x="3884608" y="8685208"/>
            <a:ext cx="2971800" cy="458791"/>
          </a:xfrm>
          <a:prstGeom prst="rect">
            <a:avLst/>
          </a:prstGeom>
          <a:noFill/>
          <a:ln>
            <a:noFill/>
          </a:ln>
        </p:spPr>
        <p:txBody>
          <a:bodyPr vert="horz" wrap="square" lIns="91440" tIns="45720" rIns="91440" bIns="45720" anchor="b" anchorCtr="0" compatLnSpc="1">
            <a:noAutofit/>
          </a:bodyPr>
          <a:lstStyle>
            <a:lvl1pPr marL="0" marR="0" lvl="0" indent="0" algn="r"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Calibri"/>
              </a:defRPr>
            </a:lvl1pPr>
          </a:lstStyle>
          <a:p>
            <a:pPr lvl="0"/>
            <a:fld id="{67617BC2-7724-4326-A95D-1D66C7DBAACC}" type="slidenum">
              <a:t>‹nr.›</a:t>
            </a:fld>
            <a:endParaRPr lang="nl-NL"/>
          </a:p>
        </p:txBody>
      </p:sp>
    </p:spTree>
    <p:extLst>
      <p:ext uri="{BB962C8B-B14F-4D97-AF65-F5344CB8AC3E}">
        <p14:creationId xmlns:p14="http://schemas.microsoft.com/office/powerpoint/2010/main" val="2455958366"/>
      </p:ext>
    </p:extLst>
  </p:cSld>
  <p:clrMap bg1="lt1" tx1="dk1" bg2="lt2" tx2="dk2" accent1="accent1" accent2="accent2" accent3="accent3" accent4="accent4" accent5="accent5" accent6="accent6" hlink="hlink" folHlink="folHlink"/>
  <p:notes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Calibri"/>
      </a:defRPr>
    </a:lvl1pPr>
    <a:lvl2pPr marL="457200" marR="0" lvl="1"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Calibri"/>
      </a:defRPr>
    </a:lvl2pPr>
    <a:lvl3pPr marL="914400" marR="0" lvl="2"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Calibri"/>
      </a:defRPr>
    </a:lvl3pPr>
    <a:lvl4pPr marL="1371600" marR="0" lvl="3"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Calibri"/>
      </a:defRPr>
    </a:lvl4pPr>
    <a:lvl5pPr marL="1828800" marR="0" lvl="4" indent="0" algn="l" defTabSz="914400" rtl="0" fontAlgn="auto" hangingPunct="1">
      <a:lnSpc>
        <a:spcPct val="100000"/>
      </a:lnSpc>
      <a:spcBef>
        <a:spcPts val="0"/>
      </a:spcBef>
      <a:spcAft>
        <a:spcPts val="0"/>
      </a:spcAft>
      <a:buNone/>
      <a:tabLst/>
      <a:defRPr lang="nl-NL" sz="1200" b="0" i="0" u="none" strike="noStrike" kern="1200" cap="none" spc="0" baseline="0">
        <a:solidFill>
          <a:srgbClr val="000000"/>
        </a:solidFill>
        <a:uFillTx/>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txBox="1">
            <a:spLocks noGrp="1"/>
          </p:cNvSpPr>
          <p:nvPr>
            <p:ph type="body" sz="quarter" idx="1"/>
          </p:nvPr>
        </p:nvSpPr>
        <p:spPr/>
        <p:txBody>
          <a:bodyPr/>
          <a:lstStyle/>
          <a:p>
            <a:endParaRPr lang="nl-NL"/>
          </a:p>
        </p:txBody>
      </p:sp>
      <p:sp>
        <p:nvSpPr>
          <p:cNvPr id="4" name="Tijdelijke aanduiding voor dianummer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275188E3-C294-4A91-8A81-11417651401D}" type="slidenum">
              <a:t>1</a:t>
            </a:fld>
            <a:endParaRPr lang="nl-NL"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07857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lvl="0"/>
            <a:fld id="{67617BC2-7724-4326-A95D-1D66C7DBAACC}" type="slidenum">
              <a:rPr lang="nl-NL" smtClean="0"/>
              <a:t>11</a:t>
            </a:fld>
            <a:endParaRPr lang="nl-NL"/>
          </a:p>
        </p:txBody>
      </p:sp>
    </p:spTree>
    <p:extLst>
      <p:ext uri="{BB962C8B-B14F-4D97-AF65-F5344CB8AC3E}">
        <p14:creationId xmlns:p14="http://schemas.microsoft.com/office/powerpoint/2010/main" val="328777077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lvl="0"/>
            <a:fld id="{67617BC2-7724-4326-A95D-1D66C7DBAACC}" type="slidenum">
              <a:rPr lang="nl-NL" smtClean="0"/>
              <a:t>12</a:t>
            </a:fld>
            <a:endParaRPr lang="nl-NL"/>
          </a:p>
        </p:txBody>
      </p:sp>
    </p:spTree>
    <p:extLst>
      <p:ext uri="{BB962C8B-B14F-4D97-AF65-F5344CB8AC3E}">
        <p14:creationId xmlns:p14="http://schemas.microsoft.com/office/powerpoint/2010/main" val="26490360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lvl="0"/>
            <a:fld id="{67617BC2-7724-4326-A95D-1D66C7DBAACC}" type="slidenum">
              <a:rPr lang="nl-NL" smtClean="0"/>
              <a:t>13</a:t>
            </a:fld>
            <a:endParaRPr lang="nl-NL"/>
          </a:p>
        </p:txBody>
      </p:sp>
    </p:spTree>
    <p:extLst>
      <p:ext uri="{BB962C8B-B14F-4D97-AF65-F5344CB8AC3E}">
        <p14:creationId xmlns:p14="http://schemas.microsoft.com/office/powerpoint/2010/main" val="409335355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lvl="0"/>
            <a:fld id="{67617BC2-7724-4326-A95D-1D66C7DBAACC}" type="slidenum">
              <a:rPr lang="nl-NL" smtClean="0"/>
              <a:t>14</a:t>
            </a:fld>
            <a:endParaRPr lang="nl-NL"/>
          </a:p>
        </p:txBody>
      </p:sp>
    </p:spTree>
    <p:extLst>
      <p:ext uri="{BB962C8B-B14F-4D97-AF65-F5344CB8AC3E}">
        <p14:creationId xmlns:p14="http://schemas.microsoft.com/office/powerpoint/2010/main" val="240081930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lvl="0"/>
            <a:fld id="{67617BC2-7724-4326-A95D-1D66C7DBAACC}" type="slidenum">
              <a:rPr lang="nl-NL" smtClean="0"/>
              <a:t>15</a:t>
            </a:fld>
            <a:endParaRPr lang="nl-NL"/>
          </a:p>
        </p:txBody>
      </p:sp>
    </p:spTree>
    <p:extLst>
      <p:ext uri="{BB962C8B-B14F-4D97-AF65-F5344CB8AC3E}">
        <p14:creationId xmlns:p14="http://schemas.microsoft.com/office/powerpoint/2010/main" val="3901971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lvl="0"/>
            <a:fld id="{67617BC2-7724-4326-A95D-1D66C7DBAACC}" type="slidenum">
              <a:rPr lang="nl-NL" smtClean="0"/>
              <a:t>16</a:t>
            </a:fld>
            <a:endParaRPr lang="nl-NL"/>
          </a:p>
        </p:txBody>
      </p:sp>
    </p:spTree>
    <p:extLst>
      <p:ext uri="{BB962C8B-B14F-4D97-AF65-F5344CB8AC3E}">
        <p14:creationId xmlns:p14="http://schemas.microsoft.com/office/powerpoint/2010/main" val="45302602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lvl="0"/>
            <a:fld id="{67617BC2-7724-4326-A95D-1D66C7DBAACC}" type="slidenum">
              <a:rPr lang="nl-NL" smtClean="0"/>
              <a:t>17</a:t>
            </a:fld>
            <a:endParaRPr lang="nl-NL"/>
          </a:p>
        </p:txBody>
      </p:sp>
    </p:spTree>
    <p:extLst>
      <p:ext uri="{BB962C8B-B14F-4D97-AF65-F5344CB8AC3E}">
        <p14:creationId xmlns:p14="http://schemas.microsoft.com/office/powerpoint/2010/main" val="377282764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lvl="0"/>
            <a:fld id="{67617BC2-7724-4326-A95D-1D66C7DBAACC}" type="slidenum">
              <a:rPr lang="en-GB" smtClean="0"/>
              <a:t>18</a:t>
            </a:fld>
            <a:endParaRPr lang="en-GB"/>
          </a:p>
        </p:txBody>
      </p:sp>
    </p:spTree>
    <p:extLst>
      <p:ext uri="{BB962C8B-B14F-4D97-AF65-F5344CB8AC3E}">
        <p14:creationId xmlns:p14="http://schemas.microsoft.com/office/powerpoint/2010/main" val="25256430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fld id="{F248115D-27B8-477F-9E1C-2FAFC8507D09}" type="slidenum">
              <a:rPr lang="nl-NL" smtClean="0">
                <a:solidFill>
                  <a:prstClr val="black"/>
                </a:solidFill>
              </a:rPr>
              <a:pPr/>
              <a:t>2</a:t>
            </a:fld>
            <a:endParaRPr lang="nl-NL">
              <a:solidFill>
                <a:prstClr val="black"/>
              </a:solidFill>
            </a:endParaRPr>
          </a:p>
        </p:txBody>
      </p:sp>
    </p:spTree>
    <p:extLst>
      <p:ext uri="{BB962C8B-B14F-4D97-AF65-F5344CB8AC3E}">
        <p14:creationId xmlns:p14="http://schemas.microsoft.com/office/powerpoint/2010/main" val="3057872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txBox="1">
            <a:spLocks noGrp="1"/>
          </p:cNvSpPr>
          <p:nvPr>
            <p:ph type="body" sz="quarter" idx="1"/>
          </p:nvPr>
        </p:nvSpPr>
        <p:spPr/>
        <p:txBody>
          <a:bodyPr/>
          <a:lstStyle/>
          <a:p>
            <a:endParaRPr lang="nl-NL"/>
          </a:p>
        </p:txBody>
      </p:sp>
      <p:sp>
        <p:nvSpPr>
          <p:cNvPr id="4" name="Tijdelijke aanduiding voor dianummer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5B61B01-BD55-4F11-97E1-646D6DA4B3D4}" type="slidenum">
              <a:t>3</a:t>
            </a:fld>
            <a:endParaRPr lang="nl-NL"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9770430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7B8F03-BC93-4120-96CA-A36DF640BE24}" type="slidenum">
              <a:rPr lang="en-GB" smtClean="0">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195340356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txBox="1">
            <a:spLocks noGrp="1"/>
          </p:cNvSpPr>
          <p:nvPr>
            <p:ph type="body" sz="quarter" idx="1"/>
          </p:nvPr>
        </p:nvSpPr>
        <p:spPr/>
        <p:txBody>
          <a:bodyPr/>
          <a:lstStyle/>
          <a:p>
            <a:endParaRPr lang="nl-NL"/>
          </a:p>
        </p:txBody>
      </p:sp>
      <p:sp>
        <p:nvSpPr>
          <p:cNvPr id="4" name="Tijdelijke aanduiding voor dianummer 3"/>
          <p:cNvSpPr txBox="1"/>
          <p:nvPr/>
        </p:nvSpPr>
        <p:spPr>
          <a:xfrm>
            <a:off x="3884608" y="8685208"/>
            <a:ext cx="2971800" cy="458791"/>
          </a:xfrm>
          <a:prstGeom prst="rect">
            <a:avLst/>
          </a:prstGeom>
          <a:noFill/>
          <a:ln cap="flat">
            <a:noFill/>
          </a:ln>
        </p:spPr>
        <p:txBody>
          <a:bodyPr vert="horz" wrap="square" lIns="91440" tIns="45720" rIns="91440" bIns="45720" anchor="b"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934BF224-862E-451E-89DC-F69D2B78C7A0}" type="slidenum">
              <a:t>5</a:t>
            </a:fld>
            <a:endParaRPr lang="nl-NL" sz="1200" b="0" i="0" u="none" strike="noStrike" kern="1200" cap="none" spc="0" baseline="0">
              <a:solidFill>
                <a:srgbClr val="000000"/>
              </a:solidFill>
              <a:uFillTx/>
              <a:latin typeface="Calibri"/>
            </a:endParaRPr>
          </a:p>
        </p:txBody>
      </p:sp>
    </p:spTree>
    <p:extLst>
      <p:ext uri="{BB962C8B-B14F-4D97-AF65-F5344CB8AC3E}">
        <p14:creationId xmlns:p14="http://schemas.microsoft.com/office/powerpoint/2010/main" val="22759588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lvl="0"/>
            <a:fld id="{67617BC2-7724-4326-A95D-1D66C7DBAACC}" type="slidenum">
              <a:rPr lang="nl-NL" smtClean="0"/>
              <a:t>6</a:t>
            </a:fld>
            <a:endParaRPr lang="nl-NL"/>
          </a:p>
        </p:txBody>
      </p:sp>
    </p:spTree>
    <p:extLst>
      <p:ext uri="{BB962C8B-B14F-4D97-AF65-F5344CB8AC3E}">
        <p14:creationId xmlns:p14="http://schemas.microsoft.com/office/powerpoint/2010/main" val="38903728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lvl="0"/>
            <a:fld id="{67617BC2-7724-4326-A95D-1D66C7DBAACC}" type="slidenum">
              <a:rPr lang="nl-NL" smtClean="0"/>
              <a:t>8</a:t>
            </a:fld>
            <a:endParaRPr lang="nl-NL"/>
          </a:p>
        </p:txBody>
      </p:sp>
    </p:spTree>
    <p:extLst>
      <p:ext uri="{BB962C8B-B14F-4D97-AF65-F5344CB8AC3E}">
        <p14:creationId xmlns:p14="http://schemas.microsoft.com/office/powerpoint/2010/main" val="15433546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lvl="0"/>
            <a:fld id="{67617BC2-7724-4326-A95D-1D66C7DBAACC}" type="slidenum">
              <a:rPr lang="nl-NL" smtClean="0"/>
              <a:t>9</a:t>
            </a:fld>
            <a:endParaRPr lang="nl-NL"/>
          </a:p>
        </p:txBody>
      </p:sp>
    </p:spTree>
    <p:extLst>
      <p:ext uri="{BB962C8B-B14F-4D97-AF65-F5344CB8AC3E}">
        <p14:creationId xmlns:p14="http://schemas.microsoft.com/office/powerpoint/2010/main" val="392248111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a:xfrm>
            <a:off x="685800" y="1143000"/>
            <a:ext cx="5486400" cy="3086100"/>
          </a:xfrm>
        </p:spPr>
      </p:sp>
      <p:sp>
        <p:nvSpPr>
          <p:cNvPr id="3" name="Tijdelijke aanduiding voor notities 2"/>
          <p:cNvSpPr>
            <a:spLocks noGrp="1"/>
          </p:cNvSpPr>
          <p:nvPr>
            <p:ph type="body" idx="1"/>
          </p:nvPr>
        </p:nvSpPr>
        <p:spPr/>
        <p:txBody>
          <a:bodyPr/>
          <a:lstStyle/>
          <a:p>
            <a:endParaRPr lang="nl-NL" dirty="0"/>
          </a:p>
        </p:txBody>
      </p:sp>
      <p:sp>
        <p:nvSpPr>
          <p:cNvPr id="4" name="Tijdelijke aanduiding voor dianummer 3"/>
          <p:cNvSpPr>
            <a:spLocks noGrp="1"/>
          </p:cNvSpPr>
          <p:nvPr>
            <p:ph type="sldNum" sz="quarter" idx="10"/>
          </p:nvPr>
        </p:nvSpPr>
        <p:spPr/>
        <p:txBody>
          <a:bodyPr/>
          <a:lstStyle/>
          <a:p>
            <a:pPr lvl="0"/>
            <a:fld id="{67617BC2-7724-4326-A95D-1D66C7DBAACC}" type="slidenum">
              <a:rPr lang="nl-NL" smtClean="0"/>
              <a:t>10</a:t>
            </a:fld>
            <a:endParaRPr lang="nl-NL"/>
          </a:p>
        </p:txBody>
      </p:sp>
    </p:spTree>
    <p:extLst>
      <p:ext uri="{BB962C8B-B14F-4D97-AF65-F5344CB8AC3E}">
        <p14:creationId xmlns:p14="http://schemas.microsoft.com/office/powerpoint/2010/main" val="26876665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txBox="1">
            <a:spLocks noGrp="1"/>
          </p:cNvSpPr>
          <p:nvPr>
            <p:ph type="ctrTitle"/>
          </p:nvPr>
        </p:nvSpPr>
        <p:spPr>
          <a:xfrm>
            <a:off x="1524003" y="1122361"/>
            <a:ext cx="9144000" cy="2387598"/>
          </a:xfrm>
        </p:spPr>
        <p:txBody>
          <a:bodyPr anchor="b" anchorCtr="1"/>
          <a:lstStyle>
            <a:lvl1pPr algn="ctr">
              <a:defRPr sz="6000"/>
            </a:lvl1pPr>
          </a:lstStyle>
          <a:p>
            <a:pPr lvl="0"/>
            <a:r>
              <a:rPr lang="nl-NL"/>
              <a:t>Klik om de stijl te bewerken</a:t>
            </a:r>
          </a:p>
        </p:txBody>
      </p:sp>
      <p:sp>
        <p:nvSpPr>
          <p:cNvPr id="3" name="Ondertitel 2"/>
          <p:cNvSpPr txBox="1">
            <a:spLocks noGrp="1"/>
          </p:cNvSpPr>
          <p:nvPr>
            <p:ph type="subTitle" idx="1"/>
          </p:nvPr>
        </p:nvSpPr>
        <p:spPr>
          <a:xfrm>
            <a:off x="1524003" y="3602041"/>
            <a:ext cx="9144000" cy="1655758"/>
          </a:xfrm>
        </p:spPr>
        <p:txBody>
          <a:bodyPr anchorCtr="1"/>
          <a:lstStyle>
            <a:lvl1pPr marL="0" indent="0" algn="ctr">
              <a:buNone/>
              <a:defRPr sz="2400"/>
            </a:lvl1pPr>
          </a:lstStyle>
          <a:p>
            <a:pPr lvl="0"/>
            <a:r>
              <a:rPr lang="nl-NL"/>
              <a:t>Klik om de ondertitelstijl van het model te bewerken</a:t>
            </a:r>
          </a:p>
        </p:txBody>
      </p:sp>
      <p:sp>
        <p:nvSpPr>
          <p:cNvPr id="4" name="Tijdelijke aanduiding voor datum 3"/>
          <p:cNvSpPr txBox="1">
            <a:spLocks noGrp="1"/>
          </p:cNvSpPr>
          <p:nvPr>
            <p:ph type="dt" sz="half" idx="7"/>
          </p:nvPr>
        </p:nvSpPr>
        <p:spPr/>
        <p:txBody>
          <a:bodyPr/>
          <a:lstStyle>
            <a:lvl1pPr>
              <a:defRPr/>
            </a:lvl1pPr>
          </a:lstStyle>
          <a:p>
            <a:pPr lvl="0"/>
            <a:fld id="{8C58E2C6-7641-45FE-9FFB-1D7031830766}" type="datetime1">
              <a:rPr lang="nl-NL" smtClean="0"/>
              <a:t>7-1-2019</a:t>
            </a:fld>
            <a:endParaRPr lang="nl-NL"/>
          </a:p>
        </p:txBody>
      </p:sp>
      <p:sp>
        <p:nvSpPr>
          <p:cNvPr id="5" name="Tijdelijke aanduiding voor voettekst 4"/>
          <p:cNvSpPr txBox="1">
            <a:spLocks noGrp="1"/>
          </p:cNvSpPr>
          <p:nvPr>
            <p:ph type="ftr" sz="quarter" idx="9"/>
          </p:nvPr>
        </p:nvSpPr>
        <p:spPr/>
        <p:txBody>
          <a:bodyPr/>
          <a:lstStyle>
            <a:lvl1pPr>
              <a:defRPr/>
            </a:lvl1pPr>
          </a:lstStyle>
          <a:p>
            <a:pPr lvl="0"/>
            <a:r>
              <a:rPr lang="nl-NL" smtClean="0"/>
              <a:t>© Suniel Pancham</a:t>
            </a:r>
            <a:endParaRPr lang="nl-NL"/>
          </a:p>
        </p:txBody>
      </p:sp>
      <p:sp>
        <p:nvSpPr>
          <p:cNvPr id="6" name="Tijdelijke aanduiding voor dianummer 5"/>
          <p:cNvSpPr txBox="1">
            <a:spLocks noGrp="1"/>
          </p:cNvSpPr>
          <p:nvPr>
            <p:ph type="sldNum" sz="quarter" idx="8"/>
          </p:nvPr>
        </p:nvSpPr>
        <p:spPr/>
        <p:txBody>
          <a:bodyPr/>
          <a:lstStyle>
            <a:lvl1pPr>
              <a:defRPr/>
            </a:lvl1pPr>
          </a:lstStyle>
          <a:p>
            <a:pPr lvl="0"/>
            <a:fld id="{5EADC32B-F5AE-4E3B-BC99-406E56D2D444}" type="slidenum">
              <a:t>‹nr.›</a:t>
            </a:fld>
            <a:endParaRPr lang="nl-NL"/>
          </a:p>
        </p:txBody>
      </p:sp>
    </p:spTree>
    <p:extLst>
      <p:ext uri="{BB962C8B-B14F-4D97-AF65-F5344CB8AC3E}">
        <p14:creationId xmlns:p14="http://schemas.microsoft.com/office/powerpoint/2010/main" val="15196402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txBox="1">
            <a:spLocks noGrp="1"/>
          </p:cNvSpPr>
          <p:nvPr>
            <p:ph type="title"/>
          </p:nvPr>
        </p:nvSpPr>
        <p:spPr/>
        <p:txBody>
          <a:bodyPr/>
          <a:lstStyle>
            <a:lvl1pPr>
              <a:defRPr/>
            </a:lvl1pPr>
          </a:lstStyle>
          <a:p>
            <a:pPr lvl="0"/>
            <a:r>
              <a:rPr lang="nl-NL"/>
              <a:t>Klik om de stijl te bewerken</a:t>
            </a:r>
          </a:p>
        </p:txBody>
      </p:sp>
      <p:sp>
        <p:nvSpPr>
          <p:cNvPr id="3" name="Tijdelijke aanduiding voor verticale tekst 2"/>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txBox="1">
            <a:spLocks noGrp="1"/>
          </p:cNvSpPr>
          <p:nvPr>
            <p:ph type="dt" sz="half" idx="7"/>
          </p:nvPr>
        </p:nvSpPr>
        <p:spPr/>
        <p:txBody>
          <a:bodyPr/>
          <a:lstStyle>
            <a:lvl1pPr>
              <a:defRPr/>
            </a:lvl1pPr>
          </a:lstStyle>
          <a:p>
            <a:pPr lvl="0"/>
            <a:fld id="{DCC5709B-ACFB-49D2-AFE1-2420AF5A2AF4}" type="datetime1">
              <a:rPr lang="nl-NL" smtClean="0"/>
              <a:t>7-1-2019</a:t>
            </a:fld>
            <a:endParaRPr lang="nl-NL"/>
          </a:p>
        </p:txBody>
      </p:sp>
      <p:sp>
        <p:nvSpPr>
          <p:cNvPr id="5" name="Tijdelijke aanduiding voor voettekst 4"/>
          <p:cNvSpPr txBox="1">
            <a:spLocks noGrp="1"/>
          </p:cNvSpPr>
          <p:nvPr>
            <p:ph type="ftr" sz="quarter" idx="9"/>
          </p:nvPr>
        </p:nvSpPr>
        <p:spPr/>
        <p:txBody>
          <a:bodyPr/>
          <a:lstStyle>
            <a:lvl1pPr>
              <a:defRPr/>
            </a:lvl1pPr>
          </a:lstStyle>
          <a:p>
            <a:pPr lvl="0"/>
            <a:r>
              <a:rPr lang="nl-NL" smtClean="0"/>
              <a:t>© Suniel Pancham</a:t>
            </a:r>
            <a:endParaRPr lang="nl-NL"/>
          </a:p>
        </p:txBody>
      </p:sp>
      <p:sp>
        <p:nvSpPr>
          <p:cNvPr id="6" name="Tijdelijke aanduiding voor dianummer 5"/>
          <p:cNvSpPr txBox="1">
            <a:spLocks noGrp="1"/>
          </p:cNvSpPr>
          <p:nvPr>
            <p:ph type="sldNum" sz="quarter" idx="8"/>
          </p:nvPr>
        </p:nvSpPr>
        <p:spPr/>
        <p:txBody>
          <a:bodyPr/>
          <a:lstStyle>
            <a:lvl1pPr>
              <a:defRPr/>
            </a:lvl1pPr>
          </a:lstStyle>
          <a:p>
            <a:pPr lvl="0"/>
            <a:fld id="{64CBAA07-D4D4-4AB6-841D-AA252982E004}" type="slidenum">
              <a:t>‹nr.›</a:t>
            </a:fld>
            <a:endParaRPr lang="nl-NL"/>
          </a:p>
        </p:txBody>
      </p:sp>
    </p:spTree>
    <p:extLst>
      <p:ext uri="{BB962C8B-B14F-4D97-AF65-F5344CB8AC3E}">
        <p14:creationId xmlns:p14="http://schemas.microsoft.com/office/powerpoint/2010/main" val="8995403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txBox="1">
            <a:spLocks noGrp="1"/>
          </p:cNvSpPr>
          <p:nvPr>
            <p:ph type="title" orient="vert"/>
          </p:nvPr>
        </p:nvSpPr>
        <p:spPr>
          <a:xfrm>
            <a:off x="8724903" y="365129"/>
            <a:ext cx="2628899" cy="5811834"/>
          </a:xfrm>
        </p:spPr>
        <p:txBody>
          <a:bodyPr vert="eaVert"/>
          <a:lstStyle>
            <a:lvl1pPr>
              <a:defRPr/>
            </a:lvl1pPr>
          </a:lstStyle>
          <a:p>
            <a:pPr lvl="0"/>
            <a:r>
              <a:rPr lang="nl-NL"/>
              <a:t>Klik om de stijl te bewerken</a:t>
            </a:r>
          </a:p>
        </p:txBody>
      </p:sp>
      <p:sp>
        <p:nvSpPr>
          <p:cNvPr id="3" name="Tijdelijke aanduiding voor verticale tekst 2"/>
          <p:cNvSpPr txBox="1">
            <a:spLocks noGrp="1"/>
          </p:cNvSpPr>
          <p:nvPr>
            <p:ph type="body" orient="vert" idx="1"/>
          </p:nvPr>
        </p:nvSpPr>
        <p:spPr>
          <a:xfrm>
            <a:off x="838203" y="365129"/>
            <a:ext cx="7734296" cy="5811834"/>
          </a:xfrm>
        </p:spPr>
        <p:txBody>
          <a:bodyPr vert="eaVert"/>
          <a:lstStyle>
            <a:lvl1pPr>
              <a:defRPr/>
            </a:lvl1pPr>
            <a:lvl2pPr>
              <a:defRPr/>
            </a:lvl2pPr>
            <a:lvl3pPr>
              <a:defRPr/>
            </a:lvl3pPr>
            <a:lvl4pPr>
              <a:defRPr/>
            </a:lvl4pPr>
            <a:lvl5pPr>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txBox="1">
            <a:spLocks noGrp="1"/>
          </p:cNvSpPr>
          <p:nvPr>
            <p:ph type="dt" sz="half" idx="7"/>
          </p:nvPr>
        </p:nvSpPr>
        <p:spPr/>
        <p:txBody>
          <a:bodyPr/>
          <a:lstStyle>
            <a:lvl1pPr>
              <a:defRPr/>
            </a:lvl1pPr>
          </a:lstStyle>
          <a:p>
            <a:pPr lvl="0"/>
            <a:fld id="{EAB15971-1F56-4B0B-8405-6C7248F5E53D}" type="datetime1">
              <a:rPr lang="nl-NL" smtClean="0"/>
              <a:t>7-1-2019</a:t>
            </a:fld>
            <a:endParaRPr lang="nl-NL"/>
          </a:p>
        </p:txBody>
      </p:sp>
      <p:sp>
        <p:nvSpPr>
          <p:cNvPr id="5" name="Tijdelijke aanduiding voor voettekst 4"/>
          <p:cNvSpPr txBox="1">
            <a:spLocks noGrp="1"/>
          </p:cNvSpPr>
          <p:nvPr>
            <p:ph type="ftr" sz="quarter" idx="9"/>
          </p:nvPr>
        </p:nvSpPr>
        <p:spPr/>
        <p:txBody>
          <a:bodyPr/>
          <a:lstStyle>
            <a:lvl1pPr>
              <a:defRPr/>
            </a:lvl1pPr>
          </a:lstStyle>
          <a:p>
            <a:pPr lvl="0"/>
            <a:r>
              <a:rPr lang="nl-NL" smtClean="0"/>
              <a:t>© Suniel Pancham</a:t>
            </a:r>
            <a:endParaRPr lang="nl-NL"/>
          </a:p>
        </p:txBody>
      </p:sp>
      <p:sp>
        <p:nvSpPr>
          <p:cNvPr id="6" name="Tijdelijke aanduiding voor dianummer 5"/>
          <p:cNvSpPr txBox="1">
            <a:spLocks noGrp="1"/>
          </p:cNvSpPr>
          <p:nvPr>
            <p:ph type="sldNum" sz="quarter" idx="8"/>
          </p:nvPr>
        </p:nvSpPr>
        <p:spPr/>
        <p:txBody>
          <a:bodyPr/>
          <a:lstStyle>
            <a:lvl1pPr>
              <a:defRPr/>
            </a:lvl1pPr>
          </a:lstStyle>
          <a:p>
            <a:pPr lvl="0"/>
            <a:fld id="{2CCC7E48-4E8F-4FA8-9B94-9962979CBA88}" type="slidenum">
              <a:t>‹nr.›</a:t>
            </a:fld>
            <a:endParaRPr lang="nl-NL"/>
          </a:p>
        </p:txBody>
      </p:sp>
    </p:spTree>
    <p:extLst>
      <p:ext uri="{BB962C8B-B14F-4D97-AF65-F5344CB8AC3E}">
        <p14:creationId xmlns:p14="http://schemas.microsoft.com/office/powerpoint/2010/main" val="11885549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Ribbon">
    <p:spTree>
      <p:nvGrpSpPr>
        <p:cNvPr id="1" name=""/>
        <p:cNvGrpSpPr/>
        <p:nvPr/>
      </p:nvGrpSpPr>
      <p:grpSpPr>
        <a:xfrm>
          <a:off x="0" y="0"/>
          <a:ext cx="0" cy="0"/>
          <a:chOff x="0" y="0"/>
          <a:chExt cx="0" cy="0"/>
        </a:xfrm>
      </p:grpSpPr>
      <p:sp>
        <p:nvSpPr>
          <p:cNvPr id="2" name="Title 1"/>
          <p:cNvSpPr txBox="1">
            <a:spLocks noGrp="1"/>
          </p:cNvSpPr>
          <p:nvPr>
            <p:ph type="title"/>
          </p:nvPr>
        </p:nvSpPr>
        <p:spPr>
          <a:xfrm>
            <a:off x="339425" y="238301"/>
            <a:ext cx="10972800" cy="706090"/>
          </a:xfrm>
        </p:spPr>
        <p:txBody>
          <a:bodyPr/>
          <a:lstStyle>
            <a:lvl1pPr>
              <a:lnSpc>
                <a:spcPct val="100000"/>
              </a:lnSpc>
              <a:spcBef>
                <a:spcPts val="600"/>
              </a:spcBef>
              <a:defRPr lang="en-GB"/>
            </a:lvl1pPr>
          </a:lstStyle>
          <a:p>
            <a:pPr lvl="0"/>
            <a:endParaRPr lang="en-GB"/>
          </a:p>
        </p:txBody>
      </p:sp>
    </p:spTree>
    <p:extLst>
      <p:ext uri="{BB962C8B-B14F-4D97-AF65-F5344CB8AC3E}">
        <p14:creationId xmlns:p14="http://schemas.microsoft.com/office/powerpoint/2010/main" val="30894646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smtClean="0"/>
              <a:t>Klik om de stijl te bewerken</a:t>
            </a:r>
            <a:endParaRPr lang="en-US"/>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smtClean="0"/>
              <a:t>Klik om de ondertitelstijl van het model te bewerken</a:t>
            </a:r>
            <a:endParaRPr lang="en-US"/>
          </a:p>
        </p:txBody>
      </p:sp>
      <p:sp>
        <p:nvSpPr>
          <p:cNvPr id="4" name="Tijdelijke aanduiding voor datum 3"/>
          <p:cNvSpPr>
            <a:spLocks noGrp="1"/>
          </p:cNvSpPr>
          <p:nvPr>
            <p:ph type="dt" sz="half" idx="10"/>
          </p:nvPr>
        </p:nvSpPr>
        <p:spPr/>
        <p:txBody>
          <a:bodyPr/>
          <a:lstStyle/>
          <a:p>
            <a:fld id="{752978A7-F7C8-494C-83FC-BAC3F7C75BDD}" type="datetime1">
              <a:rPr lang="nl-NL" smtClean="0">
                <a:solidFill>
                  <a:prstClr val="black">
                    <a:tint val="75000"/>
                  </a:prstClr>
                </a:solidFill>
              </a:rPr>
              <a:t>7-1-2019</a:t>
            </a:fld>
            <a:endParaRPr lang="en-US">
              <a:solidFill>
                <a:prstClr val="black">
                  <a:tint val="75000"/>
                </a:prstClr>
              </a:solidFill>
            </a:endParaRPr>
          </a:p>
        </p:txBody>
      </p:sp>
      <p:sp>
        <p:nvSpPr>
          <p:cNvPr id="5" name="Tijdelijke aanduiding voor voettekst 4"/>
          <p:cNvSpPr>
            <a:spLocks noGrp="1"/>
          </p:cNvSpPr>
          <p:nvPr>
            <p:ph type="ftr" sz="quarter" idx="11"/>
          </p:nvPr>
        </p:nvSpPr>
        <p:spPr/>
        <p:txBody>
          <a:bodyPr/>
          <a:lstStyle/>
          <a:p>
            <a:r>
              <a:rPr lang="en-US" smtClean="0">
                <a:solidFill>
                  <a:prstClr val="black">
                    <a:tint val="75000"/>
                  </a:prstClr>
                </a:solidFill>
              </a:rPr>
              <a:t>© Suniel Pancham</a:t>
            </a:r>
            <a:endParaRPr lang="en-US">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C701517B-8722-4B42-99A2-FAE68F7ECE2F}"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39808967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3"/>
          <p:cNvSpPr>
            <a:spLocks noGrp="1"/>
          </p:cNvSpPr>
          <p:nvPr>
            <p:ph type="dt" sz="half" idx="10"/>
          </p:nvPr>
        </p:nvSpPr>
        <p:spPr/>
        <p:txBody>
          <a:bodyPr/>
          <a:lstStyle/>
          <a:p>
            <a:fld id="{595BCB71-28AD-4ECD-AFA8-6B3B37C44883}" type="datetime1">
              <a:rPr lang="nl-NL" smtClean="0">
                <a:solidFill>
                  <a:prstClr val="black">
                    <a:tint val="75000"/>
                  </a:prstClr>
                </a:solidFill>
              </a:rPr>
              <a:t>7-1-2019</a:t>
            </a:fld>
            <a:endParaRPr lang="en-US">
              <a:solidFill>
                <a:prstClr val="black">
                  <a:tint val="75000"/>
                </a:prstClr>
              </a:solidFill>
            </a:endParaRPr>
          </a:p>
        </p:txBody>
      </p:sp>
      <p:sp>
        <p:nvSpPr>
          <p:cNvPr id="5" name="Tijdelijke aanduiding voor voettekst 4"/>
          <p:cNvSpPr>
            <a:spLocks noGrp="1"/>
          </p:cNvSpPr>
          <p:nvPr>
            <p:ph type="ftr" sz="quarter" idx="11"/>
          </p:nvPr>
        </p:nvSpPr>
        <p:spPr/>
        <p:txBody>
          <a:bodyPr/>
          <a:lstStyle/>
          <a:p>
            <a:r>
              <a:rPr lang="en-US" smtClean="0">
                <a:solidFill>
                  <a:prstClr val="black">
                    <a:tint val="75000"/>
                  </a:prstClr>
                </a:solidFill>
              </a:rPr>
              <a:t>© Suniel Pancham</a:t>
            </a:r>
            <a:endParaRPr lang="en-US">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C701517B-8722-4B42-99A2-FAE68F7ECE2F}"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165611116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smtClean="0"/>
              <a:t>Klik om de stijl te bewerken</a:t>
            </a:r>
            <a:endParaRPr lang="en-US"/>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D7DCF99B-5AC2-438C-875F-AF7A9D4140D0}" type="datetime1">
              <a:rPr lang="nl-NL" smtClean="0">
                <a:solidFill>
                  <a:prstClr val="black">
                    <a:tint val="75000"/>
                  </a:prstClr>
                </a:solidFill>
              </a:rPr>
              <a:t>7-1-2019</a:t>
            </a:fld>
            <a:endParaRPr lang="en-US">
              <a:solidFill>
                <a:prstClr val="black">
                  <a:tint val="75000"/>
                </a:prstClr>
              </a:solidFill>
            </a:endParaRPr>
          </a:p>
        </p:txBody>
      </p:sp>
      <p:sp>
        <p:nvSpPr>
          <p:cNvPr id="5" name="Tijdelijke aanduiding voor voettekst 4"/>
          <p:cNvSpPr>
            <a:spLocks noGrp="1"/>
          </p:cNvSpPr>
          <p:nvPr>
            <p:ph type="ftr" sz="quarter" idx="11"/>
          </p:nvPr>
        </p:nvSpPr>
        <p:spPr/>
        <p:txBody>
          <a:bodyPr/>
          <a:lstStyle/>
          <a:p>
            <a:r>
              <a:rPr lang="en-US" smtClean="0">
                <a:solidFill>
                  <a:prstClr val="black">
                    <a:tint val="75000"/>
                  </a:prstClr>
                </a:solidFill>
              </a:rPr>
              <a:t>© Suniel Pancham</a:t>
            </a:r>
            <a:endParaRPr lang="en-US">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C701517B-8722-4B42-99A2-FAE68F7ECE2F}"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15336453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inhoud 2"/>
          <p:cNvSpPr>
            <a:spLocks noGrp="1"/>
          </p:cNvSpPr>
          <p:nvPr>
            <p:ph sz="half" idx="1"/>
          </p:nvPr>
        </p:nvSpPr>
        <p:spPr>
          <a:xfrm>
            <a:off x="838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inhoud 3"/>
          <p:cNvSpPr>
            <a:spLocks noGrp="1"/>
          </p:cNvSpPr>
          <p:nvPr>
            <p:ph sz="half" idx="2"/>
          </p:nvPr>
        </p:nvSpPr>
        <p:spPr>
          <a:xfrm>
            <a:off x="6172200" y="1825625"/>
            <a:ext cx="5181600" cy="435133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5" name="Tijdelijke aanduiding voor datum 4"/>
          <p:cNvSpPr>
            <a:spLocks noGrp="1"/>
          </p:cNvSpPr>
          <p:nvPr>
            <p:ph type="dt" sz="half" idx="10"/>
          </p:nvPr>
        </p:nvSpPr>
        <p:spPr/>
        <p:txBody>
          <a:bodyPr/>
          <a:lstStyle/>
          <a:p>
            <a:fld id="{F4495ECB-8445-4800-842E-8276B90133DC}" type="datetime1">
              <a:rPr lang="nl-NL" smtClean="0">
                <a:solidFill>
                  <a:prstClr val="black">
                    <a:tint val="75000"/>
                  </a:prstClr>
                </a:solidFill>
              </a:rPr>
              <a:t>7-1-2019</a:t>
            </a:fld>
            <a:endParaRPr lang="en-US">
              <a:solidFill>
                <a:prstClr val="black">
                  <a:tint val="75000"/>
                </a:prstClr>
              </a:solidFill>
            </a:endParaRPr>
          </a:p>
        </p:txBody>
      </p:sp>
      <p:sp>
        <p:nvSpPr>
          <p:cNvPr id="6" name="Tijdelijke aanduiding voor voettekst 5"/>
          <p:cNvSpPr>
            <a:spLocks noGrp="1"/>
          </p:cNvSpPr>
          <p:nvPr>
            <p:ph type="ftr" sz="quarter" idx="11"/>
          </p:nvPr>
        </p:nvSpPr>
        <p:spPr/>
        <p:txBody>
          <a:bodyPr/>
          <a:lstStyle/>
          <a:p>
            <a:r>
              <a:rPr lang="en-US" smtClean="0">
                <a:solidFill>
                  <a:prstClr val="black">
                    <a:tint val="75000"/>
                  </a:prstClr>
                </a:solidFill>
              </a:rPr>
              <a:t>© Suniel Pancham</a:t>
            </a:r>
            <a:endParaRPr lang="en-US">
              <a:solidFill>
                <a:prstClr val="black">
                  <a:tint val="75000"/>
                </a:prstClr>
              </a:solidFill>
            </a:endParaRPr>
          </a:p>
        </p:txBody>
      </p:sp>
      <p:sp>
        <p:nvSpPr>
          <p:cNvPr id="7" name="Tijdelijke aanduiding voor dianummer 6"/>
          <p:cNvSpPr>
            <a:spLocks noGrp="1"/>
          </p:cNvSpPr>
          <p:nvPr>
            <p:ph type="sldNum" sz="quarter" idx="12"/>
          </p:nvPr>
        </p:nvSpPr>
        <p:spPr/>
        <p:txBody>
          <a:bodyPr/>
          <a:lstStyle/>
          <a:p>
            <a:fld id="{C701517B-8722-4B42-99A2-FAE68F7ECE2F}"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209991531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smtClean="0"/>
              <a:t>Klik om de stijl te bewerken</a:t>
            </a:r>
            <a:endParaRPr lang="en-US"/>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7" name="Tijdelijke aanduiding voor datum 6"/>
          <p:cNvSpPr>
            <a:spLocks noGrp="1"/>
          </p:cNvSpPr>
          <p:nvPr>
            <p:ph type="dt" sz="half" idx="10"/>
          </p:nvPr>
        </p:nvSpPr>
        <p:spPr/>
        <p:txBody>
          <a:bodyPr/>
          <a:lstStyle/>
          <a:p>
            <a:fld id="{DD7507AE-9453-4E3B-9A4E-77F1358DC3F1}" type="datetime1">
              <a:rPr lang="nl-NL" smtClean="0">
                <a:solidFill>
                  <a:prstClr val="black">
                    <a:tint val="75000"/>
                  </a:prstClr>
                </a:solidFill>
              </a:rPr>
              <a:t>7-1-2019</a:t>
            </a:fld>
            <a:endParaRPr lang="en-US">
              <a:solidFill>
                <a:prstClr val="black">
                  <a:tint val="75000"/>
                </a:prstClr>
              </a:solidFill>
            </a:endParaRPr>
          </a:p>
        </p:txBody>
      </p:sp>
      <p:sp>
        <p:nvSpPr>
          <p:cNvPr id="8" name="Tijdelijke aanduiding voor voettekst 7"/>
          <p:cNvSpPr>
            <a:spLocks noGrp="1"/>
          </p:cNvSpPr>
          <p:nvPr>
            <p:ph type="ftr" sz="quarter" idx="11"/>
          </p:nvPr>
        </p:nvSpPr>
        <p:spPr/>
        <p:txBody>
          <a:bodyPr/>
          <a:lstStyle/>
          <a:p>
            <a:r>
              <a:rPr lang="en-US" smtClean="0">
                <a:solidFill>
                  <a:prstClr val="black">
                    <a:tint val="75000"/>
                  </a:prstClr>
                </a:solidFill>
              </a:rPr>
              <a:t>© Suniel Pancham</a:t>
            </a:r>
            <a:endParaRPr lang="en-US">
              <a:solidFill>
                <a:prstClr val="black">
                  <a:tint val="75000"/>
                </a:prstClr>
              </a:solidFill>
            </a:endParaRPr>
          </a:p>
        </p:txBody>
      </p:sp>
      <p:sp>
        <p:nvSpPr>
          <p:cNvPr id="9" name="Tijdelijke aanduiding voor dianummer 8"/>
          <p:cNvSpPr>
            <a:spLocks noGrp="1"/>
          </p:cNvSpPr>
          <p:nvPr>
            <p:ph type="sldNum" sz="quarter" idx="12"/>
          </p:nvPr>
        </p:nvSpPr>
        <p:spPr/>
        <p:txBody>
          <a:bodyPr/>
          <a:lstStyle/>
          <a:p>
            <a:fld id="{C701517B-8722-4B42-99A2-FAE68F7ECE2F}"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27760030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datum 2"/>
          <p:cNvSpPr>
            <a:spLocks noGrp="1"/>
          </p:cNvSpPr>
          <p:nvPr>
            <p:ph type="dt" sz="half" idx="10"/>
          </p:nvPr>
        </p:nvSpPr>
        <p:spPr/>
        <p:txBody>
          <a:bodyPr/>
          <a:lstStyle/>
          <a:p>
            <a:fld id="{5589C29B-E30C-4EF6-B479-159585B80C33}" type="datetime1">
              <a:rPr lang="nl-NL" smtClean="0">
                <a:solidFill>
                  <a:prstClr val="black">
                    <a:tint val="75000"/>
                  </a:prstClr>
                </a:solidFill>
              </a:rPr>
              <a:t>7-1-2019</a:t>
            </a:fld>
            <a:endParaRPr lang="en-US">
              <a:solidFill>
                <a:prstClr val="black">
                  <a:tint val="75000"/>
                </a:prstClr>
              </a:solidFill>
            </a:endParaRPr>
          </a:p>
        </p:txBody>
      </p:sp>
      <p:sp>
        <p:nvSpPr>
          <p:cNvPr id="4" name="Tijdelijke aanduiding voor voettekst 3"/>
          <p:cNvSpPr>
            <a:spLocks noGrp="1"/>
          </p:cNvSpPr>
          <p:nvPr>
            <p:ph type="ftr" sz="quarter" idx="11"/>
          </p:nvPr>
        </p:nvSpPr>
        <p:spPr/>
        <p:txBody>
          <a:bodyPr/>
          <a:lstStyle/>
          <a:p>
            <a:r>
              <a:rPr lang="en-US" smtClean="0">
                <a:solidFill>
                  <a:prstClr val="black">
                    <a:tint val="75000"/>
                  </a:prstClr>
                </a:solidFill>
              </a:rPr>
              <a:t>© Suniel Pancham</a:t>
            </a:r>
            <a:endParaRPr lang="en-US">
              <a:solidFill>
                <a:prstClr val="black">
                  <a:tint val="75000"/>
                </a:prstClr>
              </a:solidFill>
            </a:endParaRPr>
          </a:p>
        </p:txBody>
      </p:sp>
      <p:sp>
        <p:nvSpPr>
          <p:cNvPr id="5" name="Tijdelijke aanduiding voor dianummer 4"/>
          <p:cNvSpPr>
            <a:spLocks noGrp="1"/>
          </p:cNvSpPr>
          <p:nvPr>
            <p:ph type="sldNum" sz="quarter" idx="12"/>
          </p:nvPr>
        </p:nvSpPr>
        <p:spPr/>
        <p:txBody>
          <a:bodyPr/>
          <a:lstStyle/>
          <a:p>
            <a:fld id="{C701517B-8722-4B42-99A2-FAE68F7ECE2F}"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30474763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BC5CD661-A9F6-4132-8018-38A06655D95D}" type="datetime1">
              <a:rPr lang="nl-NL" smtClean="0">
                <a:solidFill>
                  <a:prstClr val="black">
                    <a:tint val="75000"/>
                  </a:prstClr>
                </a:solidFill>
              </a:rPr>
              <a:t>7-1-2019</a:t>
            </a:fld>
            <a:endParaRPr lang="en-US">
              <a:solidFill>
                <a:prstClr val="black">
                  <a:tint val="75000"/>
                </a:prstClr>
              </a:solidFill>
            </a:endParaRPr>
          </a:p>
        </p:txBody>
      </p:sp>
      <p:sp>
        <p:nvSpPr>
          <p:cNvPr id="3" name="Tijdelijke aanduiding voor voettekst 2"/>
          <p:cNvSpPr>
            <a:spLocks noGrp="1"/>
          </p:cNvSpPr>
          <p:nvPr>
            <p:ph type="ftr" sz="quarter" idx="11"/>
          </p:nvPr>
        </p:nvSpPr>
        <p:spPr/>
        <p:txBody>
          <a:bodyPr/>
          <a:lstStyle/>
          <a:p>
            <a:r>
              <a:rPr lang="en-US" smtClean="0">
                <a:solidFill>
                  <a:prstClr val="black">
                    <a:tint val="75000"/>
                  </a:prstClr>
                </a:solidFill>
              </a:rPr>
              <a:t>© Suniel Pancham</a:t>
            </a:r>
            <a:endParaRPr lang="en-US">
              <a:solidFill>
                <a:prstClr val="black">
                  <a:tint val="75000"/>
                </a:prstClr>
              </a:solidFill>
            </a:endParaRPr>
          </a:p>
        </p:txBody>
      </p:sp>
      <p:sp>
        <p:nvSpPr>
          <p:cNvPr id="4" name="Tijdelijke aanduiding voor dianummer 3"/>
          <p:cNvSpPr>
            <a:spLocks noGrp="1"/>
          </p:cNvSpPr>
          <p:nvPr>
            <p:ph type="sldNum" sz="quarter" idx="12"/>
          </p:nvPr>
        </p:nvSpPr>
        <p:spPr/>
        <p:txBody>
          <a:bodyPr/>
          <a:lstStyle/>
          <a:p>
            <a:fld id="{C701517B-8722-4B42-99A2-FAE68F7ECE2F}"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1234852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txBox="1">
            <a:spLocks noGrp="1"/>
          </p:cNvSpPr>
          <p:nvPr>
            <p:ph type="title"/>
          </p:nvPr>
        </p:nvSpPr>
        <p:spPr/>
        <p:txBody>
          <a:bodyPr/>
          <a:lstStyle>
            <a:lvl1pPr>
              <a:defRPr/>
            </a:lvl1pPr>
          </a:lstStyle>
          <a:p>
            <a:pPr lvl="0"/>
            <a:r>
              <a:rPr lang="nl-NL"/>
              <a:t>Klik om de stijl te bewerken</a:t>
            </a:r>
          </a:p>
        </p:txBody>
      </p:sp>
      <p:sp>
        <p:nvSpPr>
          <p:cNvPr id="3" name="Tijdelijke aanduiding voor inhoud 2"/>
          <p:cNvSpPr txBox="1">
            <a:spLocks noGrp="1"/>
          </p:cNvSpPr>
          <p:nvPr>
            <p:ph idx="1"/>
          </p:nvPr>
        </p:nvSpPr>
        <p:spPr/>
        <p:txBody>
          <a:bodyPr/>
          <a:lstStyle>
            <a:lvl1pPr>
              <a:defRPr/>
            </a:lvl1pPr>
            <a:lvl2pPr>
              <a:defRPr/>
            </a:lvl2pPr>
            <a:lvl3pPr>
              <a:defRPr/>
            </a:lvl3pPr>
            <a:lvl4pPr>
              <a:defRPr/>
            </a:lvl4pPr>
            <a:lvl5pPr>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txBox="1">
            <a:spLocks noGrp="1"/>
          </p:cNvSpPr>
          <p:nvPr>
            <p:ph type="dt" sz="half" idx="7"/>
          </p:nvPr>
        </p:nvSpPr>
        <p:spPr/>
        <p:txBody>
          <a:bodyPr/>
          <a:lstStyle>
            <a:lvl1pPr>
              <a:defRPr/>
            </a:lvl1pPr>
          </a:lstStyle>
          <a:p>
            <a:pPr lvl="0"/>
            <a:fld id="{414CAE68-68EA-4CE4-BCA6-90067E6059C2}" type="datetime1">
              <a:rPr lang="nl-NL" smtClean="0"/>
              <a:t>7-1-2019</a:t>
            </a:fld>
            <a:endParaRPr lang="nl-NL"/>
          </a:p>
        </p:txBody>
      </p:sp>
      <p:sp>
        <p:nvSpPr>
          <p:cNvPr id="5" name="Tijdelijke aanduiding voor voettekst 4"/>
          <p:cNvSpPr txBox="1">
            <a:spLocks noGrp="1"/>
          </p:cNvSpPr>
          <p:nvPr>
            <p:ph type="ftr" sz="quarter" idx="9"/>
          </p:nvPr>
        </p:nvSpPr>
        <p:spPr/>
        <p:txBody>
          <a:bodyPr/>
          <a:lstStyle>
            <a:lvl1pPr>
              <a:defRPr/>
            </a:lvl1pPr>
          </a:lstStyle>
          <a:p>
            <a:pPr lvl="0"/>
            <a:r>
              <a:rPr lang="nl-NL" smtClean="0"/>
              <a:t>© Suniel Pancham</a:t>
            </a:r>
            <a:endParaRPr lang="nl-NL"/>
          </a:p>
        </p:txBody>
      </p:sp>
      <p:sp>
        <p:nvSpPr>
          <p:cNvPr id="6" name="Tijdelijke aanduiding voor dianummer 5"/>
          <p:cNvSpPr txBox="1">
            <a:spLocks noGrp="1"/>
          </p:cNvSpPr>
          <p:nvPr>
            <p:ph type="sldNum" sz="quarter" idx="8"/>
          </p:nvPr>
        </p:nvSpPr>
        <p:spPr/>
        <p:txBody>
          <a:bodyPr/>
          <a:lstStyle>
            <a:lvl1pPr>
              <a:defRPr/>
            </a:lvl1pPr>
          </a:lstStyle>
          <a:p>
            <a:pPr lvl="0"/>
            <a:fld id="{B683BFCA-C8E2-4470-BBF6-8644A6CCC535}" type="slidenum">
              <a:t>‹nr.›</a:t>
            </a:fld>
            <a:endParaRPr lang="nl-NL"/>
          </a:p>
        </p:txBody>
      </p:sp>
    </p:spTree>
    <p:extLst>
      <p:ext uri="{BB962C8B-B14F-4D97-AF65-F5344CB8AC3E}">
        <p14:creationId xmlns:p14="http://schemas.microsoft.com/office/powerpoint/2010/main" val="41956863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en-US"/>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1B251789-A87E-4817-B8C6-BFE5B4667303}" type="datetime1">
              <a:rPr lang="nl-NL" smtClean="0">
                <a:solidFill>
                  <a:prstClr val="black">
                    <a:tint val="75000"/>
                  </a:prstClr>
                </a:solidFill>
              </a:rPr>
              <a:t>7-1-2019</a:t>
            </a:fld>
            <a:endParaRPr lang="en-US">
              <a:solidFill>
                <a:prstClr val="black">
                  <a:tint val="75000"/>
                </a:prstClr>
              </a:solidFill>
            </a:endParaRPr>
          </a:p>
        </p:txBody>
      </p:sp>
      <p:sp>
        <p:nvSpPr>
          <p:cNvPr id="6" name="Tijdelijke aanduiding voor voettekst 5"/>
          <p:cNvSpPr>
            <a:spLocks noGrp="1"/>
          </p:cNvSpPr>
          <p:nvPr>
            <p:ph type="ftr" sz="quarter" idx="11"/>
          </p:nvPr>
        </p:nvSpPr>
        <p:spPr/>
        <p:txBody>
          <a:bodyPr/>
          <a:lstStyle/>
          <a:p>
            <a:r>
              <a:rPr lang="en-US" smtClean="0">
                <a:solidFill>
                  <a:prstClr val="black">
                    <a:tint val="75000"/>
                  </a:prstClr>
                </a:solidFill>
              </a:rPr>
              <a:t>© Suniel Pancham</a:t>
            </a:r>
            <a:endParaRPr lang="en-US">
              <a:solidFill>
                <a:prstClr val="black">
                  <a:tint val="75000"/>
                </a:prstClr>
              </a:solidFill>
            </a:endParaRPr>
          </a:p>
        </p:txBody>
      </p:sp>
      <p:sp>
        <p:nvSpPr>
          <p:cNvPr id="7" name="Tijdelijke aanduiding voor dianummer 6"/>
          <p:cNvSpPr>
            <a:spLocks noGrp="1"/>
          </p:cNvSpPr>
          <p:nvPr>
            <p:ph type="sldNum" sz="quarter" idx="12"/>
          </p:nvPr>
        </p:nvSpPr>
        <p:spPr/>
        <p:txBody>
          <a:bodyPr/>
          <a:lstStyle/>
          <a:p>
            <a:fld id="{C701517B-8722-4B42-99A2-FAE68F7ECE2F}"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36064783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smtClean="0"/>
              <a:t>Klik om de stijl te bewerken</a:t>
            </a:r>
            <a:endParaRPr lang="en-US"/>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C0534044-DA62-42C9-AD7C-CF0490C4A900}" type="datetime1">
              <a:rPr lang="nl-NL" smtClean="0">
                <a:solidFill>
                  <a:prstClr val="black">
                    <a:tint val="75000"/>
                  </a:prstClr>
                </a:solidFill>
              </a:rPr>
              <a:t>7-1-2019</a:t>
            </a:fld>
            <a:endParaRPr lang="en-US">
              <a:solidFill>
                <a:prstClr val="black">
                  <a:tint val="75000"/>
                </a:prstClr>
              </a:solidFill>
            </a:endParaRPr>
          </a:p>
        </p:txBody>
      </p:sp>
      <p:sp>
        <p:nvSpPr>
          <p:cNvPr id="6" name="Tijdelijke aanduiding voor voettekst 5"/>
          <p:cNvSpPr>
            <a:spLocks noGrp="1"/>
          </p:cNvSpPr>
          <p:nvPr>
            <p:ph type="ftr" sz="quarter" idx="11"/>
          </p:nvPr>
        </p:nvSpPr>
        <p:spPr/>
        <p:txBody>
          <a:bodyPr/>
          <a:lstStyle/>
          <a:p>
            <a:r>
              <a:rPr lang="en-US" smtClean="0">
                <a:solidFill>
                  <a:prstClr val="black">
                    <a:tint val="75000"/>
                  </a:prstClr>
                </a:solidFill>
              </a:rPr>
              <a:t>© Suniel Pancham</a:t>
            </a:r>
            <a:endParaRPr lang="en-US">
              <a:solidFill>
                <a:prstClr val="black">
                  <a:tint val="75000"/>
                </a:prstClr>
              </a:solidFill>
            </a:endParaRPr>
          </a:p>
        </p:txBody>
      </p:sp>
      <p:sp>
        <p:nvSpPr>
          <p:cNvPr id="7" name="Tijdelijke aanduiding voor dianummer 6"/>
          <p:cNvSpPr>
            <a:spLocks noGrp="1"/>
          </p:cNvSpPr>
          <p:nvPr>
            <p:ph type="sldNum" sz="quarter" idx="12"/>
          </p:nvPr>
        </p:nvSpPr>
        <p:spPr/>
        <p:txBody>
          <a:bodyPr/>
          <a:lstStyle/>
          <a:p>
            <a:fld id="{C701517B-8722-4B42-99A2-FAE68F7ECE2F}"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151632895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en-US"/>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3"/>
          <p:cNvSpPr>
            <a:spLocks noGrp="1"/>
          </p:cNvSpPr>
          <p:nvPr>
            <p:ph type="dt" sz="half" idx="10"/>
          </p:nvPr>
        </p:nvSpPr>
        <p:spPr/>
        <p:txBody>
          <a:bodyPr/>
          <a:lstStyle/>
          <a:p>
            <a:fld id="{DF0CF669-8834-4940-A033-4F5B24D1DB22}" type="datetime1">
              <a:rPr lang="nl-NL" smtClean="0">
                <a:solidFill>
                  <a:prstClr val="black">
                    <a:tint val="75000"/>
                  </a:prstClr>
                </a:solidFill>
              </a:rPr>
              <a:t>7-1-2019</a:t>
            </a:fld>
            <a:endParaRPr lang="en-US">
              <a:solidFill>
                <a:prstClr val="black">
                  <a:tint val="75000"/>
                </a:prstClr>
              </a:solidFill>
            </a:endParaRPr>
          </a:p>
        </p:txBody>
      </p:sp>
      <p:sp>
        <p:nvSpPr>
          <p:cNvPr id="5" name="Tijdelijke aanduiding voor voettekst 4"/>
          <p:cNvSpPr>
            <a:spLocks noGrp="1"/>
          </p:cNvSpPr>
          <p:nvPr>
            <p:ph type="ftr" sz="quarter" idx="11"/>
          </p:nvPr>
        </p:nvSpPr>
        <p:spPr/>
        <p:txBody>
          <a:bodyPr/>
          <a:lstStyle/>
          <a:p>
            <a:r>
              <a:rPr lang="en-US" smtClean="0">
                <a:solidFill>
                  <a:prstClr val="black">
                    <a:tint val="75000"/>
                  </a:prstClr>
                </a:solidFill>
              </a:rPr>
              <a:t>© Suniel Pancham</a:t>
            </a:r>
            <a:endParaRPr lang="en-US">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C701517B-8722-4B42-99A2-FAE68F7ECE2F}"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22351245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smtClean="0"/>
              <a:t>Klik om de stijl te bewerken</a:t>
            </a:r>
            <a:endParaRPr lang="en-US"/>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3"/>
          <p:cNvSpPr>
            <a:spLocks noGrp="1"/>
          </p:cNvSpPr>
          <p:nvPr>
            <p:ph type="dt" sz="half" idx="10"/>
          </p:nvPr>
        </p:nvSpPr>
        <p:spPr/>
        <p:txBody>
          <a:bodyPr/>
          <a:lstStyle/>
          <a:p>
            <a:fld id="{46DAC587-BAC7-4500-A49B-0C42EFE97445}" type="datetime1">
              <a:rPr lang="nl-NL" smtClean="0">
                <a:solidFill>
                  <a:prstClr val="black">
                    <a:tint val="75000"/>
                  </a:prstClr>
                </a:solidFill>
              </a:rPr>
              <a:t>7-1-2019</a:t>
            </a:fld>
            <a:endParaRPr lang="en-US">
              <a:solidFill>
                <a:prstClr val="black">
                  <a:tint val="75000"/>
                </a:prstClr>
              </a:solidFill>
            </a:endParaRPr>
          </a:p>
        </p:txBody>
      </p:sp>
      <p:sp>
        <p:nvSpPr>
          <p:cNvPr id="5" name="Tijdelijke aanduiding voor voettekst 4"/>
          <p:cNvSpPr>
            <a:spLocks noGrp="1"/>
          </p:cNvSpPr>
          <p:nvPr>
            <p:ph type="ftr" sz="quarter" idx="11"/>
          </p:nvPr>
        </p:nvSpPr>
        <p:spPr/>
        <p:txBody>
          <a:bodyPr/>
          <a:lstStyle/>
          <a:p>
            <a:r>
              <a:rPr lang="en-US" smtClean="0">
                <a:solidFill>
                  <a:prstClr val="black">
                    <a:tint val="75000"/>
                  </a:prstClr>
                </a:solidFill>
              </a:rPr>
              <a:t>© Suniel Pancham</a:t>
            </a:r>
            <a:endParaRPr lang="en-US">
              <a:solidFill>
                <a:prstClr val="black">
                  <a:tint val="75000"/>
                </a:prstClr>
              </a:solidFill>
            </a:endParaRPr>
          </a:p>
        </p:txBody>
      </p:sp>
      <p:sp>
        <p:nvSpPr>
          <p:cNvPr id="6" name="Tijdelijke aanduiding voor dianummer 5"/>
          <p:cNvSpPr>
            <a:spLocks noGrp="1"/>
          </p:cNvSpPr>
          <p:nvPr>
            <p:ph type="sldNum" sz="quarter" idx="12"/>
          </p:nvPr>
        </p:nvSpPr>
        <p:spPr/>
        <p:txBody>
          <a:bodyPr/>
          <a:lstStyle/>
          <a:p>
            <a:fld id="{C701517B-8722-4B42-99A2-FAE68F7ECE2F}"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256277717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obj">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4400" b="0" i="0">
                <a:solidFill>
                  <a:schemeClr val="tx1"/>
                </a:solidFill>
                <a:latin typeface="Calibri"/>
                <a:cs typeface="Calibri"/>
              </a:defRPr>
            </a:lvl1pPr>
          </a:lstStyle>
          <a:p>
            <a:endParaRPr/>
          </a:p>
        </p:txBody>
      </p:sp>
      <p:sp>
        <p:nvSpPr>
          <p:cNvPr id="3" name="Holder 3"/>
          <p:cNvSpPr>
            <a:spLocks noGrp="1"/>
          </p:cNvSpPr>
          <p:nvPr>
            <p:ph type="ftr" sz="quarter" idx="5"/>
          </p:nvPr>
        </p:nvSpPr>
        <p:spPr/>
        <p:txBody>
          <a:bodyPr lIns="0" tIns="0" rIns="0" bIns="0"/>
          <a:lstStyle>
            <a:lvl1pPr>
              <a:defRPr sz="1100" b="0" i="0">
                <a:solidFill>
                  <a:schemeClr val="tx1"/>
                </a:solidFill>
                <a:latin typeface="Arial"/>
                <a:cs typeface="Arial"/>
              </a:defRPr>
            </a:lvl1pPr>
          </a:lstStyle>
          <a:p>
            <a:pPr marL="12700"/>
            <a:r>
              <a:rPr lang="en-GB" sz="1400" smtClean="0">
                <a:solidFill>
                  <a:prstClr val="black"/>
                </a:solidFill>
              </a:rPr>
              <a:t>© Suniel Pancham</a:t>
            </a:r>
            <a:endParaRPr lang="en-GB" sz="1400">
              <a:solidFill>
                <a:prstClr val="black"/>
              </a:solidFill>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3735749E-B279-4288-B62D-D939D6E6FCC5}" type="datetime1">
              <a:rPr lang="nl-NL" smtClean="0">
                <a:solidFill>
                  <a:prstClr val="black">
                    <a:tint val="75000"/>
                  </a:prstClr>
                </a:solidFill>
              </a:rPr>
              <a:t>7-1-2019</a:t>
            </a:fld>
            <a:endParaRPr lang="en-US">
              <a:solidFill>
                <a:prstClr val="black">
                  <a:tint val="75000"/>
                </a:prstClr>
              </a:solidFill>
            </a:endParaRPr>
          </a:p>
        </p:txBody>
      </p:sp>
      <p:sp>
        <p:nvSpPr>
          <p:cNvPr id="5" name="Holder 5"/>
          <p:cNvSpPr>
            <a:spLocks noGrp="1"/>
          </p:cNvSpPr>
          <p:nvPr>
            <p:ph type="sldNum" sz="quarter" idx="7"/>
          </p:nvPr>
        </p:nvSpPr>
        <p:spPr/>
        <p:txBody>
          <a:bodyPr lIns="0" tIns="0" rIns="0" bIns="0"/>
          <a:lstStyle>
            <a:lvl1pPr>
              <a:defRPr sz="1050" b="0" i="0">
                <a:solidFill>
                  <a:schemeClr val="tx1"/>
                </a:solidFill>
                <a:latin typeface="Arial"/>
                <a:cs typeface="Arial"/>
              </a:defRPr>
            </a:lvl1pPr>
          </a:lstStyle>
          <a:p>
            <a:pPr marL="25400"/>
            <a:fld id="{81D60167-4931-47E6-BA6A-407CBD079E47}" type="slidenum">
              <a:rPr lang="en-GB" sz="1400" smtClean="0">
                <a:solidFill>
                  <a:prstClr val="black"/>
                </a:solidFill>
              </a:rPr>
              <a:pPr marL="25400"/>
              <a:t>‹nr.›</a:t>
            </a:fld>
            <a:endParaRPr lang="en-GB" sz="1400">
              <a:solidFill>
                <a:prstClr val="black"/>
              </a:solidFill>
            </a:endParaRPr>
          </a:p>
        </p:txBody>
      </p:sp>
    </p:spTree>
    <p:extLst>
      <p:ext uri="{BB962C8B-B14F-4D97-AF65-F5344CB8AC3E}">
        <p14:creationId xmlns:p14="http://schemas.microsoft.com/office/powerpoint/2010/main" val="341511047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obj">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1100" b="0" i="0">
                <a:solidFill>
                  <a:schemeClr val="tx1"/>
                </a:solidFill>
                <a:latin typeface="Arial"/>
                <a:cs typeface="Arial"/>
              </a:defRPr>
            </a:lvl1pPr>
          </a:lstStyle>
          <a:p>
            <a:pPr marL="12700"/>
            <a:r>
              <a:rPr lang="en-GB" sz="1400" smtClean="0">
                <a:solidFill>
                  <a:prstClr val="black"/>
                </a:solidFill>
              </a:rPr>
              <a:t>© Suniel Pancham</a:t>
            </a:r>
            <a:endParaRPr lang="en-GB" sz="1400">
              <a:solidFill>
                <a:prstClr val="black"/>
              </a:solidFill>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6EA32558-3B95-4361-8CB6-7989752BB8C0}" type="datetime1">
              <a:rPr lang="nl-NL" smtClean="0">
                <a:solidFill>
                  <a:prstClr val="black">
                    <a:tint val="75000"/>
                  </a:prstClr>
                </a:solidFill>
              </a:rPr>
              <a:t>7-1-2019</a:t>
            </a:fld>
            <a:endParaRPr lang="en-US">
              <a:solidFill>
                <a:prstClr val="black">
                  <a:tint val="75000"/>
                </a:prstClr>
              </a:solidFill>
            </a:endParaRPr>
          </a:p>
        </p:txBody>
      </p:sp>
      <p:sp>
        <p:nvSpPr>
          <p:cNvPr id="4" name="Holder 4"/>
          <p:cNvSpPr>
            <a:spLocks noGrp="1"/>
          </p:cNvSpPr>
          <p:nvPr>
            <p:ph type="sldNum" sz="quarter" idx="7"/>
          </p:nvPr>
        </p:nvSpPr>
        <p:spPr/>
        <p:txBody>
          <a:bodyPr lIns="0" tIns="0" rIns="0" bIns="0"/>
          <a:lstStyle>
            <a:lvl1pPr>
              <a:defRPr sz="1050" b="0" i="0">
                <a:solidFill>
                  <a:schemeClr val="tx1"/>
                </a:solidFill>
                <a:latin typeface="Arial"/>
                <a:cs typeface="Arial"/>
              </a:defRPr>
            </a:lvl1pPr>
          </a:lstStyle>
          <a:p>
            <a:pPr marL="25400"/>
            <a:fld id="{81D60167-4931-47E6-BA6A-407CBD079E47}" type="slidenum">
              <a:rPr lang="en-GB" sz="1400" smtClean="0">
                <a:solidFill>
                  <a:prstClr val="black"/>
                </a:solidFill>
              </a:rPr>
              <a:pPr marL="25400"/>
              <a:t>‹nr.›</a:t>
            </a:fld>
            <a:endParaRPr lang="en-GB" sz="1400">
              <a:solidFill>
                <a:prstClr val="black"/>
              </a:solidFill>
            </a:endParaRPr>
          </a:p>
        </p:txBody>
      </p:sp>
    </p:spTree>
    <p:extLst>
      <p:ext uri="{BB962C8B-B14F-4D97-AF65-F5344CB8AC3E}">
        <p14:creationId xmlns:p14="http://schemas.microsoft.com/office/powerpoint/2010/main" val="20108136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sp>
        <p:nvSpPr>
          <p:cNvPr id="4" name="Rectangle 22"/>
          <p:cNvSpPr>
            <a:spLocks noChangeArrowheads="1"/>
          </p:cNvSpPr>
          <p:nvPr/>
        </p:nvSpPr>
        <p:spPr bwMode="auto">
          <a:xfrm>
            <a:off x="0" y="3810000"/>
            <a:ext cx="12192000" cy="152400"/>
          </a:xfrm>
          <a:prstGeom prst="rect">
            <a:avLst/>
          </a:prstGeom>
          <a:solidFill>
            <a:srgbClr val="AC0233"/>
          </a:solidFill>
          <a:ln w="12700">
            <a:noFill/>
            <a:miter lim="800000"/>
            <a:headEnd/>
            <a:tailEnd/>
          </a:ln>
          <a:effectLst/>
        </p:spPr>
        <p:txBody>
          <a:bodyPr wrap="none" lIns="90000" tIns="46800" rIns="90000" bIns="46800" anchor="ctr"/>
          <a:lstStyle/>
          <a:p>
            <a:pPr eaLnBrk="0" fontAlgn="base" hangingPunct="0">
              <a:spcBef>
                <a:spcPct val="0"/>
              </a:spcBef>
              <a:spcAft>
                <a:spcPct val="0"/>
              </a:spcAft>
              <a:defRPr/>
            </a:pPr>
            <a:endParaRPr lang="nl-NL" sz="2400">
              <a:solidFill>
                <a:srgbClr val="000000"/>
              </a:solidFill>
              <a:latin typeface="Times" pitchFamily="-32" charset="0"/>
            </a:endParaRPr>
          </a:p>
        </p:txBody>
      </p:sp>
      <p:sp>
        <p:nvSpPr>
          <p:cNvPr id="5" name="Rectangle 24"/>
          <p:cNvSpPr>
            <a:spLocks noChangeArrowheads="1"/>
          </p:cNvSpPr>
          <p:nvPr/>
        </p:nvSpPr>
        <p:spPr bwMode="auto">
          <a:xfrm>
            <a:off x="0" y="0"/>
            <a:ext cx="12192000" cy="3733800"/>
          </a:xfrm>
          <a:prstGeom prst="rect">
            <a:avLst/>
          </a:prstGeom>
          <a:solidFill>
            <a:srgbClr val="C3C4C6"/>
          </a:solidFill>
          <a:ln w="12700">
            <a:noFill/>
            <a:miter lim="800000"/>
            <a:headEnd/>
            <a:tailEnd/>
          </a:ln>
          <a:effectLst/>
        </p:spPr>
        <p:txBody>
          <a:bodyPr wrap="none" lIns="90000" tIns="46800" rIns="90000" bIns="46800" anchor="ctr"/>
          <a:lstStyle/>
          <a:p>
            <a:pPr eaLnBrk="0" fontAlgn="base" hangingPunct="0">
              <a:spcBef>
                <a:spcPct val="0"/>
              </a:spcBef>
              <a:spcAft>
                <a:spcPct val="0"/>
              </a:spcAft>
              <a:defRPr/>
            </a:pPr>
            <a:endParaRPr lang="nl-NL" sz="2400">
              <a:solidFill>
                <a:srgbClr val="000000"/>
              </a:solidFill>
              <a:latin typeface="Times" pitchFamily="-32" charset="0"/>
            </a:endParaRPr>
          </a:p>
        </p:txBody>
      </p:sp>
      <p:pic>
        <p:nvPicPr>
          <p:cNvPr id="6" name="Picture 28" descr="RBA_RGB"/>
          <p:cNvPicPr>
            <a:picLocks noChangeAspect="1" noChangeArrowheads="1"/>
          </p:cNvPicPr>
          <p:nvPr/>
        </p:nvPicPr>
        <p:blipFill>
          <a:blip r:embed="rId2" cstate="print"/>
          <a:srcRect/>
          <a:stretch>
            <a:fillRect/>
          </a:stretch>
        </p:blipFill>
        <p:spPr bwMode="auto">
          <a:xfrm>
            <a:off x="3759200" y="4724401"/>
            <a:ext cx="4673600" cy="1376363"/>
          </a:xfrm>
          <a:prstGeom prst="rect">
            <a:avLst/>
          </a:prstGeom>
          <a:noFill/>
          <a:ln w="9525">
            <a:noFill/>
            <a:miter lim="800000"/>
            <a:headEnd/>
            <a:tailEnd/>
          </a:ln>
        </p:spPr>
      </p:pic>
      <p:sp>
        <p:nvSpPr>
          <p:cNvPr id="5129" name="Rectangle 9"/>
          <p:cNvSpPr>
            <a:spLocks noGrp="1" noChangeArrowheads="1"/>
          </p:cNvSpPr>
          <p:nvPr>
            <p:ph type="ctrTitle"/>
          </p:nvPr>
        </p:nvSpPr>
        <p:spPr>
          <a:xfrm>
            <a:off x="0" y="990600"/>
            <a:ext cx="12192000" cy="1371600"/>
          </a:xfrm>
        </p:spPr>
        <p:txBody>
          <a:bodyPr/>
          <a:lstStyle>
            <a:lvl1pPr algn="ctr">
              <a:defRPr sz="3200"/>
            </a:lvl1pPr>
          </a:lstStyle>
          <a:p>
            <a:r>
              <a:rPr lang="nl-NL"/>
              <a:t>Klik om het opmaakprofiel te bewerken</a:t>
            </a:r>
          </a:p>
        </p:txBody>
      </p:sp>
      <p:sp>
        <p:nvSpPr>
          <p:cNvPr id="5130" name="Rectangle 10"/>
          <p:cNvSpPr>
            <a:spLocks noGrp="1" noChangeArrowheads="1"/>
          </p:cNvSpPr>
          <p:nvPr>
            <p:ph type="subTitle" idx="1"/>
          </p:nvPr>
        </p:nvSpPr>
        <p:spPr>
          <a:xfrm>
            <a:off x="0" y="2743200"/>
            <a:ext cx="12192000" cy="762000"/>
          </a:xfrm>
        </p:spPr>
        <p:txBody>
          <a:bodyPr/>
          <a:lstStyle>
            <a:lvl1pPr marL="0" indent="0" algn="ctr">
              <a:defRPr/>
            </a:lvl1pPr>
          </a:lstStyle>
          <a:p>
            <a:r>
              <a:rPr lang="nl-NL"/>
              <a:t>Klik om het opmaakprofiel van de modelondertitel te bewerken</a:t>
            </a:r>
          </a:p>
        </p:txBody>
      </p:sp>
      <p:sp>
        <p:nvSpPr>
          <p:cNvPr id="7" name="Rectangle 13"/>
          <p:cNvSpPr>
            <a:spLocks noGrp="1" noChangeArrowheads="1"/>
          </p:cNvSpPr>
          <p:nvPr>
            <p:ph type="sldNum" sz="quarter" idx="10"/>
          </p:nvPr>
        </p:nvSpPr>
        <p:spPr>
          <a:xfrm>
            <a:off x="9347200" y="7010400"/>
            <a:ext cx="2540000" cy="457200"/>
          </a:xfrm>
        </p:spPr>
        <p:txBody>
          <a:bodyPr anchor="t"/>
          <a:lstStyle>
            <a:lvl1pPr algn="r">
              <a:defRPr sz="1400">
                <a:solidFill>
                  <a:srgbClr val="EFE9ED"/>
                </a:solidFill>
              </a:defRPr>
            </a:lvl1pPr>
          </a:lstStyle>
          <a:p>
            <a:pPr>
              <a:defRPr/>
            </a:pPr>
            <a:fld id="{4F144906-93DE-41BA-9B73-8C8BD630029B}" type="slidenum">
              <a:rPr lang="en-US"/>
              <a:pPr>
                <a:defRPr/>
              </a:pPr>
              <a:t>‹nr.›</a:t>
            </a:fld>
            <a:endParaRPr lang="en-US"/>
          </a:p>
        </p:txBody>
      </p:sp>
      <p:sp>
        <p:nvSpPr>
          <p:cNvPr id="8" name="Rectangle 12"/>
          <p:cNvSpPr>
            <a:spLocks noGrp="1" noChangeArrowheads="1"/>
          </p:cNvSpPr>
          <p:nvPr>
            <p:ph type="ftr" sz="quarter" idx="11"/>
          </p:nvPr>
        </p:nvSpPr>
        <p:spPr bwMode="auto">
          <a:xfrm>
            <a:off x="5181600" y="7010400"/>
            <a:ext cx="38608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defRPr sz="1400">
                <a:solidFill>
                  <a:srgbClr val="EFE9ED"/>
                </a:solidFill>
                <a:latin typeface="+mn-lt"/>
              </a:defRPr>
            </a:lvl1pPr>
          </a:lstStyle>
          <a:p>
            <a:pPr eaLnBrk="0" fontAlgn="base" hangingPunct="0">
              <a:spcBef>
                <a:spcPct val="0"/>
              </a:spcBef>
              <a:spcAft>
                <a:spcPct val="0"/>
              </a:spcAft>
              <a:defRPr/>
            </a:pPr>
            <a:r>
              <a:rPr lang="en-US" smtClean="0"/>
              <a:t>© Suniel Pancham</a:t>
            </a:r>
            <a:endParaRPr lang="en-US"/>
          </a:p>
        </p:txBody>
      </p:sp>
      <p:sp>
        <p:nvSpPr>
          <p:cNvPr id="9" name="Rectangle 11"/>
          <p:cNvSpPr>
            <a:spLocks noGrp="1" noChangeArrowheads="1"/>
          </p:cNvSpPr>
          <p:nvPr>
            <p:ph type="dt" sz="half" idx="12"/>
          </p:nvPr>
        </p:nvSpPr>
        <p:spPr bwMode="auto">
          <a:xfrm>
            <a:off x="508000" y="7010400"/>
            <a:ext cx="2540000" cy="4572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defRPr sz="1400">
                <a:solidFill>
                  <a:srgbClr val="EFE9ED"/>
                </a:solidFill>
                <a:latin typeface="+mn-lt"/>
              </a:defRPr>
            </a:lvl1pPr>
          </a:lstStyle>
          <a:p>
            <a:pPr eaLnBrk="0" fontAlgn="base" hangingPunct="0">
              <a:spcBef>
                <a:spcPct val="0"/>
              </a:spcBef>
              <a:spcAft>
                <a:spcPct val="0"/>
              </a:spcAft>
              <a:defRPr/>
            </a:pPr>
            <a:fld id="{88000A17-91FE-45F8-AA0A-AC1249E50291}" type="datetime1">
              <a:rPr lang="nl-NL" smtClean="0"/>
              <a:t>7-1-2019</a:t>
            </a:fld>
            <a:endParaRPr lang="en-US"/>
          </a:p>
        </p:txBody>
      </p:sp>
    </p:spTree>
    <p:extLst>
      <p:ext uri="{BB962C8B-B14F-4D97-AF65-F5344CB8AC3E}">
        <p14:creationId xmlns:p14="http://schemas.microsoft.com/office/powerpoint/2010/main" val="41310239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22"/>
          <p:cNvSpPr>
            <a:spLocks noGrp="1" noChangeArrowheads="1"/>
          </p:cNvSpPr>
          <p:nvPr>
            <p:ph type="sldNum" sz="quarter" idx="10"/>
          </p:nvPr>
        </p:nvSpPr>
        <p:spPr>
          <a:ln/>
        </p:spPr>
        <p:txBody>
          <a:bodyPr/>
          <a:lstStyle>
            <a:lvl1pPr>
              <a:defRPr/>
            </a:lvl1pPr>
          </a:lstStyle>
          <a:p>
            <a:pPr>
              <a:defRPr/>
            </a:pPr>
            <a:fld id="{B2CF9B1A-1688-47D5-9BE4-C2D2DC77B9C9}" type="slidenum">
              <a:rPr lang="en-US">
                <a:solidFill>
                  <a:srgbClr val="000000"/>
                </a:solidFill>
              </a:rPr>
              <a:pPr>
                <a:defRPr/>
              </a:pPr>
              <a:t>‹nr.›</a:t>
            </a:fld>
            <a:endParaRPr lang="en-US">
              <a:solidFill>
                <a:srgbClr val="EFE9ED"/>
              </a:solidFill>
            </a:endParaRPr>
          </a:p>
        </p:txBody>
      </p:sp>
    </p:spTree>
    <p:extLst>
      <p:ext uri="{BB962C8B-B14F-4D97-AF65-F5344CB8AC3E}">
        <p14:creationId xmlns:p14="http://schemas.microsoft.com/office/powerpoint/2010/main" val="9078009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963084" y="4406901"/>
            <a:ext cx="10363200" cy="1362075"/>
          </a:xfrm>
        </p:spPr>
        <p:txBody>
          <a:bodyPr/>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nl-NL" smtClean="0"/>
              <a:t>Klik om de modelstijlen te bewerken</a:t>
            </a:r>
          </a:p>
        </p:txBody>
      </p:sp>
      <p:sp>
        <p:nvSpPr>
          <p:cNvPr id="4" name="Rectangle 22"/>
          <p:cNvSpPr>
            <a:spLocks noGrp="1" noChangeArrowheads="1"/>
          </p:cNvSpPr>
          <p:nvPr>
            <p:ph type="sldNum" sz="quarter" idx="10"/>
          </p:nvPr>
        </p:nvSpPr>
        <p:spPr>
          <a:ln/>
        </p:spPr>
        <p:txBody>
          <a:bodyPr/>
          <a:lstStyle>
            <a:lvl1pPr>
              <a:defRPr/>
            </a:lvl1pPr>
          </a:lstStyle>
          <a:p>
            <a:pPr>
              <a:defRPr/>
            </a:pPr>
            <a:fld id="{1F10305E-658E-49BC-B98D-CB4477962F81}" type="slidenum">
              <a:rPr lang="en-US">
                <a:solidFill>
                  <a:srgbClr val="000000"/>
                </a:solidFill>
              </a:rPr>
              <a:pPr>
                <a:defRPr/>
              </a:pPr>
              <a:t>‹nr.›</a:t>
            </a:fld>
            <a:endParaRPr lang="en-US">
              <a:solidFill>
                <a:srgbClr val="EFE9ED"/>
              </a:solidFill>
            </a:endParaRPr>
          </a:p>
        </p:txBody>
      </p:sp>
    </p:spTree>
    <p:extLst>
      <p:ext uri="{BB962C8B-B14F-4D97-AF65-F5344CB8AC3E}">
        <p14:creationId xmlns:p14="http://schemas.microsoft.com/office/powerpoint/2010/main" val="80632183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06400" y="1219200"/>
            <a:ext cx="50292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5638800" y="1219200"/>
            <a:ext cx="5029200" cy="5105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Rectangle 22"/>
          <p:cNvSpPr>
            <a:spLocks noGrp="1" noChangeArrowheads="1"/>
          </p:cNvSpPr>
          <p:nvPr>
            <p:ph type="sldNum" sz="quarter" idx="10"/>
          </p:nvPr>
        </p:nvSpPr>
        <p:spPr>
          <a:ln/>
        </p:spPr>
        <p:txBody>
          <a:bodyPr/>
          <a:lstStyle>
            <a:lvl1pPr>
              <a:defRPr/>
            </a:lvl1pPr>
          </a:lstStyle>
          <a:p>
            <a:pPr>
              <a:defRPr/>
            </a:pPr>
            <a:fld id="{8C36FF2C-C8B2-481B-9C25-96A1027A405A}" type="slidenum">
              <a:rPr lang="en-US">
                <a:solidFill>
                  <a:srgbClr val="000000"/>
                </a:solidFill>
              </a:rPr>
              <a:pPr>
                <a:defRPr/>
              </a:pPr>
              <a:t>‹nr.›</a:t>
            </a:fld>
            <a:endParaRPr lang="en-US">
              <a:solidFill>
                <a:srgbClr val="EFE9ED"/>
              </a:solidFill>
            </a:endParaRPr>
          </a:p>
        </p:txBody>
      </p:sp>
    </p:spTree>
    <p:extLst>
      <p:ext uri="{BB962C8B-B14F-4D97-AF65-F5344CB8AC3E}">
        <p14:creationId xmlns:p14="http://schemas.microsoft.com/office/powerpoint/2010/main" val="369843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txBox="1">
            <a:spLocks noGrp="1"/>
          </p:cNvSpPr>
          <p:nvPr>
            <p:ph type="title"/>
          </p:nvPr>
        </p:nvSpPr>
        <p:spPr>
          <a:xfrm>
            <a:off x="831847" y="1709735"/>
            <a:ext cx="10515600" cy="2852735"/>
          </a:xfrm>
        </p:spPr>
        <p:txBody>
          <a:bodyPr anchor="b"/>
          <a:lstStyle>
            <a:lvl1pPr>
              <a:defRPr sz="6000"/>
            </a:lvl1pPr>
          </a:lstStyle>
          <a:p>
            <a:pPr lvl="0"/>
            <a:r>
              <a:rPr lang="nl-NL"/>
              <a:t>Klik om de stijl te bewerken</a:t>
            </a:r>
          </a:p>
        </p:txBody>
      </p:sp>
      <p:sp>
        <p:nvSpPr>
          <p:cNvPr id="3" name="Tijdelijke aanduiding voor tekst 2"/>
          <p:cNvSpPr txBox="1">
            <a:spLocks noGrp="1"/>
          </p:cNvSpPr>
          <p:nvPr>
            <p:ph type="body" idx="1"/>
          </p:nvPr>
        </p:nvSpPr>
        <p:spPr>
          <a:xfrm>
            <a:off x="831847" y="4589465"/>
            <a:ext cx="10515600" cy="1500182"/>
          </a:xfrm>
        </p:spPr>
        <p:txBody>
          <a:bodyPr/>
          <a:lstStyle>
            <a:lvl1pPr marL="0" indent="0">
              <a:buNone/>
              <a:defRPr sz="2400">
                <a:solidFill>
                  <a:srgbClr val="898989"/>
                </a:solidFill>
              </a:defRPr>
            </a:lvl1pPr>
          </a:lstStyle>
          <a:p>
            <a:pPr lvl="0"/>
            <a:r>
              <a:rPr lang="nl-NL"/>
              <a:t>Klik om de modelstijlen te bewerken</a:t>
            </a:r>
          </a:p>
        </p:txBody>
      </p:sp>
      <p:sp>
        <p:nvSpPr>
          <p:cNvPr id="4" name="Tijdelijke aanduiding voor datum 3"/>
          <p:cNvSpPr txBox="1">
            <a:spLocks noGrp="1"/>
          </p:cNvSpPr>
          <p:nvPr>
            <p:ph type="dt" sz="half" idx="7"/>
          </p:nvPr>
        </p:nvSpPr>
        <p:spPr/>
        <p:txBody>
          <a:bodyPr/>
          <a:lstStyle>
            <a:lvl1pPr>
              <a:defRPr/>
            </a:lvl1pPr>
          </a:lstStyle>
          <a:p>
            <a:pPr lvl="0"/>
            <a:fld id="{510D5DB9-344F-4B57-9498-451F6E5FBD3A}" type="datetime1">
              <a:rPr lang="nl-NL" smtClean="0"/>
              <a:t>7-1-2019</a:t>
            </a:fld>
            <a:endParaRPr lang="nl-NL"/>
          </a:p>
        </p:txBody>
      </p:sp>
      <p:sp>
        <p:nvSpPr>
          <p:cNvPr id="5" name="Tijdelijke aanduiding voor voettekst 4"/>
          <p:cNvSpPr txBox="1">
            <a:spLocks noGrp="1"/>
          </p:cNvSpPr>
          <p:nvPr>
            <p:ph type="ftr" sz="quarter" idx="9"/>
          </p:nvPr>
        </p:nvSpPr>
        <p:spPr/>
        <p:txBody>
          <a:bodyPr/>
          <a:lstStyle>
            <a:lvl1pPr>
              <a:defRPr/>
            </a:lvl1pPr>
          </a:lstStyle>
          <a:p>
            <a:pPr lvl="0"/>
            <a:r>
              <a:rPr lang="nl-NL" smtClean="0"/>
              <a:t>© Suniel Pancham</a:t>
            </a:r>
            <a:endParaRPr lang="nl-NL"/>
          </a:p>
        </p:txBody>
      </p:sp>
      <p:sp>
        <p:nvSpPr>
          <p:cNvPr id="6" name="Tijdelijke aanduiding voor dianummer 5"/>
          <p:cNvSpPr txBox="1">
            <a:spLocks noGrp="1"/>
          </p:cNvSpPr>
          <p:nvPr>
            <p:ph type="sldNum" sz="quarter" idx="8"/>
          </p:nvPr>
        </p:nvSpPr>
        <p:spPr/>
        <p:txBody>
          <a:bodyPr/>
          <a:lstStyle>
            <a:lvl1pPr>
              <a:defRPr/>
            </a:lvl1pPr>
          </a:lstStyle>
          <a:p>
            <a:pPr lvl="0"/>
            <a:fld id="{DD9608D4-9AEF-431C-B3B2-4DF0BF286800}" type="slidenum">
              <a:t>‹nr.›</a:t>
            </a:fld>
            <a:endParaRPr lang="nl-NL"/>
          </a:p>
        </p:txBody>
      </p:sp>
    </p:spTree>
    <p:extLst>
      <p:ext uri="{BB962C8B-B14F-4D97-AF65-F5344CB8AC3E}">
        <p14:creationId xmlns:p14="http://schemas.microsoft.com/office/powerpoint/2010/main" val="36310112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609600" y="274638"/>
            <a:ext cx="10972800" cy="1143000"/>
          </a:xfrm>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Rectangle 22"/>
          <p:cNvSpPr>
            <a:spLocks noGrp="1" noChangeArrowheads="1"/>
          </p:cNvSpPr>
          <p:nvPr>
            <p:ph type="sldNum" sz="quarter" idx="10"/>
          </p:nvPr>
        </p:nvSpPr>
        <p:spPr>
          <a:ln/>
        </p:spPr>
        <p:txBody>
          <a:bodyPr/>
          <a:lstStyle>
            <a:lvl1pPr>
              <a:defRPr/>
            </a:lvl1pPr>
          </a:lstStyle>
          <a:p>
            <a:pPr>
              <a:defRPr/>
            </a:pPr>
            <a:fld id="{A9898EB0-FFAF-4B7C-AB0E-9ABCEB550689}" type="slidenum">
              <a:rPr lang="en-US">
                <a:solidFill>
                  <a:srgbClr val="000000"/>
                </a:solidFill>
              </a:rPr>
              <a:pPr>
                <a:defRPr/>
              </a:pPr>
              <a:t>‹nr.›</a:t>
            </a:fld>
            <a:endParaRPr lang="en-US">
              <a:solidFill>
                <a:srgbClr val="EFE9ED"/>
              </a:solidFill>
            </a:endParaRPr>
          </a:p>
        </p:txBody>
      </p:sp>
    </p:spTree>
    <p:extLst>
      <p:ext uri="{BB962C8B-B14F-4D97-AF65-F5344CB8AC3E}">
        <p14:creationId xmlns:p14="http://schemas.microsoft.com/office/powerpoint/2010/main" val="242666117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Rectangle 22"/>
          <p:cNvSpPr>
            <a:spLocks noGrp="1" noChangeArrowheads="1"/>
          </p:cNvSpPr>
          <p:nvPr>
            <p:ph type="sldNum" sz="quarter" idx="10"/>
          </p:nvPr>
        </p:nvSpPr>
        <p:spPr>
          <a:ln/>
        </p:spPr>
        <p:txBody>
          <a:bodyPr/>
          <a:lstStyle>
            <a:lvl1pPr>
              <a:defRPr/>
            </a:lvl1pPr>
          </a:lstStyle>
          <a:p>
            <a:pPr>
              <a:defRPr/>
            </a:pPr>
            <a:fld id="{AFF69C23-9017-4025-8D88-F1C6DAA5E5B1}" type="slidenum">
              <a:rPr lang="en-US">
                <a:solidFill>
                  <a:srgbClr val="000000"/>
                </a:solidFill>
              </a:rPr>
              <a:pPr>
                <a:defRPr/>
              </a:pPr>
              <a:t>‹nr.›</a:t>
            </a:fld>
            <a:endParaRPr lang="en-US">
              <a:solidFill>
                <a:srgbClr val="EFE9ED"/>
              </a:solidFill>
            </a:endParaRPr>
          </a:p>
        </p:txBody>
      </p:sp>
    </p:spTree>
    <p:extLst>
      <p:ext uri="{BB962C8B-B14F-4D97-AF65-F5344CB8AC3E}">
        <p14:creationId xmlns:p14="http://schemas.microsoft.com/office/powerpoint/2010/main" val="404789841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blank" preserve="1">
  <p:cSld name="Leeg">
    <p:spTree>
      <p:nvGrpSpPr>
        <p:cNvPr id="1" name=""/>
        <p:cNvGrpSpPr/>
        <p:nvPr/>
      </p:nvGrpSpPr>
      <p:grpSpPr>
        <a:xfrm>
          <a:off x="0" y="0"/>
          <a:ext cx="0" cy="0"/>
          <a:chOff x="0" y="0"/>
          <a:chExt cx="0" cy="0"/>
        </a:xfrm>
      </p:grpSpPr>
      <p:sp>
        <p:nvSpPr>
          <p:cNvPr id="2" name="Rectangle 22"/>
          <p:cNvSpPr>
            <a:spLocks noGrp="1" noChangeArrowheads="1"/>
          </p:cNvSpPr>
          <p:nvPr>
            <p:ph type="sldNum" sz="quarter" idx="10"/>
          </p:nvPr>
        </p:nvSpPr>
        <p:spPr>
          <a:ln/>
        </p:spPr>
        <p:txBody>
          <a:bodyPr/>
          <a:lstStyle>
            <a:lvl1pPr>
              <a:defRPr/>
            </a:lvl1pPr>
          </a:lstStyle>
          <a:p>
            <a:pPr>
              <a:defRPr/>
            </a:pPr>
            <a:fld id="{109F8529-F13C-47DB-88A7-C9E37684165F}" type="slidenum">
              <a:rPr lang="en-US">
                <a:solidFill>
                  <a:srgbClr val="000000"/>
                </a:solidFill>
              </a:rPr>
              <a:pPr>
                <a:defRPr/>
              </a:pPr>
              <a:t>‹nr.›</a:t>
            </a:fld>
            <a:endParaRPr lang="en-US">
              <a:solidFill>
                <a:srgbClr val="EFE9ED"/>
              </a:solidFill>
            </a:endParaRPr>
          </a:p>
        </p:txBody>
      </p:sp>
    </p:spTree>
    <p:extLst>
      <p:ext uri="{BB962C8B-B14F-4D97-AF65-F5344CB8AC3E}">
        <p14:creationId xmlns:p14="http://schemas.microsoft.com/office/powerpoint/2010/main" val="226622800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609601" y="273050"/>
            <a:ext cx="4011084"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22"/>
          <p:cNvSpPr>
            <a:spLocks noGrp="1" noChangeArrowheads="1"/>
          </p:cNvSpPr>
          <p:nvPr>
            <p:ph type="sldNum" sz="quarter" idx="10"/>
          </p:nvPr>
        </p:nvSpPr>
        <p:spPr>
          <a:ln/>
        </p:spPr>
        <p:txBody>
          <a:bodyPr/>
          <a:lstStyle>
            <a:lvl1pPr>
              <a:defRPr/>
            </a:lvl1pPr>
          </a:lstStyle>
          <a:p>
            <a:pPr>
              <a:defRPr/>
            </a:pPr>
            <a:fld id="{A4196B5A-B323-4DF1-852D-96D9B4C40CA6}" type="slidenum">
              <a:rPr lang="en-US">
                <a:solidFill>
                  <a:srgbClr val="000000"/>
                </a:solidFill>
              </a:rPr>
              <a:pPr>
                <a:defRPr/>
              </a:pPr>
              <a:t>‹nr.›</a:t>
            </a:fld>
            <a:endParaRPr lang="en-US">
              <a:solidFill>
                <a:srgbClr val="EFE9ED"/>
              </a:solidFill>
            </a:endParaRPr>
          </a:p>
        </p:txBody>
      </p:sp>
    </p:spTree>
    <p:extLst>
      <p:ext uri="{BB962C8B-B14F-4D97-AF65-F5344CB8AC3E}">
        <p14:creationId xmlns:p14="http://schemas.microsoft.com/office/powerpoint/2010/main" val="32879221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2389717" y="4800600"/>
            <a:ext cx="73152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nl-NL" noProof="0" smtClean="0"/>
          </a:p>
        </p:txBody>
      </p:sp>
      <p:sp>
        <p:nvSpPr>
          <p:cNvPr id="4" name="Tijdelijke aanduiding voor tekst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Rectangle 22"/>
          <p:cNvSpPr>
            <a:spLocks noGrp="1" noChangeArrowheads="1"/>
          </p:cNvSpPr>
          <p:nvPr>
            <p:ph type="sldNum" sz="quarter" idx="10"/>
          </p:nvPr>
        </p:nvSpPr>
        <p:spPr>
          <a:ln/>
        </p:spPr>
        <p:txBody>
          <a:bodyPr/>
          <a:lstStyle>
            <a:lvl1pPr>
              <a:defRPr/>
            </a:lvl1pPr>
          </a:lstStyle>
          <a:p>
            <a:pPr>
              <a:defRPr/>
            </a:pPr>
            <a:fld id="{DF82DD21-9BE7-41A4-8821-E582D8BF981C}" type="slidenum">
              <a:rPr lang="en-US">
                <a:solidFill>
                  <a:srgbClr val="000000"/>
                </a:solidFill>
              </a:rPr>
              <a:pPr>
                <a:defRPr/>
              </a:pPr>
              <a:t>‹nr.›</a:t>
            </a:fld>
            <a:endParaRPr lang="en-US">
              <a:solidFill>
                <a:srgbClr val="EFE9ED"/>
              </a:solidFill>
            </a:endParaRPr>
          </a:p>
        </p:txBody>
      </p:sp>
    </p:spTree>
    <p:extLst>
      <p:ext uri="{BB962C8B-B14F-4D97-AF65-F5344CB8AC3E}">
        <p14:creationId xmlns:p14="http://schemas.microsoft.com/office/powerpoint/2010/main" val="130945823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22"/>
          <p:cNvSpPr>
            <a:spLocks noGrp="1" noChangeArrowheads="1"/>
          </p:cNvSpPr>
          <p:nvPr>
            <p:ph type="sldNum" sz="quarter" idx="10"/>
          </p:nvPr>
        </p:nvSpPr>
        <p:spPr>
          <a:ln/>
        </p:spPr>
        <p:txBody>
          <a:bodyPr/>
          <a:lstStyle>
            <a:lvl1pPr>
              <a:defRPr/>
            </a:lvl1pPr>
          </a:lstStyle>
          <a:p>
            <a:pPr>
              <a:defRPr/>
            </a:pPr>
            <a:fld id="{AB21D587-C69D-463B-95B6-FB20F320B675}" type="slidenum">
              <a:rPr lang="en-US">
                <a:solidFill>
                  <a:srgbClr val="000000"/>
                </a:solidFill>
              </a:rPr>
              <a:pPr>
                <a:defRPr/>
              </a:pPr>
              <a:t>‹nr.›</a:t>
            </a:fld>
            <a:endParaRPr lang="en-US">
              <a:solidFill>
                <a:srgbClr val="EFE9ED"/>
              </a:solidFill>
            </a:endParaRPr>
          </a:p>
        </p:txBody>
      </p:sp>
    </p:spTree>
    <p:extLst>
      <p:ext uri="{BB962C8B-B14F-4D97-AF65-F5344CB8AC3E}">
        <p14:creationId xmlns:p14="http://schemas.microsoft.com/office/powerpoint/2010/main" val="392033161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102600" y="228600"/>
            <a:ext cx="2565400" cy="6096000"/>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06400" y="228600"/>
            <a:ext cx="7493000" cy="6096000"/>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Rectangle 22"/>
          <p:cNvSpPr>
            <a:spLocks noGrp="1" noChangeArrowheads="1"/>
          </p:cNvSpPr>
          <p:nvPr>
            <p:ph type="sldNum" sz="quarter" idx="10"/>
          </p:nvPr>
        </p:nvSpPr>
        <p:spPr>
          <a:ln/>
        </p:spPr>
        <p:txBody>
          <a:bodyPr/>
          <a:lstStyle>
            <a:lvl1pPr>
              <a:defRPr/>
            </a:lvl1pPr>
          </a:lstStyle>
          <a:p>
            <a:pPr>
              <a:defRPr/>
            </a:pPr>
            <a:fld id="{0EC2C779-C73F-4E5A-A9A8-7882612728E2}" type="slidenum">
              <a:rPr lang="en-US">
                <a:solidFill>
                  <a:srgbClr val="000000"/>
                </a:solidFill>
              </a:rPr>
              <a:pPr>
                <a:defRPr/>
              </a:pPr>
              <a:t>‹nr.›</a:t>
            </a:fld>
            <a:endParaRPr lang="en-US">
              <a:solidFill>
                <a:srgbClr val="EFE9ED"/>
              </a:solidFill>
            </a:endParaRPr>
          </a:p>
        </p:txBody>
      </p:sp>
    </p:spTree>
    <p:extLst>
      <p:ext uri="{BB962C8B-B14F-4D97-AF65-F5344CB8AC3E}">
        <p14:creationId xmlns:p14="http://schemas.microsoft.com/office/powerpoint/2010/main" val="319715168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type="tbl" preserve="1">
  <p:cSld name="Titel en tabel">
    <p:spTree>
      <p:nvGrpSpPr>
        <p:cNvPr id="1" name=""/>
        <p:cNvGrpSpPr/>
        <p:nvPr/>
      </p:nvGrpSpPr>
      <p:grpSpPr>
        <a:xfrm>
          <a:off x="0" y="0"/>
          <a:ext cx="0" cy="0"/>
          <a:chOff x="0" y="0"/>
          <a:chExt cx="0" cy="0"/>
        </a:xfrm>
      </p:grpSpPr>
      <p:sp>
        <p:nvSpPr>
          <p:cNvPr id="2" name="Titel 1"/>
          <p:cNvSpPr>
            <a:spLocks noGrp="1"/>
          </p:cNvSpPr>
          <p:nvPr>
            <p:ph type="title"/>
          </p:nvPr>
        </p:nvSpPr>
        <p:spPr>
          <a:xfrm>
            <a:off x="406400" y="228600"/>
            <a:ext cx="10261600" cy="838200"/>
          </a:xfrm>
        </p:spPr>
        <p:txBody>
          <a:bodyPr/>
          <a:lstStyle/>
          <a:p>
            <a:r>
              <a:rPr lang="nl-NL" smtClean="0"/>
              <a:t>Klik om de stijl te bewerken</a:t>
            </a:r>
            <a:endParaRPr lang="nl-NL"/>
          </a:p>
        </p:txBody>
      </p:sp>
      <p:sp>
        <p:nvSpPr>
          <p:cNvPr id="3" name="Tijdelijke aanduiding voor tabel 2"/>
          <p:cNvSpPr>
            <a:spLocks noGrp="1"/>
          </p:cNvSpPr>
          <p:nvPr>
            <p:ph type="tbl" idx="1"/>
          </p:nvPr>
        </p:nvSpPr>
        <p:spPr>
          <a:xfrm>
            <a:off x="406400" y="1219200"/>
            <a:ext cx="10261600" cy="5105400"/>
          </a:xfrm>
        </p:spPr>
        <p:txBody>
          <a:bodyPr/>
          <a:lstStyle/>
          <a:p>
            <a:pPr lvl="0"/>
            <a:endParaRPr lang="nl-NL" noProof="0" smtClean="0"/>
          </a:p>
        </p:txBody>
      </p:sp>
      <p:sp>
        <p:nvSpPr>
          <p:cNvPr id="4" name="Rectangle 22"/>
          <p:cNvSpPr>
            <a:spLocks noGrp="1" noChangeArrowheads="1"/>
          </p:cNvSpPr>
          <p:nvPr>
            <p:ph type="sldNum" sz="quarter" idx="10"/>
          </p:nvPr>
        </p:nvSpPr>
        <p:spPr>
          <a:ln/>
        </p:spPr>
        <p:txBody>
          <a:bodyPr/>
          <a:lstStyle>
            <a:lvl1pPr>
              <a:defRPr/>
            </a:lvl1pPr>
          </a:lstStyle>
          <a:p>
            <a:pPr>
              <a:defRPr/>
            </a:pPr>
            <a:fld id="{C175C6D6-DF10-4EA0-886F-E6C884D9C358}" type="slidenum">
              <a:rPr lang="en-US">
                <a:solidFill>
                  <a:srgbClr val="000000"/>
                </a:solidFill>
              </a:rPr>
              <a:pPr>
                <a:defRPr/>
              </a:pPr>
              <a:t>‹nr.›</a:t>
            </a:fld>
            <a:endParaRPr lang="en-US">
              <a:solidFill>
                <a:srgbClr val="EFE9ED"/>
              </a:solidFill>
            </a:endParaRPr>
          </a:p>
        </p:txBody>
      </p:sp>
    </p:spTree>
    <p:extLst>
      <p:ext uri="{BB962C8B-B14F-4D97-AF65-F5344CB8AC3E}">
        <p14:creationId xmlns:p14="http://schemas.microsoft.com/office/powerpoint/2010/main" val="358165543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type="chart" preserve="1">
  <p:cSld name="Titel en grafiek">
    <p:spTree>
      <p:nvGrpSpPr>
        <p:cNvPr id="1" name=""/>
        <p:cNvGrpSpPr/>
        <p:nvPr/>
      </p:nvGrpSpPr>
      <p:grpSpPr>
        <a:xfrm>
          <a:off x="0" y="0"/>
          <a:ext cx="0" cy="0"/>
          <a:chOff x="0" y="0"/>
          <a:chExt cx="0" cy="0"/>
        </a:xfrm>
      </p:grpSpPr>
      <p:sp>
        <p:nvSpPr>
          <p:cNvPr id="2" name="Titel 1"/>
          <p:cNvSpPr>
            <a:spLocks noGrp="1"/>
          </p:cNvSpPr>
          <p:nvPr>
            <p:ph type="title"/>
          </p:nvPr>
        </p:nvSpPr>
        <p:spPr>
          <a:xfrm>
            <a:off x="406400" y="228600"/>
            <a:ext cx="10261600" cy="838200"/>
          </a:xfrm>
        </p:spPr>
        <p:txBody>
          <a:bodyPr/>
          <a:lstStyle/>
          <a:p>
            <a:r>
              <a:rPr lang="nl-NL" smtClean="0"/>
              <a:t>Klik om de stijl te bewerken</a:t>
            </a:r>
            <a:endParaRPr lang="nl-NL"/>
          </a:p>
        </p:txBody>
      </p:sp>
      <p:sp>
        <p:nvSpPr>
          <p:cNvPr id="3" name="Tijdelijke aanduiding voor grafiek 2"/>
          <p:cNvSpPr>
            <a:spLocks noGrp="1"/>
          </p:cNvSpPr>
          <p:nvPr>
            <p:ph type="chart" idx="1"/>
          </p:nvPr>
        </p:nvSpPr>
        <p:spPr>
          <a:xfrm>
            <a:off x="406400" y="1219200"/>
            <a:ext cx="10261600" cy="5105400"/>
          </a:xfrm>
        </p:spPr>
        <p:txBody>
          <a:bodyPr/>
          <a:lstStyle/>
          <a:p>
            <a:pPr lvl="0"/>
            <a:endParaRPr lang="nl-NL" noProof="0" smtClean="0"/>
          </a:p>
        </p:txBody>
      </p:sp>
      <p:sp>
        <p:nvSpPr>
          <p:cNvPr id="4" name="Rectangle 22"/>
          <p:cNvSpPr>
            <a:spLocks noGrp="1" noChangeArrowheads="1"/>
          </p:cNvSpPr>
          <p:nvPr>
            <p:ph type="sldNum" sz="quarter" idx="10"/>
          </p:nvPr>
        </p:nvSpPr>
        <p:spPr>
          <a:ln/>
        </p:spPr>
        <p:txBody>
          <a:bodyPr/>
          <a:lstStyle>
            <a:lvl1pPr>
              <a:defRPr/>
            </a:lvl1pPr>
          </a:lstStyle>
          <a:p>
            <a:pPr>
              <a:defRPr/>
            </a:pPr>
            <a:fld id="{3A58F65D-1BE8-4162-899D-FDD76FCFE511}" type="slidenum">
              <a:rPr lang="en-US">
                <a:solidFill>
                  <a:srgbClr val="000000"/>
                </a:solidFill>
              </a:rPr>
              <a:pPr>
                <a:defRPr/>
              </a:pPr>
              <a:t>‹nr.›</a:t>
            </a:fld>
            <a:endParaRPr lang="en-US">
              <a:solidFill>
                <a:srgbClr val="EFE9ED"/>
              </a:solidFill>
            </a:endParaRPr>
          </a:p>
        </p:txBody>
      </p:sp>
    </p:spTree>
    <p:extLst>
      <p:ext uri="{BB962C8B-B14F-4D97-AF65-F5344CB8AC3E}">
        <p14:creationId xmlns:p14="http://schemas.microsoft.com/office/powerpoint/2010/main" val="170757580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showMasterSp="0" type="dgm" preserve="1">
  <p:cSld name="Titel en diagram of organigram">
    <p:spTree>
      <p:nvGrpSpPr>
        <p:cNvPr id="1" name=""/>
        <p:cNvGrpSpPr/>
        <p:nvPr/>
      </p:nvGrpSpPr>
      <p:grpSpPr>
        <a:xfrm>
          <a:off x="0" y="0"/>
          <a:ext cx="0" cy="0"/>
          <a:chOff x="0" y="0"/>
          <a:chExt cx="0" cy="0"/>
        </a:xfrm>
      </p:grpSpPr>
      <p:sp>
        <p:nvSpPr>
          <p:cNvPr id="2" name="Titel 1"/>
          <p:cNvSpPr>
            <a:spLocks noGrp="1"/>
          </p:cNvSpPr>
          <p:nvPr>
            <p:ph type="title"/>
          </p:nvPr>
        </p:nvSpPr>
        <p:spPr>
          <a:xfrm>
            <a:off x="406400" y="228600"/>
            <a:ext cx="10261600" cy="838200"/>
          </a:xfrm>
        </p:spPr>
        <p:txBody>
          <a:bodyPr/>
          <a:lstStyle/>
          <a:p>
            <a:r>
              <a:rPr lang="nl-NL" smtClean="0"/>
              <a:t>Klik om de stijl te bewerken</a:t>
            </a:r>
            <a:endParaRPr lang="nl-NL"/>
          </a:p>
        </p:txBody>
      </p:sp>
      <p:sp>
        <p:nvSpPr>
          <p:cNvPr id="3" name="Tijdelijke aanduiding voor SmartArt 2"/>
          <p:cNvSpPr>
            <a:spLocks noGrp="1"/>
          </p:cNvSpPr>
          <p:nvPr>
            <p:ph type="dgm" idx="1"/>
          </p:nvPr>
        </p:nvSpPr>
        <p:spPr>
          <a:xfrm>
            <a:off x="406400" y="1219200"/>
            <a:ext cx="10261600" cy="5105400"/>
          </a:xfrm>
        </p:spPr>
        <p:txBody>
          <a:bodyPr/>
          <a:lstStyle/>
          <a:p>
            <a:pPr lvl="0"/>
            <a:endParaRPr lang="nl-NL" noProof="0" smtClean="0"/>
          </a:p>
        </p:txBody>
      </p:sp>
      <p:sp>
        <p:nvSpPr>
          <p:cNvPr id="4" name="Rectangle 22"/>
          <p:cNvSpPr>
            <a:spLocks noGrp="1" noChangeArrowheads="1"/>
          </p:cNvSpPr>
          <p:nvPr>
            <p:ph type="sldNum" sz="quarter" idx="10"/>
          </p:nvPr>
        </p:nvSpPr>
        <p:spPr>
          <a:ln/>
        </p:spPr>
        <p:txBody>
          <a:bodyPr/>
          <a:lstStyle>
            <a:lvl1pPr>
              <a:defRPr/>
            </a:lvl1pPr>
          </a:lstStyle>
          <a:p>
            <a:pPr>
              <a:defRPr/>
            </a:pPr>
            <a:fld id="{5AE7C5C6-D84E-459D-B84E-F61894781C4C}" type="slidenum">
              <a:rPr lang="en-US">
                <a:solidFill>
                  <a:srgbClr val="000000"/>
                </a:solidFill>
              </a:rPr>
              <a:pPr>
                <a:defRPr/>
              </a:pPr>
              <a:t>‹nr.›</a:t>
            </a:fld>
            <a:endParaRPr lang="en-US">
              <a:solidFill>
                <a:srgbClr val="EFE9ED"/>
              </a:solidFill>
            </a:endParaRPr>
          </a:p>
        </p:txBody>
      </p:sp>
    </p:spTree>
    <p:extLst>
      <p:ext uri="{BB962C8B-B14F-4D97-AF65-F5344CB8AC3E}">
        <p14:creationId xmlns:p14="http://schemas.microsoft.com/office/powerpoint/2010/main" val="30690346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txBox="1">
            <a:spLocks noGrp="1"/>
          </p:cNvSpPr>
          <p:nvPr>
            <p:ph type="title"/>
          </p:nvPr>
        </p:nvSpPr>
        <p:spPr/>
        <p:txBody>
          <a:bodyPr/>
          <a:lstStyle>
            <a:lvl1pPr>
              <a:defRPr/>
            </a:lvl1pPr>
          </a:lstStyle>
          <a:p>
            <a:pPr lvl="0"/>
            <a:r>
              <a:rPr lang="nl-NL"/>
              <a:t>Klik om de stijl te bewerken</a:t>
            </a:r>
          </a:p>
        </p:txBody>
      </p:sp>
      <p:sp>
        <p:nvSpPr>
          <p:cNvPr id="3" name="Tijdelijke aanduiding voor inhoud 2"/>
          <p:cNvSpPr txBox="1">
            <a:spLocks noGrp="1"/>
          </p:cNvSpPr>
          <p:nvPr>
            <p:ph idx="1"/>
          </p:nvPr>
        </p:nvSpPr>
        <p:spPr>
          <a:xfrm>
            <a:off x="838203" y="1825627"/>
            <a:ext cx="5181603" cy="4351336"/>
          </a:xfrm>
        </p:spPr>
        <p:txBody>
          <a:bodyPr/>
          <a:lstStyle>
            <a:lvl1pPr>
              <a:defRPr/>
            </a:lvl1pPr>
            <a:lvl2pPr>
              <a:defRPr/>
            </a:lvl2pPr>
            <a:lvl3pPr>
              <a:defRPr/>
            </a:lvl3pPr>
            <a:lvl4pPr>
              <a:defRPr/>
            </a:lvl4pPr>
            <a:lvl5pPr>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txBox="1">
            <a:spLocks noGrp="1"/>
          </p:cNvSpPr>
          <p:nvPr>
            <p:ph idx="2"/>
          </p:nvPr>
        </p:nvSpPr>
        <p:spPr>
          <a:xfrm>
            <a:off x="6172200" y="1825627"/>
            <a:ext cx="5181603" cy="4351336"/>
          </a:xfrm>
        </p:spPr>
        <p:txBody>
          <a:bodyPr/>
          <a:lstStyle>
            <a:lvl1pPr>
              <a:defRPr/>
            </a:lvl1pPr>
            <a:lvl2pPr>
              <a:defRPr/>
            </a:lvl2pPr>
            <a:lvl3pPr>
              <a:defRPr/>
            </a:lvl3pPr>
            <a:lvl4pPr>
              <a:defRPr/>
            </a:lvl4pPr>
            <a:lvl5pPr>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txBox="1">
            <a:spLocks noGrp="1"/>
          </p:cNvSpPr>
          <p:nvPr>
            <p:ph type="dt" sz="half" idx="7"/>
          </p:nvPr>
        </p:nvSpPr>
        <p:spPr/>
        <p:txBody>
          <a:bodyPr/>
          <a:lstStyle>
            <a:lvl1pPr>
              <a:defRPr/>
            </a:lvl1pPr>
          </a:lstStyle>
          <a:p>
            <a:pPr lvl="0"/>
            <a:fld id="{9E40F86A-44CA-4A33-A341-DDBC110E18FB}" type="datetime1">
              <a:rPr lang="nl-NL" smtClean="0"/>
              <a:t>7-1-2019</a:t>
            </a:fld>
            <a:endParaRPr lang="nl-NL"/>
          </a:p>
        </p:txBody>
      </p:sp>
      <p:sp>
        <p:nvSpPr>
          <p:cNvPr id="6" name="Tijdelijke aanduiding voor voettekst 5"/>
          <p:cNvSpPr txBox="1">
            <a:spLocks noGrp="1"/>
          </p:cNvSpPr>
          <p:nvPr>
            <p:ph type="ftr" sz="quarter" idx="9"/>
          </p:nvPr>
        </p:nvSpPr>
        <p:spPr/>
        <p:txBody>
          <a:bodyPr/>
          <a:lstStyle>
            <a:lvl1pPr>
              <a:defRPr/>
            </a:lvl1pPr>
          </a:lstStyle>
          <a:p>
            <a:pPr lvl="0"/>
            <a:r>
              <a:rPr lang="nl-NL" smtClean="0"/>
              <a:t>© Suniel Pancham</a:t>
            </a:r>
            <a:endParaRPr lang="nl-NL"/>
          </a:p>
        </p:txBody>
      </p:sp>
      <p:sp>
        <p:nvSpPr>
          <p:cNvPr id="7" name="Tijdelijke aanduiding voor dianummer 6"/>
          <p:cNvSpPr txBox="1">
            <a:spLocks noGrp="1"/>
          </p:cNvSpPr>
          <p:nvPr>
            <p:ph type="sldNum" sz="quarter" idx="8"/>
          </p:nvPr>
        </p:nvSpPr>
        <p:spPr/>
        <p:txBody>
          <a:bodyPr/>
          <a:lstStyle>
            <a:lvl1pPr>
              <a:defRPr/>
            </a:lvl1pPr>
          </a:lstStyle>
          <a:p>
            <a:pPr lvl="0"/>
            <a:fld id="{3AC0A250-EFF8-432A-91F6-764BFBC97CC2}" type="slidenum">
              <a:t>‹nr.›</a:t>
            </a:fld>
            <a:endParaRPr lang="nl-NL"/>
          </a:p>
        </p:txBody>
      </p:sp>
    </p:spTree>
    <p:extLst>
      <p:ext uri="{BB962C8B-B14F-4D97-AF65-F5344CB8AC3E}">
        <p14:creationId xmlns:p14="http://schemas.microsoft.com/office/powerpoint/2010/main" val="24657677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p:cSld name="Content: One">
    <p:spTree>
      <p:nvGrpSpPr>
        <p:cNvPr id="1" name=""/>
        <p:cNvGrpSpPr/>
        <p:nvPr/>
      </p:nvGrpSpPr>
      <p:grpSpPr>
        <a:xfrm>
          <a:off x="0" y="0"/>
          <a:ext cx="0" cy="0"/>
          <a:chOff x="0" y="0"/>
          <a:chExt cx="0" cy="0"/>
        </a:xfrm>
      </p:grpSpPr>
      <p:sp>
        <p:nvSpPr>
          <p:cNvPr id="2" name="Title 1"/>
          <p:cNvSpPr>
            <a:spLocks noGrp="1"/>
          </p:cNvSpPr>
          <p:nvPr>
            <p:ph type="title"/>
          </p:nvPr>
        </p:nvSpPr>
        <p:spPr>
          <a:xfrm>
            <a:off x="711200" y="685800"/>
            <a:ext cx="10769600" cy="914400"/>
          </a:xfrm>
        </p:spPr>
        <p:txBody>
          <a:bodyPr/>
          <a:lstStyle>
            <a:lvl1pPr>
              <a:defRPr/>
            </a:lvl1pPr>
          </a:lstStyle>
          <a:p>
            <a:r>
              <a:rPr lang="en-US" noProof="0"/>
              <a:t>Click to edit Master title style</a:t>
            </a:r>
            <a:endParaRPr lang="en-GB" noProof="0"/>
          </a:p>
        </p:txBody>
      </p:sp>
      <p:sp>
        <p:nvSpPr>
          <p:cNvPr id="31" name="Content Placeholder 26"/>
          <p:cNvSpPr>
            <a:spLocks noGrp="1"/>
          </p:cNvSpPr>
          <p:nvPr>
            <p:ph sz="quarter" idx="15"/>
          </p:nvPr>
        </p:nvSpPr>
        <p:spPr>
          <a:xfrm>
            <a:off x="711200" y="1752600"/>
            <a:ext cx="10769600" cy="4419600"/>
          </a:xfrm>
        </p:spPr>
        <p:txBody>
          <a:bodyPr/>
          <a:lstStyle>
            <a:lvl1pPr>
              <a:defRPr baseline="0"/>
            </a:lvl1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27" name="Footer Placeholder 4"/>
          <p:cNvSpPr>
            <a:spLocks noGrp="1"/>
          </p:cNvSpPr>
          <p:nvPr>
            <p:ph type="ftr" sz="quarter" idx="3"/>
          </p:nvPr>
        </p:nvSpPr>
        <p:spPr>
          <a:xfrm>
            <a:off x="711200" y="6324600"/>
            <a:ext cx="7010400" cy="152400"/>
          </a:xfrm>
          <a:prstGeom prst="rect">
            <a:avLst/>
          </a:prstGeom>
        </p:spPr>
        <p:txBody>
          <a:bodyPr vert="horz" lIns="0" tIns="0" rIns="0" bIns="0" anchor="b" anchorCtr="0">
            <a:noAutofit/>
          </a:bodyPr>
          <a:lstStyle>
            <a:lvl1pPr algn="l">
              <a:defRPr sz="750">
                <a:solidFill>
                  <a:schemeClr val="tx1"/>
                </a:solidFill>
                <a:latin typeface="Arial" pitchFamily="34" charset="0"/>
                <a:cs typeface="Arial" pitchFamily="34" charset="0"/>
              </a:defRPr>
            </a:lvl1pPr>
          </a:lstStyle>
          <a:p>
            <a:pPr eaLnBrk="0" fontAlgn="base" hangingPunct="0">
              <a:spcBef>
                <a:spcPct val="0"/>
              </a:spcBef>
              <a:spcAft>
                <a:spcPct val="0"/>
              </a:spcAft>
            </a:pPr>
            <a:r>
              <a:rPr lang="en-GB" smtClean="0">
                <a:solidFill>
                  <a:srgbClr val="000000"/>
                </a:solidFill>
              </a:rPr>
              <a:t>© Suniel Pancham</a:t>
            </a:r>
            <a:endParaRPr lang="en-GB">
              <a:solidFill>
                <a:srgbClr val="000000"/>
              </a:solidFill>
            </a:endParaRPr>
          </a:p>
        </p:txBody>
      </p:sp>
      <p:sp>
        <p:nvSpPr>
          <p:cNvPr id="32" name="TextBox 31"/>
          <p:cNvSpPr txBox="1"/>
          <p:nvPr/>
        </p:nvSpPr>
        <p:spPr>
          <a:xfrm>
            <a:off x="711200" y="6477002"/>
            <a:ext cx="3454400" cy="152401"/>
          </a:xfrm>
          <a:prstGeom prst="rect">
            <a:avLst/>
          </a:prstGeom>
          <a:noFill/>
        </p:spPr>
        <p:txBody>
          <a:bodyPr vert="horz" wrap="square" lIns="0" tIns="0" rIns="0" bIns="0" rtlCol="0" anchor="t" anchorCtr="0">
            <a:noAutofit/>
          </a:bodyPr>
          <a:lstStyle/>
          <a:p>
            <a:pPr eaLnBrk="0" fontAlgn="base" hangingPunct="0">
              <a:spcBef>
                <a:spcPct val="0"/>
              </a:spcBef>
              <a:spcAft>
                <a:spcPct val="0"/>
              </a:spcAft>
            </a:pPr>
            <a:r>
              <a:rPr lang="en-GB" sz="750">
                <a:solidFill>
                  <a:srgbClr val="000000"/>
                </a:solidFill>
                <a:latin typeface="Times" pitchFamily="-32" charset="0"/>
                <a:cs typeface="Arial" pitchFamily="34" charset="0"/>
              </a:rPr>
              <a:t>PwC</a:t>
            </a:r>
          </a:p>
        </p:txBody>
      </p:sp>
      <p:cxnSp>
        <p:nvCxnSpPr>
          <p:cNvPr id="15" name="Shape 14"/>
          <p:cNvCxnSpPr/>
          <p:nvPr/>
        </p:nvCxnSpPr>
        <p:spPr>
          <a:xfrm rot="5400000" flipH="1" flipV="1">
            <a:off x="5918205" y="-4800600"/>
            <a:ext cx="152399" cy="10972800"/>
          </a:xfrm>
          <a:prstGeom prst="bentConnector2">
            <a:avLst/>
          </a:prstGeom>
          <a:ln w="1270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Slide Number Placeholder 5"/>
          <p:cNvSpPr>
            <a:spLocks noGrp="1"/>
          </p:cNvSpPr>
          <p:nvPr>
            <p:ph type="sldNum" sz="quarter" idx="4"/>
          </p:nvPr>
        </p:nvSpPr>
        <p:spPr>
          <a:xfrm>
            <a:off x="9448800" y="6477000"/>
            <a:ext cx="2036064" cy="152400"/>
          </a:xfrm>
          <a:prstGeom prst="rect">
            <a:avLst/>
          </a:prstGeom>
        </p:spPr>
        <p:txBody>
          <a:bodyPr lIns="0" tIns="0" rIns="0" bIns="0" anchor="t" anchorCtr="0">
            <a:noAutofit/>
          </a:bodyPr>
          <a:lstStyle>
            <a:lvl1pPr algn="r">
              <a:defRPr sz="750">
                <a:solidFill>
                  <a:schemeClr val="tx1"/>
                </a:solidFill>
                <a:latin typeface="Arial" pitchFamily="34" charset="0"/>
                <a:cs typeface="Arial" pitchFamily="34" charset="0"/>
              </a:defRPr>
            </a:lvl1pPr>
          </a:lstStyle>
          <a:p>
            <a:fld id="{9EBD5762-3BDC-484D-9503-7EA6D5A9A8CE}" type="slidenum">
              <a:rPr lang="en-GB" smtClean="0">
                <a:solidFill>
                  <a:srgbClr val="000000"/>
                </a:solidFill>
              </a:rPr>
              <a:pPr/>
              <a:t>‹nr.›</a:t>
            </a:fld>
            <a:endParaRPr lang="en-GB">
              <a:solidFill>
                <a:srgbClr val="000000"/>
              </a:solidFill>
            </a:endParaRPr>
          </a:p>
        </p:txBody>
      </p:sp>
      <p:sp>
        <p:nvSpPr>
          <p:cNvPr id="10" name="Date Placeholder 3"/>
          <p:cNvSpPr>
            <a:spLocks noGrp="1"/>
          </p:cNvSpPr>
          <p:nvPr>
            <p:ph type="dt" sz="half" idx="2"/>
          </p:nvPr>
        </p:nvSpPr>
        <p:spPr>
          <a:xfrm>
            <a:off x="9448800" y="6324600"/>
            <a:ext cx="2032000" cy="152400"/>
          </a:xfrm>
          <a:prstGeom prst="rect">
            <a:avLst/>
          </a:prstGeom>
        </p:spPr>
        <p:txBody>
          <a:bodyPr lIns="0" tIns="0" rIns="0" bIns="0" anchor="t" anchorCtr="0">
            <a:noAutofit/>
          </a:bodyPr>
          <a:lstStyle>
            <a:lvl1pPr algn="r">
              <a:defRPr sz="750">
                <a:solidFill>
                  <a:schemeClr val="tx1"/>
                </a:solidFill>
                <a:latin typeface="Arial" pitchFamily="34" charset="0"/>
                <a:cs typeface="Arial" pitchFamily="34" charset="0"/>
              </a:defRPr>
            </a:lvl1pPr>
          </a:lstStyle>
          <a:p>
            <a:pPr eaLnBrk="0" fontAlgn="base" hangingPunct="0">
              <a:spcBef>
                <a:spcPct val="0"/>
              </a:spcBef>
              <a:spcAft>
                <a:spcPct val="0"/>
              </a:spcAft>
            </a:pPr>
            <a:fld id="{DF6F500A-9B19-479C-96AB-4157BF5ED143}" type="datetime1">
              <a:rPr lang="nl-NL" smtClean="0">
                <a:solidFill>
                  <a:srgbClr val="000000"/>
                </a:solidFill>
              </a:rPr>
              <a:t>7-1-2019</a:t>
            </a:fld>
            <a:endParaRPr lang="en-GB" dirty="0">
              <a:solidFill>
                <a:srgbClr val="000000"/>
              </a:solidFill>
            </a:endParaRPr>
          </a:p>
        </p:txBody>
      </p:sp>
    </p:spTree>
    <p:extLst>
      <p:ext uri="{BB962C8B-B14F-4D97-AF65-F5344CB8AC3E}">
        <p14:creationId xmlns:p14="http://schemas.microsoft.com/office/powerpoint/2010/main" val="2639576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txBox="1">
            <a:spLocks noGrp="1"/>
          </p:cNvSpPr>
          <p:nvPr>
            <p:ph type="title"/>
          </p:nvPr>
        </p:nvSpPr>
        <p:spPr>
          <a:xfrm>
            <a:off x="839784" y="365129"/>
            <a:ext cx="10515600" cy="1325559"/>
          </a:xfrm>
        </p:spPr>
        <p:txBody>
          <a:bodyPr/>
          <a:lstStyle>
            <a:lvl1pPr>
              <a:defRPr/>
            </a:lvl1pPr>
          </a:lstStyle>
          <a:p>
            <a:pPr lvl="0"/>
            <a:r>
              <a:rPr lang="nl-NL"/>
              <a:t>Klik om de stijl te bewerken</a:t>
            </a:r>
          </a:p>
        </p:txBody>
      </p:sp>
      <p:sp>
        <p:nvSpPr>
          <p:cNvPr id="3" name="Tijdelijke aanduiding voor tekst 2"/>
          <p:cNvSpPr txBox="1">
            <a:spLocks noGrp="1"/>
          </p:cNvSpPr>
          <p:nvPr>
            <p:ph type="body" idx="1"/>
          </p:nvPr>
        </p:nvSpPr>
        <p:spPr>
          <a:xfrm>
            <a:off x="839784" y="1681160"/>
            <a:ext cx="5157782" cy="823910"/>
          </a:xfrm>
        </p:spPr>
        <p:txBody>
          <a:bodyPr anchor="b"/>
          <a:lstStyle>
            <a:lvl1pPr marL="0" indent="0">
              <a:buNone/>
              <a:defRPr sz="2400" b="1"/>
            </a:lvl1pPr>
          </a:lstStyle>
          <a:p>
            <a:pPr lvl="0"/>
            <a:r>
              <a:rPr lang="nl-NL"/>
              <a:t>Klik om de modelstijlen te bewerken</a:t>
            </a:r>
          </a:p>
        </p:txBody>
      </p:sp>
      <p:sp>
        <p:nvSpPr>
          <p:cNvPr id="4" name="Tijdelijke aanduiding voor inhoud 3"/>
          <p:cNvSpPr txBox="1">
            <a:spLocks noGrp="1"/>
          </p:cNvSpPr>
          <p:nvPr>
            <p:ph idx="2"/>
          </p:nvPr>
        </p:nvSpPr>
        <p:spPr>
          <a:xfrm>
            <a:off x="839784" y="2505071"/>
            <a:ext cx="5157782" cy="3684583"/>
          </a:xfrm>
        </p:spPr>
        <p:txBody>
          <a:bodyPr/>
          <a:lstStyle>
            <a:lvl1pPr>
              <a:defRPr/>
            </a:lvl1pPr>
            <a:lvl2pPr>
              <a:defRPr/>
            </a:lvl2pPr>
            <a:lvl3pPr>
              <a:defRPr/>
            </a:lvl3pPr>
            <a:lvl4pPr>
              <a:defRPr/>
            </a:lvl4pPr>
            <a:lvl5pPr>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txBox="1">
            <a:spLocks noGrp="1"/>
          </p:cNvSpPr>
          <p:nvPr>
            <p:ph type="body" idx="3"/>
          </p:nvPr>
        </p:nvSpPr>
        <p:spPr>
          <a:xfrm>
            <a:off x="6172200" y="1681160"/>
            <a:ext cx="5183184" cy="823910"/>
          </a:xfrm>
        </p:spPr>
        <p:txBody>
          <a:bodyPr anchor="b"/>
          <a:lstStyle>
            <a:lvl1pPr marL="0" indent="0">
              <a:buNone/>
              <a:defRPr sz="2400" b="1"/>
            </a:lvl1pPr>
          </a:lstStyle>
          <a:p>
            <a:pPr lvl="0"/>
            <a:r>
              <a:rPr lang="nl-NL"/>
              <a:t>Klik om de modelstijlen te bewerken</a:t>
            </a:r>
          </a:p>
        </p:txBody>
      </p:sp>
      <p:sp>
        <p:nvSpPr>
          <p:cNvPr id="6" name="Tijdelijke aanduiding voor inhoud 5"/>
          <p:cNvSpPr txBox="1">
            <a:spLocks noGrp="1"/>
          </p:cNvSpPr>
          <p:nvPr>
            <p:ph idx="4"/>
          </p:nvPr>
        </p:nvSpPr>
        <p:spPr>
          <a:xfrm>
            <a:off x="6172200" y="2505071"/>
            <a:ext cx="5183184" cy="3684583"/>
          </a:xfrm>
        </p:spPr>
        <p:txBody>
          <a:bodyPr/>
          <a:lstStyle>
            <a:lvl1pPr>
              <a:defRPr/>
            </a:lvl1pPr>
            <a:lvl2pPr>
              <a:defRPr/>
            </a:lvl2pPr>
            <a:lvl3pPr>
              <a:defRPr/>
            </a:lvl3pPr>
            <a:lvl4pPr>
              <a:defRPr/>
            </a:lvl4pPr>
            <a:lvl5pPr>
              <a:defRPr/>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txBox="1">
            <a:spLocks noGrp="1"/>
          </p:cNvSpPr>
          <p:nvPr>
            <p:ph type="dt" sz="half" idx="7"/>
          </p:nvPr>
        </p:nvSpPr>
        <p:spPr/>
        <p:txBody>
          <a:bodyPr/>
          <a:lstStyle>
            <a:lvl1pPr>
              <a:defRPr/>
            </a:lvl1pPr>
          </a:lstStyle>
          <a:p>
            <a:pPr lvl="0"/>
            <a:fld id="{6656553F-80CF-4CA5-B639-F94EC2DCFE90}" type="datetime1">
              <a:rPr lang="nl-NL" smtClean="0"/>
              <a:t>7-1-2019</a:t>
            </a:fld>
            <a:endParaRPr lang="nl-NL"/>
          </a:p>
        </p:txBody>
      </p:sp>
      <p:sp>
        <p:nvSpPr>
          <p:cNvPr id="8" name="Tijdelijke aanduiding voor voettekst 7"/>
          <p:cNvSpPr txBox="1">
            <a:spLocks noGrp="1"/>
          </p:cNvSpPr>
          <p:nvPr>
            <p:ph type="ftr" sz="quarter" idx="9"/>
          </p:nvPr>
        </p:nvSpPr>
        <p:spPr/>
        <p:txBody>
          <a:bodyPr/>
          <a:lstStyle>
            <a:lvl1pPr>
              <a:defRPr/>
            </a:lvl1pPr>
          </a:lstStyle>
          <a:p>
            <a:pPr lvl="0"/>
            <a:r>
              <a:rPr lang="nl-NL" smtClean="0"/>
              <a:t>© Suniel Pancham</a:t>
            </a:r>
            <a:endParaRPr lang="nl-NL"/>
          </a:p>
        </p:txBody>
      </p:sp>
      <p:sp>
        <p:nvSpPr>
          <p:cNvPr id="9" name="Tijdelijke aanduiding voor dianummer 8"/>
          <p:cNvSpPr txBox="1">
            <a:spLocks noGrp="1"/>
          </p:cNvSpPr>
          <p:nvPr>
            <p:ph type="sldNum" sz="quarter" idx="8"/>
          </p:nvPr>
        </p:nvSpPr>
        <p:spPr/>
        <p:txBody>
          <a:bodyPr/>
          <a:lstStyle>
            <a:lvl1pPr>
              <a:defRPr/>
            </a:lvl1pPr>
          </a:lstStyle>
          <a:p>
            <a:pPr lvl="0"/>
            <a:fld id="{55FE2A7D-99EF-4D62-A4FA-E887106167E3}" type="slidenum">
              <a:t>‹nr.›</a:t>
            </a:fld>
            <a:endParaRPr lang="nl-NL"/>
          </a:p>
        </p:txBody>
      </p:sp>
    </p:spTree>
    <p:extLst>
      <p:ext uri="{BB962C8B-B14F-4D97-AF65-F5344CB8AC3E}">
        <p14:creationId xmlns:p14="http://schemas.microsoft.com/office/powerpoint/2010/main" val="14557589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txBox="1">
            <a:spLocks noGrp="1"/>
          </p:cNvSpPr>
          <p:nvPr>
            <p:ph type="title"/>
          </p:nvPr>
        </p:nvSpPr>
        <p:spPr/>
        <p:txBody>
          <a:bodyPr/>
          <a:lstStyle>
            <a:lvl1pPr>
              <a:defRPr/>
            </a:lvl1pPr>
          </a:lstStyle>
          <a:p>
            <a:pPr lvl="0"/>
            <a:r>
              <a:rPr lang="nl-NL"/>
              <a:t>Klik om de stijl te bewerken</a:t>
            </a:r>
          </a:p>
        </p:txBody>
      </p:sp>
      <p:sp>
        <p:nvSpPr>
          <p:cNvPr id="3" name="Tijdelijke aanduiding voor datum 2"/>
          <p:cNvSpPr txBox="1">
            <a:spLocks noGrp="1"/>
          </p:cNvSpPr>
          <p:nvPr>
            <p:ph type="dt" sz="half" idx="7"/>
          </p:nvPr>
        </p:nvSpPr>
        <p:spPr/>
        <p:txBody>
          <a:bodyPr/>
          <a:lstStyle>
            <a:lvl1pPr>
              <a:defRPr/>
            </a:lvl1pPr>
          </a:lstStyle>
          <a:p>
            <a:pPr lvl="0"/>
            <a:fld id="{A4B22C5A-C222-4EF7-89E0-6CB2364F26B2}" type="datetime1">
              <a:rPr lang="nl-NL" smtClean="0"/>
              <a:t>7-1-2019</a:t>
            </a:fld>
            <a:endParaRPr lang="nl-NL"/>
          </a:p>
        </p:txBody>
      </p:sp>
      <p:sp>
        <p:nvSpPr>
          <p:cNvPr id="4" name="Tijdelijke aanduiding voor voettekst 3"/>
          <p:cNvSpPr txBox="1">
            <a:spLocks noGrp="1"/>
          </p:cNvSpPr>
          <p:nvPr>
            <p:ph type="ftr" sz="quarter" idx="9"/>
          </p:nvPr>
        </p:nvSpPr>
        <p:spPr/>
        <p:txBody>
          <a:bodyPr/>
          <a:lstStyle>
            <a:lvl1pPr>
              <a:defRPr/>
            </a:lvl1pPr>
          </a:lstStyle>
          <a:p>
            <a:pPr lvl="0"/>
            <a:r>
              <a:rPr lang="nl-NL" smtClean="0"/>
              <a:t>© Suniel Pancham</a:t>
            </a:r>
            <a:endParaRPr lang="nl-NL"/>
          </a:p>
        </p:txBody>
      </p:sp>
      <p:sp>
        <p:nvSpPr>
          <p:cNvPr id="5" name="Tijdelijke aanduiding voor dianummer 4"/>
          <p:cNvSpPr txBox="1">
            <a:spLocks noGrp="1"/>
          </p:cNvSpPr>
          <p:nvPr>
            <p:ph type="sldNum" sz="quarter" idx="8"/>
          </p:nvPr>
        </p:nvSpPr>
        <p:spPr/>
        <p:txBody>
          <a:bodyPr/>
          <a:lstStyle>
            <a:lvl1pPr>
              <a:defRPr/>
            </a:lvl1pPr>
          </a:lstStyle>
          <a:p>
            <a:pPr lvl="0"/>
            <a:fld id="{E5F6A48D-D86D-42FF-87A1-B21DC9A5B55F}" type="slidenum">
              <a:t>‹nr.›</a:t>
            </a:fld>
            <a:endParaRPr lang="nl-NL"/>
          </a:p>
        </p:txBody>
      </p:sp>
    </p:spTree>
    <p:extLst>
      <p:ext uri="{BB962C8B-B14F-4D97-AF65-F5344CB8AC3E}">
        <p14:creationId xmlns:p14="http://schemas.microsoft.com/office/powerpoint/2010/main" val="3645191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txBox="1">
            <a:spLocks noGrp="1"/>
          </p:cNvSpPr>
          <p:nvPr>
            <p:ph type="dt" sz="half" idx="7"/>
          </p:nvPr>
        </p:nvSpPr>
        <p:spPr/>
        <p:txBody>
          <a:bodyPr/>
          <a:lstStyle>
            <a:lvl1pPr>
              <a:defRPr/>
            </a:lvl1pPr>
          </a:lstStyle>
          <a:p>
            <a:pPr lvl="0"/>
            <a:fld id="{EFA22FB1-384F-43B7-8E98-D2DFE333EF2C}" type="datetime1">
              <a:rPr lang="nl-NL" smtClean="0"/>
              <a:t>7-1-2019</a:t>
            </a:fld>
            <a:endParaRPr lang="nl-NL"/>
          </a:p>
        </p:txBody>
      </p:sp>
      <p:sp>
        <p:nvSpPr>
          <p:cNvPr id="3" name="Tijdelijke aanduiding voor voettekst 2"/>
          <p:cNvSpPr txBox="1">
            <a:spLocks noGrp="1"/>
          </p:cNvSpPr>
          <p:nvPr>
            <p:ph type="ftr" sz="quarter" idx="9"/>
          </p:nvPr>
        </p:nvSpPr>
        <p:spPr/>
        <p:txBody>
          <a:bodyPr/>
          <a:lstStyle>
            <a:lvl1pPr>
              <a:defRPr/>
            </a:lvl1pPr>
          </a:lstStyle>
          <a:p>
            <a:pPr lvl="0"/>
            <a:r>
              <a:rPr lang="nl-NL" smtClean="0"/>
              <a:t>© Suniel Pancham</a:t>
            </a:r>
            <a:endParaRPr lang="nl-NL"/>
          </a:p>
        </p:txBody>
      </p:sp>
      <p:sp>
        <p:nvSpPr>
          <p:cNvPr id="4" name="Tijdelijke aanduiding voor dianummer 3"/>
          <p:cNvSpPr txBox="1">
            <a:spLocks noGrp="1"/>
          </p:cNvSpPr>
          <p:nvPr>
            <p:ph type="sldNum" sz="quarter" idx="8"/>
          </p:nvPr>
        </p:nvSpPr>
        <p:spPr/>
        <p:txBody>
          <a:bodyPr/>
          <a:lstStyle>
            <a:lvl1pPr>
              <a:defRPr/>
            </a:lvl1pPr>
          </a:lstStyle>
          <a:p>
            <a:pPr lvl="0"/>
            <a:fld id="{9CA0E6D4-E9E5-4401-9692-24EC21AEA6AD}" type="slidenum">
              <a:t>‹nr.›</a:t>
            </a:fld>
            <a:endParaRPr lang="nl-NL"/>
          </a:p>
        </p:txBody>
      </p:sp>
    </p:spTree>
    <p:extLst>
      <p:ext uri="{BB962C8B-B14F-4D97-AF65-F5344CB8AC3E}">
        <p14:creationId xmlns:p14="http://schemas.microsoft.com/office/powerpoint/2010/main" val="47525378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txBox="1">
            <a:spLocks noGrp="1"/>
          </p:cNvSpPr>
          <p:nvPr>
            <p:ph type="title"/>
          </p:nvPr>
        </p:nvSpPr>
        <p:spPr>
          <a:xfrm>
            <a:off x="839784" y="457200"/>
            <a:ext cx="3932240" cy="1600200"/>
          </a:xfrm>
        </p:spPr>
        <p:txBody>
          <a:bodyPr anchor="b"/>
          <a:lstStyle>
            <a:lvl1pPr>
              <a:defRPr sz="3200"/>
            </a:lvl1pPr>
          </a:lstStyle>
          <a:p>
            <a:pPr lvl="0"/>
            <a:r>
              <a:rPr lang="nl-NL"/>
              <a:t>Klik om de stijl te bewerken</a:t>
            </a:r>
          </a:p>
        </p:txBody>
      </p:sp>
      <p:sp>
        <p:nvSpPr>
          <p:cNvPr id="3" name="Tijdelijke aanduiding voor inhoud 2"/>
          <p:cNvSpPr txBox="1">
            <a:spLocks noGrp="1"/>
          </p:cNvSpPr>
          <p:nvPr>
            <p:ph idx="1"/>
          </p:nvPr>
        </p:nvSpPr>
        <p:spPr>
          <a:xfrm>
            <a:off x="5183184" y="987423"/>
            <a:ext cx="6172200" cy="4873623"/>
          </a:xfrm>
        </p:spPr>
        <p:txBody>
          <a:bodyPr/>
          <a:lstStyle>
            <a:lvl1pPr>
              <a:defRPr sz="3200"/>
            </a:lvl1pPr>
            <a:lvl2pPr>
              <a:defRPr sz="2800"/>
            </a:lvl2pPr>
            <a:lvl3pPr>
              <a:defRPr sz="2400"/>
            </a:lvl3pPr>
            <a:lvl4pPr>
              <a:defRPr sz="2000"/>
            </a:lvl4pPr>
            <a:lvl5pPr>
              <a:defRPr sz="2000"/>
            </a:lvl5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txBox="1">
            <a:spLocks noGrp="1"/>
          </p:cNvSpPr>
          <p:nvPr>
            <p:ph type="body" idx="2"/>
          </p:nvPr>
        </p:nvSpPr>
        <p:spPr>
          <a:xfrm>
            <a:off x="839784" y="2057400"/>
            <a:ext cx="3932240" cy="3811584"/>
          </a:xfrm>
        </p:spPr>
        <p:txBody>
          <a:bodyPr/>
          <a:lstStyle>
            <a:lvl1pPr marL="0" indent="0">
              <a:buNone/>
              <a:defRPr sz="1600"/>
            </a:lvl1pPr>
          </a:lstStyle>
          <a:p>
            <a:pPr lvl="0"/>
            <a:r>
              <a:rPr lang="nl-NL"/>
              <a:t>Klik om de modelstijlen te bewerken</a:t>
            </a:r>
          </a:p>
        </p:txBody>
      </p:sp>
      <p:sp>
        <p:nvSpPr>
          <p:cNvPr id="5" name="Tijdelijke aanduiding voor datum 4"/>
          <p:cNvSpPr txBox="1">
            <a:spLocks noGrp="1"/>
          </p:cNvSpPr>
          <p:nvPr>
            <p:ph type="dt" sz="half" idx="7"/>
          </p:nvPr>
        </p:nvSpPr>
        <p:spPr/>
        <p:txBody>
          <a:bodyPr/>
          <a:lstStyle>
            <a:lvl1pPr>
              <a:defRPr/>
            </a:lvl1pPr>
          </a:lstStyle>
          <a:p>
            <a:pPr lvl="0"/>
            <a:fld id="{F1C0BB16-6460-456E-8F55-7B53987221F1}" type="datetime1">
              <a:rPr lang="nl-NL" smtClean="0"/>
              <a:t>7-1-2019</a:t>
            </a:fld>
            <a:endParaRPr lang="nl-NL"/>
          </a:p>
        </p:txBody>
      </p:sp>
      <p:sp>
        <p:nvSpPr>
          <p:cNvPr id="6" name="Tijdelijke aanduiding voor voettekst 5"/>
          <p:cNvSpPr txBox="1">
            <a:spLocks noGrp="1"/>
          </p:cNvSpPr>
          <p:nvPr>
            <p:ph type="ftr" sz="quarter" idx="9"/>
          </p:nvPr>
        </p:nvSpPr>
        <p:spPr/>
        <p:txBody>
          <a:bodyPr/>
          <a:lstStyle>
            <a:lvl1pPr>
              <a:defRPr/>
            </a:lvl1pPr>
          </a:lstStyle>
          <a:p>
            <a:pPr lvl="0"/>
            <a:r>
              <a:rPr lang="nl-NL" smtClean="0"/>
              <a:t>© Suniel Pancham</a:t>
            </a:r>
            <a:endParaRPr lang="nl-NL"/>
          </a:p>
        </p:txBody>
      </p:sp>
      <p:sp>
        <p:nvSpPr>
          <p:cNvPr id="7" name="Tijdelijke aanduiding voor dianummer 6"/>
          <p:cNvSpPr txBox="1">
            <a:spLocks noGrp="1"/>
          </p:cNvSpPr>
          <p:nvPr>
            <p:ph type="sldNum" sz="quarter" idx="8"/>
          </p:nvPr>
        </p:nvSpPr>
        <p:spPr/>
        <p:txBody>
          <a:bodyPr/>
          <a:lstStyle>
            <a:lvl1pPr>
              <a:defRPr/>
            </a:lvl1pPr>
          </a:lstStyle>
          <a:p>
            <a:pPr lvl="0"/>
            <a:fld id="{4935D740-7838-4240-8504-F39362994B7D}" type="slidenum">
              <a:t>‹nr.›</a:t>
            </a:fld>
            <a:endParaRPr lang="nl-NL"/>
          </a:p>
        </p:txBody>
      </p:sp>
    </p:spTree>
    <p:extLst>
      <p:ext uri="{BB962C8B-B14F-4D97-AF65-F5344CB8AC3E}">
        <p14:creationId xmlns:p14="http://schemas.microsoft.com/office/powerpoint/2010/main" val="6508587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txBox="1">
            <a:spLocks noGrp="1"/>
          </p:cNvSpPr>
          <p:nvPr>
            <p:ph type="title"/>
          </p:nvPr>
        </p:nvSpPr>
        <p:spPr>
          <a:xfrm>
            <a:off x="839784" y="457200"/>
            <a:ext cx="3932240" cy="1600200"/>
          </a:xfrm>
        </p:spPr>
        <p:txBody>
          <a:bodyPr anchor="b"/>
          <a:lstStyle>
            <a:lvl1pPr>
              <a:defRPr sz="3200"/>
            </a:lvl1pPr>
          </a:lstStyle>
          <a:p>
            <a:pPr lvl="0"/>
            <a:r>
              <a:rPr lang="nl-NL"/>
              <a:t>Klik om de stijl te bewerken</a:t>
            </a:r>
          </a:p>
        </p:txBody>
      </p:sp>
      <p:sp>
        <p:nvSpPr>
          <p:cNvPr id="3" name="Tijdelijke aanduiding voor afbeelding 2"/>
          <p:cNvSpPr txBox="1">
            <a:spLocks noGrp="1"/>
          </p:cNvSpPr>
          <p:nvPr>
            <p:ph type="pic" idx="1"/>
          </p:nvPr>
        </p:nvSpPr>
        <p:spPr>
          <a:xfrm>
            <a:off x="5183184" y="987423"/>
            <a:ext cx="6172200" cy="4873623"/>
          </a:xfrm>
        </p:spPr>
        <p:txBody>
          <a:bodyPr/>
          <a:lstStyle>
            <a:lvl1pPr marL="0" indent="0">
              <a:buNone/>
              <a:defRPr sz="3200"/>
            </a:lvl1pPr>
          </a:lstStyle>
          <a:p>
            <a:pPr lvl="0"/>
            <a:endParaRPr lang="nl-NL"/>
          </a:p>
        </p:txBody>
      </p:sp>
      <p:sp>
        <p:nvSpPr>
          <p:cNvPr id="4" name="Tijdelijke aanduiding voor tekst 3"/>
          <p:cNvSpPr txBox="1">
            <a:spLocks noGrp="1"/>
          </p:cNvSpPr>
          <p:nvPr>
            <p:ph type="body" idx="2"/>
          </p:nvPr>
        </p:nvSpPr>
        <p:spPr>
          <a:xfrm>
            <a:off x="839784" y="2057400"/>
            <a:ext cx="3932240" cy="3811584"/>
          </a:xfrm>
        </p:spPr>
        <p:txBody>
          <a:bodyPr/>
          <a:lstStyle>
            <a:lvl1pPr marL="0" indent="0">
              <a:buNone/>
              <a:defRPr sz="1600"/>
            </a:lvl1pPr>
          </a:lstStyle>
          <a:p>
            <a:pPr lvl="0"/>
            <a:r>
              <a:rPr lang="nl-NL"/>
              <a:t>Klik om de modelstijlen te bewerken</a:t>
            </a:r>
          </a:p>
        </p:txBody>
      </p:sp>
      <p:sp>
        <p:nvSpPr>
          <p:cNvPr id="5" name="Tijdelijke aanduiding voor datum 4"/>
          <p:cNvSpPr txBox="1">
            <a:spLocks noGrp="1"/>
          </p:cNvSpPr>
          <p:nvPr>
            <p:ph type="dt" sz="half" idx="7"/>
          </p:nvPr>
        </p:nvSpPr>
        <p:spPr/>
        <p:txBody>
          <a:bodyPr/>
          <a:lstStyle>
            <a:lvl1pPr>
              <a:defRPr/>
            </a:lvl1pPr>
          </a:lstStyle>
          <a:p>
            <a:pPr lvl="0"/>
            <a:fld id="{D99313D7-0A8F-4568-A48B-A88CEDF7537D}" type="datetime1">
              <a:rPr lang="nl-NL" smtClean="0"/>
              <a:t>7-1-2019</a:t>
            </a:fld>
            <a:endParaRPr lang="nl-NL"/>
          </a:p>
        </p:txBody>
      </p:sp>
      <p:sp>
        <p:nvSpPr>
          <p:cNvPr id="6" name="Tijdelijke aanduiding voor voettekst 5"/>
          <p:cNvSpPr txBox="1">
            <a:spLocks noGrp="1"/>
          </p:cNvSpPr>
          <p:nvPr>
            <p:ph type="ftr" sz="quarter" idx="9"/>
          </p:nvPr>
        </p:nvSpPr>
        <p:spPr/>
        <p:txBody>
          <a:bodyPr/>
          <a:lstStyle>
            <a:lvl1pPr>
              <a:defRPr/>
            </a:lvl1pPr>
          </a:lstStyle>
          <a:p>
            <a:pPr lvl="0"/>
            <a:r>
              <a:rPr lang="nl-NL" smtClean="0"/>
              <a:t>© Suniel Pancham</a:t>
            </a:r>
            <a:endParaRPr lang="nl-NL"/>
          </a:p>
        </p:txBody>
      </p:sp>
      <p:sp>
        <p:nvSpPr>
          <p:cNvPr id="7" name="Tijdelijke aanduiding voor dianummer 6"/>
          <p:cNvSpPr txBox="1">
            <a:spLocks noGrp="1"/>
          </p:cNvSpPr>
          <p:nvPr>
            <p:ph type="sldNum" sz="quarter" idx="8"/>
          </p:nvPr>
        </p:nvSpPr>
        <p:spPr/>
        <p:txBody>
          <a:bodyPr/>
          <a:lstStyle>
            <a:lvl1pPr>
              <a:defRPr/>
            </a:lvl1pPr>
          </a:lstStyle>
          <a:p>
            <a:pPr lvl="0"/>
            <a:fld id="{EE2D8422-2F1C-42AE-8CFC-3AFCBCCD124F}" type="slidenum">
              <a:t>‹nr.›</a:t>
            </a:fld>
            <a:endParaRPr lang="nl-NL"/>
          </a:p>
        </p:txBody>
      </p:sp>
    </p:spTree>
    <p:extLst>
      <p:ext uri="{BB962C8B-B14F-4D97-AF65-F5344CB8AC3E}">
        <p14:creationId xmlns:p14="http://schemas.microsoft.com/office/powerpoint/2010/main" val="360049707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17" Type="http://schemas.openxmlformats.org/officeDocument/2006/relationships/image" Target="../media/image1.jpeg"/><Relationship Id="rId2" Type="http://schemas.openxmlformats.org/officeDocument/2006/relationships/slideLayout" Target="../slideLayouts/slideLayout27.xml"/><Relationship Id="rId16" Type="http://schemas.openxmlformats.org/officeDocument/2006/relationships/theme" Target="../theme/theme3.xml"/><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5" Type="http://schemas.openxmlformats.org/officeDocument/2006/relationships/slideLayout" Target="../slideLayouts/slideLayout40.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jdelijke aanduiding voor titel 1"/>
          <p:cNvSpPr txBox="1">
            <a:spLocks noGrp="1"/>
          </p:cNvSpPr>
          <p:nvPr>
            <p:ph type="title"/>
          </p:nvPr>
        </p:nvSpPr>
        <p:spPr>
          <a:xfrm>
            <a:off x="838203" y="365129"/>
            <a:ext cx="10515600" cy="1325559"/>
          </a:xfrm>
          <a:prstGeom prst="rect">
            <a:avLst/>
          </a:prstGeom>
          <a:noFill/>
          <a:ln>
            <a:noFill/>
          </a:ln>
        </p:spPr>
        <p:txBody>
          <a:bodyPr vert="horz" wrap="square" lIns="91440" tIns="45720" rIns="91440" bIns="45720" anchor="ctr" anchorCtr="0" compatLnSpc="1">
            <a:normAutofit/>
          </a:bodyPr>
          <a:lstStyle/>
          <a:p>
            <a:pPr lvl="0"/>
            <a:r>
              <a:rPr lang="nl-NL"/>
              <a:t>Klik om de stijl te bewerken</a:t>
            </a:r>
          </a:p>
        </p:txBody>
      </p:sp>
      <p:sp>
        <p:nvSpPr>
          <p:cNvPr id="3" name="Tijdelijke aanduiding voor tekst 2"/>
          <p:cNvSpPr txBox="1">
            <a:spLocks noGrp="1"/>
          </p:cNvSpPr>
          <p:nvPr>
            <p:ph type="body" idx="1"/>
          </p:nvPr>
        </p:nvSpPr>
        <p:spPr>
          <a:xfrm>
            <a:off x="838203" y="1825627"/>
            <a:ext cx="10515600" cy="4351336"/>
          </a:xfrm>
          <a:prstGeom prst="rect">
            <a:avLst/>
          </a:prstGeom>
          <a:noFill/>
          <a:ln>
            <a:noFill/>
          </a:ln>
        </p:spPr>
        <p:txBody>
          <a:bodyPr vert="horz" wrap="square" lIns="91440" tIns="45720" rIns="91440" bIns="45720" anchor="t" anchorCtr="0" compatLnSpc="1">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txBox="1">
            <a:spLocks noGrp="1"/>
          </p:cNvSpPr>
          <p:nvPr>
            <p:ph type="dt" sz="half" idx="2"/>
          </p:nvPr>
        </p:nvSpPr>
        <p:spPr>
          <a:xfrm>
            <a:off x="8382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l" defTabSz="914400" rtl="0" fontAlgn="auto" hangingPunct="1">
              <a:lnSpc>
                <a:spcPct val="100000"/>
              </a:lnSpc>
              <a:spcBef>
                <a:spcPts val="0"/>
              </a:spcBef>
              <a:spcAft>
                <a:spcPts val="0"/>
              </a:spcAft>
              <a:buNone/>
              <a:tabLst/>
              <a:defRPr lang="nl-NL" sz="1200" b="0" i="0" u="none" strike="noStrike" kern="1200" cap="none" spc="0" baseline="0">
                <a:solidFill>
                  <a:srgbClr val="898989"/>
                </a:solidFill>
                <a:uFillTx/>
                <a:latin typeface="Calibri"/>
              </a:defRPr>
            </a:lvl1pPr>
          </a:lstStyle>
          <a:p>
            <a:pPr lvl="0"/>
            <a:fld id="{55D74691-6E7C-4142-A81E-026390BF44B8}" type="datetime1">
              <a:rPr lang="nl-NL" smtClean="0"/>
              <a:t>7-1-2019</a:t>
            </a:fld>
            <a:endParaRPr lang="nl-NL"/>
          </a:p>
        </p:txBody>
      </p:sp>
      <p:sp>
        <p:nvSpPr>
          <p:cNvPr id="5" name="Tijdelijke aanduiding voor voettekst 4"/>
          <p:cNvSpPr txBox="1">
            <a:spLocks noGrp="1"/>
          </p:cNvSpPr>
          <p:nvPr>
            <p:ph type="ftr" sz="quarter" idx="3"/>
          </p:nvPr>
        </p:nvSpPr>
        <p:spPr>
          <a:xfrm>
            <a:off x="4038603" y="6356351"/>
            <a:ext cx="4114800" cy="365129"/>
          </a:xfrm>
          <a:prstGeom prst="rect">
            <a:avLst/>
          </a:prstGeom>
          <a:noFill/>
          <a:ln>
            <a:noFill/>
          </a:ln>
        </p:spPr>
        <p:txBody>
          <a:bodyPr vert="horz" wrap="square" lIns="91440" tIns="45720" rIns="91440" bIns="45720" anchor="ctr" anchorCtr="1" compatLnSpc="1">
            <a:noAutofit/>
          </a:bodyPr>
          <a:lstStyle>
            <a:lvl1pPr marL="0" marR="0" lvl="0" indent="0" algn="ctr" defTabSz="914400" rtl="0" fontAlgn="auto" hangingPunct="1">
              <a:lnSpc>
                <a:spcPct val="100000"/>
              </a:lnSpc>
              <a:spcBef>
                <a:spcPts val="0"/>
              </a:spcBef>
              <a:spcAft>
                <a:spcPts val="0"/>
              </a:spcAft>
              <a:buNone/>
              <a:tabLst/>
              <a:defRPr lang="nl-NL" sz="1200" b="0" i="0" u="none" strike="noStrike" kern="1200" cap="none" spc="0" baseline="0">
                <a:solidFill>
                  <a:srgbClr val="898989"/>
                </a:solidFill>
                <a:uFillTx/>
                <a:latin typeface="Calibri"/>
              </a:defRPr>
            </a:lvl1pPr>
          </a:lstStyle>
          <a:p>
            <a:pPr lvl="0"/>
            <a:r>
              <a:rPr lang="nl-NL" smtClean="0"/>
              <a:t>© Suniel Pancham</a:t>
            </a:r>
            <a:endParaRPr lang="nl-NL"/>
          </a:p>
        </p:txBody>
      </p:sp>
      <p:sp>
        <p:nvSpPr>
          <p:cNvPr id="6" name="Tijdelijke aanduiding voor dianummer 5"/>
          <p:cNvSpPr txBox="1">
            <a:spLocks noGrp="1"/>
          </p:cNvSpPr>
          <p:nvPr>
            <p:ph type="sldNum" sz="quarter" idx="4"/>
          </p:nvPr>
        </p:nvSpPr>
        <p:spPr>
          <a:xfrm>
            <a:off x="8610603" y="6356351"/>
            <a:ext cx="2743200" cy="365129"/>
          </a:xfrm>
          <a:prstGeom prst="rect">
            <a:avLst/>
          </a:prstGeom>
          <a:noFill/>
          <a:ln>
            <a:noFill/>
          </a:ln>
        </p:spPr>
        <p:txBody>
          <a:bodyPr vert="horz" wrap="square" lIns="91440" tIns="45720" rIns="91440" bIns="45720" anchor="ctr" anchorCtr="0" compatLnSpc="1">
            <a:noAutofit/>
          </a:bodyPr>
          <a:lstStyle>
            <a:lvl1pPr marL="0" marR="0" lvl="0" indent="0" algn="r" defTabSz="914400" rtl="0" fontAlgn="auto" hangingPunct="1">
              <a:lnSpc>
                <a:spcPct val="100000"/>
              </a:lnSpc>
              <a:spcBef>
                <a:spcPts val="0"/>
              </a:spcBef>
              <a:spcAft>
                <a:spcPts val="0"/>
              </a:spcAft>
              <a:buNone/>
              <a:tabLst/>
              <a:defRPr lang="nl-NL" sz="1200" b="0" i="0" u="none" strike="noStrike" kern="1200" cap="none" spc="0" baseline="0">
                <a:solidFill>
                  <a:srgbClr val="898989"/>
                </a:solidFill>
                <a:uFillTx/>
                <a:latin typeface="Calibri"/>
              </a:defRPr>
            </a:lvl1pPr>
          </a:lstStyle>
          <a:p>
            <a:pPr lvl="0"/>
            <a:fld id="{6C36D1FB-F4FB-476C-8124-2B9DF8358112}" type="slidenum">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hdr="0" dt="0"/>
  <p:txStyles>
    <p:titleStyle>
      <a:lvl1pPr marL="0" marR="0" lvl="0" indent="0" algn="l" defTabSz="914400" rtl="0" fontAlgn="auto" hangingPunct="1">
        <a:lnSpc>
          <a:spcPct val="90000"/>
        </a:lnSpc>
        <a:spcBef>
          <a:spcPts val="0"/>
        </a:spcBef>
        <a:spcAft>
          <a:spcPts val="0"/>
        </a:spcAft>
        <a:buNone/>
        <a:tabLst/>
        <a:defRPr lang="nl-NL" sz="4400" b="0" i="0" u="none" strike="noStrike" kern="1200" cap="none" spc="0" baseline="0">
          <a:solidFill>
            <a:srgbClr val="000000"/>
          </a:solidFill>
          <a:uFillTx/>
          <a:latin typeface="Calibri Light"/>
        </a:defRPr>
      </a:lvl1pPr>
    </p:titleStyle>
    <p:bodyStyle>
      <a:lvl1pPr marL="228600" marR="0" lvl="0" indent="-228600" algn="l" defTabSz="914400" rtl="0" fontAlgn="auto" hangingPunct="1">
        <a:lnSpc>
          <a:spcPct val="90000"/>
        </a:lnSpc>
        <a:spcBef>
          <a:spcPts val="1000"/>
        </a:spcBef>
        <a:spcAft>
          <a:spcPts val="0"/>
        </a:spcAft>
        <a:buSzPct val="100000"/>
        <a:buFont typeface="Arial" pitchFamily="34"/>
        <a:buChar char="•"/>
        <a:tabLst/>
        <a:defRPr lang="nl-NL" sz="2800" b="0" i="0" u="none" strike="noStrike" kern="1200" cap="none" spc="0" baseline="0">
          <a:solidFill>
            <a:srgbClr val="000000"/>
          </a:solidFill>
          <a:uFillTx/>
          <a:latin typeface="Calibri"/>
        </a:defRPr>
      </a:lvl1pPr>
      <a:lvl2pPr marL="685800" marR="0" lvl="1" indent="-228600" algn="l" defTabSz="914400" rtl="0" fontAlgn="auto" hangingPunct="1">
        <a:lnSpc>
          <a:spcPct val="90000"/>
        </a:lnSpc>
        <a:spcBef>
          <a:spcPts val="500"/>
        </a:spcBef>
        <a:spcAft>
          <a:spcPts val="0"/>
        </a:spcAft>
        <a:buSzPct val="100000"/>
        <a:buFont typeface="Arial" pitchFamily="34"/>
        <a:buChar char="•"/>
        <a:tabLst/>
        <a:defRPr lang="nl-NL" sz="2400" b="0" i="0" u="none" strike="noStrike" kern="1200" cap="none" spc="0" baseline="0">
          <a:solidFill>
            <a:srgbClr val="000000"/>
          </a:solidFill>
          <a:uFillTx/>
          <a:latin typeface="Calibri"/>
        </a:defRPr>
      </a:lvl2pPr>
      <a:lvl3pPr marL="1143000" marR="0" lvl="2" indent="-228600" algn="l" defTabSz="914400" rtl="0" fontAlgn="auto" hangingPunct="1">
        <a:lnSpc>
          <a:spcPct val="90000"/>
        </a:lnSpc>
        <a:spcBef>
          <a:spcPts val="500"/>
        </a:spcBef>
        <a:spcAft>
          <a:spcPts val="0"/>
        </a:spcAft>
        <a:buSzPct val="100000"/>
        <a:buFont typeface="Arial" pitchFamily="34"/>
        <a:buChar char="•"/>
        <a:tabLst/>
        <a:defRPr lang="nl-NL" sz="2000" b="0" i="0" u="none" strike="noStrike" kern="1200" cap="none" spc="0" baseline="0">
          <a:solidFill>
            <a:srgbClr val="000000"/>
          </a:solidFill>
          <a:uFillTx/>
          <a:latin typeface="Calibri"/>
        </a:defRPr>
      </a:lvl3pPr>
      <a:lvl4pPr marL="1600200" marR="0" lvl="3"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Calibri"/>
        </a:defRPr>
      </a:lvl4pPr>
      <a:lvl5pPr marL="2057400" marR="0" lvl="4" indent="-228600" algn="l" defTabSz="914400" rtl="0" fontAlgn="auto" hangingPunct="1">
        <a:lnSpc>
          <a:spcPct val="90000"/>
        </a:lnSpc>
        <a:spcBef>
          <a:spcPts val="500"/>
        </a:spcBef>
        <a:spcAft>
          <a:spcPts val="0"/>
        </a:spcAft>
        <a:buSzPct val="100000"/>
        <a:buFont typeface="Arial" pitchFamily="34"/>
        <a:buChar char="•"/>
        <a:tabLst/>
        <a:defRPr lang="nl-NL" sz="1800" b="0" i="0" u="none" strike="noStrike" kern="1200" cap="none" spc="0" baseline="0">
          <a:solidFill>
            <a:srgbClr val="000000"/>
          </a:solidFill>
          <a:uFillTx/>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smtClean="0"/>
              <a:t>Klik om de stijl te bewerken</a:t>
            </a:r>
            <a:endParaRPr lang="en-US"/>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en-US"/>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AB56B8-0D16-4AF1-83E4-87CEE32836D6}" type="datetime1">
              <a:rPr lang="nl-NL" smtClean="0">
                <a:solidFill>
                  <a:prstClr val="black">
                    <a:tint val="75000"/>
                  </a:prstClr>
                </a:solidFill>
              </a:rPr>
              <a:t>7-1-2019</a:t>
            </a:fld>
            <a:endParaRPr lang="en-US">
              <a:solidFill>
                <a:prstClr val="black">
                  <a:tint val="75000"/>
                </a:prstClr>
              </a:solidFill>
            </a:endParaRPr>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solidFill>
                  <a:prstClr val="black">
                    <a:tint val="75000"/>
                  </a:prstClr>
                </a:solidFill>
              </a:rPr>
              <a:t>© Suniel Pancham</a:t>
            </a:r>
            <a:endParaRPr lang="en-US">
              <a:solidFill>
                <a:prstClr val="black">
                  <a:tint val="75000"/>
                </a:prstClr>
              </a:solidFill>
            </a:endParaRPr>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01517B-8722-4B42-99A2-FAE68F7ECE2F}" type="slidenum">
              <a:rPr lang="en-US" smtClean="0">
                <a:solidFill>
                  <a:prstClr val="black">
                    <a:tint val="75000"/>
                  </a:prstClr>
                </a:solidFill>
              </a:rPr>
              <a:pPr/>
              <a:t>‹nr.›</a:t>
            </a:fld>
            <a:endParaRPr lang="en-US">
              <a:solidFill>
                <a:prstClr val="black">
                  <a:tint val="75000"/>
                </a:prstClr>
              </a:solidFill>
            </a:endParaRPr>
          </a:p>
        </p:txBody>
      </p:sp>
    </p:spTree>
    <p:extLst>
      <p:ext uri="{BB962C8B-B14F-4D97-AF65-F5344CB8AC3E}">
        <p14:creationId xmlns:p14="http://schemas.microsoft.com/office/powerpoint/2010/main" val="2361701984"/>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54" name="Rectangle 30"/>
          <p:cNvSpPr>
            <a:spLocks noChangeArrowheads="1"/>
          </p:cNvSpPr>
          <p:nvPr/>
        </p:nvSpPr>
        <p:spPr bwMode="auto">
          <a:xfrm>
            <a:off x="0" y="6553200"/>
            <a:ext cx="12192000" cy="304800"/>
          </a:xfrm>
          <a:prstGeom prst="rect">
            <a:avLst/>
          </a:prstGeom>
          <a:solidFill>
            <a:srgbClr val="C3C4C6"/>
          </a:solidFill>
          <a:ln w="9525">
            <a:noFill/>
            <a:miter lim="800000"/>
            <a:headEnd/>
            <a:tailEnd/>
          </a:ln>
          <a:effectLst/>
        </p:spPr>
        <p:txBody>
          <a:bodyPr wrap="none" anchor="ctr"/>
          <a:lstStyle/>
          <a:p>
            <a:pPr eaLnBrk="0" fontAlgn="base" hangingPunct="0">
              <a:spcBef>
                <a:spcPct val="0"/>
              </a:spcBef>
              <a:spcAft>
                <a:spcPct val="0"/>
              </a:spcAft>
              <a:defRPr/>
            </a:pPr>
            <a:endParaRPr lang="nl-NL" sz="2400">
              <a:solidFill>
                <a:srgbClr val="000000"/>
              </a:solidFill>
              <a:latin typeface="Times" pitchFamily="-32" charset="0"/>
            </a:endParaRPr>
          </a:p>
        </p:txBody>
      </p:sp>
      <p:sp>
        <p:nvSpPr>
          <p:cNvPr id="1085" name="Rectangle 61"/>
          <p:cNvSpPr>
            <a:spLocks noChangeArrowheads="1"/>
          </p:cNvSpPr>
          <p:nvPr/>
        </p:nvSpPr>
        <p:spPr bwMode="auto">
          <a:xfrm>
            <a:off x="406400" y="6553200"/>
            <a:ext cx="1524000" cy="304800"/>
          </a:xfrm>
          <a:prstGeom prst="rect">
            <a:avLst/>
          </a:prstGeom>
          <a:solidFill>
            <a:srgbClr val="B0B0B0"/>
          </a:solidFill>
          <a:ln w="9525">
            <a:noFill/>
            <a:miter lim="800000"/>
            <a:headEnd/>
            <a:tailEnd/>
          </a:ln>
          <a:effectLst/>
        </p:spPr>
        <p:txBody>
          <a:bodyPr wrap="none" anchor="ctr"/>
          <a:lstStyle/>
          <a:p>
            <a:pPr eaLnBrk="0" fontAlgn="base" hangingPunct="0">
              <a:spcBef>
                <a:spcPct val="0"/>
              </a:spcBef>
              <a:spcAft>
                <a:spcPct val="0"/>
              </a:spcAft>
              <a:defRPr/>
            </a:pPr>
            <a:endParaRPr lang="nl-NL" sz="2400">
              <a:solidFill>
                <a:srgbClr val="000000"/>
              </a:solidFill>
              <a:latin typeface="Times" pitchFamily="-32" charset="0"/>
            </a:endParaRPr>
          </a:p>
        </p:txBody>
      </p:sp>
      <p:sp>
        <p:nvSpPr>
          <p:cNvPr id="3076" name="Rectangle 18"/>
          <p:cNvSpPr>
            <a:spLocks noGrp="1" noChangeArrowheads="1"/>
          </p:cNvSpPr>
          <p:nvPr>
            <p:ph type="title"/>
          </p:nvPr>
        </p:nvSpPr>
        <p:spPr bwMode="auto">
          <a:xfrm>
            <a:off x="406400" y="228600"/>
            <a:ext cx="10261600" cy="838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Klik om het opmaakprofiel te bewerken</a:t>
            </a:r>
          </a:p>
        </p:txBody>
      </p:sp>
      <p:sp>
        <p:nvSpPr>
          <p:cNvPr id="1057" name="Rectangle 33"/>
          <p:cNvSpPr>
            <a:spLocks noChangeArrowheads="1"/>
          </p:cNvSpPr>
          <p:nvPr/>
        </p:nvSpPr>
        <p:spPr bwMode="auto">
          <a:xfrm>
            <a:off x="406400" y="6553200"/>
            <a:ext cx="1524000" cy="304800"/>
          </a:xfrm>
          <a:prstGeom prst="rect">
            <a:avLst/>
          </a:prstGeom>
          <a:noFill/>
          <a:ln w="9525">
            <a:noFill/>
            <a:miter lim="800000"/>
            <a:headEnd/>
            <a:tailEnd/>
          </a:ln>
          <a:effectLst/>
        </p:spPr>
        <p:txBody>
          <a:bodyPr anchor="ctr"/>
          <a:lstStyle/>
          <a:p>
            <a:pPr algn="ctr" eaLnBrk="0" fontAlgn="base" hangingPunct="0">
              <a:spcBef>
                <a:spcPct val="0"/>
              </a:spcBef>
              <a:spcAft>
                <a:spcPct val="0"/>
              </a:spcAft>
              <a:defRPr/>
            </a:pPr>
            <a:fld id="{CBE30491-08E7-4350-BD10-106851E65333}" type="datetime1">
              <a:rPr lang="nl-NL" sz="1000">
                <a:solidFill>
                  <a:srgbClr val="000000"/>
                </a:solidFill>
              </a:rPr>
              <a:pPr algn="ctr" eaLnBrk="0" fontAlgn="base" hangingPunct="0">
                <a:spcBef>
                  <a:spcPct val="0"/>
                </a:spcBef>
                <a:spcAft>
                  <a:spcPct val="0"/>
                </a:spcAft>
                <a:defRPr/>
              </a:pPr>
              <a:t>7-1-2019</a:t>
            </a:fld>
            <a:endParaRPr lang="en-US" sz="1000">
              <a:solidFill>
                <a:srgbClr val="EFE9ED"/>
              </a:solidFill>
            </a:endParaRPr>
          </a:p>
        </p:txBody>
      </p:sp>
      <p:sp>
        <p:nvSpPr>
          <p:cNvPr id="1055" name="Rectangle 31"/>
          <p:cNvSpPr>
            <a:spLocks noChangeArrowheads="1"/>
          </p:cNvSpPr>
          <p:nvPr/>
        </p:nvSpPr>
        <p:spPr bwMode="auto">
          <a:xfrm>
            <a:off x="2133600" y="6553200"/>
            <a:ext cx="8229600" cy="304800"/>
          </a:xfrm>
          <a:prstGeom prst="rect">
            <a:avLst/>
          </a:prstGeom>
          <a:noFill/>
          <a:ln w="9525">
            <a:noFill/>
            <a:miter lim="800000"/>
            <a:headEnd/>
            <a:tailEnd/>
          </a:ln>
          <a:effectLst/>
        </p:spPr>
        <p:txBody>
          <a:bodyPr anchor="ctr"/>
          <a:lstStyle/>
          <a:p>
            <a:pPr algn="ctr" eaLnBrk="0" fontAlgn="base" hangingPunct="0">
              <a:spcBef>
                <a:spcPct val="0"/>
              </a:spcBef>
              <a:spcAft>
                <a:spcPct val="0"/>
              </a:spcAft>
              <a:defRPr/>
            </a:pPr>
            <a:r>
              <a:rPr lang="en-US" sz="1000">
                <a:solidFill>
                  <a:srgbClr val="000000"/>
                </a:solidFill>
              </a:rPr>
              <a:t>Titel presentatie</a:t>
            </a:r>
          </a:p>
        </p:txBody>
      </p:sp>
      <p:sp>
        <p:nvSpPr>
          <p:cNvPr id="3079" name="Rectangle 19"/>
          <p:cNvSpPr>
            <a:spLocks noGrp="1" noChangeArrowheads="1"/>
          </p:cNvSpPr>
          <p:nvPr>
            <p:ph type="body" idx="1"/>
          </p:nvPr>
        </p:nvSpPr>
        <p:spPr bwMode="auto">
          <a:xfrm>
            <a:off x="406400" y="1219200"/>
            <a:ext cx="10261600" cy="5105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Klik om de opmaakprofielen van de modeltekst te bewerken</a:t>
            </a:r>
          </a:p>
          <a:p>
            <a:pPr lvl="1"/>
            <a:r>
              <a:rPr lang="en-US" smtClean="0"/>
              <a:t>Tweede niveau</a:t>
            </a:r>
          </a:p>
          <a:p>
            <a:pPr lvl="2"/>
            <a:r>
              <a:rPr lang="en-US" smtClean="0"/>
              <a:t>Derde niveau</a:t>
            </a:r>
          </a:p>
          <a:p>
            <a:pPr lvl="3"/>
            <a:r>
              <a:rPr lang="en-US" smtClean="0"/>
              <a:t>Vierde niveau</a:t>
            </a:r>
          </a:p>
          <a:p>
            <a:pPr lvl="4"/>
            <a:r>
              <a:rPr lang="en-US" smtClean="0"/>
              <a:t>Vijfde niveau</a:t>
            </a:r>
          </a:p>
        </p:txBody>
      </p:sp>
      <p:sp>
        <p:nvSpPr>
          <p:cNvPr id="1078" name="Rectangle 54"/>
          <p:cNvSpPr>
            <a:spLocks noChangeArrowheads="1"/>
          </p:cNvSpPr>
          <p:nvPr/>
        </p:nvSpPr>
        <p:spPr bwMode="auto">
          <a:xfrm>
            <a:off x="10871200" y="6553200"/>
            <a:ext cx="914400" cy="304800"/>
          </a:xfrm>
          <a:prstGeom prst="rect">
            <a:avLst/>
          </a:prstGeom>
          <a:solidFill>
            <a:srgbClr val="B0B0B0"/>
          </a:solidFill>
          <a:ln w="9525">
            <a:noFill/>
            <a:miter lim="800000"/>
            <a:headEnd/>
            <a:tailEnd/>
          </a:ln>
          <a:effectLst/>
        </p:spPr>
        <p:txBody>
          <a:bodyPr wrap="none" anchor="ctr"/>
          <a:lstStyle/>
          <a:p>
            <a:pPr eaLnBrk="0" fontAlgn="base" hangingPunct="0">
              <a:spcBef>
                <a:spcPct val="0"/>
              </a:spcBef>
              <a:spcAft>
                <a:spcPct val="0"/>
              </a:spcAft>
              <a:defRPr/>
            </a:pPr>
            <a:endParaRPr lang="nl-NL" sz="2400">
              <a:solidFill>
                <a:srgbClr val="000000"/>
              </a:solidFill>
              <a:latin typeface="Times" pitchFamily="-32" charset="0"/>
            </a:endParaRPr>
          </a:p>
        </p:txBody>
      </p:sp>
      <p:sp>
        <p:nvSpPr>
          <p:cNvPr id="1046" name="Rectangle 22"/>
          <p:cNvSpPr>
            <a:spLocks noGrp="1" noChangeArrowheads="1"/>
          </p:cNvSpPr>
          <p:nvPr>
            <p:ph type="sldNum" sz="quarter" idx="4"/>
          </p:nvPr>
        </p:nvSpPr>
        <p:spPr bwMode="auto">
          <a:xfrm>
            <a:off x="10871200" y="6553200"/>
            <a:ext cx="914400" cy="3048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a:defRPr sz="1000">
                <a:latin typeface="+mn-lt"/>
              </a:defRPr>
            </a:lvl1pPr>
          </a:lstStyle>
          <a:p>
            <a:pPr eaLnBrk="0" fontAlgn="base" hangingPunct="0">
              <a:spcBef>
                <a:spcPct val="0"/>
              </a:spcBef>
              <a:spcAft>
                <a:spcPct val="0"/>
              </a:spcAft>
              <a:defRPr/>
            </a:pPr>
            <a:fld id="{F900CCD7-E986-4F41-AD9D-99D4C950D2E2}" type="slidenum">
              <a:rPr lang="en-US">
                <a:solidFill>
                  <a:srgbClr val="000000"/>
                </a:solidFill>
              </a:rPr>
              <a:pPr eaLnBrk="0" fontAlgn="base" hangingPunct="0">
                <a:spcBef>
                  <a:spcPct val="0"/>
                </a:spcBef>
                <a:spcAft>
                  <a:spcPct val="0"/>
                </a:spcAft>
                <a:defRPr/>
              </a:pPr>
              <a:t>‹nr.›</a:t>
            </a:fld>
            <a:endParaRPr lang="en-US">
              <a:solidFill>
                <a:srgbClr val="EFE9ED"/>
              </a:solidFill>
            </a:endParaRPr>
          </a:p>
        </p:txBody>
      </p:sp>
      <p:pic>
        <p:nvPicPr>
          <p:cNvPr id="3082" name="Picture 60" descr="RB_RGB"/>
          <p:cNvPicPr>
            <a:picLocks noChangeAspect="1" noChangeArrowheads="1"/>
          </p:cNvPicPr>
          <p:nvPr/>
        </p:nvPicPr>
        <p:blipFill>
          <a:blip r:embed="rId17" cstate="print"/>
          <a:srcRect/>
          <a:stretch>
            <a:fillRect/>
          </a:stretch>
        </p:blipFill>
        <p:spPr bwMode="auto">
          <a:xfrm>
            <a:off x="10814051" y="234950"/>
            <a:ext cx="1049867" cy="1289050"/>
          </a:xfrm>
          <a:prstGeom prst="rect">
            <a:avLst/>
          </a:prstGeom>
          <a:noFill/>
          <a:ln w="9525">
            <a:noFill/>
            <a:miter lim="800000"/>
            <a:headEnd/>
            <a:tailEnd/>
          </a:ln>
        </p:spPr>
      </p:pic>
      <p:sp>
        <p:nvSpPr>
          <p:cNvPr id="1087" name="Line 63"/>
          <p:cNvSpPr>
            <a:spLocks noChangeShapeType="1"/>
          </p:cNvSpPr>
          <p:nvPr/>
        </p:nvSpPr>
        <p:spPr bwMode="auto">
          <a:xfrm>
            <a:off x="0" y="6477000"/>
            <a:ext cx="12192000" cy="0"/>
          </a:xfrm>
          <a:prstGeom prst="line">
            <a:avLst/>
          </a:prstGeom>
          <a:noFill/>
          <a:ln w="50800">
            <a:solidFill>
              <a:srgbClr val="AC0233"/>
            </a:solidFill>
            <a:round/>
            <a:headEnd/>
            <a:tailEnd/>
          </a:ln>
          <a:effectLst/>
        </p:spPr>
        <p:txBody>
          <a:bodyPr wrap="none" lIns="90000" tIns="46800" rIns="90000" bIns="46800" anchor="ctr"/>
          <a:lstStyle/>
          <a:p>
            <a:pPr eaLnBrk="0" fontAlgn="base" hangingPunct="0">
              <a:spcBef>
                <a:spcPct val="0"/>
              </a:spcBef>
              <a:spcAft>
                <a:spcPct val="0"/>
              </a:spcAft>
              <a:defRPr/>
            </a:pPr>
            <a:endParaRPr lang="nl-NL" sz="2400">
              <a:solidFill>
                <a:srgbClr val="000000"/>
              </a:solidFill>
              <a:latin typeface="Times" pitchFamily="-32" charset="0"/>
            </a:endParaRPr>
          </a:p>
        </p:txBody>
      </p:sp>
    </p:spTree>
    <p:extLst>
      <p:ext uri="{BB962C8B-B14F-4D97-AF65-F5344CB8AC3E}">
        <p14:creationId xmlns:p14="http://schemas.microsoft.com/office/powerpoint/2010/main" val="3034217437"/>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 id="2147483690" r:id="rId15"/>
  </p:sldLayoutIdLst>
  <p:hf hdr="0" dt="0"/>
  <p:txStyles>
    <p:titleStyle>
      <a:lvl1pPr algn="l" rtl="0" eaLnBrk="0" fontAlgn="base" hangingPunct="0">
        <a:spcBef>
          <a:spcPct val="0"/>
        </a:spcBef>
        <a:spcAft>
          <a:spcPct val="0"/>
        </a:spcAft>
        <a:defRPr sz="2600" b="1">
          <a:solidFill>
            <a:schemeClr val="tx1"/>
          </a:solidFill>
          <a:latin typeface="+mj-lt"/>
          <a:ea typeface="+mj-ea"/>
          <a:cs typeface="+mj-cs"/>
        </a:defRPr>
      </a:lvl1pPr>
      <a:lvl2pPr algn="l" rtl="0" eaLnBrk="0" fontAlgn="base" hangingPunct="0">
        <a:spcBef>
          <a:spcPct val="0"/>
        </a:spcBef>
        <a:spcAft>
          <a:spcPct val="0"/>
        </a:spcAft>
        <a:defRPr sz="2600" b="1">
          <a:solidFill>
            <a:schemeClr val="tx1"/>
          </a:solidFill>
          <a:latin typeface="Verdana" pitchFamily="96" charset="0"/>
        </a:defRPr>
      </a:lvl2pPr>
      <a:lvl3pPr algn="l" rtl="0" eaLnBrk="0" fontAlgn="base" hangingPunct="0">
        <a:spcBef>
          <a:spcPct val="0"/>
        </a:spcBef>
        <a:spcAft>
          <a:spcPct val="0"/>
        </a:spcAft>
        <a:defRPr sz="2600" b="1">
          <a:solidFill>
            <a:schemeClr val="tx1"/>
          </a:solidFill>
          <a:latin typeface="Verdana" pitchFamily="96" charset="0"/>
        </a:defRPr>
      </a:lvl3pPr>
      <a:lvl4pPr algn="l" rtl="0" eaLnBrk="0" fontAlgn="base" hangingPunct="0">
        <a:spcBef>
          <a:spcPct val="0"/>
        </a:spcBef>
        <a:spcAft>
          <a:spcPct val="0"/>
        </a:spcAft>
        <a:defRPr sz="2600" b="1">
          <a:solidFill>
            <a:schemeClr val="tx1"/>
          </a:solidFill>
          <a:latin typeface="Verdana" pitchFamily="96" charset="0"/>
        </a:defRPr>
      </a:lvl4pPr>
      <a:lvl5pPr algn="l" rtl="0" eaLnBrk="0" fontAlgn="base" hangingPunct="0">
        <a:spcBef>
          <a:spcPct val="0"/>
        </a:spcBef>
        <a:spcAft>
          <a:spcPct val="0"/>
        </a:spcAft>
        <a:defRPr sz="2600" b="1">
          <a:solidFill>
            <a:schemeClr val="tx1"/>
          </a:solidFill>
          <a:latin typeface="Verdana" pitchFamily="96" charset="0"/>
        </a:defRPr>
      </a:lvl5pPr>
      <a:lvl6pPr marL="457200" algn="l" rtl="0" eaLnBrk="0" fontAlgn="base" hangingPunct="0">
        <a:spcBef>
          <a:spcPct val="0"/>
        </a:spcBef>
        <a:spcAft>
          <a:spcPct val="0"/>
        </a:spcAft>
        <a:defRPr sz="2600" b="1">
          <a:solidFill>
            <a:schemeClr val="tx1"/>
          </a:solidFill>
          <a:latin typeface="Verdana" pitchFamily="96" charset="0"/>
        </a:defRPr>
      </a:lvl6pPr>
      <a:lvl7pPr marL="914400" algn="l" rtl="0" eaLnBrk="0" fontAlgn="base" hangingPunct="0">
        <a:spcBef>
          <a:spcPct val="0"/>
        </a:spcBef>
        <a:spcAft>
          <a:spcPct val="0"/>
        </a:spcAft>
        <a:defRPr sz="2600" b="1">
          <a:solidFill>
            <a:schemeClr val="tx1"/>
          </a:solidFill>
          <a:latin typeface="Verdana" pitchFamily="96" charset="0"/>
        </a:defRPr>
      </a:lvl7pPr>
      <a:lvl8pPr marL="1371600" algn="l" rtl="0" eaLnBrk="0" fontAlgn="base" hangingPunct="0">
        <a:spcBef>
          <a:spcPct val="0"/>
        </a:spcBef>
        <a:spcAft>
          <a:spcPct val="0"/>
        </a:spcAft>
        <a:defRPr sz="2600" b="1">
          <a:solidFill>
            <a:schemeClr val="tx1"/>
          </a:solidFill>
          <a:latin typeface="Verdana" pitchFamily="96" charset="0"/>
        </a:defRPr>
      </a:lvl8pPr>
      <a:lvl9pPr marL="1828800" algn="l" rtl="0" eaLnBrk="0" fontAlgn="base" hangingPunct="0">
        <a:spcBef>
          <a:spcPct val="0"/>
        </a:spcBef>
        <a:spcAft>
          <a:spcPct val="0"/>
        </a:spcAft>
        <a:defRPr sz="2600" b="1">
          <a:solidFill>
            <a:schemeClr val="tx1"/>
          </a:solidFill>
          <a:latin typeface="Verdana" pitchFamily="96" charset="0"/>
        </a:defRPr>
      </a:lvl9pPr>
    </p:titleStyle>
    <p:bodyStyle>
      <a:lvl1pPr marL="342900" indent="-342900" algn="l" rtl="0" eaLnBrk="0" fontAlgn="base" hangingPunct="0">
        <a:spcBef>
          <a:spcPct val="20000"/>
        </a:spcBef>
        <a:spcAft>
          <a:spcPct val="0"/>
        </a:spcAft>
        <a:buSzPct val="60000"/>
        <a:buFont typeface="Wingdings" pitchFamily="96" charset="2"/>
        <a:defRPr sz="2400">
          <a:solidFill>
            <a:schemeClr val="tx1"/>
          </a:solidFill>
          <a:latin typeface="+mn-lt"/>
          <a:ea typeface="+mn-ea"/>
          <a:cs typeface="+mn-cs"/>
        </a:defRPr>
      </a:lvl1pPr>
      <a:lvl2pPr marL="742950" indent="-285750" algn="l" rtl="0" eaLnBrk="0" fontAlgn="base" hangingPunct="0">
        <a:spcBef>
          <a:spcPct val="20000"/>
        </a:spcBef>
        <a:spcAft>
          <a:spcPct val="0"/>
        </a:spcAft>
        <a:buSzPct val="100000"/>
        <a:buFont typeface="Wingdings" pitchFamily="96" charset="2"/>
        <a:buChar char="§"/>
        <a:defRPr sz="2400">
          <a:solidFill>
            <a:schemeClr val="tx1"/>
          </a:solidFill>
          <a:latin typeface="+mn-lt"/>
        </a:defRPr>
      </a:lvl2pPr>
      <a:lvl3pPr marL="1143000" indent="-228600" algn="l" rtl="0" eaLnBrk="0" fontAlgn="base" hangingPunct="0">
        <a:spcBef>
          <a:spcPct val="20000"/>
        </a:spcBef>
        <a:spcAft>
          <a:spcPct val="0"/>
        </a:spcAft>
        <a:buSzPct val="100000"/>
        <a:buFont typeface="Times" pitchFamily="-32" charset="0"/>
        <a:buChar char="•"/>
        <a:defRPr sz="2000">
          <a:solidFill>
            <a:schemeClr val="tx1"/>
          </a:solidFill>
          <a:latin typeface="+mn-lt"/>
        </a:defRPr>
      </a:lvl3pPr>
      <a:lvl4pPr marL="1562100" indent="-228600" algn="l" rtl="0" eaLnBrk="0" fontAlgn="base" hangingPunct="0">
        <a:spcBef>
          <a:spcPct val="20000"/>
        </a:spcBef>
        <a:spcAft>
          <a:spcPct val="0"/>
        </a:spcAft>
        <a:buSzPct val="100000"/>
        <a:buChar char="-"/>
        <a:defRPr sz="2000">
          <a:solidFill>
            <a:schemeClr val="tx1"/>
          </a:solidFill>
          <a:latin typeface="+mn-lt"/>
        </a:defRPr>
      </a:lvl4pPr>
      <a:lvl5pPr marL="1981200" indent="-228600" algn="l" rtl="0" eaLnBrk="0" fontAlgn="base" hangingPunct="0">
        <a:spcBef>
          <a:spcPct val="20000"/>
        </a:spcBef>
        <a:spcAft>
          <a:spcPct val="0"/>
        </a:spcAft>
        <a:buClr>
          <a:srgbClr val="6FA497"/>
        </a:buClr>
        <a:buSzPct val="100000"/>
        <a:buFont typeface="Wingdings" pitchFamily="96" charset="2"/>
        <a:defRPr>
          <a:solidFill>
            <a:schemeClr val="tx1"/>
          </a:solidFill>
          <a:latin typeface="+mn-lt"/>
        </a:defRPr>
      </a:lvl5pPr>
      <a:lvl6pPr marL="2438400" indent="-228600" algn="l" rtl="0" eaLnBrk="0" fontAlgn="base" hangingPunct="0">
        <a:spcBef>
          <a:spcPct val="20000"/>
        </a:spcBef>
        <a:spcAft>
          <a:spcPct val="0"/>
        </a:spcAft>
        <a:buClr>
          <a:srgbClr val="6FA497"/>
        </a:buClr>
        <a:buSzPct val="100000"/>
        <a:buFont typeface="Wingdings" pitchFamily="96" charset="2"/>
        <a:defRPr>
          <a:solidFill>
            <a:schemeClr val="tx1"/>
          </a:solidFill>
          <a:latin typeface="+mn-lt"/>
        </a:defRPr>
      </a:lvl6pPr>
      <a:lvl7pPr marL="2895600" indent="-228600" algn="l" rtl="0" eaLnBrk="0" fontAlgn="base" hangingPunct="0">
        <a:spcBef>
          <a:spcPct val="20000"/>
        </a:spcBef>
        <a:spcAft>
          <a:spcPct val="0"/>
        </a:spcAft>
        <a:buClr>
          <a:srgbClr val="6FA497"/>
        </a:buClr>
        <a:buSzPct val="100000"/>
        <a:buFont typeface="Wingdings" pitchFamily="96" charset="2"/>
        <a:defRPr>
          <a:solidFill>
            <a:schemeClr val="tx1"/>
          </a:solidFill>
          <a:latin typeface="+mn-lt"/>
        </a:defRPr>
      </a:lvl7pPr>
      <a:lvl8pPr marL="3352800" indent="-228600" algn="l" rtl="0" eaLnBrk="0" fontAlgn="base" hangingPunct="0">
        <a:spcBef>
          <a:spcPct val="20000"/>
        </a:spcBef>
        <a:spcAft>
          <a:spcPct val="0"/>
        </a:spcAft>
        <a:buClr>
          <a:srgbClr val="6FA497"/>
        </a:buClr>
        <a:buSzPct val="100000"/>
        <a:buFont typeface="Wingdings" pitchFamily="96" charset="2"/>
        <a:defRPr>
          <a:solidFill>
            <a:schemeClr val="tx1"/>
          </a:solidFill>
          <a:latin typeface="+mn-lt"/>
        </a:defRPr>
      </a:lvl8pPr>
      <a:lvl9pPr marL="3810000" indent="-228600" algn="l" rtl="0" eaLnBrk="0" fontAlgn="base" hangingPunct="0">
        <a:spcBef>
          <a:spcPct val="20000"/>
        </a:spcBef>
        <a:spcAft>
          <a:spcPct val="0"/>
        </a:spcAft>
        <a:buClr>
          <a:srgbClr val="6FA497"/>
        </a:buClr>
        <a:buSzPct val="100000"/>
        <a:buFont typeface="Wingdings" pitchFamily="96" charset="2"/>
        <a:defRPr>
          <a:solidFill>
            <a:schemeClr val="tx1"/>
          </a:solidFill>
          <a:latin typeface="+mn-lt"/>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name="Slide5">
    <p:spTree>
      <p:nvGrpSpPr>
        <p:cNvPr id="1" name=""/>
        <p:cNvGrpSpPr/>
        <p:nvPr/>
      </p:nvGrpSpPr>
      <p:grpSpPr>
        <a:xfrm>
          <a:off x="0" y="0"/>
          <a:ext cx="0" cy="0"/>
          <a:chOff x="0" y="0"/>
          <a:chExt cx="0" cy="0"/>
        </a:xfrm>
      </p:grpSpPr>
      <p:sp>
        <p:nvSpPr>
          <p:cNvPr id="2" name="Titel 1"/>
          <p:cNvSpPr txBox="1">
            <a:spLocks noGrp="1"/>
          </p:cNvSpPr>
          <p:nvPr>
            <p:ph type="ctrTitle"/>
          </p:nvPr>
        </p:nvSpPr>
        <p:spPr/>
        <p:txBody>
          <a:bodyPr>
            <a:normAutofit fontScale="90000"/>
          </a:bodyPr>
          <a:lstStyle/>
          <a:p>
            <a:pPr lvl="0"/>
            <a:r>
              <a:rPr lang="nl-NL" sz="5400"/>
              <a:t/>
            </a:r>
            <a:br>
              <a:rPr lang="nl-NL" sz="5400"/>
            </a:br>
            <a:r>
              <a:rPr lang="nl-NL" sz="5400" b="1"/>
              <a:t> Enkele aspecten van</a:t>
            </a:r>
            <a:br>
              <a:rPr lang="nl-NL" sz="5400" b="1"/>
            </a:br>
            <a:r>
              <a:rPr lang="nl-NL" sz="5400" b="1"/>
              <a:t>Mandatory Disclosure Directive </a:t>
            </a:r>
            <a:br>
              <a:rPr lang="nl-NL" sz="5400" b="1"/>
            </a:br>
            <a:r>
              <a:rPr lang="nl-NL" sz="5400" b="1"/>
              <a:t>(DAC6)</a:t>
            </a:r>
            <a:br>
              <a:rPr lang="nl-NL" sz="5400" b="1"/>
            </a:br>
            <a:endParaRPr lang="nl-NL" sz="5400"/>
          </a:p>
        </p:txBody>
      </p:sp>
      <p:sp>
        <p:nvSpPr>
          <p:cNvPr id="3" name="Ondertitel 2"/>
          <p:cNvSpPr txBox="1">
            <a:spLocks noGrp="1"/>
          </p:cNvSpPr>
          <p:nvPr>
            <p:ph type="subTitle" idx="1"/>
          </p:nvPr>
        </p:nvSpPr>
        <p:spPr>
          <a:xfrm>
            <a:off x="1587341" y="3953968"/>
            <a:ext cx="9144000" cy="1655758"/>
          </a:xfrm>
        </p:spPr>
        <p:txBody>
          <a:bodyPr>
            <a:normAutofit fontScale="92500" lnSpcReduction="10000"/>
          </a:bodyPr>
          <a:lstStyle/>
          <a:p>
            <a:pPr lvl="0"/>
            <a:r>
              <a:rPr lang="nl-NL" sz="3200" dirty="0"/>
              <a:t>Suniel </a:t>
            </a:r>
            <a:r>
              <a:rPr lang="nl-NL" sz="3200" dirty="0" smtClean="0"/>
              <a:t>Pancham</a:t>
            </a:r>
          </a:p>
          <a:p>
            <a:pPr lvl="0"/>
            <a:endParaRPr lang="nl-NL" dirty="0" smtClean="0"/>
          </a:p>
          <a:p>
            <a:pPr lvl="0"/>
            <a:r>
              <a:rPr lang="nl-NL" dirty="0" smtClean="0"/>
              <a:t>Curaçao</a:t>
            </a:r>
          </a:p>
          <a:p>
            <a:pPr lvl="0"/>
            <a:r>
              <a:rPr lang="nl-NL" dirty="0"/>
              <a:t>j</a:t>
            </a:r>
            <a:r>
              <a:rPr lang="nl-NL" dirty="0" smtClean="0"/>
              <a:t>anuari 2019</a:t>
            </a:r>
            <a:endParaRPr lang="nl-NL" dirty="0"/>
          </a:p>
          <a:p>
            <a:pPr lvl="0"/>
            <a:endParaRPr lang="nl-NL" dirty="0"/>
          </a:p>
          <a:p>
            <a:pPr lvl="0"/>
            <a:endParaRPr lang="nl-NL" dirty="0"/>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smtClean="0"/>
              <a:t>Meerdere intermediairs</a:t>
            </a:r>
            <a:endParaRPr lang="nl-NL" dirty="0"/>
          </a:p>
        </p:txBody>
      </p:sp>
      <p:sp>
        <p:nvSpPr>
          <p:cNvPr id="3" name="Tijdelijke aanduiding voor inhoud 2"/>
          <p:cNvSpPr>
            <a:spLocks noGrp="1"/>
          </p:cNvSpPr>
          <p:nvPr>
            <p:ph idx="1"/>
          </p:nvPr>
        </p:nvSpPr>
        <p:spPr/>
        <p:txBody>
          <a:bodyPr/>
          <a:lstStyle/>
          <a:p>
            <a:r>
              <a:rPr lang="nl-NL" sz="3600" dirty="0" smtClean="0"/>
              <a:t>Alle intermediairs</a:t>
            </a:r>
          </a:p>
          <a:p>
            <a:pPr lvl="1"/>
            <a:r>
              <a:rPr lang="nl-NL" sz="3200" dirty="0" smtClean="0"/>
              <a:t>Tenzij de intermediair in een andere lidstaat heeft gemeld</a:t>
            </a:r>
          </a:p>
          <a:p>
            <a:pPr lvl="1"/>
            <a:r>
              <a:rPr lang="nl-NL" sz="3200" dirty="0" smtClean="0"/>
              <a:t>Tenzij hij/zij aannemelijk maakt dat een </a:t>
            </a:r>
            <a:r>
              <a:rPr lang="nl-NL" sz="3200" i="1" dirty="0" smtClean="0"/>
              <a:t>andere</a:t>
            </a:r>
            <a:r>
              <a:rPr lang="nl-NL" sz="3200" dirty="0" smtClean="0"/>
              <a:t> intermediair heeft gemeld (welke lidstaat dan ook)</a:t>
            </a:r>
          </a:p>
          <a:p>
            <a:pPr lvl="1"/>
            <a:r>
              <a:rPr lang="nl-NL" sz="3200" dirty="0" smtClean="0"/>
              <a:t>Afwezigheid van intermediair (bijv.  ‘adviseur’ zit buiten de EU) of wettelijk verschoningsrecht -&gt; meldingsplicht gaat naar </a:t>
            </a:r>
            <a:r>
              <a:rPr lang="nl-NL" sz="3200" i="1" dirty="0" smtClean="0"/>
              <a:t>belastingplichtige</a:t>
            </a:r>
          </a:p>
          <a:p>
            <a:pPr marL="0" indent="0">
              <a:buNone/>
            </a:pPr>
            <a:endParaRPr lang="nl-NL" dirty="0"/>
          </a:p>
        </p:txBody>
      </p:sp>
      <p:sp>
        <p:nvSpPr>
          <p:cNvPr id="4" name="Tijdelijke aanduiding voor voettekst 3"/>
          <p:cNvSpPr>
            <a:spLocks noGrp="1"/>
          </p:cNvSpPr>
          <p:nvPr>
            <p:ph type="ftr" sz="quarter" idx="9"/>
          </p:nvPr>
        </p:nvSpPr>
        <p:spPr/>
        <p:txBody>
          <a:bodyPr/>
          <a:lstStyle/>
          <a:p>
            <a:pPr lvl="0"/>
            <a:r>
              <a:rPr lang="nl-NL" smtClean="0"/>
              <a:t>© Suniel Pancham</a:t>
            </a:r>
            <a:endParaRPr lang="nl-NL"/>
          </a:p>
        </p:txBody>
      </p:sp>
      <p:sp>
        <p:nvSpPr>
          <p:cNvPr id="5" name="Tijdelijke aanduiding voor dianummer 4"/>
          <p:cNvSpPr>
            <a:spLocks noGrp="1"/>
          </p:cNvSpPr>
          <p:nvPr>
            <p:ph type="sldNum" sz="quarter" idx="8"/>
          </p:nvPr>
        </p:nvSpPr>
        <p:spPr/>
        <p:txBody>
          <a:bodyPr/>
          <a:lstStyle/>
          <a:p>
            <a:pPr lvl="0"/>
            <a:fld id="{B683BFCA-C8E2-4470-BBF6-8644A6CCC535}" type="slidenum">
              <a:rPr lang="en-GB" smtClean="0"/>
              <a:t>10</a:t>
            </a:fld>
            <a:endParaRPr lang="en-GB"/>
          </a:p>
        </p:txBody>
      </p:sp>
    </p:spTree>
    <p:extLst>
      <p:ext uri="{BB962C8B-B14F-4D97-AF65-F5344CB8AC3E}">
        <p14:creationId xmlns:p14="http://schemas.microsoft.com/office/powerpoint/2010/main" val="1569260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smtClean="0"/>
              <a:t>Wat melden?</a:t>
            </a:r>
            <a:endParaRPr lang="nl-NL" dirty="0"/>
          </a:p>
        </p:txBody>
      </p:sp>
      <p:sp>
        <p:nvSpPr>
          <p:cNvPr id="3" name="Tijdelijke aanduiding voor inhoud 2"/>
          <p:cNvSpPr>
            <a:spLocks noGrp="1"/>
          </p:cNvSpPr>
          <p:nvPr>
            <p:ph idx="1"/>
          </p:nvPr>
        </p:nvSpPr>
        <p:spPr>
          <a:xfrm>
            <a:off x="588821" y="1451554"/>
            <a:ext cx="10515600" cy="4351336"/>
          </a:xfrm>
        </p:spPr>
        <p:txBody>
          <a:bodyPr>
            <a:normAutofit fontScale="25000" lnSpcReduction="20000"/>
          </a:bodyPr>
          <a:lstStyle/>
          <a:p>
            <a:pPr marL="0" indent="0">
              <a:buNone/>
            </a:pPr>
            <a:r>
              <a:rPr lang="nl-NL" sz="5600" dirty="0" smtClean="0"/>
              <a:t>NL </a:t>
            </a:r>
            <a:r>
              <a:rPr lang="nl-NL" sz="5600" dirty="0" smtClean="0"/>
              <a:t>Consultatiedocument: </a:t>
            </a:r>
            <a:r>
              <a:rPr lang="nl-NL" sz="5600" dirty="0" smtClean="0"/>
              <a:t>Het gaat (voor zover van toepassing) achtereenvolgens om:</a:t>
            </a:r>
          </a:p>
          <a:p>
            <a:pPr marL="0" indent="0">
              <a:buNone/>
            </a:pPr>
            <a:r>
              <a:rPr lang="nl-NL" sz="6400" dirty="0" smtClean="0"/>
              <a:t>a.de naam, de fiscale woonplaats en het fiscale identificatienummer van de intermediairs, van de relevante belastingplichtigen en, indien nodig, van de personen die een verbonden onderneming vormen met de relevante belastingplichtige;</a:t>
            </a:r>
          </a:p>
          <a:p>
            <a:pPr marL="0" indent="0">
              <a:buNone/>
            </a:pPr>
            <a:r>
              <a:rPr lang="nl-NL" sz="6400" dirty="0" smtClean="0"/>
              <a:t>b. indien de intermediair of relevante belastingplichtige een natuurlijk persoon is: de geboortedatum en de geboorteplaats van die persoon;</a:t>
            </a:r>
          </a:p>
          <a:p>
            <a:pPr marL="0" indent="0">
              <a:buNone/>
            </a:pPr>
            <a:r>
              <a:rPr lang="nl-NL" sz="6400" dirty="0" smtClean="0"/>
              <a:t>c. nadere bijzonderheden over de wezenskenmerken op grond waarvan de grensoverschrijdende constructie gemeld moet worden;</a:t>
            </a:r>
          </a:p>
          <a:p>
            <a:pPr marL="0" indent="0">
              <a:buNone/>
            </a:pPr>
            <a:r>
              <a:rPr lang="nl-NL" sz="6400" dirty="0" smtClean="0"/>
              <a:t> d .een samenvatting van de inhoud van de </a:t>
            </a:r>
            <a:r>
              <a:rPr lang="nl-NL" sz="6400" dirty="0" err="1" smtClean="0"/>
              <a:t>meldingsplichtige</a:t>
            </a:r>
            <a:r>
              <a:rPr lang="nl-NL" sz="6400" dirty="0" smtClean="0"/>
              <a:t> grensoverschrijdende constructie, met onder meer de benaming waaronder zij algemeen bekendstaat, indien voorhanden, en een omschrijving van de relevante zakelijke activiteiten of constructies, in algemene bewoordingen gesteld, die niet mag leiden tot de openbaarmaking van een handelsgeheim, bedrijfsgeheim, nijverheidsgeheim of beroepsgeheim of een fabriekswerkwijze of handelswerkwijze, of van inlichtingen waarvan de onthulling in strijd zou zijn met de openbare orde;</a:t>
            </a:r>
          </a:p>
          <a:p>
            <a:pPr marL="0" indent="0">
              <a:buNone/>
            </a:pPr>
            <a:r>
              <a:rPr lang="nl-NL" sz="6400" dirty="0" smtClean="0"/>
              <a:t>e.de datum waarop de eerste stap voor de implementatie van de </a:t>
            </a:r>
            <a:r>
              <a:rPr lang="nl-NL" sz="6400" dirty="0" err="1" smtClean="0"/>
              <a:t>meldingsplichtige</a:t>
            </a:r>
            <a:r>
              <a:rPr lang="nl-NL" sz="6400" dirty="0" smtClean="0"/>
              <a:t> grensoverschrijdende constructie is of zal worden ondernomen;</a:t>
            </a:r>
          </a:p>
          <a:p>
            <a:pPr marL="0" indent="0">
              <a:buNone/>
            </a:pPr>
            <a:r>
              <a:rPr lang="nl-NL" sz="6400" dirty="0" smtClean="0"/>
              <a:t>f. nadere bijzonderheden van de nationale bepalingen die aan de </a:t>
            </a:r>
            <a:r>
              <a:rPr lang="nl-NL" sz="6400" dirty="0" err="1" smtClean="0"/>
              <a:t>meldingsplichtige</a:t>
            </a:r>
            <a:r>
              <a:rPr lang="nl-NL" sz="6400" dirty="0" smtClean="0"/>
              <a:t> grensoverschrijdende constructie ten grondslag liggen;</a:t>
            </a:r>
          </a:p>
          <a:p>
            <a:pPr marL="0" indent="0">
              <a:buNone/>
            </a:pPr>
            <a:r>
              <a:rPr lang="nl-NL" sz="6400" dirty="0" smtClean="0"/>
              <a:t>g. de waarde van de </a:t>
            </a:r>
            <a:r>
              <a:rPr lang="nl-NL" sz="6400" dirty="0" err="1" smtClean="0"/>
              <a:t>meldingsplichtige</a:t>
            </a:r>
            <a:r>
              <a:rPr lang="nl-NL" sz="6400" dirty="0" smtClean="0"/>
              <a:t> grensoverschrijdende constructie;</a:t>
            </a:r>
          </a:p>
          <a:p>
            <a:pPr marL="0" indent="0">
              <a:buNone/>
            </a:pPr>
            <a:r>
              <a:rPr lang="nl-NL" sz="6400" dirty="0" smtClean="0"/>
              <a:t>h.de EU-lidstaat van de relevante belastingplichtige en eventuele andere lidstaten waarop de </a:t>
            </a:r>
            <a:r>
              <a:rPr lang="nl-NL" sz="6400" dirty="0" err="1" smtClean="0"/>
              <a:t>meldingsplichtige</a:t>
            </a:r>
            <a:r>
              <a:rPr lang="nl-NL" sz="6400" dirty="0" smtClean="0"/>
              <a:t> grensoverschrijdende constructie naar alle waarschijnlijkheid van invloed zal zijn;</a:t>
            </a:r>
          </a:p>
          <a:p>
            <a:pPr marL="0" indent="0">
              <a:buNone/>
            </a:pPr>
            <a:r>
              <a:rPr lang="nl-NL" sz="6400" dirty="0" smtClean="0"/>
              <a:t>i. de identificatiegegevens van andere personen in een EU-lidstaat op wie de </a:t>
            </a:r>
            <a:r>
              <a:rPr lang="nl-NL" sz="6400" dirty="0" err="1" smtClean="0"/>
              <a:t>meldingsplichtige</a:t>
            </a:r>
            <a:r>
              <a:rPr lang="nl-NL" sz="6400" dirty="0" smtClean="0"/>
              <a:t> grensoverschrijdende constructie naar alle waarschijnlijkheid van invloed zal zijn, waarbij wordt vermeld met welke lidstaten die personen een relatie hebben.</a:t>
            </a:r>
          </a:p>
          <a:p>
            <a:pPr marL="0" indent="0">
              <a:buNone/>
            </a:pPr>
            <a:endParaRPr lang="nl-NL" dirty="0"/>
          </a:p>
        </p:txBody>
      </p:sp>
      <p:sp>
        <p:nvSpPr>
          <p:cNvPr id="4" name="Tijdelijke aanduiding voor voettekst 3"/>
          <p:cNvSpPr>
            <a:spLocks noGrp="1"/>
          </p:cNvSpPr>
          <p:nvPr>
            <p:ph type="ftr" sz="quarter" idx="9"/>
          </p:nvPr>
        </p:nvSpPr>
        <p:spPr/>
        <p:txBody>
          <a:bodyPr/>
          <a:lstStyle/>
          <a:p>
            <a:pPr lvl="0"/>
            <a:r>
              <a:rPr lang="nl-NL" smtClean="0"/>
              <a:t>© Suniel Pancham</a:t>
            </a:r>
            <a:endParaRPr lang="nl-NL"/>
          </a:p>
        </p:txBody>
      </p:sp>
      <p:sp>
        <p:nvSpPr>
          <p:cNvPr id="5" name="Tijdelijke aanduiding voor dianummer 4"/>
          <p:cNvSpPr>
            <a:spLocks noGrp="1"/>
          </p:cNvSpPr>
          <p:nvPr>
            <p:ph type="sldNum" sz="quarter" idx="8"/>
          </p:nvPr>
        </p:nvSpPr>
        <p:spPr/>
        <p:txBody>
          <a:bodyPr/>
          <a:lstStyle/>
          <a:p>
            <a:pPr lvl="0"/>
            <a:fld id="{B683BFCA-C8E2-4470-BBF6-8644A6CCC535}" type="slidenum">
              <a:rPr lang="en-GB" smtClean="0"/>
              <a:t>11</a:t>
            </a:fld>
            <a:endParaRPr lang="en-GB"/>
          </a:p>
        </p:txBody>
      </p:sp>
    </p:spTree>
    <p:extLst>
      <p:ext uri="{BB962C8B-B14F-4D97-AF65-F5344CB8AC3E}">
        <p14:creationId xmlns:p14="http://schemas.microsoft.com/office/powerpoint/2010/main" val="22582532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txBox="1">
            <a:spLocks noGrp="1"/>
          </p:cNvSpPr>
          <p:nvPr>
            <p:ph type="title"/>
          </p:nvPr>
        </p:nvSpPr>
        <p:spPr>
          <a:xfrm>
            <a:off x="709354" y="348477"/>
            <a:ext cx="10515600" cy="1325559"/>
          </a:xfrm>
        </p:spPr>
        <p:txBody>
          <a:bodyPr anchorCtr="1"/>
          <a:lstStyle/>
          <a:p>
            <a:pPr lvl="0" algn="ctr"/>
            <a:r>
              <a:rPr lang="nl-NL" sz="4000" dirty="0" smtClean="0"/>
              <a:t>Wezenskenmerken (</a:t>
            </a:r>
            <a:r>
              <a:rPr lang="nl-NL" sz="4000" dirty="0"/>
              <a:t>Bijlage IV richtlijn)</a:t>
            </a:r>
          </a:p>
        </p:txBody>
      </p:sp>
      <p:sp>
        <p:nvSpPr>
          <p:cNvPr id="3" name="Tijdelijke aanduiding voor inhoud 2"/>
          <p:cNvSpPr txBox="1">
            <a:spLocks noGrp="1"/>
          </p:cNvSpPr>
          <p:nvPr>
            <p:ph idx="1"/>
          </p:nvPr>
        </p:nvSpPr>
        <p:spPr/>
        <p:txBody>
          <a:bodyPr/>
          <a:lstStyle/>
          <a:p>
            <a:pPr marL="0" lvl="0" indent="0">
              <a:buNone/>
            </a:pPr>
            <a:r>
              <a:rPr lang="nl-NL" dirty="0"/>
              <a:t> </a:t>
            </a:r>
          </a:p>
        </p:txBody>
      </p:sp>
      <p:sp>
        <p:nvSpPr>
          <p:cNvPr id="4" name="Tijdelijke aanduiding voor dianummer 3"/>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D7BA49E5-F6FF-4D47-B7A7-498717724C11}" type="slidenum">
              <a:t>12</a:t>
            </a:fld>
            <a:endParaRPr lang="nl-NL" sz="1200" b="0" i="0" u="none" strike="noStrike" kern="1200" cap="none" spc="0" baseline="0">
              <a:solidFill>
                <a:srgbClr val="898989"/>
              </a:solidFill>
              <a:uFillTx/>
              <a:latin typeface="Calibri"/>
            </a:endParaRPr>
          </a:p>
        </p:txBody>
      </p:sp>
      <p:sp>
        <p:nvSpPr>
          <p:cNvPr id="5" name="object 3"/>
          <p:cNvSpPr/>
          <p:nvPr/>
        </p:nvSpPr>
        <p:spPr>
          <a:xfrm>
            <a:off x="1243922" y="2056887"/>
            <a:ext cx="1381128" cy="373376"/>
          </a:xfrm>
          <a:custGeom>
            <a:avLst/>
            <a:gdLst>
              <a:gd name="f0" fmla="val w"/>
              <a:gd name="f1" fmla="val h"/>
              <a:gd name="f2" fmla="val 0"/>
              <a:gd name="f3" fmla="val 1381125"/>
              <a:gd name="f4" fmla="val 373380"/>
              <a:gd name="f5" fmla="val 1377695"/>
              <a:gd name="f6" fmla="val 3048"/>
              <a:gd name="f7" fmla="val 370332"/>
              <a:gd name="f8" fmla="val 1380744"/>
              <a:gd name="f9" fmla="val 6096"/>
              <a:gd name="f10" fmla="val 13716"/>
              <a:gd name="f11" fmla="val 12192"/>
              <a:gd name="f12" fmla="val 359663"/>
              <a:gd name="f13" fmla="val 365759"/>
              <a:gd name="f14" fmla="val 1368551"/>
              <a:gd name="f15" fmla="val 1374648"/>
              <a:gd name="f16" fmla="*/ f0 1 1381125"/>
              <a:gd name="f17" fmla="*/ f1 1 373380"/>
              <a:gd name="f18" fmla="val f2"/>
              <a:gd name="f19" fmla="val f3"/>
              <a:gd name="f20" fmla="val f4"/>
              <a:gd name="f21" fmla="+- f20 0 f18"/>
              <a:gd name="f22" fmla="+- f19 0 f18"/>
              <a:gd name="f23" fmla="*/ f22 1 1381125"/>
              <a:gd name="f24" fmla="*/ f21 1 373380"/>
              <a:gd name="f25" fmla="*/ f18 1 f23"/>
              <a:gd name="f26" fmla="*/ f19 1 f23"/>
              <a:gd name="f27" fmla="*/ f18 1 f24"/>
              <a:gd name="f28" fmla="*/ f20 1 f24"/>
              <a:gd name="f29" fmla="*/ f25 f16 1"/>
              <a:gd name="f30" fmla="*/ f26 f16 1"/>
              <a:gd name="f31" fmla="*/ f28 f17 1"/>
              <a:gd name="f32" fmla="*/ f27 f17 1"/>
            </a:gdLst>
            <a:ahLst/>
            <a:cxnLst>
              <a:cxn ang="3cd4">
                <a:pos x="hc" y="t"/>
              </a:cxn>
              <a:cxn ang="0">
                <a:pos x="r" y="vc"/>
              </a:cxn>
              <a:cxn ang="cd4">
                <a:pos x="hc" y="b"/>
              </a:cxn>
              <a:cxn ang="cd2">
                <a:pos x="l" y="vc"/>
              </a:cxn>
            </a:cxnLst>
            <a:rect l="f29" t="f32" r="f30" b="f31"/>
            <a:pathLst>
              <a:path w="1381125" h="373380">
                <a:moveTo>
                  <a:pt x="f5" y="f4"/>
                </a:moveTo>
                <a:lnTo>
                  <a:pt x="f6" y="f4"/>
                </a:lnTo>
                <a:lnTo>
                  <a:pt x="f2" y="f7"/>
                </a:lnTo>
                <a:lnTo>
                  <a:pt x="f2" y="f6"/>
                </a:lnTo>
                <a:lnTo>
                  <a:pt x="f6" y="f2"/>
                </a:lnTo>
                <a:lnTo>
                  <a:pt x="f5" y="f2"/>
                </a:lnTo>
                <a:lnTo>
                  <a:pt x="f8" y="f6"/>
                </a:lnTo>
                <a:lnTo>
                  <a:pt x="f8" y="f9"/>
                </a:lnTo>
                <a:lnTo>
                  <a:pt x="f10" y="f9"/>
                </a:lnTo>
                <a:lnTo>
                  <a:pt x="f9" y="f11"/>
                </a:lnTo>
                <a:lnTo>
                  <a:pt x="f10" y="f11"/>
                </a:lnTo>
                <a:lnTo>
                  <a:pt x="f10" y="f12"/>
                </a:lnTo>
                <a:lnTo>
                  <a:pt x="f9" y="f12"/>
                </a:lnTo>
                <a:lnTo>
                  <a:pt x="f10" y="f13"/>
                </a:lnTo>
                <a:lnTo>
                  <a:pt x="f8" y="f13"/>
                </a:lnTo>
                <a:lnTo>
                  <a:pt x="f8" y="f7"/>
                </a:lnTo>
                <a:lnTo>
                  <a:pt x="f5" y="f4"/>
                </a:lnTo>
                <a:close/>
              </a:path>
              <a:path w="1381125" h="373380">
                <a:moveTo>
                  <a:pt x="f10" y="f11"/>
                </a:moveTo>
                <a:lnTo>
                  <a:pt x="f9" y="f11"/>
                </a:lnTo>
                <a:lnTo>
                  <a:pt x="f10" y="f9"/>
                </a:lnTo>
                <a:lnTo>
                  <a:pt x="f10" y="f11"/>
                </a:lnTo>
                <a:close/>
              </a:path>
              <a:path w="1381125" h="373380">
                <a:moveTo>
                  <a:pt x="f14" y="f11"/>
                </a:moveTo>
                <a:lnTo>
                  <a:pt x="f10" y="f11"/>
                </a:lnTo>
                <a:lnTo>
                  <a:pt x="f10" y="f9"/>
                </a:lnTo>
                <a:lnTo>
                  <a:pt x="f14" y="f9"/>
                </a:lnTo>
                <a:lnTo>
                  <a:pt x="f14" y="f11"/>
                </a:lnTo>
                <a:close/>
              </a:path>
              <a:path w="1381125" h="373380">
                <a:moveTo>
                  <a:pt x="f14" y="f13"/>
                </a:moveTo>
                <a:lnTo>
                  <a:pt x="f14" y="f9"/>
                </a:lnTo>
                <a:lnTo>
                  <a:pt x="f15" y="f11"/>
                </a:lnTo>
                <a:lnTo>
                  <a:pt x="f8" y="f11"/>
                </a:lnTo>
                <a:lnTo>
                  <a:pt x="f8" y="f12"/>
                </a:lnTo>
                <a:lnTo>
                  <a:pt x="f15" y="f12"/>
                </a:lnTo>
                <a:lnTo>
                  <a:pt x="f14" y="f13"/>
                </a:lnTo>
                <a:close/>
              </a:path>
              <a:path w="1381125" h="373380">
                <a:moveTo>
                  <a:pt x="f8" y="f11"/>
                </a:moveTo>
                <a:lnTo>
                  <a:pt x="f15" y="f11"/>
                </a:lnTo>
                <a:lnTo>
                  <a:pt x="f14" y="f9"/>
                </a:lnTo>
                <a:lnTo>
                  <a:pt x="f8" y="f9"/>
                </a:lnTo>
                <a:lnTo>
                  <a:pt x="f8" y="f11"/>
                </a:lnTo>
                <a:close/>
              </a:path>
              <a:path w="1381125" h="373380">
                <a:moveTo>
                  <a:pt x="f10" y="f13"/>
                </a:moveTo>
                <a:lnTo>
                  <a:pt x="f9" y="f12"/>
                </a:lnTo>
                <a:lnTo>
                  <a:pt x="f10" y="f12"/>
                </a:lnTo>
                <a:lnTo>
                  <a:pt x="f10" y="f13"/>
                </a:lnTo>
                <a:close/>
              </a:path>
              <a:path w="1381125" h="373380">
                <a:moveTo>
                  <a:pt x="f14" y="f13"/>
                </a:moveTo>
                <a:lnTo>
                  <a:pt x="f10" y="f13"/>
                </a:lnTo>
                <a:lnTo>
                  <a:pt x="f10" y="f12"/>
                </a:lnTo>
                <a:lnTo>
                  <a:pt x="f14" y="f12"/>
                </a:lnTo>
                <a:lnTo>
                  <a:pt x="f14" y="f13"/>
                </a:lnTo>
                <a:close/>
              </a:path>
              <a:path w="1381125" h="373380">
                <a:moveTo>
                  <a:pt x="f8" y="f13"/>
                </a:moveTo>
                <a:lnTo>
                  <a:pt x="f14" y="f13"/>
                </a:lnTo>
                <a:lnTo>
                  <a:pt x="f15" y="f12"/>
                </a:lnTo>
                <a:lnTo>
                  <a:pt x="f8" y="f12"/>
                </a:lnTo>
                <a:lnTo>
                  <a:pt x="f8" y="f13"/>
                </a:lnTo>
                <a:close/>
              </a:path>
            </a:pathLst>
          </a:custGeom>
          <a:solidFill>
            <a:srgbClr val="DB6900"/>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endParaRPr>
          </a:p>
        </p:txBody>
      </p:sp>
      <p:sp>
        <p:nvSpPr>
          <p:cNvPr id="6" name="object 4"/>
          <p:cNvSpPr txBox="1"/>
          <p:nvPr/>
        </p:nvSpPr>
        <p:spPr>
          <a:xfrm>
            <a:off x="1250021" y="2062986"/>
            <a:ext cx="1369057" cy="215444"/>
          </a:xfrm>
          <a:prstGeom prst="rect">
            <a:avLst/>
          </a:prstGeom>
          <a:solidFill>
            <a:srgbClr val="DB6900"/>
          </a:solidFill>
          <a:ln cap="flat">
            <a:noFill/>
          </a:ln>
        </p:spPr>
        <p:txBody>
          <a:bodyPr vert="horz" wrap="square" lIns="0" tIns="0" rIns="0" bIns="0" anchor="t" anchorCtr="0" compatLnSpc="1">
            <a:spAutoFit/>
          </a:bodyPr>
          <a:lstStyle/>
          <a:p>
            <a:pPr marL="71122"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400" b="0" i="0" u="none" strike="noStrike" kern="1200" cap="none" spc="160" baseline="0">
                <a:solidFill>
                  <a:srgbClr val="FFFFFF"/>
                </a:solidFill>
                <a:uFillTx/>
                <a:cs typeface="Courier New"/>
              </a:rPr>
              <a:t>C</a:t>
            </a:r>
            <a:r>
              <a:rPr lang="en-GB" sz="1400" b="0" i="0" u="none" strike="noStrike" kern="1200" cap="none" spc="80" baseline="0">
                <a:solidFill>
                  <a:srgbClr val="FFFFFF"/>
                </a:solidFill>
                <a:uFillTx/>
                <a:cs typeface="Courier New"/>
              </a:rPr>
              <a:t>a</a:t>
            </a:r>
            <a:r>
              <a:rPr lang="en-GB" sz="1400" b="0" i="0" u="none" strike="noStrike" kern="1200" cap="none" spc="-275" baseline="0">
                <a:solidFill>
                  <a:srgbClr val="FFFFFF"/>
                </a:solidFill>
                <a:uFillTx/>
                <a:cs typeface="Courier New"/>
              </a:rPr>
              <a:t>t</a:t>
            </a:r>
            <a:r>
              <a:rPr lang="en-GB" sz="1400" b="0" i="0" u="none" strike="noStrike" kern="1200" cap="none" spc="-60" baseline="0">
                <a:solidFill>
                  <a:srgbClr val="FFFFFF"/>
                </a:solidFill>
                <a:uFillTx/>
                <a:cs typeface="Courier New"/>
              </a:rPr>
              <a:t>e</a:t>
            </a:r>
            <a:r>
              <a:rPr lang="en-GB" sz="1400" b="0" i="0" u="none" strike="noStrike" kern="1200" cap="none" spc="65" baseline="0">
                <a:solidFill>
                  <a:srgbClr val="FFFFFF"/>
                </a:solidFill>
                <a:uFillTx/>
                <a:cs typeface="Courier New"/>
              </a:rPr>
              <a:t>g</a:t>
            </a:r>
            <a:r>
              <a:rPr lang="en-GB" sz="1400" b="0" i="0" u="none" strike="noStrike" kern="1200" cap="none" spc="40" baseline="0">
                <a:solidFill>
                  <a:srgbClr val="FFFFFF"/>
                </a:solidFill>
                <a:uFillTx/>
                <a:cs typeface="Courier New"/>
              </a:rPr>
              <a:t>o</a:t>
            </a:r>
            <a:r>
              <a:rPr lang="en-GB" sz="1400" b="0" i="0" u="none" strike="noStrike" kern="1200" cap="none" spc="-100" baseline="0">
                <a:solidFill>
                  <a:srgbClr val="FFFFFF"/>
                </a:solidFill>
                <a:uFillTx/>
                <a:cs typeface="Courier New"/>
              </a:rPr>
              <a:t>r</a:t>
            </a:r>
            <a:r>
              <a:rPr lang="en-GB" sz="1400" b="0" i="0" u="none" strike="noStrike" kern="1200" cap="none" spc="-325" baseline="0">
                <a:solidFill>
                  <a:srgbClr val="FFFFFF"/>
                </a:solidFill>
                <a:uFillTx/>
                <a:cs typeface="Courier New"/>
              </a:rPr>
              <a:t>i</a:t>
            </a:r>
            <a:r>
              <a:rPr lang="en-GB" sz="1400" b="0" i="0" u="none" strike="noStrike" kern="1200" cap="none" spc="-60" baseline="0">
                <a:solidFill>
                  <a:srgbClr val="FFFFFF"/>
                </a:solidFill>
                <a:uFillTx/>
                <a:cs typeface="Courier New"/>
              </a:rPr>
              <a:t>e</a:t>
            </a:r>
            <a:r>
              <a:rPr lang="en-GB" sz="1400" b="0" i="0" u="none" strike="noStrike" kern="1200" cap="none" spc="-150" baseline="0">
                <a:solidFill>
                  <a:srgbClr val="FFFFFF"/>
                </a:solidFill>
                <a:uFillTx/>
                <a:cs typeface="Courier New"/>
              </a:rPr>
              <a:t> </a:t>
            </a:r>
            <a:r>
              <a:rPr lang="en-GB" sz="1400" b="0" i="0" u="none" strike="noStrike" kern="1200" cap="none" spc="215" baseline="0">
                <a:solidFill>
                  <a:srgbClr val="FFFFFF"/>
                </a:solidFill>
                <a:uFillTx/>
                <a:cs typeface="Courier New"/>
              </a:rPr>
              <a:t>A</a:t>
            </a:r>
            <a:endParaRPr lang="en-GB" sz="1400" b="0" i="0" u="none" strike="noStrike" kern="1200" cap="none" spc="0" baseline="0">
              <a:solidFill>
                <a:srgbClr val="000000"/>
              </a:solidFill>
              <a:uFillTx/>
              <a:cs typeface="Courier New"/>
            </a:endParaRPr>
          </a:p>
        </p:txBody>
      </p:sp>
      <p:sp>
        <p:nvSpPr>
          <p:cNvPr id="7" name="object 5"/>
          <p:cNvSpPr/>
          <p:nvPr/>
        </p:nvSpPr>
        <p:spPr>
          <a:xfrm>
            <a:off x="1243922" y="3654042"/>
            <a:ext cx="1381128" cy="445129"/>
          </a:xfrm>
          <a:custGeom>
            <a:avLst/>
            <a:gdLst>
              <a:gd name="f0" fmla="val w"/>
              <a:gd name="f1" fmla="val h"/>
              <a:gd name="f2" fmla="val 0"/>
              <a:gd name="f3" fmla="val 1381125"/>
              <a:gd name="f4" fmla="val 445135"/>
              <a:gd name="f5" fmla="val 1377695"/>
              <a:gd name="f6" fmla="val 445008"/>
              <a:gd name="f7" fmla="val 3048"/>
              <a:gd name="f8" fmla="val 441959"/>
              <a:gd name="f9" fmla="val 1380744"/>
              <a:gd name="f10" fmla="val 6096"/>
              <a:gd name="f11" fmla="val 13716"/>
              <a:gd name="f12" fmla="val 432815"/>
              <a:gd name="f13" fmla="val 438911"/>
              <a:gd name="f14" fmla="val 1368551"/>
              <a:gd name="f15" fmla="val 1374648"/>
              <a:gd name="f16" fmla="*/ f0 1 1381125"/>
              <a:gd name="f17" fmla="*/ f1 1 445135"/>
              <a:gd name="f18" fmla="val f2"/>
              <a:gd name="f19" fmla="val f3"/>
              <a:gd name="f20" fmla="val f4"/>
              <a:gd name="f21" fmla="+- f20 0 f18"/>
              <a:gd name="f22" fmla="+- f19 0 f18"/>
              <a:gd name="f23" fmla="*/ f22 1 1381125"/>
              <a:gd name="f24" fmla="*/ f21 1 445135"/>
              <a:gd name="f25" fmla="*/ f18 1 f23"/>
              <a:gd name="f26" fmla="*/ f19 1 f23"/>
              <a:gd name="f27" fmla="*/ f18 1 f24"/>
              <a:gd name="f28" fmla="*/ f20 1 f24"/>
              <a:gd name="f29" fmla="*/ f25 f16 1"/>
              <a:gd name="f30" fmla="*/ f26 f16 1"/>
              <a:gd name="f31" fmla="*/ f28 f17 1"/>
              <a:gd name="f32" fmla="*/ f27 f17 1"/>
            </a:gdLst>
            <a:ahLst/>
            <a:cxnLst>
              <a:cxn ang="3cd4">
                <a:pos x="hc" y="t"/>
              </a:cxn>
              <a:cxn ang="0">
                <a:pos x="r" y="vc"/>
              </a:cxn>
              <a:cxn ang="cd4">
                <a:pos x="hc" y="b"/>
              </a:cxn>
              <a:cxn ang="cd2">
                <a:pos x="l" y="vc"/>
              </a:cxn>
            </a:cxnLst>
            <a:rect l="f29" t="f32" r="f30" b="f31"/>
            <a:pathLst>
              <a:path w="1381125" h="445135">
                <a:moveTo>
                  <a:pt x="f5" y="f6"/>
                </a:moveTo>
                <a:lnTo>
                  <a:pt x="f7" y="f6"/>
                </a:lnTo>
                <a:lnTo>
                  <a:pt x="f2" y="f8"/>
                </a:lnTo>
                <a:lnTo>
                  <a:pt x="f2" y="f7"/>
                </a:lnTo>
                <a:lnTo>
                  <a:pt x="f7" y="f2"/>
                </a:lnTo>
                <a:lnTo>
                  <a:pt x="f5" y="f2"/>
                </a:lnTo>
                <a:lnTo>
                  <a:pt x="f9" y="f7"/>
                </a:lnTo>
                <a:lnTo>
                  <a:pt x="f9" y="f10"/>
                </a:lnTo>
                <a:lnTo>
                  <a:pt x="f11" y="f10"/>
                </a:lnTo>
                <a:lnTo>
                  <a:pt x="f10" y="f11"/>
                </a:lnTo>
                <a:lnTo>
                  <a:pt x="f11" y="f11"/>
                </a:lnTo>
                <a:lnTo>
                  <a:pt x="f11" y="f12"/>
                </a:lnTo>
                <a:lnTo>
                  <a:pt x="f10" y="f12"/>
                </a:lnTo>
                <a:lnTo>
                  <a:pt x="f11" y="f13"/>
                </a:lnTo>
                <a:lnTo>
                  <a:pt x="f9" y="f13"/>
                </a:lnTo>
                <a:lnTo>
                  <a:pt x="f9" y="f8"/>
                </a:lnTo>
                <a:lnTo>
                  <a:pt x="f5" y="f6"/>
                </a:lnTo>
                <a:close/>
              </a:path>
              <a:path w="1381125" h="445135">
                <a:moveTo>
                  <a:pt x="f11" y="f11"/>
                </a:moveTo>
                <a:lnTo>
                  <a:pt x="f10" y="f11"/>
                </a:lnTo>
                <a:lnTo>
                  <a:pt x="f11" y="f10"/>
                </a:lnTo>
                <a:lnTo>
                  <a:pt x="f11" y="f11"/>
                </a:lnTo>
                <a:close/>
              </a:path>
              <a:path w="1381125" h="445135">
                <a:moveTo>
                  <a:pt x="f14" y="f11"/>
                </a:moveTo>
                <a:lnTo>
                  <a:pt x="f11" y="f11"/>
                </a:lnTo>
                <a:lnTo>
                  <a:pt x="f11" y="f10"/>
                </a:lnTo>
                <a:lnTo>
                  <a:pt x="f14" y="f10"/>
                </a:lnTo>
                <a:lnTo>
                  <a:pt x="f14" y="f11"/>
                </a:lnTo>
                <a:close/>
              </a:path>
              <a:path w="1381125" h="445135">
                <a:moveTo>
                  <a:pt x="f14" y="f13"/>
                </a:moveTo>
                <a:lnTo>
                  <a:pt x="f14" y="f10"/>
                </a:lnTo>
                <a:lnTo>
                  <a:pt x="f15" y="f11"/>
                </a:lnTo>
                <a:lnTo>
                  <a:pt x="f9" y="f11"/>
                </a:lnTo>
                <a:lnTo>
                  <a:pt x="f9" y="f12"/>
                </a:lnTo>
                <a:lnTo>
                  <a:pt x="f15" y="f12"/>
                </a:lnTo>
                <a:lnTo>
                  <a:pt x="f14" y="f13"/>
                </a:lnTo>
                <a:close/>
              </a:path>
              <a:path w="1381125" h="445135">
                <a:moveTo>
                  <a:pt x="f9" y="f11"/>
                </a:moveTo>
                <a:lnTo>
                  <a:pt x="f15" y="f11"/>
                </a:lnTo>
                <a:lnTo>
                  <a:pt x="f14" y="f10"/>
                </a:lnTo>
                <a:lnTo>
                  <a:pt x="f9" y="f10"/>
                </a:lnTo>
                <a:lnTo>
                  <a:pt x="f9" y="f11"/>
                </a:lnTo>
                <a:close/>
              </a:path>
              <a:path w="1381125" h="445135">
                <a:moveTo>
                  <a:pt x="f11" y="f13"/>
                </a:moveTo>
                <a:lnTo>
                  <a:pt x="f10" y="f12"/>
                </a:lnTo>
                <a:lnTo>
                  <a:pt x="f11" y="f12"/>
                </a:lnTo>
                <a:lnTo>
                  <a:pt x="f11" y="f13"/>
                </a:lnTo>
                <a:close/>
              </a:path>
              <a:path w="1381125" h="445135">
                <a:moveTo>
                  <a:pt x="f14" y="f13"/>
                </a:moveTo>
                <a:lnTo>
                  <a:pt x="f11" y="f13"/>
                </a:lnTo>
                <a:lnTo>
                  <a:pt x="f11" y="f12"/>
                </a:lnTo>
                <a:lnTo>
                  <a:pt x="f14" y="f12"/>
                </a:lnTo>
                <a:lnTo>
                  <a:pt x="f14" y="f13"/>
                </a:lnTo>
                <a:close/>
              </a:path>
              <a:path w="1381125" h="445135">
                <a:moveTo>
                  <a:pt x="f9" y="f13"/>
                </a:moveTo>
                <a:lnTo>
                  <a:pt x="f14" y="f13"/>
                </a:lnTo>
                <a:lnTo>
                  <a:pt x="f15" y="f12"/>
                </a:lnTo>
                <a:lnTo>
                  <a:pt x="f9" y="f12"/>
                </a:lnTo>
                <a:lnTo>
                  <a:pt x="f9" y="f13"/>
                </a:lnTo>
                <a:close/>
              </a:path>
            </a:pathLst>
          </a:custGeom>
          <a:solidFill>
            <a:srgbClr val="A31F1F"/>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endParaRPr>
          </a:p>
        </p:txBody>
      </p:sp>
      <p:sp>
        <p:nvSpPr>
          <p:cNvPr id="8" name="object 6"/>
          <p:cNvSpPr txBox="1"/>
          <p:nvPr/>
        </p:nvSpPr>
        <p:spPr>
          <a:xfrm>
            <a:off x="1250021" y="3660142"/>
            <a:ext cx="1369057" cy="215444"/>
          </a:xfrm>
          <a:prstGeom prst="rect">
            <a:avLst/>
          </a:prstGeom>
          <a:solidFill>
            <a:srgbClr val="A31F1F"/>
          </a:solidFill>
          <a:ln cap="flat">
            <a:noFill/>
          </a:ln>
        </p:spPr>
        <p:txBody>
          <a:bodyPr vert="horz" wrap="square" lIns="0" tIns="0" rIns="0" bIns="0" anchor="t" anchorCtr="0" compatLnSpc="1">
            <a:spAutoFit/>
          </a:bodyPr>
          <a:lstStyle/>
          <a:p>
            <a:pPr marL="71122"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400" b="0" i="0" u="none" strike="noStrike" kern="1200" cap="none" spc="160" baseline="0">
                <a:solidFill>
                  <a:srgbClr val="FFFFFF"/>
                </a:solidFill>
                <a:uFillTx/>
                <a:cs typeface="Courier New"/>
              </a:rPr>
              <a:t>C</a:t>
            </a:r>
            <a:r>
              <a:rPr lang="en-GB" sz="1400" b="0" i="0" u="none" strike="noStrike" kern="1200" cap="none" spc="80" baseline="0">
                <a:solidFill>
                  <a:srgbClr val="FFFFFF"/>
                </a:solidFill>
                <a:uFillTx/>
                <a:cs typeface="Courier New"/>
              </a:rPr>
              <a:t>a</a:t>
            </a:r>
            <a:r>
              <a:rPr lang="en-GB" sz="1400" b="0" i="0" u="none" strike="noStrike" kern="1200" cap="none" spc="-275" baseline="0">
                <a:solidFill>
                  <a:srgbClr val="FFFFFF"/>
                </a:solidFill>
                <a:uFillTx/>
                <a:cs typeface="Courier New"/>
              </a:rPr>
              <a:t>t</a:t>
            </a:r>
            <a:r>
              <a:rPr lang="en-GB" sz="1400" b="0" i="0" u="none" strike="noStrike" kern="1200" cap="none" spc="-60" baseline="0">
                <a:solidFill>
                  <a:srgbClr val="FFFFFF"/>
                </a:solidFill>
                <a:uFillTx/>
                <a:cs typeface="Courier New"/>
              </a:rPr>
              <a:t>e</a:t>
            </a:r>
            <a:r>
              <a:rPr lang="en-GB" sz="1400" b="0" i="0" u="none" strike="noStrike" kern="1200" cap="none" spc="65" baseline="0">
                <a:solidFill>
                  <a:srgbClr val="FFFFFF"/>
                </a:solidFill>
                <a:uFillTx/>
                <a:cs typeface="Courier New"/>
              </a:rPr>
              <a:t>g</a:t>
            </a:r>
            <a:r>
              <a:rPr lang="en-GB" sz="1400" b="0" i="0" u="none" strike="noStrike" kern="1200" cap="none" spc="40" baseline="0">
                <a:solidFill>
                  <a:srgbClr val="FFFFFF"/>
                </a:solidFill>
                <a:uFillTx/>
                <a:cs typeface="Courier New"/>
              </a:rPr>
              <a:t>o</a:t>
            </a:r>
            <a:r>
              <a:rPr lang="en-GB" sz="1400" b="0" i="0" u="none" strike="noStrike" kern="1200" cap="none" spc="-100" baseline="0">
                <a:solidFill>
                  <a:srgbClr val="FFFFFF"/>
                </a:solidFill>
                <a:uFillTx/>
                <a:cs typeface="Courier New"/>
              </a:rPr>
              <a:t>r</a:t>
            </a:r>
            <a:r>
              <a:rPr lang="en-GB" sz="1400" b="0" i="0" u="none" strike="noStrike" kern="1200" cap="none" spc="-325" baseline="0">
                <a:solidFill>
                  <a:srgbClr val="FFFFFF"/>
                </a:solidFill>
                <a:uFillTx/>
                <a:cs typeface="Courier New"/>
              </a:rPr>
              <a:t>i</a:t>
            </a:r>
            <a:r>
              <a:rPr lang="en-GB" sz="1400" b="0" i="0" u="none" strike="noStrike" kern="1200" cap="none" spc="-60" baseline="0">
                <a:solidFill>
                  <a:srgbClr val="FFFFFF"/>
                </a:solidFill>
                <a:uFillTx/>
                <a:cs typeface="Courier New"/>
              </a:rPr>
              <a:t>e</a:t>
            </a:r>
            <a:r>
              <a:rPr lang="en-GB" sz="1400" b="0" i="0" u="none" strike="noStrike" kern="1200" cap="none" spc="-150" baseline="0">
                <a:solidFill>
                  <a:srgbClr val="FFFFFF"/>
                </a:solidFill>
                <a:uFillTx/>
                <a:cs typeface="Courier New"/>
              </a:rPr>
              <a:t> </a:t>
            </a:r>
            <a:r>
              <a:rPr lang="en-GB" sz="1400" b="0" i="0" u="none" strike="noStrike" kern="1200" cap="none" spc="325" baseline="0">
                <a:solidFill>
                  <a:srgbClr val="FFFFFF"/>
                </a:solidFill>
                <a:uFillTx/>
                <a:cs typeface="Courier New"/>
              </a:rPr>
              <a:t>D</a:t>
            </a:r>
            <a:endParaRPr lang="en-GB" sz="1400" b="0" i="0" u="none" strike="noStrike" kern="1200" cap="none" spc="0" baseline="0">
              <a:solidFill>
                <a:srgbClr val="000000"/>
              </a:solidFill>
              <a:uFillTx/>
              <a:cs typeface="Courier New"/>
            </a:endParaRPr>
          </a:p>
        </p:txBody>
      </p:sp>
      <p:sp>
        <p:nvSpPr>
          <p:cNvPr id="9" name="object 7"/>
          <p:cNvSpPr txBox="1"/>
          <p:nvPr/>
        </p:nvSpPr>
        <p:spPr>
          <a:xfrm>
            <a:off x="2759768" y="2164659"/>
            <a:ext cx="2304416" cy="215441"/>
          </a:xfrm>
          <a:prstGeom prst="rect">
            <a:avLst/>
          </a:prstGeom>
          <a:noFill/>
          <a:ln cap="flat">
            <a:noFill/>
          </a:ln>
        </p:spPr>
        <p:txBody>
          <a:bodyPr vert="horz" wrap="square" lIns="0" tIns="0" rIns="0" bIns="0" anchor="t" anchorCtr="0" compatLnSpc="1">
            <a:spAutoFit/>
          </a:bodyPr>
          <a:lstStyle/>
          <a:p>
            <a:pPr marL="12701"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400" b="0" i="0" u="none" strike="noStrike" kern="1200" cap="none" spc="0" baseline="0">
                <a:solidFill>
                  <a:srgbClr val="000000"/>
                </a:solidFill>
                <a:uFillTx/>
                <a:cs typeface="Georgia"/>
              </a:rPr>
              <a:t>Generieke </a:t>
            </a:r>
            <a:r>
              <a:rPr lang="nl-NL" sz="1400" b="0" i="0" u="none" strike="noStrike" kern="1200" cap="none" spc="-10" baseline="0">
                <a:solidFill>
                  <a:srgbClr val="000000"/>
                </a:solidFill>
                <a:uFillTx/>
                <a:cs typeface="Georgia"/>
              </a:rPr>
              <a:t>w</a:t>
            </a:r>
            <a:r>
              <a:rPr lang="nl-NL" sz="1400" b="0" i="0" u="none" strike="noStrike" kern="1200" cap="none" spc="5" baseline="0">
                <a:solidFill>
                  <a:srgbClr val="000000"/>
                </a:solidFill>
                <a:uFillTx/>
                <a:cs typeface="Georgia"/>
              </a:rPr>
              <a:t>e</a:t>
            </a:r>
            <a:r>
              <a:rPr lang="nl-NL" sz="1400" b="0" i="0" u="none" strike="noStrike" kern="1200" cap="none" spc="-5" baseline="0">
                <a:solidFill>
                  <a:srgbClr val="000000"/>
                </a:solidFill>
                <a:uFillTx/>
                <a:cs typeface="Georgia"/>
              </a:rPr>
              <a:t>z</a:t>
            </a:r>
            <a:r>
              <a:rPr lang="nl-NL" sz="1400" b="0" i="0" u="none" strike="noStrike" kern="1200" cap="none" spc="5" baseline="0">
                <a:solidFill>
                  <a:srgbClr val="000000"/>
                </a:solidFill>
                <a:uFillTx/>
                <a:cs typeface="Georgia"/>
              </a:rPr>
              <a:t>e</a:t>
            </a:r>
            <a:r>
              <a:rPr lang="nl-NL" sz="1400" b="0" i="0" u="none" strike="noStrike" kern="1200" cap="none" spc="0" baseline="0">
                <a:solidFill>
                  <a:srgbClr val="000000"/>
                </a:solidFill>
                <a:uFillTx/>
                <a:cs typeface="Georgia"/>
              </a:rPr>
              <a:t>n</a:t>
            </a:r>
            <a:r>
              <a:rPr lang="nl-NL" sz="1400" b="0" i="0" u="none" strike="noStrike" kern="1200" cap="none" spc="-5" baseline="0">
                <a:solidFill>
                  <a:srgbClr val="000000"/>
                </a:solidFill>
                <a:uFillTx/>
                <a:cs typeface="Georgia"/>
              </a:rPr>
              <a:t>s</a:t>
            </a:r>
            <a:r>
              <a:rPr lang="nl-NL" sz="1400" b="0" i="0" u="none" strike="noStrike" kern="1200" cap="none" spc="5" baseline="0">
                <a:solidFill>
                  <a:srgbClr val="000000"/>
                </a:solidFill>
                <a:uFillTx/>
                <a:cs typeface="Georgia"/>
              </a:rPr>
              <a:t>k</a:t>
            </a:r>
            <a:r>
              <a:rPr lang="nl-NL" sz="1400" b="0" i="0" u="none" strike="noStrike" kern="1200" cap="none" spc="-5" baseline="0">
                <a:solidFill>
                  <a:srgbClr val="000000"/>
                </a:solidFill>
                <a:uFillTx/>
                <a:cs typeface="Georgia"/>
              </a:rPr>
              <a:t>e</a:t>
            </a:r>
            <a:r>
              <a:rPr lang="nl-NL" sz="1400" b="0" i="0" u="none" strike="noStrike" kern="1200" cap="none" spc="0" baseline="0">
                <a:solidFill>
                  <a:srgbClr val="000000"/>
                </a:solidFill>
                <a:uFillTx/>
                <a:cs typeface="Georgia"/>
              </a:rPr>
              <a:t>nm</a:t>
            </a:r>
            <a:r>
              <a:rPr lang="nl-NL" sz="1400" b="0" i="0" u="none" strike="noStrike" kern="1200" cap="none" spc="-5" baseline="0">
                <a:solidFill>
                  <a:srgbClr val="000000"/>
                </a:solidFill>
                <a:uFillTx/>
                <a:cs typeface="Georgia"/>
              </a:rPr>
              <a:t>e</a:t>
            </a:r>
            <a:r>
              <a:rPr lang="nl-NL" sz="1400" b="0" i="0" u="none" strike="noStrike" kern="1200" cap="none" spc="0" baseline="0">
                <a:solidFill>
                  <a:srgbClr val="000000"/>
                </a:solidFill>
                <a:uFillTx/>
                <a:cs typeface="Georgia"/>
              </a:rPr>
              <a:t>r</a:t>
            </a:r>
            <a:r>
              <a:rPr lang="nl-NL" sz="1400" b="0" i="0" u="none" strike="noStrike" kern="1200" cap="none" spc="5" baseline="0">
                <a:solidFill>
                  <a:srgbClr val="000000"/>
                </a:solidFill>
                <a:uFillTx/>
                <a:cs typeface="Georgia"/>
              </a:rPr>
              <a:t>k</a:t>
            </a:r>
            <a:r>
              <a:rPr lang="nl-NL" sz="1400" b="0" i="0" u="none" strike="noStrike" kern="1200" cap="none" spc="-5" baseline="0">
                <a:solidFill>
                  <a:srgbClr val="000000"/>
                </a:solidFill>
                <a:uFillTx/>
                <a:cs typeface="Georgia"/>
              </a:rPr>
              <a:t>e</a:t>
            </a:r>
            <a:r>
              <a:rPr lang="nl-NL" sz="1400" b="0" i="0" u="none" strike="noStrike" kern="1200" cap="none" spc="0" baseline="0">
                <a:solidFill>
                  <a:srgbClr val="000000"/>
                </a:solidFill>
                <a:uFillTx/>
                <a:cs typeface="Georgia"/>
              </a:rPr>
              <a:t>n</a:t>
            </a:r>
          </a:p>
        </p:txBody>
      </p:sp>
      <p:sp>
        <p:nvSpPr>
          <p:cNvPr id="10" name="object 8"/>
          <p:cNvSpPr txBox="1"/>
          <p:nvPr/>
        </p:nvSpPr>
        <p:spPr>
          <a:xfrm>
            <a:off x="2756723" y="4313499"/>
            <a:ext cx="4838062" cy="215444"/>
          </a:xfrm>
          <a:prstGeom prst="rect">
            <a:avLst/>
          </a:prstGeom>
          <a:noFill/>
          <a:ln cap="flat">
            <a:noFill/>
          </a:ln>
        </p:spPr>
        <p:txBody>
          <a:bodyPr vert="horz" wrap="square" lIns="0" tIns="0" rIns="0" bIns="0" anchor="t" anchorCtr="0" compatLnSpc="1">
            <a:spAutoFit/>
          </a:bodyPr>
          <a:lstStyle/>
          <a:p>
            <a:pPr marL="12701"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400" b="0" i="0" u="none" strike="noStrike" kern="1200" cap="none" spc="-5" baseline="0">
                <a:solidFill>
                  <a:srgbClr val="000000"/>
                </a:solidFill>
                <a:uFillTx/>
                <a:cs typeface="Georgia"/>
              </a:rPr>
              <a:t>S</a:t>
            </a:r>
            <a:r>
              <a:rPr lang="nl-NL" sz="1400" b="0" i="0" u="none" strike="noStrike" kern="1200" cap="none" spc="10" baseline="0">
                <a:solidFill>
                  <a:srgbClr val="000000"/>
                </a:solidFill>
                <a:uFillTx/>
                <a:cs typeface="Georgia"/>
              </a:rPr>
              <a:t>p</a:t>
            </a:r>
            <a:r>
              <a:rPr lang="nl-NL" sz="1400" b="0" i="0" u="none" strike="noStrike" kern="1200" cap="none" spc="-5" baseline="0">
                <a:solidFill>
                  <a:srgbClr val="000000"/>
                </a:solidFill>
                <a:uFillTx/>
                <a:cs typeface="Georgia"/>
              </a:rPr>
              <a:t>e</a:t>
            </a:r>
            <a:r>
              <a:rPr lang="nl-NL" sz="1400" b="0" i="0" u="none" strike="noStrike" kern="1200" cap="none" spc="5" baseline="0">
                <a:solidFill>
                  <a:srgbClr val="000000"/>
                </a:solidFill>
                <a:uFillTx/>
                <a:cs typeface="Georgia"/>
              </a:rPr>
              <a:t>c</a:t>
            </a:r>
            <a:r>
              <a:rPr lang="nl-NL" sz="1400" b="0" i="0" u="none" strike="noStrike" kern="1200" cap="none" spc="-10" baseline="0">
                <a:solidFill>
                  <a:srgbClr val="000000"/>
                </a:solidFill>
                <a:uFillTx/>
                <a:cs typeface="Georgia"/>
              </a:rPr>
              <a:t>ifi</a:t>
            </a:r>
            <a:r>
              <a:rPr lang="nl-NL" sz="1400" b="0" i="0" u="none" strike="noStrike" kern="1200" cap="none" spc="5" baseline="0">
                <a:solidFill>
                  <a:srgbClr val="000000"/>
                </a:solidFill>
                <a:uFillTx/>
                <a:cs typeface="Georgia"/>
              </a:rPr>
              <a:t>ek</a:t>
            </a:r>
            <a:r>
              <a:rPr lang="nl-NL" sz="1400" b="0" i="0" u="none" strike="noStrike" kern="1200" cap="none" spc="0" baseline="0">
                <a:solidFill>
                  <a:srgbClr val="000000"/>
                </a:solidFill>
                <a:uFillTx/>
                <a:cs typeface="Georgia"/>
              </a:rPr>
              <a:t>e</a:t>
            </a:r>
            <a:r>
              <a:rPr lang="nl-NL" sz="1400" b="0" i="0" u="none" strike="noStrike" kern="1200" cap="none" spc="-35" baseline="0">
                <a:solidFill>
                  <a:srgbClr val="000000"/>
                </a:solidFill>
                <a:uFillTx/>
                <a:cs typeface="Georgia"/>
              </a:rPr>
              <a:t> </a:t>
            </a:r>
            <a:r>
              <a:rPr lang="nl-NL" sz="1400" b="0" i="0" u="none" strike="noStrike" kern="1200" cap="none" spc="-10" baseline="0">
                <a:solidFill>
                  <a:srgbClr val="000000"/>
                </a:solidFill>
                <a:uFillTx/>
                <a:cs typeface="Georgia"/>
              </a:rPr>
              <a:t>w</a:t>
            </a:r>
            <a:r>
              <a:rPr lang="nl-NL" sz="1400" b="0" i="0" u="none" strike="noStrike" kern="1200" cap="none" spc="5" baseline="0">
                <a:solidFill>
                  <a:srgbClr val="000000"/>
                </a:solidFill>
                <a:uFillTx/>
                <a:cs typeface="Georgia"/>
              </a:rPr>
              <a:t>ez</a:t>
            </a:r>
            <a:r>
              <a:rPr lang="nl-NL" sz="1400" b="0" i="0" u="none" strike="noStrike" kern="1200" cap="none" spc="-5" baseline="0">
                <a:solidFill>
                  <a:srgbClr val="000000"/>
                </a:solidFill>
                <a:uFillTx/>
                <a:cs typeface="Georgia"/>
              </a:rPr>
              <a:t>e</a:t>
            </a:r>
            <a:r>
              <a:rPr lang="nl-NL" sz="1400" b="0" i="0" u="none" strike="noStrike" kern="1200" cap="none" spc="0" baseline="0">
                <a:solidFill>
                  <a:srgbClr val="000000"/>
                </a:solidFill>
                <a:uFillTx/>
                <a:cs typeface="Georgia"/>
              </a:rPr>
              <a:t>n</a:t>
            </a:r>
            <a:r>
              <a:rPr lang="nl-NL" sz="1400" b="0" i="0" u="none" strike="noStrike" kern="1200" cap="none" spc="10" baseline="0">
                <a:solidFill>
                  <a:srgbClr val="000000"/>
                </a:solidFill>
                <a:uFillTx/>
                <a:cs typeface="Georgia"/>
              </a:rPr>
              <a:t>s</a:t>
            </a:r>
            <a:r>
              <a:rPr lang="nl-NL" sz="1400" b="0" i="0" u="none" strike="noStrike" kern="1200" cap="none" spc="5" baseline="0">
                <a:solidFill>
                  <a:srgbClr val="000000"/>
                </a:solidFill>
                <a:uFillTx/>
                <a:cs typeface="Georgia"/>
              </a:rPr>
              <a:t>k</a:t>
            </a:r>
            <a:r>
              <a:rPr lang="nl-NL" sz="1400" b="0" i="0" u="none" strike="noStrike" kern="1200" cap="none" spc="-5" baseline="0">
                <a:solidFill>
                  <a:srgbClr val="000000"/>
                </a:solidFill>
                <a:uFillTx/>
                <a:cs typeface="Georgia"/>
              </a:rPr>
              <a:t>e</a:t>
            </a:r>
            <a:r>
              <a:rPr lang="nl-NL" sz="1400" b="0" i="0" u="none" strike="noStrike" kern="1200" cap="none" spc="0" baseline="0">
                <a:solidFill>
                  <a:srgbClr val="000000"/>
                </a:solidFill>
                <a:uFillTx/>
                <a:cs typeface="Georgia"/>
              </a:rPr>
              <a:t>nm</a:t>
            </a:r>
            <a:r>
              <a:rPr lang="nl-NL" sz="1400" b="0" i="0" u="none" strike="noStrike" kern="1200" cap="none" spc="-5" baseline="0">
                <a:solidFill>
                  <a:srgbClr val="000000"/>
                </a:solidFill>
                <a:uFillTx/>
                <a:cs typeface="Georgia"/>
              </a:rPr>
              <a:t>e</a:t>
            </a:r>
            <a:r>
              <a:rPr lang="nl-NL" sz="1400" b="0" i="0" u="none" strike="noStrike" kern="1200" cap="none" spc="0" baseline="0">
                <a:solidFill>
                  <a:srgbClr val="000000"/>
                </a:solidFill>
                <a:uFillTx/>
                <a:cs typeface="Georgia"/>
              </a:rPr>
              <a:t>r</a:t>
            </a:r>
            <a:r>
              <a:rPr lang="nl-NL" sz="1400" b="0" i="0" u="none" strike="noStrike" kern="1200" cap="none" spc="-10" baseline="0">
                <a:solidFill>
                  <a:srgbClr val="000000"/>
                </a:solidFill>
                <a:uFillTx/>
                <a:cs typeface="Georgia"/>
              </a:rPr>
              <a:t>k</a:t>
            </a:r>
            <a:r>
              <a:rPr lang="nl-NL" sz="1400" b="0" i="0" u="none" strike="noStrike" kern="1200" cap="none" spc="-5" baseline="0">
                <a:solidFill>
                  <a:srgbClr val="000000"/>
                </a:solidFill>
                <a:uFillTx/>
                <a:cs typeface="Georgia"/>
              </a:rPr>
              <a:t>e</a:t>
            </a:r>
            <a:r>
              <a:rPr lang="nl-NL" sz="1400" b="0" i="0" u="none" strike="noStrike" kern="1200" cap="none" spc="0" baseline="0">
                <a:solidFill>
                  <a:srgbClr val="000000"/>
                </a:solidFill>
                <a:uFillTx/>
                <a:cs typeface="Georgia"/>
              </a:rPr>
              <a:t>n</a:t>
            </a:r>
            <a:r>
              <a:rPr lang="nl-NL" sz="1400" b="0" i="0" u="none" strike="noStrike" kern="1200" cap="none" spc="-30" baseline="0">
                <a:solidFill>
                  <a:srgbClr val="000000"/>
                </a:solidFill>
                <a:uFillTx/>
                <a:cs typeface="Georgia"/>
              </a:rPr>
              <a:t> </a:t>
            </a:r>
            <a:r>
              <a:rPr lang="nl-NL" sz="1400" b="0" i="0" u="none" strike="noStrike" kern="1200" cap="none" spc="-10" baseline="0">
                <a:solidFill>
                  <a:srgbClr val="000000"/>
                </a:solidFill>
                <a:uFillTx/>
                <a:cs typeface="Georgia"/>
              </a:rPr>
              <a:t>i</a:t>
            </a:r>
            <a:r>
              <a:rPr lang="nl-NL" sz="1400" b="0" i="0" u="none" strike="noStrike" kern="1200" cap="none" spc="0" baseline="0">
                <a:solidFill>
                  <a:srgbClr val="000000"/>
                </a:solidFill>
                <a:uFillTx/>
                <a:cs typeface="Georgia"/>
              </a:rPr>
              <a:t>n</a:t>
            </a:r>
            <a:r>
              <a:rPr lang="nl-NL" sz="1400" b="0" i="0" u="none" strike="noStrike" kern="1200" cap="none" spc="-5" baseline="0">
                <a:solidFill>
                  <a:srgbClr val="000000"/>
                </a:solidFill>
                <a:uFillTx/>
                <a:cs typeface="Georgia"/>
              </a:rPr>
              <a:t> </a:t>
            </a:r>
            <a:r>
              <a:rPr lang="nl-NL" sz="1400" b="0" i="0" u="none" strike="noStrike" kern="1200" cap="none" spc="5" baseline="0">
                <a:solidFill>
                  <a:srgbClr val="000000"/>
                </a:solidFill>
                <a:uFillTx/>
                <a:cs typeface="Georgia"/>
              </a:rPr>
              <a:t>ve</a:t>
            </a:r>
            <a:r>
              <a:rPr lang="nl-NL" sz="1400" b="0" i="0" u="none" strike="noStrike" kern="1200" cap="none" spc="0" baseline="0">
                <a:solidFill>
                  <a:srgbClr val="000000"/>
                </a:solidFill>
                <a:uFillTx/>
                <a:cs typeface="Georgia"/>
              </a:rPr>
              <a:t>rb</a:t>
            </a:r>
            <a:r>
              <a:rPr lang="nl-NL" sz="1400" b="0" i="0" u="none" strike="noStrike" kern="1200" cap="none" spc="5" baseline="0">
                <a:solidFill>
                  <a:srgbClr val="000000"/>
                </a:solidFill>
                <a:uFillTx/>
                <a:cs typeface="Georgia"/>
              </a:rPr>
              <a:t>a</a:t>
            </a:r>
            <a:r>
              <a:rPr lang="nl-NL" sz="1400" b="0" i="0" u="none" strike="noStrike" kern="1200" cap="none" spc="0" baseline="0">
                <a:solidFill>
                  <a:srgbClr val="000000"/>
                </a:solidFill>
                <a:uFillTx/>
                <a:cs typeface="Georgia"/>
              </a:rPr>
              <a:t>nd</a:t>
            </a:r>
            <a:r>
              <a:rPr lang="nl-NL" sz="1400" b="0" i="0" u="none" strike="noStrike" kern="1200" cap="none" spc="-35" baseline="0">
                <a:solidFill>
                  <a:srgbClr val="000000"/>
                </a:solidFill>
                <a:uFillTx/>
                <a:cs typeface="Georgia"/>
              </a:rPr>
              <a:t> </a:t>
            </a:r>
            <a:r>
              <a:rPr lang="nl-NL" sz="1400" b="0" i="0" u="none" strike="noStrike" kern="1200" cap="none" spc="0" baseline="0">
                <a:solidFill>
                  <a:srgbClr val="000000"/>
                </a:solidFill>
                <a:uFillTx/>
                <a:cs typeface="Georgia"/>
              </a:rPr>
              <a:t>m</a:t>
            </a:r>
            <a:r>
              <a:rPr lang="nl-NL" sz="1400" b="0" i="0" u="none" strike="noStrike" kern="1200" cap="none" spc="5" baseline="0">
                <a:solidFill>
                  <a:srgbClr val="000000"/>
                </a:solidFill>
                <a:uFillTx/>
                <a:cs typeface="Georgia"/>
              </a:rPr>
              <a:t>e</a:t>
            </a:r>
            <a:r>
              <a:rPr lang="nl-NL" sz="1400" b="0" i="0" u="none" strike="noStrike" kern="1200" cap="none" spc="0" baseline="0">
                <a:solidFill>
                  <a:srgbClr val="000000"/>
                </a:solidFill>
                <a:uFillTx/>
                <a:cs typeface="Georgia"/>
              </a:rPr>
              <a:t>t</a:t>
            </a:r>
            <a:r>
              <a:rPr lang="nl-NL" sz="1400" b="0" i="0" u="none" strike="noStrike" kern="1200" cap="none" spc="-10" baseline="0">
                <a:solidFill>
                  <a:srgbClr val="000000"/>
                </a:solidFill>
                <a:uFillTx/>
                <a:cs typeface="Georgia"/>
              </a:rPr>
              <a:t> v</a:t>
            </a:r>
            <a:r>
              <a:rPr lang="nl-NL" sz="1400" b="0" i="0" u="none" strike="noStrike" kern="1200" cap="none" spc="5" baseline="0">
                <a:solidFill>
                  <a:srgbClr val="000000"/>
                </a:solidFill>
                <a:uFillTx/>
                <a:cs typeface="Georgia"/>
              </a:rPr>
              <a:t>e</a:t>
            </a:r>
            <a:r>
              <a:rPr lang="nl-NL" sz="1400" b="0" i="0" u="none" strike="noStrike" kern="1200" cap="none" spc="0" baseline="0">
                <a:solidFill>
                  <a:srgbClr val="000000"/>
                </a:solidFill>
                <a:uFillTx/>
                <a:cs typeface="Georgia"/>
              </a:rPr>
              <a:t>rr</a:t>
            </a:r>
            <a:r>
              <a:rPr lang="nl-NL" sz="1400" b="0" i="0" u="none" strike="noStrike" kern="1200" cap="none" spc="5" baseline="0">
                <a:solidFill>
                  <a:srgbClr val="000000"/>
                </a:solidFill>
                <a:uFillTx/>
                <a:cs typeface="Georgia"/>
              </a:rPr>
              <a:t>ek</a:t>
            </a:r>
            <a:r>
              <a:rPr lang="nl-NL" sz="1400" b="0" i="0" u="none" strike="noStrike" kern="1200" cap="none" spc="-5" baseline="0">
                <a:solidFill>
                  <a:srgbClr val="000000"/>
                </a:solidFill>
                <a:uFillTx/>
                <a:cs typeface="Georgia"/>
              </a:rPr>
              <a:t>e</a:t>
            </a:r>
            <a:r>
              <a:rPr lang="nl-NL" sz="1400" b="0" i="0" u="none" strike="noStrike" kern="1200" cap="none" spc="0" baseline="0">
                <a:solidFill>
                  <a:srgbClr val="000000"/>
                </a:solidFill>
                <a:uFillTx/>
                <a:cs typeface="Georgia"/>
              </a:rPr>
              <a:t>n</a:t>
            </a:r>
            <a:r>
              <a:rPr lang="nl-NL" sz="1400" b="0" i="0" u="none" strike="noStrike" kern="1200" cap="none" spc="-5" baseline="0">
                <a:solidFill>
                  <a:srgbClr val="000000"/>
                </a:solidFill>
                <a:uFillTx/>
                <a:cs typeface="Georgia"/>
              </a:rPr>
              <a:t>p</a:t>
            </a:r>
            <a:r>
              <a:rPr lang="nl-NL" sz="1400" b="0" i="0" u="none" strike="noStrike" kern="1200" cap="none" spc="0" baseline="0">
                <a:solidFill>
                  <a:srgbClr val="000000"/>
                </a:solidFill>
                <a:uFillTx/>
                <a:cs typeface="Georgia"/>
              </a:rPr>
              <a:t>r</a:t>
            </a:r>
            <a:r>
              <a:rPr lang="nl-NL" sz="1400" b="0" i="0" u="none" strike="noStrike" kern="1200" cap="none" spc="-10" baseline="0">
                <a:solidFill>
                  <a:srgbClr val="000000"/>
                </a:solidFill>
                <a:uFillTx/>
                <a:cs typeface="Georgia"/>
              </a:rPr>
              <a:t>ij</a:t>
            </a:r>
            <a:r>
              <a:rPr lang="nl-NL" sz="1400" b="0" i="0" u="none" strike="noStrike" kern="1200" cap="none" spc="-5" baseline="0">
                <a:solidFill>
                  <a:srgbClr val="000000"/>
                </a:solidFill>
                <a:uFillTx/>
                <a:cs typeface="Georgia"/>
              </a:rPr>
              <a:t>z</a:t>
            </a:r>
            <a:r>
              <a:rPr lang="nl-NL" sz="1400" b="0" i="0" u="none" strike="noStrike" kern="1200" cap="none" spc="5" baseline="0">
                <a:solidFill>
                  <a:srgbClr val="000000"/>
                </a:solidFill>
                <a:uFillTx/>
                <a:cs typeface="Georgia"/>
              </a:rPr>
              <a:t>e</a:t>
            </a:r>
            <a:r>
              <a:rPr lang="nl-NL" sz="1400" b="0" i="0" u="none" strike="noStrike" kern="1200" cap="none" spc="0" baseline="0">
                <a:solidFill>
                  <a:srgbClr val="000000"/>
                </a:solidFill>
                <a:uFillTx/>
                <a:cs typeface="Georgia"/>
              </a:rPr>
              <a:t>n</a:t>
            </a:r>
          </a:p>
        </p:txBody>
      </p:sp>
      <p:sp>
        <p:nvSpPr>
          <p:cNvPr id="11" name="object 9"/>
          <p:cNvSpPr/>
          <p:nvPr/>
        </p:nvSpPr>
        <p:spPr>
          <a:xfrm>
            <a:off x="1240877" y="4230114"/>
            <a:ext cx="1381128" cy="373376"/>
          </a:xfrm>
          <a:custGeom>
            <a:avLst/>
            <a:gdLst>
              <a:gd name="f0" fmla="val w"/>
              <a:gd name="f1" fmla="val h"/>
              <a:gd name="f2" fmla="val 0"/>
              <a:gd name="f3" fmla="val 1381125"/>
              <a:gd name="f4" fmla="val 373379"/>
              <a:gd name="f5" fmla="val 1377695"/>
              <a:gd name="f6" fmla="val 373380"/>
              <a:gd name="f7" fmla="val 3048"/>
              <a:gd name="f8" fmla="val 370332"/>
              <a:gd name="f9" fmla="val 3047"/>
              <a:gd name="f10" fmla="val 1380744"/>
              <a:gd name="f11" fmla="val 6095"/>
              <a:gd name="f12" fmla="val 13716"/>
              <a:gd name="f13" fmla="val 6096"/>
              <a:gd name="f14" fmla="val 13715"/>
              <a:gd name="f15" fmla="val 359663"/>
              <a:gd name="f16" fmla="val 367283"/>
              <a:gd name="f17" fmla="val 1368551"/>
              <a:gd name="f18" fmla="val 1374648"/>
              <a:gd name="f19" fmla="*/ f0 1 1381125"/>
              <a:gd name="f20" fmla="*/ f1 1 373379"/>
              <a:gd name="f21" fmla="val f2"/>
              <a:gd name="f22" fmla="val f3"/>
              <a:gd name="f23" fmla="val f4"/>
              <a:gd name="f24" fmla="+- f23 0 f21"/>
              <a:gd name="f25" fmla="+- f22 0 f21"/>
              <a:gd name="f26" fmla="*/ f25 1 1381125"/>
              <a:gd name="f27" fmla="*/ f24 1 373379"/>
              <a:gd name="f28" fmla="*/ f21 1 f26"/>
              <a:gd name="f29" fmla="*/ f22 1 f26"/>
              <a:gd name="f30" fmla="*/ f21 1 f27"/>
              <a:gd name="f31" fmla="*/ f23 1 f27"/>
              <a:gd name="f32" fmla="*/ f28 f19 1"/>
              <a:gd name="f33" fmla="*/ f29 f19 1"/>
              <a:gd name="f34" fmla="*/ f31 f20 1"/>
              <a:gd name="f35" fmla="*/ f30 f20 1"/>
            </a:gdLst>
            <a:ahLst/>
            <a:cxnLst>
              <a:cxn ang="3cd4">
                <a:pos x="hc" y="t"/>
              </a:cxn>
              <a:cxn ang="0">
                <a:pos x="r" y="vc"/>
              </a:cxn>
              <a:cxn ang="cd4">
                <a:pos x="hc" y="b"/>
              </a:cxn>
              <a:cxn ang="cd2">
                <a:pos x="l" y="vc"/>
              </a:cxn>
            </a:cxnLst>
            <a:rect l="f32" t="f35" r="f33" b="f34"/>
            <a:pathLst>
              <a:path w="1381125" h="373379">
                <a:moveTo>
                  <a:pt x="f5" y="f6"/>
                </a:moveTo>
                <a:lnTo>
                  <a:pt x="f7" y="f6"/>
                </a:lnTo>
                <a:lnTo>
                  <a:pt x="f2" y="f8"/>
                </a:lnTo>
                <a:lnTo>
                  <a:pt x="f2" y="f9"/>
                </a:lnTo>
                <a:lnTo>
                  <a:pt x="f7" y="f2"/>
                </a:lnTo>
                <a:lnTo>
                  <a:pt x="f5" y="f2"/>
                </a:lnTo>
                <a:lnTo>
                  <a:pt x="f10" y="f9"/>
                </a:lnTo>
                <a:lnTo>
                  <a:pt x="f10" y="f11"/>
                </a:lnTo>
                <a:lnTo>
                  <a:pt x="f12" y="f11"/>
                </a:lnTo>
                <a:lnTo>
                  <a:pt x="f13" y="f14"/>
                </a:lnTo>
                <a:lnTo>
                  <a:pt x="f12" y="f14"/>
                </a:lnTo>
                <a:lnTo>
                  <a:pt x="f12" y="f15"/>
                </a:lnTo>
                <a:lnTo>
                  <a:pt x="f13" y="f15"/>
                </a:lnTo>
                <a:lnTo>
                  <a:pt x="f12" y="f16"/>
                </a:lnTo>
                <a:lnTo>
                  <a:pt x="f10" y="f16"/>
                </a:lnTo>
                <a:lnTo>
                  <a:pt x="f10" y="f8"/>
                </a:lnTo>
                <a:lnTo>
                  <a:pt x="f5" y="f6"/>
                </a:lnTo>
                <a:close/>
              </a:path>
              <a:path w="1381125" h="373379">
                <a:moveTo>
                  <a:pt x="f12" y="f14"/>
                </a:moveTo>
                <a:lnTo>
                  <a:pt x="f13" y="f14"/>
                </a:lnTo>
                <a:lnTo>
                  <a:pt x="f12" y="f11"/>
                </a:lnTo>
                <a:lnTo>
                  <a:pt x="f12" y="f14"/>
                </a:lnTo>
                <a:close/>
              </a:path>
              <a:path w="1381125" h="373379">
                <a:moveTo>
                  <a:pt x="f17" y="f14"/>
                </a:moveTo>
                <a:lnTo>
                  <a:pt x="f12" y="f14"/>
                </a:lnTo>
                <a:lnTo>
                  <a:pt x="f12" y="f11"/>
                </a:lnTo>
                <a:lnTo>
                  <a:pt x="f17" y="f11"/>
                </a:lnTo>
                <a:lnTo>
                  <a:pt x="f17" y="f14"/>
                </a:lnTo>
                <a:close/>
              </a:path>
              <a:path w="1381125" h="373379">
                <a:moveTo>
                  <a:pt x="f17" y="f16"/>
                </a:moveTo>
                <a:lnTo>
                  <a:pt x="f17" y="f11"/>
                </a:lnTo>
                <a:lnTo>
                  <a:pt x="f18" y="f14"/>
                </a:lnTo>
                <a:lnTo>
                  <a:pt x="f10" y="f14"/>
                </a:lnTo>
                <a:lnTo>
                  <a:pt x="f10" y="f15"/>
                </a:lnTo>
                <a:lnTo>
                  <a:pt x="f18" y="f15"/>
                </a:lnTo>
                <a:lnTo>
                  <a:pt x="f17" y="f16"/>
                </a:lnTo>
                <a:close/>
              </a:path>
              <a:path w="1381125" h="373379">
                <a:moveTo>
                  <a:pt x="f10" y="f14"/>
                </a:moveTo>
                <a:lnTo>
                  <a:pt x="f18" y="f14"/>
                </a:lnTo>
                <a:lnTo>
                  <a:pt x="f17" y="f11"/>
                </a:lnTo>
                <a:lnTo>
                  <a:pt x="f10" y="f11"/>
                </a:lnTo>
                <a:lnTo>
                  <a:pt x="f10" y="f14"/>
                </a:lnTo>
                <a:close/>
              </a:path>
              <a:path w="1381125" h="373379">
                <a:moveTo>
                  <a:pt x="f12" y="f16"/>
                </a:moveTo>
                <a:lnTo>
                  <a:pt x="f13" y="f15"/>
                </a:lnTo>
                <a:lnTo>
                  <a:pt x="f12" y="f15"/>
                </a:lnTo>
                <a:lnTo>
                  <a:pt x="f12" y="f16"/>
                </a:lnTo>
                <a:close/>
              </a:path>
              <a:path w="1381125" h="373379">
                <a:moveTo>
                  <a:pt x="f17" y="f16"/>
                </a:moveTo>
                <a:lnTo>
                  <a:pt x="f12" y="f16"/>
                </a:lnTo>
                <a:lnTo>
                  <a:pt x="f12" y="f15"/>
                </a:lnTo>
                <a:lnTo>
                  <a:pt x="f17" y="f15"/>
                </a:lnTo>
                <a:lnTo>
                  <a:pt x="f17" y="f16"/>
                </a:lnTo>
                <a:close/>
              </a:path>
              <a:path w="1381125" h="373379">
                <a:moveTo>
                  <a:pt x="f10" y="f16"/>
                </a:moveTo>
                <a:lnTo>
                  <a:pt x="f17" y="f16"/>
                </a:lnTo>
                <a:lnTo>
                  <a:pt x="f18" y="f15"/>
                </a:lnTo>
                <a:lnTo>
                  <a:pt x="f10" y="f15"/>
                </a:lnTo>
                <a:lnTo>
                  <a:pt x="f10" y="f16"/>
                </a:lnTo>
                <a:close/>
              </a:path>
            </a:pathLst>
          </a:custGeom>
          <a:solidFill>
            <a:srgbClr val="ED827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endParaRPr>
          </a:p>
        </p:txBody>
      </p:sp>
      <p:sp>
        <p:nvSpPr>
          <p:cNvPr id="12" name="object 10"/>
          <p:cNvSpPr txBox="1"/>
          <p:nvPr/>
        </p:nvSpPr>
        <p:spPr>
          <a:xfrm>
            <a:off x="1246967" y="4236214"/>
            <a:ext cx="1369057" cy="215444"/>
          </a:xfrm>
          <a:prstGeom prst="rect">
            <a:avLst/>
          </a:prstGeom>
          <a:solidFill>
            <a:srgbClr val="ED8277"/>
          </a:solidFill>
          <a:ln cap="flat">
            <a:noFill/>
          </a:ln>
        </p:spPr>
        <p:txBody>
          <a:bodyPr vert="horz" wrap="square" lIns="0" tIns="0" rIns="0" bIns="0" anchor="t" anchorCtr="0" compatLnSpc="1">
            <a:spAutoFit/>
          </a:bodyPr>
          <a:lstStyle/>
          <a:p>
            <a:pPr marL="71122"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400" b="0" i="0" u="none" strike="noStrike" kern="1200" cap="none" spc="160" baseline="0">
                <a:solidFill>
                  <a:srgbClr val="FFFFFF"/>
                </a:solidFill>
                <a:uFillTx/>
                <a:cs typeface="Courier New"/>
              </a:rPr>
              <a:t>C</a:t>
            </a:r>
            <a:r>
              <a:rPr lang="en-GB" sz="1400" b="0" i="0" u="none" strike="noStrike" kern="1200" cap="none" spc="80" baseline="0">
                <a:solidFill>
                  <a:srgbClr val="FFFFFF"/>
                </a:solidFill>
                <a:uFillTx/>
                <a:cs typeface="Courier New"/>
              </a:rPr>
              <a:t>a</a:t>
            </a:r>
            <a:r>
              <a:rPr lang="en-GB" sz="1400" b="0" i="0" u="none" strike="noStrike" kern="1200" cap="none" spc="-275" baseline="0">
                <a:solidFill>
                  <a:srgbClr val="FFFFFF"/>
                </a:solidFill>
                <a:uFillTx/>
                <a:cs typeface="Courier New"/>
              </a:rPr>
              <a:t>t</a:t>
            </a:r>
            <a:r>
              <a:rPr lang="en-GB" sz="1400" b="0" i="0" u="none" strike="noStrike" kern="1200" cap="none" spc="-60" baseline="0">
                <a:solidFill>
                  <a:srgbClr val="FFFFFF"/>
                </a:solidFill>
                <a:uFillTx/>
                <a:cs typeface="Courier New"/>
              </a:rPr>
              <a:t>e</a:t>
            </a:r>
            <a:r>
              <a:rPr lang="en-GB" sz="1400" b="0" i="0" u="none" strike="noStrike" kern="1200" cap="none" spc="65" baseline="0">
                <a:solidFill>
                  <a:srgbClr val="FFFFFF"/>
                </a:solidFill>
                <a:uFillTx/>
                <a:cs typeface="Courier New"/>
              </a:rPr>
              <a:t>g</a:t>
            </a:r>
            <a:r>
              <a:rPr lang="en-GB" sz="1400" b="0" i="0" u="none" strike="noStrike" kern="1200" cap="none" spc="40" baseline="0">
                <a:solidFill>
                  <a:srgbClr val="FFFFFF"/>
                </a:solidFill>
                <a:uFillTx/>
                <a:cs typeface="Courier New"/>
              </a:rPr>
              <a:t>o</a:t>
            </a:r>
            <a:r>
              <a:rPr lang="en-GB" sz="1400" b="0" i="0" u="none" strike="noStrike" kern="1200" cap="none" spc="-100" baseline="0">
                <a:solidFill>
                  <a:srgbClr val="FFFFFF"/>
                </a:solidFill>
                <a:uFillTx/>
                <a:cs typeface="Courier New"/>
              </a:rPr>
              <a:t>r</a:t>
            </a:r>
            <a:r>
              <a:rPr lang="en-GB" sz="1400" b="0" i="0" u="none" strike="noStrike" kern="1200" cap="none" spc="-325" baseline="0">
                <a:solidFill>
                  <a:srgbClr val="FFFFFF"/>
                </a:solidFill>
                <a:uFillTx/>
                <a:cs typeface="Courier New"/>
              </a:rPr>
              <a:t>i</a:t>
            </a:r>
            <a:r>
              <a:rPr lang="en-GB" sz="1400" b="0" i="0" u="none" strike="noStrike" kern="1200" cap="none" spc="-60" baseline="0">
                <a:solidFill>
                  <a:srgbClr val="FFFFFF"/>
                </a:solidFill>
                <a:uFillTx/>
                <a:cs typeface="Courier New"/>
              </a:rPr>
              <a:t>e</a:t>
            </a:r>
            <a:r>
              <a:rPr lang="en-GB" sz="1400" b="0" i="0" u="none" strike="noStrike" kern="1200" cap="none" spc="-150" baseline="0">
                <a:solidFill>
                  <a:srgbClr val="FFFFFF"/>
                </a:solidFill>
                <a:uFillTx/>
                <a:cs typeface="Courier New"/>
              </a:rPr>
              <a:t> </a:t>
            </a:r>
            <a:r>
              <a:rPr lang="en-GB" sz="1400" b="0" i="0" u="none" strike="noStrike" kern="1200" cap="none" spc="165" baseline="0">
                <a:solidFill>
                  <a:srgbClr val="FFFFFF"/>
                </a:solidFill>
                <a:uFillTx/>
                <a:cs typeface="Courier New"/>
              </a:rPr>
              <a:t>E</a:t>
            </a:r>
            <a:endParaRPr lang="en-GB" sz="1400" b="0" i="0" u="none" strike="noStrike" kern="1200" cap="none" spc="0" baseline="0">
              <a:solidFill>
                <a:srgbClr val="000000"/>
              </a:solidFill>
              <a:uFillTx/>
              <a:cs typeface="Courier New"/>
            </a:endParaRPr>
          </a:p>
        </p:txBody>
      </p:sp>
      <p:sp>
        <p:nvSpPr>
          <p:cNvPr id="13" name="object 11"/>
          <p:cNvSpPr txBox="1"/>
          <p:nvPr/>
        </p:nvSpPr>
        <p:spPr>
          <a:xfrm>
            <a:off x="2756723" y="3699260"/>
            <a:ext cx="4649467" cy="430887"/>
          </a:xfrm>
          <a:prstGeom prst="rect">
            <a:avLst/>
          </a:prstGeom>
          <a:noFill/>
          <a:ln cap="flat">
            <a:noFill/>
          </a:ln>
        </p:spPr>
        <p:txBody>
          <a:bodyPr vert="horz" wrap="square" lIns="0" tIns="0" rIns="0" bIns="0" anchor="t" anchorCtr="0" compatLnSpc="1">
            <a:spAutoFit/>
          </a:bodyPr>
          <a:lstStyle/>
          <a:p>
            <a:pPr marL="12701" marR="5084"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400" b="0" i="0" u="none" strike="noStrike" kern="1200" cap="none" spc="-5" baseline="0" dirty="0">
                <a:solidFill>
                  <a:srgbClr val="000000"/>
                </a:solidFill>
                <a:uFillTx/>
                <a:cs typeface="Georgia"/>
              </a:rPr>
              <a:t>S</a:t>
            </a:r>
            <a:r>
              <a:rPr lang="nl-NL" sz="1400" b="0" i="0" u="none" strike="noStrike" kern="1200" cap="none" spc="10" baseline="0" dirty="0">
                <a:solidFill>
                  <a:srgbClr val="000000"/>
                </a:solidFill>
                <a:uFillTx/>
                <a:cs typeface="Georgia"/>
              </a:rPr>
              <a:t>p</a:t>
            </a:r>
            <a:r>
              <a:rPr lang="nl-NL" sz="1400" b="0" i="0" u="none" strike="noStrike" kern="1200" cap="none" spc="-5" baseline="0" dirty="0">
                <a:solidFill>
                  <a:srgbClr val="000000"/>
                </a:solidFill>
                <a:uFillTx/>
                <a:cs typeface="Georgia"/>
              </a:rPr>
              <a:t>e</a:t>
            </a:r>
            <a:r>
              <a:rPr lang="nl-NL" sz="1400" b="0" i="0" u="none" strike="noStrike" kern="1200" cap="none" spc="5" baseline="0" dirty="0">
                <a:solidFill>
                  <a:srgbClr val="000000"/>
                </a:solidFill>
                <a:uFillTx/>
                <a:cs typeface="Georgia"/>
              </a:rPr>
              <a:t>c</a:t>
            </a:r>
            <a:r>
              <a:rPr lang="nl-NL" sz="1400" b="0" i="0" u="none" strike="noStrike" kern="1200" cap="none" spc="-10" baseline="0" dirty="0">
                <a:solidFill>
                  <a:srgbClr val="000000"/>
                </a:solidFill>
                <a:uFillTx/>
                <a:cs typeface="Georgia"/>
              </a:rPr>
              <a:t>ifi</a:t>
            </a:r>
            <a:r>
              <a:rPr lang="nl-NL" sz="1400" b="0" i="0" u="none" strike="noStrike" kern="1200" cap="none" spc="5" baseline="0" dirty="0">
                <a:solidFill>
                  <a:srgbClr val="000000"/>
                </a:solidFill>
                <a:uFillTx/>
                <a:cs typeface="Georgia"/>
              </a:rPr>
              <a:t>ek</a:t>
            </a:r>
            <a:r>
              <a:rPr lang="nl-NL" sz="1400" b="0" i="0" u="none" strike="noStrike" kern="1200" cap="none" spc="0" baseline="0" dirty="0">
                <a:solidFill>
                  <a:srgbClr val="000000"/>
                </a:solidFill>
                <a:uFillTx/>
                <a:cs typeface="Georgia"/>
              </a:rPr>
              <a:t>e</a:t>
            </a:r>
            <a:r>
              <a:rPr lang="nl-NL" sz="1400" b="0" i="0" u="none" strike="noStrike" kern="1200" cap="none" spc="-35" baseline="0" dirty="0">
                <a:solidFill>
                  <a:srgbClr val="000000"/>
                </a:solidFill>
                <a:uFillTx/>
                <a:cs typeface="Georgia"/>
              </a:rPr>
              <a:t> </a:t>
            </a:r>
            <a:r>
              <a:rPr lang="nl-NL" sz="1400" b="0" i="0" u="none" strike="noStrike" kern="1200" cap="none" spc="-10" baseline="0" dirty="0">
                <a:solidFill>
                  <a:srgbClr val="000000"/>
                </a:solidFill>
                <a:uFillTx/>
                <a:cs typeface="Georgia"/>
              </a:rPr>
              <a:t>w</a:t>
            </a:r>
            <a:r>
              <a:rPr lang="nl-NL" sz="1400" b="0" i="0" u="none" strike="noStrike" kern="1200" cap="none" spc="5" baseline="0" dirty="0">
                <a:solidFill>
                  <a:srgbClr val="000000"/>
                </a:solidFill>
                <a:uFillTx/>
                <a:cs typeface="Georgia"/>
              </a:rPr>
              <a:t>ez</a:t>
            </a:r>
            <a:r>
              <a:rPr lang="nl-NL" sz="1400" b="0" i="0" u="none" strike="noStrike" kern="1200" cap="none" spc="-5" baseline="0" dirty="0">
                <a:solidFill>
                  <a:srgbClr val="000000"/>
                </a:solidFill>
                <a:uFillTx/>
                <a:cs typeface="Georgia"/>
              </a:rPr>
              <a:t>e</a:t>
            </a:r>
            <a:r>
              <a:rPr lang="nl-NL" sz="1400" b="0" i="0" u="none" strike="noStrike" kern="1200" cap="none" spc="0" baseline="0" dirty="0">
                <a:solidFill>
                  <a:srgbClr val="000000"/>
                </a:solidFill>
                <a:uFillTx/>
                <a:cs typeface="Georgia"/>
              </a:rPr>
              <a:t>n</a:t>
            </a:r>
            <a:r>
              <a:rPr lang="nl-NL" sz="1400" b="0" i="0" u="none" strike="noStrike" kern="1200" cap="none" spc="10" baseline="0" dirty="0">
                <a:solidFill>
                  <a:srgbClr val="000000"/>
                </a:solidFill>
                <a:uFillTx/>
                <a:cs typeface="Georgia"/>
              </a:rPr>
              <a:t>s</a:t>
            </a:r>
            <a:r>
              <a:rPr lang="nl-NL" sz="1400" b="0" i="0" u="none" strike="noStrike" kern="1200" cap="none" spc="5" baseline="0" dirty="0">
                <a:solidFill>
                  <a:srgbClr val="000000"/>
                </a:solidFill>
                <a:uFillTx/>
                <a:cs typeface="Georgia"/>
              </a:rPr>
              <a:t>k</a:t>
            </a:r>
            <a:r>
              <a:rPr lang="nl-NL" sz="1400" b="0" i="0" u="none" strike="noStrike" kern="1200" cap="none" spc="-5" baseline="0" dirty="0">
                <a:solidFill>
                  <a:srgbClr val="000000"/>
                </a:solidFill>
                <a:uFillTx/>
                <a:cs typeface="Georgia"/>
              </a:rPr>
              <a:t>e</a:t>
            </a:r>
            <a:r>
              <a:rPr lang="nl-NL" sz="1400" b="0" i="0" u="none" strike="noStrike" kern="1200" cap="none" spc="0" baseline="0" dirty="0">
                <a:solidFill>
                  <a:srgbClr val="000000"/>
                </a:solidFill>
                <a:uFillTx/>
                <a:cs typeface="Georgia"/>
              </a:rPr>
              <a:t>nm</a:t>
            </a:r>
            <a:r>
              <a:rPr lang="nl-NL" sz="1400" b="0" i="0" u="none" strike="noStrike" kern="1200" cap="none" spc="-5" baseline="0" dirty="0">
                <a:solidFill>
                  <a:srgbClr val="000000"/>
                </a:solidFill>
                <a:uFillTx/>
                <a:cs typeface="Georgia"/>
              </a:rPr>
              <a:t>e</a:t>
            </a:r>
            <a:r>
              <a:rPr lang="nl-NL" sz="1400" b="0" i="0" u="none" strike="noStrike" kern="1200" cap="none" spc="0" baseline="0" dirty="0">
                <a:solidFill>
                  <a:srgbClr val="000000"/>
                </a:solidFill>
                <a:uFillTx/>
                <a:cs typeface="Georgia"/>
              </a:rPr>
              <a:t>r</a:t>
            </a:r>
            <a:r>
              <a:rPr lang="nl-NL" sz="1400" b="0" i="0" u="none" strike="noStrike" kern="1200" cap="none" spc="-10" baseline="0" dirty="0">
                <a:solidFill>
                  <a:srgbClr val="000000"/>
                </a:solidFill>
                <a:uFillTx/>
                <a:cs typeface="Georgia"/>
              </a:rPr>
              <a:t>k</a:t>
            </a:r>
            <a:r>
              <a:rPr lang="nl-NL" sz="1400" b="0" i="0" u="none" strike="noStrike" kern="1200" cap="none" spc="-5" baseline="0" dirty="0">
                <a:solidFill>
                  <a:srgbClr val="000000"/>
                </a:solidFill>
                <a:uFillTx/>
                <a:cs typeface="Georgia"/>
              </a:rPr>
              <a:t>e</a:t>
            </a:r>
            <a:r>
              <a:rPr lang="nl-NL" sz="1400" b="0" i="0" u="none" strike="noStrike" kern="1200" cap="none" spc="0" baseline="0" dirty="0">
                <a:solidFill>
                  <a:srgbClr val="000000"/>
                </a:solidFill>
                <a:uFillTx/>
                <a:cs typeface="Georgia"/>
              </a:rPr>
              <a:t>n</a:t>
            </a:r>
            <a:r>
              <a:rPr lang="nl-NL" sz="1400" b="0" i="0" u="none" strike="noStrike" kern="1200" cap="none" spc="-30" baseline="0" dirty="0">
                <a:solidFill>
                  <a:srgbClr val="000000"/>
                </a:solidFill>
                <a:uFillTx/>
                <a:cs typeface="Georgia"/>
              </a:rPr>
              <a:t> </a:t>
            </a:r>
            <a:r>
              <a:rPr lang="nl-NL" sz="1400" b="0" i="0" u="none" strike="noStrike" kern="1200" cap="none" spc="-10" baseline="0" dirty="0">
                <a:solidFill>
                  <a:srgbClr val="000000"/>
                </a:solidFill>
                <a:uFillTx/>
                <a:cs typeface="Georgia"/>
              </a:rPr>
              <a:t>i</a:t>
            </a:r>
            <a:r>
              <a:rPr lang="nl-NL" sz="1400" b="0" i="0" u="none" strike="noStrike" kern="1200" cap="none" spc="0" baseline="0" dirty="0">
                <a:solidFill>
                  <a:srgbClr val="000000"/>
                </a:solidFill>
                <a:uFillTx/>
                <a:cs typeface="Georgia"/>
              </a:rPr>
              <a:t>n</a:t>
            </a:r>
            <a:r>
              <a:rPr lang="nl-NL" sz="1400" b="0" i="0" u="none" strike="noStrike" kern="1200" cap="none" spc="-5" baseline="0" dirty="0">
                <a:solidFill>
                  <a:srgbClr val="000000"/>
                </a:solidFill>
                <a:uFillTx/>
                <a:cs typeface="Georgia"/>
              </a:rPr>
              <a:t> </a:t>
            </a:r>
            <a:r>
              <a:rPr lang="nl-NL" sz="1400" b="0" i="0" u="none" strike="noStrike" kern="1200" cap="none" spc="5" baseline="0" dirty="0">
                <a:solidFill>
                  <a:srgbClr val="000000"/>
                </a:solidFill>
                <a:uFillTx/>
                <a:cs typeface="Georgia"/>
              </a:rPr>
              <a:t>ve</a:t>
            </a:r>
            <a:r>
              <a:rPr lang="nl-NL" sz="1400" b="0" i="0" u="none" strike="noStrike" kern="1200" cap="none" spc="0" baseline="0" dirty="0">
                <a:solidFill>
                  <a:srgbClr val="000000"/>
                </a:solidFill>
                <a:uFillTx/>
                <a:cs typeface="Georgia"/>
              </a:rPr>
              <a:t>rb</a:t>
            </a:r>
            <a:r>
              <a:rPr lang="nl-NL" sz="1400" b="0" i="0" u="none" strike="noStrike" kern="1200" cap="none" spc="5" baseline="0" dirty="0">
                <a:solidFill>
                  <a:srgbClr val="000000"/>
                </a:solidFill>
                <a:uFillTx/>
                <a:cs typeface="Georgia"/>
              </a:rPr>
              <a:t>a</a:t>
            </a:r>
            <a:r>
              <a:rPr lang="nl-NL" sz="1400" b="0" i="0" u="none" strike="noStrike" kern="1200" cap="none" spc="0" baseline="0" dirty="0">
                <a:solidFill>
                  <a:srgbClr val="000000"/>
                </a:solidFill>
                <a:uFillTx/>
                <a:cs typeface="Georgia"/>
              </a:rPr>
              <a:t>nd</a:t>
            </a:r>
            <a:r>
              <a:rPr lang="nl-NL" sz="1400" b="0" i="0" u="none" strike="noStrike" kern="1200" cap="none" spc="-35" baseline="0" dirty="0">
                <a:solidFill>
                  <a:srgbClr val="000000"/>
                </a:solidFill>
                <a:uFillTx/>
                <a:cs typeface="Georgia"/>
              </a:rPr>
              <a:t> </a:t>
            </a:r>
            <a:r>
              <a:rPr lang="nl-NL" sz="1400" b="0" i="0" u="none" strike="noStrike" kern="1200" cap="none" spc="0" baseline="0" dirty="0">
                <a:solidFill>
                  <a:srgbClr val="000000"/>
                </a:solidFill>
                <a:uFillTx/>
                <a:cs typeface="Georgia"/>
              </a:rPr>
              <a:t>m</a:t>
            </a:r>
            <a:r>
              <a:rPr lang="nl-NL" sz="1400" b="0" i="0" u="none" strike="noStrike" kern="1200" cap="none" spc="5" baseline="0" dirty="0">
                <a:solidFill>
                  <a:srgbClr val="000000"/>
                </a:solidFill>
                <a:uFillTx/>
                <a:cs typeface="Georgia"/>
              </a:rPr>
              <a:t>e</a:t>
            </a:r>
            <a:r>
              <a:rPr lang="nl-NL" sz="1400" b="0" i="0" u="none" strike="noStrike" kern="1200" cap="none" spc="0" baseline="0" dirty="0">
                <a:solidFill>
                  <a:srgbClr val="000000"/>
                </a:solidFill>
                <a:uFillTx/>
                <a:cs typeface="Georgia"/>
              </a:rPr>
              <a:t>t</a:t>
            </a:r>
            <a:r>
              <a:rPr lang="nl-NL" sz="1400" b="0" i="0" u="none" strike="noStrike" kern="1200" cap="none" spc="-10" baseline="0" dirty="0">
                <a:solidFill>
                  <a:srgbClr val="000000"/>
                </a:solidFill>
                <a:uFillTx/>
                <a:cs typeface="Georgia"/>
              </a:rPr>
              <a:t> </a:t>
            </a:r>
            <a:r>
              <a:rPr lang="nl-NL" sz="1400" b="0" i="0" u="none" strike="noStrike" kern="1200" cap="none" spc="-5" baseline="0" dirty="0">
                <a:solidFill>
                  <a:srgbClr val="000000"/>
                </a:solidFill>
                <a:uFillTx/>
                <a:cs typeface="Georgia"/>
              </a:rPr>
              <a:t>a</a:t>
            </a:r>
            <a:r>
              <a:rPr lang="nl-NL" sz="1400" b="0" i="0" u="none" strike="noStrike" kern="1200" cap="none" spc="5" baseline="0" dirty="0">
                <a:solidFill>
                  <a:srgbClr val="000000"/>
                </a:solidFill>
                <a:uFillTx/>
                <a:cs typeface="Georgia"/>
              </a:rPr>
              <a:t>u</a:t>
            </a:r>
            <a:r>
              <a:rPr lang="nl-NL" sz="1400" b="0" i="0" u="none" strike="noStrike" kern="1200" cap="none" spc="-10" baseline="0" dirty="0">
                <a:solidFill>
                  <a:srgbClr val="000000"/>
                </a:solidFill>
                <a:uFillTx/>
                <a:cs typeface="Georgia"/>
              </a:rPr>
              <a:t>t</a:t>
            </a:r>
            <a:r>
              <a:rPr lang="nl-NL" sz="1400" b="0" i="0" u="none" strike="noStrike" kern="1200" cap="none" spc="0" baseline="0" dirty="0">
                <a:solidFill>
                  <a:srgbClr val="000000"/>
                </a:solidFill>
                <a:uFillTx/>
                <a:cs typeface="Georgia"/>
              </a:rPr>
              <a:t>om</a:t>
            </a:r>
            <a:r>
              <a:rPr lang="nl-NL" sz="1400" b="0" i="0" u="none" strike="noStrike" kern="1200" cap="none" spc="-5" baseline="0" dirty="0">
                <a:solidFill>
                  <a:srgbClr val="000000"/>
                </a:solidFill>
                <a:uFillTx/>
                <a:cs typeface="Georgia"/>
              </a:rPr>
              <a:t>a</a:t>
            </a:r>
            <a:r>
              <a:rPr lang="nl-NL" sz="1400" b="0" i="0" u="none" strike="noStrike" kern="1200" cap="none" spc="-10" baseline="0" dirty="0">
                <a:solidFill>
                  <a:srgbClr val="000000"/>
                </a:solidFill>
                <a:uFillTx/>
                <a:cs typeface="Georgia"/>
              </a:rPr>
              <a:t>ti</a:t>
            </a:r>
            <a:r>
              <a:rPr lang="nl-NL" sz="1400" b="0" i="0" u="none" strike="noStrike" kern="1200" cap="none" spc="10" baseline="0" dirty="0">
                <a:solidFill>
                  <a:srgbClr val="000000"/>
                </a:solidFill>
                <a:uFillTx/>
                <a:cs typeface="Georgia"/>
              </a:rPr>
              <a:t>s</a:t>
            </a:r>
            <a:r>
              <a:rPr lang="nl-NL" sz="1400" b="0" i="0" u="none" strike="noStrike" kern="1200" cap="none" spc="-10" baseline="0" dirty="0">
                <a:solidFill>
                  <a:srgbClr val="000000"/>
                </a:solidFill>
                <a:uFillTx/>
                <a:cs typeface="Georgia"/>
              </a:rPr>
              <a:t>c</a:t>
            </a:r>
            <a:r>
              <a:rPr lang="nl-NL" sz="1400" b="0" i="0" u="none" strike="noStrike" kern="1200" cap="none" spc="-5" baseline="0" dirty="0">
                <a:solidFill>
                  <a:srgbClr val="000000"/>
                </a:solidFill>
                <a:uFillTx/>
                <a:cs typeface="Georgia"/>
              </a:rPr>
              <a:t>h</a:t>
            </a:r>
            <a:r>
              <a:rPr lang="nl-NL" sz="1400" b="0" i="0" u="none" strike="noStrike" kern="1200" cap="none" spc="0" baseline="0" dirty="0">
                <a:solidFill>
                  <a:srgbClr val="000000"/>
                </a:solidFill>
                <a:uFillTx/>
                <a:cs typeface="Georgia"/>
              </a:rPr>
              <a:t>e </a:t>
            </a:r>
            <a:r>
              <a:rPr lang="nl-NL" sz="1400" b="0" i="0" u="none" strike="noStrike" kern="1200" cap="none" spc="-10" baseline="0" dirty="0">
                <a:solidFill>
                  <a:srgbClr val="000000"/>
                </a:solidFill>
                <a:uFillTx/>
                <a:cs typeface="Georgia"/>
              </a:rPr>
              <a:t>ui</a:t>
            </a:r>
            <a:r>
              <a:rPr lang="nl-NL" sz="1400" b="0" i="0" u="none" strike="noStrike" kern="1200" cap="none" spc="5" baseline="0" dirty="0">
                <a:solidFill>
                  <a:srgbClr val="000000"/>
                </a:solidFill>
                <a:uFillTx/>
                <a:cs typeface="Georgia"/>
              </a:rPr>
              <a:t>t</a:t>
            </a:r>
            <a:r>
              <a:rPr lang="nl-NL" sz="1400" b="0" i="0" u="none" strike="noStrike" kern="1200" cap="none" spc="-10" baseline="0" dirty="0">
                <a:solidFill>
                  <a:srgbClr val="000000"/>
                </a:solidFill>
                <a:uFillTx/>
                <a:cs typeface="Georgia"/>
              </a:rPr>
              <a:t>wi</a:t>
            </a:r>
            <a:r>
              <a:rPr lang="nl-NL" sz="1400" b="0" i="0" u="none" strike="noStrike" kern="1200" cap="none" spc="10" baseline="0" dirty="0">
                <a:solidFill>
                  <a:srgbClr val="000000"/>
                </a:solidFill>
                <a:uFillTx/>
                <a:cs typeface="Georgia"/>
              </a:rPr>
              <a:t>s</a:t>
            </a:r>
            <a:r>
              <a:rPr lang="nl-NL" sz="1400" b="0" i="0" u="none" strike="noStrike" kern="1200" cap="none" spc="-5" baseline="0" dirty="0">
                <a:solidFill>
                  <a:srgbClr val="000000"/>
                </a:solidFill>
                <a:uFillTx/>
                <a:cs typeface="Georgia"/>
              </a:rPr>
              <a:t>s</a:t>
            </a:r>
            <a:r>
              <a:rPr lang="nl-NL" sz="1400" b="0" i="0" u="none" strike="noStrike" kern="1200" cap="none" spc="5" baseline="0" dirty="0">
                <a:solidFill>
                  <a:srgbClr val="000000"/>
                </a:solidFill>
                <a:uFillTx/>
                <a:cs typeface="Georgia"/>
              </a:rPr>
              <a:t>e</a:t>
            </a:r>
            <a:r>
              <a:rPr lang="nl-NL" sz="1400" b="0" i="0" u="none" strike="noStrike" kern="1200" cap="none" spc="-10" baseline="0" dirty="0">
                <a:solidFill>
                  <a:srgbClr val="000000"/>
                </a:solidFill>
                <a:uFillTx/>
                <a:cs typeface="Georgia"/>
              </a:rPr>
              <a:t>li</a:t>
            </a:r>
            <a:r>
              <a:rPr lang="nl-NL" sz="1400" b="0" i="0" u="none" strike="noStrike" kern="1200" cap="none" spc="0" baseline="0" dirty="0">
                <a:solidFill>
                  <a:srgbClr val="000000"/>
                </a:solidFill>
                <a:uFillTx/>
                <a:cs typeface="Georgia"/>
              </a:rPr>
              <a:t>ng </a:t>
            </a:r>
            <a:r>
              <a:rPr lang="nl-NL" sz="1400" b="0" i="0" u="none" strike="noStrike" kern="1200" cap="none" spc="-10" baseline="0" dirty="0">
                <a:solidFill>
                  <a:srgbClr val="000000"/>
                </a:solidFill>
                <a:uFillTx/>
                <a:cs typeface="Georgia"/>
              </a:rPr>
              <a:t>v</a:t>
            </a:r>
            <a:r>
              <a:rPr lang="nl-NL" sz="1400" b="0" i="0" u="none" strike="noStrike" kern="1200" cap="none" spc="5" baseline="0" dirty="0">
                <a:solidFill>
                  <a:srgbClr val="000000"/>
                </a:solidFill>
                <a:uFillTx/>
                <a:cs typeface="Georgia"/>
              </a:rPr>
              <a:t>a</a:t>
            </a:r>
            <a:r>
              <a:rPr lang="nl-NL" sz="1400" b="0" i="0" u="none" strike="noStrike" kern="1200" cap="none" spc="0" baseline="0" dirty="0">
                <a:solidFill>
                  <a:srgbClr val="000000"/>
                </a:solidFill>
                <a:uFillTx/>
                <a:cs typeface="Georgia"/>
              </a:rPr>
              <a:t>n</a:t>
            </a:r>
            <a:r>
              <a:rPr lang="nl-NL" sz="1400" b="0" i="0" u="none" strike="noStrike" kern="1200" cap="none" spc="-15" baseline="0" dirty="0">
                <a:solidFill>
                  <a:srgbClr val="000000"/>
                </a:solidFill>
                <a:uFillTx/>
                <a:cs typeface="Georgia"/>
              </a:rPr>
              <a:t> </a:t>
            </a:r>
            <a:r>
              <a:rPr lang="nl-NL" sz="1400" b="0" i="0" u="none" strike="noStrike" kern="1200" cap="none" spc="-10" baseline="0" dirty="0">
                <a:solidFill>
                  <a:srgbClr val="000000"/>
                </a:solidFill>
                <a:uFillTx/>
                <a:cs typeface="Georgia"/>
              </a:rPr>
              <a:t>i</a:t>
            </a:r>
            <a:r>
              <a:rPr lang="nl-NL" sz="1400" b="0" i="0" u="none" strike="noStrike" kern="1200" cap="none" spc="0" baseline="0" dirty="0">
                <a:solidFill>
                  <a:srgbClr val="000000"/>
                </a:solidFill>
                <a:uFillTx/>
                <a:cs typeface="Georgia"/>
              </a:rPr>
              <a:t>n</a:t>
            </a:r>
            <a:r>
              <a:rPr lang="nl-NL" sz="1400" b="0" i="0" u="none" strike="noStrike" kern="1200" cap="none" spc="-10" baseline="0" dirty="0">
                <a:solidFill>
                  <a:srgbClr val="000000"/>
                </a:solidFill>
                <a:uFillTx/>
                <a:cs typeface="Georgia"/>
              </a:rPr>
              <a:t>lic</a:t>
            </a:r>
            <a:r>
              <a:rPr lang="nl-NL" sz="1400" b="0" i="0" u="none" strike="noStrike" kern="1200" cap="none" spc="-5" baseline="0" dirty="0">
                <a:solidFill>
                  <a:srgbClr val="000000"/>
                </a:solidFill>
                <a:uFillTx/>
                <a:cs typeface="Georgia"/>
              </a:rPr>
              <a:t>h</a:t>
            </a:r>
            <a:r>
              <a:rPr lang="nl-NL" sz="1400" b="0" i="0" u="none" strike="noStrike" kern="1200" cap="none" spc="5" baseline="0" dirty="0">
                <a:solidFill>
                  <a:srgbClr val="000000"/>
                </a:solidFill>
                <a:uFillTx/>
                <a:cs typeface="Georgia"/>
              </a:rPr>
              <a:t>t</a:t>
            </a:r>
            <a:r>
              <a:rPr lang="nl-NL" sz="1400" b="0" i="0" u="none" strike="noStrike" kern="1200" cap="none" spc="-10" baseline="0" dirty="0">
                <a:solidFill>
                  <a:srgbClr val="000000"/>
                </a:solidFill>
                <a:uFillTx/>
                <a:cs typeface="Georgia"/>
              </a:rPr>
              <a:t>i</a:t>
            </a:r>
            <a:r>
              <a:rPr lang="nl-NL" sz="1400" b="0" i="0" u="none" strike="noStrike" kern="1200" cap="none" spc="0" baseline="0" dirty="0">
                <a:solidFill>
                  <a:srgbClr val="000000"/>
                </a:solidFill>
                <a:uFillTx/>
                <a:cs typeface="Georgia"/>
              </a:rPr>
              <a:t>ng</a:t>
            </a:r>
            <a:r>
              <a:rPr lang="nl-NL" sz="1400" b="0" i="0" u="none" strike="noStrike" kern="1200" cap="none" spc="5" baseline="0" dirty="0">
                <a:solidFill>
                  <a:srgbClr val="000000"/>
                </a:solidFill>
                <a:uFillTx/>
                <a:cs typeface="Georgia"/>
              </a:rPr>
              <a:t>e</a:t>
            </a:r>
            <a:r>
              <a:rPr lang="nl-NL" sz="1400" b="0" i="0" u="none" strike="noStrike" kern="1200" cap="none" spc="0" baseline="0" dirty="0">
                <a:solidFill>
                  <a:srgbClr val="000000"/>
                </a:solidFill>
                <a:uFillTx/>
                <a:cs typeface="Georgia"/>
              </a:rPr>
              <a:t>n</a:t>
            </a:r>
            <a:r>
              <a:rPr lang="nl-NL" sz="1400" b="0" i="0" u="none" strike="noStrike" kern="1200" cap="none" spc="-15" baseline="0" dirty="0">
                <a:solidFill>
                  <a:srgbClr val="000000"/>
                </a:solidFill>
                <a:uFillTx/>
                <a:cs typeface="Georgia"/>
              </a:rPr>
              <a:t> </a:t>
            </a:r>
            <a:r>
              <a:rPr lang="nl-NL" sz="1400" b="0" i="0" u="none" strike="noStrike" kern="1200" cap="none" spc="5" baseline="0" dirty="0">
                <a:solidFill>
                  <a:srgbClr val="000000"/>
                </a:solidFill>
                <a:uFillTx/>
                <a:cs typeface="Georgia"/>
              </a:rPr>
              <a:t>e</a:t>
            </a:r>
            <a:r>
              <a:rPr lang="nl-NL" sz="1400" b="0" i="0" u="none" strike="noStrike" kern="1200" cap="none" spc="0" baseline="0" dirty="0">
                <a:solidFill>
                  <a:srgbClr val="000000"/>
                </a:solidFill>
                <a:uFillTx/>
                <a:cs typeface="Georgia"/>
              </a:rPr>
              <a:t>n</a:t>
            </a:r>
            <a:r>
              <a:rPr lang="nl-NL" sz="1400" b="0" i="0" u="none" strike="noStrike" kern="1200" cap="none" spc="-15" baseline="0" dirty="0">
                <a:solidFill>
                  <a:srgbClr val="000000"/>
                </a:solidFill>
                <a:uFillTx/>
                <a:cs typeface="Georgia"/>
              </a:rPr>
              <a:t> </a:t>
            </a:r>
            <a:r>
              <a:rPr lang="nl-NL" sz="1400" b="0" i="0" u="none" strike="noStrike" kern="1200" cap="none" spc="5" baseline="0" dirty="0">
                <a:solidFill>
                  <a:srgbClr val="000000"/>
                </a:solidFill>
                <a:uFillTx/>
                <a:cs typeface="Georgia"/>
              </a:rPr>
              <a:t>u</a:t>
            </a:r>
            <a:r>
              <a:rPr lang="nl-NL" sz="1400" b="0" i="0" u="none" strike="noStrike" kern="1200" cap="none" spc="-10" baseline="0" dirty="0">
                <a:solidFill>
                  <a:srgbClr val="000000"/>
                </a:solidFill>
                <a:uFillTx/>
                <a:cs typeface="Georgia"/>
              </a:rPr>
              <a:t>it</a:t>
            </a:r>
            <a:r>
              <a:rPr lang="nl-NL" sz="1400" b="0" i="0" u="none" strike="noStrike" kern="1200" cap="none" spc="-5" baseline="0" dirty="0">
                <a:solidFill>
                  <a:srgbClr val="000000"/>
                </a:solidFill>
                <a:uFillTx/>
                <a:cs typeface="Georgia"/>
              </a:rPr>
              <a:t>e</a:t>
            </a:r>
            <a:r>
              <a:rPr lang="nl-NL" sz="1400" b="0" i="0" u="none" strike="noStrike" kern="1200" cap="none" spc="0" baseline="0" dirty="0">
                <a:solidFill>
                  <a:srgbClr val="000000"/>
                </a:solidFill>
                <a:uFillTx/>
                <a:cs typeface="Georgia"/>
              </a:rPr>
              <a:t>in</a:t>
            </a:r>
            <a:r>
              <a:rPr lang="nl-NL" sz="1400" b="0" i="0" u="none" strike="noStrike" kern="1200" cap="none" spc="-10" baseline="0" dirty="0">
                <a:solidFill>
                  <a:srgbClr val="000000"/>
                </a:solidFill>
                <a:uFillTx/>
                <a:cs typeface="Georgia"/>
              </a:rPr>
              <a:t>d</a:t>
            </a:r>
            <a:r>
              <a:rPr lang="nl-NL" sz="1400" b="0" i="0" u="none" strike="noStrike" kern="1200" cap="none" spc="-5" baseline="0" dirty="0">
                <a:solidFill>
                  <a:srgbClr val="000000"/>
                </a:solidFill>
                <a:uFillTx/>
                <a:cs typeface="Georgia"/>
              </a:rPr>
              <a:t>e</a:t>
            </a:r>
            <a:r>
              <a:rPr lang="nl-NL" sz="1400" b="0" i="0" u="none" strike="noStrike" kern="1200" cap="none" spc="5" baseline="0" dirty="0">
                <a:solidFill>
                  <a:srgbClr val="000000"/>
                </a:solidFill>
                <a:uFillTx/>
                <a:cs typeface="Georgia"/>
              </a:rPr>
              <a:t>l</a:t>
            </a:r>
            <a:r>
              <a:rPr lang="nl-NL" sz="1400" b="0" i="0" u="none" strike="noStrike" kern="1200" cap="none" spc="-10" baseline="0" dirty="0">
                <a:solidFill>
                  <a:srgbClr val="000000"/>
                </a:solidFill>
                <a:uFillTx/>
                <a:cs typeface="Georgia"/>
              </a:rPr>
              <a:t>ij</a:t>
            </a:r>
            <a:r>
              <a:rPr lang="nl-NL" sz="1400" b="0" i="0" u="none" strike="noStrike" kern="1200" cap="none" spc="0" baseline="0" dirty="0">
                <a:solidFill>
                  <a:srgbClr val="000000"/>
                </a:solidFill>
                <a:uFillTx/>
                <a:cs typeface="Georgia"/>
              </a:rPr>
              <a:t>k</a:t>
            </a:r>
            <a:r>
              <a:rPr lang="nl-NL" sz="1400" b="0" i="0" u="none" strike="noStrike" kern="1200" cap="none" spc="5" baseline="0" dirty="0">
                <a:solidFill>
                  <a:srgbClr val="000000"/>
                </a:solidFill>
                <a:uFillTx/>
                <a:cs typeface="Georgia"/>
              </a:rPr>
              <a:t> </a:t>
            </a:r>
            <a:r>
              <a:rPr lang="nl-NL" sz="1400" b="0" i="0" u="none" strike="noStrike" kern="1200" cap="none" spc="0" baseline="0" dirty="0">
                <a:solidFill>
                  <a:srgbClr val="000000"/>
                </a:solidFill>
                <a:uFillTx/>
                <a:cs typeface="Georgia"/>
              </a:rPr>
              <a:t>b</a:t>
            </a:r>
            <a:r>
              <a:rPr lang="nl-NL" sz="1400" b="0" i="0" u="none" strike="noStrike" kern="1200" cap="none" spc="5" baseline="0" dirty="0">
                <a:solidFill>
                  <a:srgbClr val="000000"/>
                </a:solidFill>
                <a:uFillTx/>
                <a:cs typeface="Georgia"/>
              </a:rPr>
              <a:t>e</a:t>
            </a:r>
            <a:r>
              <a:rPr lang="nl-NL" sz="1400" b="0" i="0" u="none" strike="noStrike" kern="1200" cap="none" spc="-10" baseline="0" dirty="0">
                <a:solidFill>
                  <a:srgbClr val="000000"/>
                </a:solidFill>
                <a:uFillTx/>
                <a:cs typeface="Georgia"/>
              </a:rPr>
              <a:t>l</a:t>
            </a:r>
            <a:r>
              <a:rPr lang="nl-NL" sz="1400" b="0" i="0" u="none" strike="noStrike" kern="1200" cap="none" spc="-5" baseline="0" dirty="0">
                <a:solidFill>
                  <a:srgbClr val="000000"/>
                </a:solidFill>
                <a:uFillTx/>
                <a:cs typeface="Georgia"/>
              </a:rPr>
              <a:t>a</a:t>
            </a:r>
            <a:r>
              <a:rPr lang="nl-NL" sz="1400" b="0" i="0" u="none" strike="noStrike" kern="1200" cap="none" spc="0" baseline="0" dirty="0">
                <a:solidFill>
                  <a:srgbClr val="000000"/>
                </a:solidFill>
                <a:uFillTx/>
                <a:cs typeface="Georgia"/>
              </a:rPr>
              <a:t>ng</a:t>
            </a:r>
          </a:p>
        </p:txBody>
      </p:sp>
      <p:sp>
        <p:nvSpPr>
          <p:cNvPr id="14" name="object 12"/>
          <p:cNvSpPr/>
          <p:nvPr/>
        </p:nvSpPr>
        <p:spPr>
          <a:xfrm>
            <a:off x="1240877" y="2590294"/>
            <a:ext cx="1381128" cy="373376"/>
          </a:xfrm>
          <a:custGeom>
            <a:avLst/>
            <a:gdLst>
              <a:gd name="f0" fmla="val w"/>
              <a:gd name="f1" fmla="val h"/>
              <a:gd name="f2" fmla="val 0"/>
              <a:gd name="f3" fmla="val 1381125"/>
              <a:gd name="f4" fmla="val 373379"/>
              <a:gd name="f5" fmla="val 1377695"/>
              <a:gd name="f6" fmla="val 373380"/>
              <a:gd name="f7" fmla="val 3048"/>
              <a:gd name="f8" fmla="val 370332"/>
              <a:gd name="f9" fmla="val 1380744"/>
              <a:gd name="f10" fmla="val 6096"/>
              <a:gd name="f11" fmla="val 13716"/>
              <a:gd name="f12" fmla="val 12192"/>
              <a:gd name="f13" fmla="val 359663"/>
              <a:gd name="f14" fmla="val 365759"/>
              <a:gd name="f15" fmla="val 1368551"/>
              <a:gd name="f16" fmla="val 1374648"/>
              <a:gd name="f17" fmla="*/ f0 1 1381125"/>
              <a:gd name="f18" fmla="*/ f1 1 373379"/>
              <a:gd name="f19" fmla="val f2"/>
              <a:gd name="f20" fmla="val f3"/>
              <a:gd name="f21" fmla="val f4"/>
              <a:gd name="f22" fmla="+- f21 0 f19"/>
              <a:gd name="f23" fmla="+- f20 0 f19"/>
              <a:gd name="f24" fmla="*/ f23 1 1381125"/>
              <a:gd name="f25" fmla="*/ f22 1 373379"/>
              <a:gd name="f26" fmla="*/ f19 1 f24"/>
              <a:gd name="f27" fmla="*/ f20 1 f24"/>
              <a:gd name="f28" fmla="*/ f19 1 f25"/>
              <a:gd name="f29" fmla="*/ f21 1 f25"/>
              <a:gd name="f30" fmla="*/ f26 f17 1"/>
              <a:gd name="f31" fmla="*/ f27 f17 1"/>
              <a:gd name="f32" fmla="*/ f29 f18 1"/>
              <a:gd name="f33" fmla="*/ f28 f18 1"/>
            </a:gdLst>
            <a:ahLst/>
            <a:cxnLst>
              <a:cxn ang="3cd4">
                <a:pos x="hc" y="t"/>
              </a:cxn>
              <a:cxn ang="0">
                <a:pos x="r" y="vc"/>
              </a:cxn>
              <a:cxn ang="cd4">
                <a:pos x="hc" y="b"/>
              </a:cxn>
              <a:cxn ang="cd2">
                <a:pos x="l" y="vc"/>
              </a:cxn>
            </a:cxnLst>
            <a:rect l="f30" t="f33" r="f31" b="f32"/>
            <a:pathLst>
              <a:path w="1381125" h="373379">
                <a:moveTo>
                  <a:pt x="f5" y="f6"/>
                </a:moveTo>
                <a:lnTo>
                  <a:pt x="f7" y="f6"/>
                </a:lnTo>
                <a:lnTo>
                  <a:pt x="f2" y="f8"/>
                </a:lnTo>
                <a:lnTo>
                  <a:pt x="f2" y="f7"/>
                </a:lnTo>
                <a:lnTo>
                  <a:pt x="f7" y="f2"/>
                </a:lnTo>
                <a:lnTo>
                  <a:pt x="f5" y="f2"/>
                </a:lnTo>
                <a:lnTo>
                  <a:pt x="f9" y="f7"/>
                </a:lnTo>
                <a:lnTo>
                  <a:pt x="f9" y="f10"/>
                </a:lnTo>
                <a:lnTo>
                  <a:pt x="f11" y="f10"/>
                </a:lnTo>
                <a:lnTo>
                  <a:pt x="f10" y="f12"/>
                </a:lnTo>
                <a:lnTo>
                  <a:pt x="f11" y="f12"/>
                </a:lnTo>
                <a:lnTo>
                  <a:pt x="f11" y="f13"/>
                </a:lnTo>
                <a:lnTo>
                  <a:pt x="f10" y="f13"/>
                </a:lnTo>
                <a:lnTo>
                  <a:pt x="f11" y="f14"/>
                </a:lnTo>
                <a:lnTo>
                  <a:pt x="f9" y="f14"/>
                </a:lnTo>
                <a:lnTo>
                  <a:pt x="f9" y="f8"/>
                </a:lnTo>
                <a:lnTo>
                  <a:pt x="f5" y="f6"/>
                </a:lnTo>
                <a:close/>
              </a:path>
              <a:path w="1381125" h="373379">
                <a:moveTo>
                  <a:pt x="f11" y="f12"/>
                </a:moveTo>
                <a:lnTo>
                  <a:pt x="f10" y="f12"/>
                </a:lnTo>
                <a:lnTo>
                  <a:pt x="f11" y="f10"/>
                </a:lnTo>
                <a:lnTo>
                  <a:pt x="f11" y="f12"/>
                </a:lnTo>
                <a:close/>
              </a:path>
              <a:path w="1381125" h="373379">
                <a:moveTo>
                  <a:pt x="f15" y="f12"/>
                </a:moveTo>
                <a:lnTo>
                  <a:pt x="f11" y="f12"/>
                </a:lnTo>
                <a:lnTo>
                  <a:pt x="f11" y="f10"/>
                </a:lnTo>
                <a:lnTo>
                  <a:pt x="f15" y="f10"/>
                </a:lnTo>
                <a:lnTo>
                  <a:pt x="f15" y="f12"/>
                </a:lnTo>
                <a:close/>
              </a:path>
              <a:path w="1381125" h="373379">
                <a:moveTo>
                  <a:pt x="f15" y="f14"/>
                </a:moveTo>
                <a:lnTo>
                  <a:pt x="f15" y="f10"/>
                </a:lnTo>
                <a:lnTo>
                  <a:pt x="f16" y="f12"/>
                </a:lnTo>
                <a:lnTo>
                  <a:pt x="f9" y="f12"/>
                </a:lnTo>
                <a:lnTo>
                  <a:pt x="f9" y="f13"/>
                </a:lnTo>
                <a:lnTo>
                  <a:pt x="f16" y="f13"/>
                </a:lnTo>
                <a:lnTo>
                  <a:pt x="f15" y="f14"/>
                </a:lnTo>
                <a:close/>
              </a:path>
              <a:path w="1381125" h="373379">
                <a:moveTo>
                  <a:pt x="f9" y="f12"/>
                </a:moveTo>
                <a:lnTo>
                  <a:pt x="f16" y="f12"/>
                </a:lnTo>
                <a:lnTo>
                  <a:pt x="f15" y="f10"/>
                </a:lnTo>
                <a:lnTo>
                  <a:pt x="f9" y="f10"/>
                </a:lnTo>
                <a:lnTo>
                  <a:pt x="f9" y="f12"/>
                </a:lnTo>
                <a:close/>
              </a:path>
              <a:path w="1381125" h="373379">
                <a:moveTo>
                  <a:pt x="f11" y="f14"/>
                </a:moveTo>
                <a:lnTo>
                  <a:pt x="f10" y="f13"/>
                </a:lnTo>
                <a:lnTo>
                  <a:pt x="f11" y="f13"/>
                </a:lnTo>
                <a:lnTo>
                  <a:pt x="f11" y="f14"/>
                </a:lnTo>
                <a:close/>
              </a:path>
              <a:path w="1381125" h="373379">
                <a:moveTo>
                  <a:pt x="f15" y="f14"/>
                </a:moveTo>
                <a:lnTo>
                  <a:pt x="f11" y="f14"/>
                </a:lnTo>
                <a:lnTo>
                  <a:pt x="f11" y="f13"/>
                </a:lnTo>
                <a:lnTo>
                  <a:pt x="f15" y="f13"/>
                </a:lnTo>
                <a:lnTo>
                  <a:pt x="f15" y="f14"/>
                </a:lnTo>
                <a:close/>
              </a:path>
              <a:path w="1381125" h="373379">
                <a:moveTo>
                  <a:pt x="f9" y="f14"/>
                </a:moveTo>
                <a:lnTo>
                  <a:pt x="f15" y="f14"/>
                </a:lnTo>
                <a:lnTo>
                  <a:pt x="f16" y="f13"/>
                </a:lnTo>
                <a:lnTo>
                  <a:pt x="f9" y="f13"/>
                </a:lnTo>
                <a:lnTo>
                  <a:pt x="f9" y="f14"/>
                </a:lnTo>
                <a:close/>
              </a:path>
            </a:pathLst>
          </a:custGeom>
          <a:solidFill>
            <a:srgbClr val="FFB600"/>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endParaRPr>
          </a:p>
        </p:txBody>
      </p:sp>
      <p:sp>
        <p:nvSpPr>
          <p:cNvPr id="15" name="object 13"/>
          <p:cNvSpPr txBox="1"/>
          <p:nvPr/>
        </p:nvSpPr>
        <p:spPr>
          <a:xfrm>
            <a:off x="1246967" y="2596383"/>
            <a:ext cx="1369057" cy="215444"/>
          </a:xfrm>
          <a:prstGeom prst="rect">
            <a:avLst/>
          </a:prstGeom>
          <a:solidFill>
            <a:srgbClr val="FFB600"/>
          </a:solidFill>
          <a:ln cap="flat">
            <a:noFill/>
          </a:ln>
        </p:spPr>
        <p:txBody>
          <a:bodyPr vert="horz" wrap="square" lIns="0" tIns="0" rIns="0" bIns="0" anchor="t" anchorCtr="0" compatLnSpc="1">
            <a:spAutoFit/>
          </a:bodyPr>
          <a:lstStyle/>
          <a:p>
            <a:pPr marL="71122"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400" b="0" i="0" u="none" strike="noStrike" kern="1200" cap="none" spc="160" baseline="0">
                <a:solidFill>
                  <a:srgbClr val="FFFFFF"/>
                </a:solidFill>
                <a:uFillTx/>
                <a:cs typeface="Courier New"/>
              </a:rPr>
              <a:t>C</a:t>
            </a:r>
            <a:r>
              <a:rPr lang="en-GB" sz="1400" b="0" i="0" u="none" strike="noStrike" kern="1200" cap="none" spc="80" baseline="0">
                <a:solidFill>
                  <a:srgbClr val="FFFFFF"/>
                </a:solidFill>
                <a:uFillTx/>
                <a:cs typeface="Courier New"/>
              </a:rPr>
              <a:t>a</a:t>
            </a:r>
            <a:r>
              <a:rPr lang="en-GB" sz="1400" b="0" i="0" u="none" strike="noStrike" kern="1200" cap="none" spc="-275" baseline="0">
                <a:solidFill>
                  <a:srgbClr val="FFFFFF"/>
                </a:solidFill>
                <a:uFillTx/>
                <a:cs typeface="Courier New"/>
              </a:rPr>
              <a:t>t</a:t>
            </a:r>
            <a:r>
              <a:rPr lang="en-GB" sz="1400" b="0" i="0" u="none" strike="noStrike" kern="1200" cap="none" spc="-60" baseline="0">
                <a:solidFill>
                  <a:srgbClr val="FFFFFF"/>
                </a:solidFill>
                <a:uFillTx/>
                <a:cs typeface="Courier New"/>
              </a:rPr>
              <a:t>e</a:t>
            </a:r>
            <a:r>
              <a:rPr lang="en-GB" sz="1400" b="0" i="0" u="none" strike="noStrike" kern="1200" cap="none" spc="65" baseline="0">
                <a:solidFill>
                  <a:srgbClr val="FFFFFF"/>
                </a:solidFill>
                <a:uFillTx/>
                <a:cs typeface="Courier New"/>
              </a:rPr>
              <a:t>g</a:t>
            </a:r>
            <a:r>
              <a:rPr lang="en-GB" sz="1400" b="0" i="0" u="none" strike="noStrike" kern="1200" cap="none" spc="40" baseline="0">
                <a:solidFill>
                  <a:srgbClr val="FFFFFF"/>
                </a:solidFill>
                <a:uFillTx/>
                <a:cs typeface="Courier New"/>
              </a:rPr>
              <a:t>o</a:t>
            </a:r>
            <a:r>
              <a:rPr lang="en-GB" sz="1400" b="0" i="0" u="none" strike="noStrike" kern="1200" cap="none" spc="-100" baseline="0">
                <a:solidFill>
                  <a:srgbClr val="FFFFFF"/>
                </a:solidFill>
                <a:uFillTx/>
                <a:cs typeface="Courier New"/>
              </a:rPr>
              <a:t>r</a:t>
            </a:r>
            <a:r>
              <a:rPr lang="en-GB" sz="1400" b="0" i="0" u="none" strike="noStrike" kern="1200" cap="none" spc="-325" baseline="0">
                <a:solidFill>
                  <a:srgbClr val="FFFFFF"/>
                </a:solidFill>
                <a:uFillTx/>
                <a:cs typeface="Courier New"/>
              </a:rPr>
              <a:t>i</a:t>
            </a:r>
            <a:r>
              <a:rPr lang="en-GB" sz="1400" b="0" i="0" u="none" strike="noStrike" kern="1200" cap="none" spc="-60" baseline="0">
                <a:solidFill>
                  <a:srgbClr val="FFFFFF"/>
                </a:solidFill>
                <a:uFillTx/>
                <a:cs typeface="Courier New"/>
              </a:rPr>
              <a:t>e</a:t>
            </a:r>
            <a:r>
              <a:rPr lang="en-GB" sz="1400" b="0" i="0" u="none" strike="noStrike" kern="1200" cap="none" spc="-515" baseline="0">
                <a:solidFill>
                  <a:srgbClr val="FFFFFF"/>
                </a:solidFill>
                <a:uFillTx/>
                <a:cs typeface="Courier New"/>
              </a:rPr>
              <a:t> </a:t>
            </a:r>
            <a:r>
              <a:rPr lang="en-GB" sz="1400" b="0" i="0" u="none" strike="noStrike" kern="1200" cap="none" spc="215" baseline="0">
                <a:solidFill>
                  <a:srgbClr val="FFFFFF"/>
                </a:solidFill>
                <a:uFillTx/>
                <a:cs typeface="Courier New"/>
              </a:rPr>
              <a:t>B</a:t>
            </a:r>
            <a:endParaRPr lang="en-GB" sz="1400" b="0" i="0" u="none" strike="noStrike" kern="1200" cap="none" spc="0" baseline="0">
              <a:solidFill>
                <a:srgbClr val="000000"/>
              </a:solidFill>
              <a:uFillTx/>
              <a:cs typeface="Courier New"/>
            </a:endParaRPr>
          </a:p>
        </p:txBody>
      </p:sp>
      <p:sp>
        <p:nvSpPr>
          <p:cNvPr id="16" name="object 14"/>
          <p:cNvSpPr/>
          <p:nvPr/>
        </p:nvSpPr>
        <p:spPr>
          <a:xfrm>
            <a:off x="1243922" y="3097786"/>
            <a:ext cx="1381128" cy="445129"/>
          </a:xfrm>
          <a:custGeom>
            <a:avLst/>
            <a:gdLst>
              <a:gd name="f0" fmla="val w"/>
              <a:gd name="f1" fmla="val h"/>
              <a:gd name="f2" fmla="val 0"/>
              <a:gd name="f3" fmla="val 1381125"/>
              <a:gd name="f4" fmla="val 445135"/>
              <a:gd name="f5" fmla="val 1377695"/>
              <a:gd name="f6" fmla="val 445008"/>
              <a:gd name="f7" fmla="val 3048"/>
              <a:gd name="f8" fmla="val 441959"/>
              <a:gd name="f9" fmla="val 1380744"/>
              <a:gd name="f10" fmla="val 6096"/>
              <a:gd name="f11" fmla="val 13716"/>
              <a:gd name="f12" fmla="val 12192"/>
              <a:gd name="f13" fmla="val 432815"/>
              <a:gd name="f14" fmla="val 438911"/>
              <a:gd name="f15" fmla="val 1368551"/>
              <a:gd name="f16" fmla="val 1374648"/>
              <a:gd name="f17" fmla="*/ f0 1 1381125"/>
              <a:gd name="f18" fmla="*/ f1 1 445135"/>
              <a:gd name="f19" fmla="val f2"/>
              <a:gd name="f20" fmla="val f3"/>
              <a:gd name="f21" fmla="val f4"/>
              <a:gd name="f22" fmla="+- f21 0 f19"/>
              <a:gd name="f23" fmla="+- f20 0 f19"/>
              <a:gd name="f24" fmla="*/ f23 1 1381125"/>
              <a:gd name="f25" fmla="*/ f22 1 445135"/>
              <a:gd name="f26" fmla="*/ f19 1 f24"/>
              <a:gd name="f27" fmla="*/ f20 1 f24"/>
              <a:gd name="f28" fmla="*/ f19 1 f25"/>
              <a:gd name="f29" fmla="*/ f21 1 f25"/>
              <a:gd name="f30" fmla="*/ f26 f17 1"/>
              <a:gd name="f31" fmla="*/ f27 f17 1"/>
              <a:gd name="f32" fmla="*/ f29 f18 1"/>
              <a:gd name="f33" fmla="*/ f28 f18 1"/>
            </a:gdLst>
            <a:ahLst/>
            <a:cxnLst>
              <a:cxn ang="3cd4">
                <a:pos x="hc" y="t"/>
              </a:cxn>
              <a:cxn ang="0">
                <a:pos x="r" y="vc"/>
              </a:cxn>
              <a:cxn ang="cd4">
                <a:pos x="hc" y="b"/>
              </a:cxn>
              <a:cxn ang="cd2">
                <a:pos x="l" y="vc"/>
              </a:cxn>
            </a:cxnLst>
            <a:rect l="f30" t="f33" r="f31" b="f32"/>
            <a:pathLst>
              <a:path w="1381125" h="445135">
                <a:moveTo>
                  <a:pt x="f5" y="f6"/>
                </a:moveTo>
                <a:lnTo>
                  <a:pt x="f7" y="f6"/>
                </a:lnTo>
                <a:lnTo>
                  <a:pt x="f2" y="f8"/>
                </a:lnTo>
                <a:lnTo>
                  <a:pt x="f2" y="f7"/>
                </a:lnTo>
                <a:lnTo>
                  <a:pt x="f7" y="f2"/>
                </a:lnTo>
                <a:lnTo>
                  <a:pt x="f5" y="f2"/>
                </a:lnTo>
                <a:lnTo>
                  <a:pt x="f9" y="f7"/>
                </a:lnTo>
                <a:lnTo>
                  <a:pt x="f9" y="f10"/>
                </a:lnTo>
                <a:lnTo>
                  <a:pt x="f11" y="f10"/>
                </a:lnTo>
                <a:lnTo>
                  <a:pt x="f10" y="f12"/>
                </a:lnTo>
                <a:lnTo>
                  <a:pt x="f11" y="f12"/>
                </a:lnTo>
                <a:lnTo>
                  <a:pt x="f11" y="f13"/>
                </a:lnTo>
                <a:lnTo>
                  <a:pt x="f10" y="f13"/>
                </a:lnTo>
                <a:lnTo>
                  <a:pt x="f11" y="f14"/>
                </a:lnTo>
                <a:lnTo>
                  <a:pt x="f9" y="f14"/>
                </a:lnTo>
                <a:lnTo>
                  <a:pt x="f9" y="f8"/>
                </a:lnTo>
                <a:lnTo>
                  <a:pt x="f5" y="f6"/>
                </a:lnTo>
                <a:close/>
              </a:path>
              <a:path w="1381125" h="445135">
                <a:moveTo>
                  <a:pt x="f11" y="f12"/>
                </a:moveTo>
                <a:lnTo>
                  <a:pt x="f10" y="f12"/>
                </a:lnTo>
                <a:lnTo>
                  <a:pt x="f11" y="f10"/>
                </a:lnTo>
                <a:lnTo>
                  <a:pt x="f11" y="f12"/>
                </a:lnTo>
                <a:close/>
              </a:path>
              <a:path w="1381125" h="445135">
                <a:moveTo>
                  <a:pt x="f15" y="f12"/>
                </a:moveTo>
                <a:lnTo>
                  <a:pt x="f11" y="f12"/>
                </a:lnTo>
                <a:lnTo>
                  <a:pt x="f11" y="f10"/>
                </a:lnTo>
                <a:lnTo>
                  <a:pt x="f15" y="f10"/>
                </a:lnTo>
                <a:lnTo>
                  <a:pt x="f15" y="f12"/>
                </a:lnTo>
                <a:close/>
              </a:path>
              <a:path w="1381125" h="445135">
                <a:moveTo>
                  <a:pt x="f15" y="f14"/>
                </a:moveTo>
                <a:lnTo>
                  <a:pt x="f15" y="f10"/>
                </a:lnTo>
                <a:lnTo>
                  <a:pt x="f16" y="f12"/>
                </a:lnTo>
                <a:lnTo>
                  <a:pt x="f9" y="f12"/>
                </a:lnTo>
                <a:lnTo>
                  <a:pt x="f9" y="f13"/>
                </a:lnTo>
                <a:lnTo>
                  <a:pt x="f16" y="f13"/>
                </a:lnTo>
                <a:lnTo>
                  <a:pt x="f15" y="f14"/>
                </a:lnTo>
                <a:close/>
              </a:path>
              <a:path w="1381125" h="445135">
                <a:moveTo>
                  <a:pt x="f9" y="f12"/>
                </a:moveTo>
                <a:lnTo>
                  <a:pt x="f16" y="f12"/>
                </a:lnTo>
                <a:lnTo>
                  <a:pt x="f15" y="f10"/>
                </a:lnTo>
                <a:lnTo>
                  <a:pt x="f9" y="f10"/>
                </a:lnTo>
                <a:lnTo>
                  <a:pt x="f9" y="f12"/>
                </a:lnTo>
                <a:close/>
              </a:path>
              <a:path w="1381125" h="445135">
                <a:moveTo>
                  <a:pt x="f11" y="f14"/>
                </a:moveTo>
                <a:lnTo>
                  <a:pt x="f10" y="f13"/>
                </a:lnTo>
                <a:lnTo>
                  <a:pt x="f11" y="f13"/>
                </a:lnTo>
                <a:lnTo>
                  <a:pt x="f11" y="f14"/>
                </a:lnTo>
                <a:close/>
              </a:path>
              <a:path w="1381125" h="445135">
                <a:moveTo>
                  <a:pt x="f15" y="f14"/>
                </a:moveTo>
                <a:lnTo>
                  <a:pt x="f11" y="f14"/>
                </a:lnTo>
                <a:lnTo>
                  <a:pt x="f11" y="f13"/>
                </a:lnTo>
                <a:lnTo>
                  <a:pt x="f15" y="f13"/>
                </a:lnTo>
                <a:lnTo>
                  <a:pt x="f15" y="f14"/>
                </a:lnTo>
                <a:close/>
              </a:path>
              <a:path w="1381125" h="445135">
                <a:moveTo>
                  <a:pt x="f9" y="f14"/>
                </a:moveTo>
                <a:lnTo>
                  <a:pt x="f15" y="f14"/>
                </a:lnTo>
                <a:lnTo>
                  <a:pt x="f16" y="f13"/>
                </a:lnTo>
                <a:lnTo>
                  <a:pt x="f9" y="f13"/>
                </a:lnTo>
                <a:lnTo>
                  <a:pt x="f9" y="f14"/>
                </a:lnTo>
                <a:close/>
              </a:path>
            </a:pathLst>
          </a:custGeom>
          <a:solidFill>
            <a:srgbClr val="E27587"/>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endParaRPr>
          </a:p>
        </p:txBody>
      </p:sp>
      <p:sp>
        <p:nvSpPr>
          <p:cNvPr id="17" name="object 15"/>
          <p:cNvSpPr txBox="1"/>
          <p:nvPr/>
        </p:nvSpPr>
        <p:spPr>
          <a:xfrm>
            <a:off x="1250021" y="3103875"/>
            <a:ext cx="1369057" cy="215444"/>
          </a:xfrm>
          <a:prstGeom prst="rect">
            <a:avLst/>
          </a:prstGeom>
          <a:solidFill>
            <a:srgbClr val="E27587"/>
          </a:solidFill>
          <a:ln cap="flat">
            <a:noFill/>
          </a:ln>
        </p:spPr>
        <p:txBody>
          <a:bodyPr vert="horz" wrap="square" lIns="0" tIns="0" rIns="0" bIns="0" anchor="t" anchorCtr="0" compatLnSpc="1">
            <a:spAutoFit/>
          </a:bodyPr>
          <a:lstStyle/>
          <a:p>
            <a:pPr marL="71122"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400" b="0" i="0" u="none" strike="noStrike" kern="1200" cap="none" spc="160" baseline="0">
                <a:solidFill>
                  <a:srgbClr val="FFFFFF"/>
                </a:solidFill>
                <a:uFillTx/>
                <a:cs typeface="Courier New"/>
              </a:rPr>
              <a:t>C</a:t>
            </a:r>
            <a:r>
              <a:rPr lang="en-GB" sz="1400" b="0" i="0" u="none" strike="noStrike" kern="1200" cap="none" spc="80" baseline="0">
                <a:solidFill>
                  <a:srgbClr val="FFFFFF"/>
                </a:solidFill>
                <a:uFillTx/>
                <a:cs typeface="Courier New"/>
              </a:rPr>
              <a:t>a</a:t>
            </a:r>
            <a:r>
              <a:rPr lang="en-GB" sz="1400" b="0" i="0" u="none" strike="noStrike" kern="1200" cap="none" spc="-275" baseline="0">
                <a:solidFill>
                  <a:srgbClr val="FFFFFF"/>
                </a:solidFill>
                <a:uFillTx/>
                <a:cs typeface="Courier New"/>
              </a:rPr>
              <a:t>t</a:t>
            </a:r>
            <a:r>
              <a:rPr lang="en-GB" sz="1400" b="0" i="0" u="none" strike="noStrike" kern="1200" cap="none" spc="-60" baseline="0">
                <a:solidFill>
                  <a:srgbClr val="FFFFFF"/>
                </a:solidFill>
                <a:uFillTx/>
                <a:cs typeface="Courier New"/>
              </a:rPr>
              <a:t>e</a:t>
            </a:r>
            <a:r>
              <a:rPr lang="en-GB" sz="1400" b="0" i="0" u="none" strike="noStrike" kern="1200" cap="none" spc="65" baseline="0">
                <a:solidFill>
                  <a:srgbClr val="FFFFFF"/>
                </a:solidFill>
                <a:uFillTx/>
                <a:cs typeface="Courier New"/>
              </a:rPr>
              <a:t>g</a:t>
            </a:r>
            <a:r>
              <a:rPr lang="en-GB" sz="1400" b="0" i="0" u="none" strike="noStrike" kern="1200" cap="none" spc="40" baseline="0">
                <a:solidFill>
                  <a:srgbClr val="FFFFFF"/>
                </a:solidFill>
                <a:uFillTx/>
                <a:cs typeface="Courier New"/>
              </a:rPr>
              <a:t>o</a:t>
            </a:r>
            <a:r>
              <a:rPr lang="en-GB" sz="1400" b="0" i="0" u="none" strike="noStrike" kern="1200" cap="none" spc="-100" baseline="0">
                <a:solidFill>
                  <a:srgbClr val="FFFFFF"/>
                </a:solidFill>
                <a:uFillTx/>
                <a:cs typeface="Courier New"/>
              </a:rPr>
              <a:t>r</a:t>
            </a:r>
            <a:r>
              <a:rPr lang="en-GB" sz="1400" b="0" i="0" u="none" strike="noStrike" kern="1200" cap="none" spc="-325" baseline="0">
                <a:solidFill>
                  <a:srgbClr val="FFFFFF"/>
                </a:solidFill>
                <a:uFillTx/>
                <a:cs typeface="Courier New"/>
              </a:rPr>
              <a:t>i</a:t>
            </a:r>
            <a:r>
              <a:rPr lang="en-GB" sz="1400" b="0" i="0" u="none" strike="noStrike" kern="1200" cap="none" spc="-60" baseline="0">
                <a:solidFill>
                  <a:srgbClr val="FFFFFF"/>
                </a:solidFill>
                <a:uFillTx/>
                <a:cs typeface="Courier New"/>
              </a:rPr>
              <a:t>e</a:t>
            </a:r>
            <a:r>
              <a:rPr lang="en-GB" sz="1400" b="0" i="0" u="none" strike="noStrike" kern="1200" cap="none" spc="-515" baseline="0">
                <a:solidFill>
                  <a:srgbClr val="FFFFFF"/>
                </a:solidFill>
                <a:uFillTx/>
                <a:cs typeface="Courier New"/>
              </a:rPr>
              <a:t> </a:t>
            </a:r>
            <a:r>
              <a:rPr lang="en-GB" sz="1400" b="0" i="0" u="none" strike="noStrike" kern="1200" cap="none" spc="155" baseline="0">
                <a:solidFill>
                  <a:srgbClr val="FFFFFF"/>
                </a:solidFill>
                <a:uFillTx/>
                <a:cs typeface="Courier New"/>
              </a:rPr>
              <a:t>C</a:t>
            </a:r>
            <a:endParaRPr lang="en-GB" sz="1400" b="0" i="0" u="none" strike="noStrike" kern="1200" cap="none" spc="0" baseline="0">
              <a:solidFill>
                <a:srgbClr val="000000"/>
              </a:solidFill>
              <a:uFillTx/>
              <a:cs typeface="Courier New"/>
            </a:endParaRPr>
          </a:p>
        </p:txBody>
      </p:sp>
      <p:sp>
        <p:nvSpPr>
          <p:cNvPr id="18" name="object 16"/>
          <p:cNvSpPr txBox="1"/>
          <p:nvPr/>
        </p:nvSpPr>
        <p:spPr>
          <a:xfrm>
            <a:off x="2759768" y="2687394"/>
            <a:ext cx="2320290" cy="215444"/>
          </a:xfrm>
          <a:prstGeom prst="rect">
            <a:avLst/>
          </a:prstGeom>
          <a:noFill/>
          <a:ln cap="flat">
            <a:noFill/>
          </a:ln>
        </p:spPr>
        <p:txBody>
          <a:bodyPr vert="horz" wrap="square" lIns="0" tIns="0" rIns="0" bIns="0" anchor="t" anchorCtr="0" compatLnSpc="1">
            <a:spAutoFit/>
          </a:bodyPr>
          <a:lstStyle/>
          <a:p>
            <a:pPr marL="12701"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en-GB" sz="1400" b="0" i="0" u="none" strike="noStrike" kern="1200" cap="none" spc="-5" baseline="0">
                <a:solidFill>
                  <a:srgbClr val="000000"/>
                </a:solidFill>
                <a:uFillTx/>
                <a:cs typeface="Georgia"/>
              </a:rPr>
              <a:t>S</a:t>
            </a:r>
            <a:r>
              <a:rPr lang="en-GB" sz="1400" b="0" i="0" u="none" strike="noStrike" kern="1200" cap="none" spc="10" baseline="0">
                <a:solidFill>
                  <a:srgbClr val="000000"/>
                </a:solidFill>
                <a:uFillTx/>
                <a:cs typeface="Georgia"/>
              </a:rPr>
              <a:t>p</a:t>
            </a:r>
            <a:r>
              <a:rPr lang="en-GB" sz="1400" b="0" i="0" u="none" strike="noStrike" kern="1200" cap="none" spc="-5" baseline="0">
                <a:solidFill>
                  <a:srgbClr val="000000"/>
                </a:solidFill>
                <a:uFillTx/>
                <a:cs typeface="Georgia"/>
              </a:rPr>
              <a:t>e</a:t>
            </a:r>
            <a:r>
              <a:rPr lang="en-GB" sz="1400" b="0" i="0" u="none" strike="noStrike" kern="1200" cap="none" spc="5" baseline="0">
                <a:solidFill>
                  <a:srgbClr val="000000"/>
                </a:solidFill>
                <a:uFillTx/>
                <a:cs typeface="Georgia"/>
              </a:rPr>
              <a:t>c</a:t>
            </a:r>
            <a:r>
              <a:rPr lang="en-GB" sz="1400" b="0" i="0" u="none" strike="noStrike" kern="1200" cap="none" spc="-10" baseline="0">
                <a:solidFill>
                  <a:srgbClr val="000000"/>
                </a:solidFill>
                <a:uFillTx/>
                <a:cs typeface="Georgia"/>
              </a:rPr>
              <a:t>ifi</a:t>
            </a:r>
            <a:r>
              <a:rPr lang="en-GB" sz="1400" b="0" i="0" u="none" strike="noStrike" kern="1200" cap="none" spc="5" baseline="0">
                <a:solidFill>
                  <a:srgbClr val="000000"/>
                </a:solidFill>
                <a:uFillTx/>
                <a:cs typeface="Georgia"/>
              </a:rPr>
              <a:t>ek</a:t>
            </a:r>
            <a:r>
              <a:rPr lang="en-GB" sz="1400" b="0" i="0" u="none" strike="noStrike" kern="1200" cap="none" spc="0" baseline="0">
                <a:solidFill>
                  <a:srgbClr val="000000"/>
                </a:solidFill>
                <a:uFillTx/>
                <a:cs typeface="Georgia"/>
              </a:rPr>
              <a:t>e</a:t>
            </a:r>
            <a:r>
              <a:rPr lang="en-GB" sz="1400" b="0" i="0" u="none" strike="noStrike" kern="1200" cap="none" spc="-35" baseline="0">
                <a:solidFill>
                  <a:srgbClr val="000000"/>
                </a:solidFill>
                <a:uFillTx/>
                <a:cs typeface="Georgia"/>
              </a:rPr>
              <a:t> </a:t>
            </a:r>
            <a:r>
              <a:rPr lang="en-GB" sz="1400" b="0" i="0" u="none" strike="noStrike" kern="1200" cap="none" spc="-10" baseline="0">
                <a:solidFill>
                  <a:srgbClr val="000000"/>
                </a:solidFill>
                <a:uFillTx/>
                <a:cs typeface="Georgia"/>
              </a:rPr>
              <a:t>w</a:t>
            </a:r>
            <a:r>
              <a:rPr lang="en-GB" sz="1400" b="0" i="0" u="none" strike="noStrike" kern="1200" cap="none" spc="5" baseline="0">
                <a:solidFill>
                  <a:srgbClr val="000000"/>
                </a:solidFill>
                <a:uFillTx/>
                <a:cs typeface="Georgia"/>
              </a:rPr>
              <a:t>ez</a:t>
            </a:r>
            <a:r>
              <a:rPr lang="en-GB" sz="1400" b="0" i="0" u="none" strike="noStrike" kern="1200" cap="none" spc="-5" baseline="0">
                <a:solidFill>
                  <a:srgbClr val="000000"/>
                </a:solidFill>
                <a:uFillTx/>
                <a:cs typeface="Georgia"/>
              </a:rPr>
              <a:t>e</a:t>
            </a:r>
            <a:r>
              <a:rPr lang="en-GB" sz="1400" b="0" i="0" u="none" strike="noStrike" kern="1200" cap="none" spc="0" baseline="0">
                <a:solidFill>
                  <a:srgbClr val="000000"/>
                </a:solidFill>
                <a:uFillTx/>
                <a:cs typeface="Georgia"/>
              </a:rPr>
              <a:t>n</a:t>
            </a:r>
            <a:r>
              <a:rPr lang="en-GB" sz="1400" b="0" i="0" u="none" strike="noStrike" kern="1200" cap="none" spc="10" baseline="0">
                <a:solidFill>
                  <a:srgbClr val="000000"/>
                </a:solidFill>
                <a:uFillTx/>
                <a:cs typeface="Georgia"/>
              </a:rPr>
              <a:t>s</a:t>
            </a:r>
            <a:r>
              <a:rPr lang="en-GB" sz="1400" b="0" i="0" u="none" strike="noStrike" kern="1200" cap="none" spc="5" baseline="0">
                <a:solidFill>
                  <a:srgbClr val="000000"/>
                </a:solidFill>
                <a:uFillTx/>
                <a:cs typeface="Georgia"/>
              </a:rPr>
              <a:t>k</a:t>
            </a:r>
            <a:r>
              <a:rPr lang="en-GB" sz="1400" b="0" i="0" u="none" strike="noStrike" kern="1200" cap="none" spc="-5" baseline="0">
                <a:solidFill>
                  <a:srgbClr val="000000"/>
                </a:solidFill>
                <a:uFillTx/>
                <a:cs typeface="Georgia"/>
              </a:rPr>
              <a:t>e</a:t>
            </a:r>
            <a:r>
              <a:rPr lang="en-GB" sz="1400" b="0" i="0" u="none" strike="noStrike" kern="1200" cap="none" spc="0" baseline="0">
                <a:solidFill>
                  <a:srgbClr val="000000"/>
                </a:solidFill>
                <a:uFillTx/>
                <a:cs typeface="Georgia"/>
              </a:rPr>
              <a:t>nm</a:t>
            </a:r>
            <a:r>
              <a:rPr lang="en-GB" sz="1400" b="0" i="0" u="none" strike="noStrike" kern="1200" cap="none" spc="-5" baseline="0">
                <a:solidFill>
                  <a:srgbClr val="000000"/>
                </a:solidFill>
                <a:uFillTx/>
                <a:cs typeface="Georgia"/>
              </a:rPr>
              <a:t>e</a:t>
            </a:r>
            <a:r>
              <a:rPr lang="en-GB" sz="1400" b="0" i="0" u="none" strike="noStrike" kern="1200" cap="none" spc="0" baseline="0">
                <a:solidFill>
                  <a:srgbClr val="000000"/>
                </a:solidFill>
                <a:uFillTx/>
                <a:cs typeface="Georgia"/>
              </a:rPr>
              <a:t>r</a:t>
            </a:r>
            <a:r>
              <a:rPr lang="en-GB" sz="1400" b="0" i="0" u="none" strike="noStrike" kern="1200" cap="none" spc="-10" baseline="0">
                <a:solidFill>
                  <a:srgbClr val="000000"/>
                </a:solidFill>
                <a:uFillTx/>
                <a:cs typeface="Georgia"/>
              </a:rPr>
              <a:t>k</a:t>
            </a:r>
            <a:r>
              <a:rPr lang="en-GB" sz="1400" b="0" i="0" u="none" strike="noStrike" kern="1200" cap="none" spc="-5" baseline="0">
                <a:solidFill>
                  <a:srgbClr val="000000"/>
                </a:solidFill>
                <a:uFillTx/>
                <a:cs typeface="Georgia"/>
              </a:rPr>
              <a:t>e</a:t>
            </a:r>
            <a:r>
              <a:rPr lang="en-GB" sz="1400" b="0" i="0" u="none" strike="noStrike" kern="1200" cap="none" spc="0" baseline="0">
                <a:solidFill>
                  <a:srgbClr val="000000"/>
                </a:solidFill>
                <a:uFillTx/>
                <a:cs typeface="Georgia"/>
              </a:rPr>
              <a:t>n</a:t>
            </a:r>
          </a:p>
        </p:txBody>
      </p:sp>
      <p:sp>
        <p:nvSpPr>
          <p:cNvPr id="19" name="object 17"/>
          <p:cNvSpPr txBox="1"/>
          <p:nvPr/>
        </p:nvSpPr>
        <p:spPr>
          <a:xfrm>
            <a:off x="2759768" y="3097292"/>
            <a:ext cx="3207386" cy="586058"/>
          </a:xfrm>
          <a:prstGeom prst="rect">
            <a:avLst/>
          </a:prstGeom>
          <a:noFill/>
          <a:ln cap="flat">
            <a:noFill/>
          </a:ln>
        </p:spPr>
        <p:txBody>
          <a:bodyPr vert="horz" wrap="square" lIns="0" tIns="0" rIns="0" bIns="0" anchor="t" anchorCtr="0" compatLnSpc="1">
            <a:spAutoFit/>
          </a:bodyPr>
          <a:lstStyle/>
          <a:p>
            <a:pPr marL="12701" marR="5084" lvl="0" indent="0" algn="l" defTabSz="914400" rtl="0" fontAlgn="auto" hangingPunct="1">
              <a:lnSpc>
                <a:spcPct val="135700"/>
              </a:lnSpc>
              <a:spcBef>
                <a:spcPts val="0"/>
              </a:spcBef>
              <a:spcAft>
                <a:spcPts val="0"/>
              </a:spcAft>
              <a:buNone/>
              <a:tabLst/>
              <a:defRPr sz="1800" b="0" i="0" u="none" strike="noStrike" kern="0" cap="none" spc="0" baseline="0">
                <a:solidFill>
                  <a:srgbClr val="000000"/>
                </a:solidFill>
                <a:uFillTx/>
              </a:defRPr>
            </a:pPr>
            <a:r>
              <a:rPr lang="nl-NL" sz="1400" b="0" i="0" u="none" strike="noStrike" kern="1200" cap="none" spc="-5" baseline="0">
                <a:solidFill>
                  <a:srgbClr val="000000"/>
                </a:solidFill>
                <a:uFillTx/>
                <a:cs typeface="Georgia"/>
              </a:rPr>
              <a:t>S</a:t>
            </a:r>
            <a:r>
              <a:rPr lang="nl-NL" sz="1400" b="0" i="0" u="none" strike="noStrike" kern="1200" cap="none" spc="10" baseline="0">
                <a:solidFill>
                  <a:srgbClr val="000000"/>
                </a:solidFill>
                <a:uFillTx/>
                <a:cs typeface="Georgia"/>
              </a:rPr>
              <a:t>p</a:t>
            </a:r>
            <a:r>
              <a:rPr lang="nl-NL" sz="1400" b="0" i="0" u="none" strike="noStrike" kern="1200" cap="none" spc="-5" baseline="0">
                <a:solidFill>
                  <a:srgbClr val="000000"/>
                </a:solidFill>
                <a:uFillTx/>
                <a:cs typeface="Georgia"/>
              </a:rPr>
              <a:t>e</a:t>
            </a:r>
            <a:r>
              <a:rPr lang="nl-NL" sz="1400" b="0" i="0" u="none" strike="noStrike" kern="1200" cap="none" spc="5" baseline="0">
                <a:solidFill>
                  <a:srgbClr val="000000"/>
                </a:solidFill>
                <a:uFillTx/>
                <a:cs typeface="Georgia"/>
              </a:rPr>
              <a:t>c</a:t>
            </a:r>
            <a:r>
              <a:rPr lang="nl-NL" sz="1400" b="0" i="0" u="none" strike="noStrike" kern="1200" cap="none" spc="-10" baseline="0">
                <a:solidFill>
                  <a:srgbClr val="000000"/>
                </a:solidFill>
                <a:uFillTx/>
                <a:cs typeface="Georgia"/>
              </a:rPr>
              <a:t>ifi</a:t>
            </a:r>
            <a:r>
              <a:rPr lang="nl-NL" sz="1400" b="0" i="0" u="none" strike="noStrike" kern="1200" cap="none" spc="5" baseline="0">
                <a:solidFill>
                  <a:srgbClr val="000000"/>
                </a:solidFill>
                <a:uFillTx/>
                <a:cs typeface="Georgia"/>
              </a:rPr>
              <a:t>ek</a:t>
            </a:r>
            <a:r>
              <a:rPr lang="nl-NL" sz="1400" b="0" i="0" u="none" strike="noStrike" kern="1200" cap="none" spc="0" baseline="0">
                <a:solidFill>
                  <a:srgbClr val="000000"/>
                </a:solidFill>
                <a:uFillTx/>
                <a:cs typeface="Georgia"/>
              </a:rPr>
              <a:t>e</a:t>
            </a:r>
            <a:r>
              <a:rPr lang="nl-NL" sz="1400" b="0" i="0" u="none" strike="noStrike" kern="1200" cap="none" spc="-35" baseline="0">
                <a:solidFill>
                  <a:srgbClr val="000000"/>
                </a:solidFill>
                <a:uFillTx/>
                <a:cs typeface="Georgia"/>
              </a:rPr>
              <a:t> </a:t>
            </a:r>
            <a:r>
              <a:rPr lang="nl-NL" sz="1400" b="0" i="0" u="none" strike="noStrike" kern="1200" cap="none" spc="-10" baseline="0">
                <a:solidFill>
                  <a:srgbClr val="000000"/>
                </a:solidFill>
                <a:uFillTx/>
                <a:cs typeface="Georgia"/>
              </a:rPr>
              <a:t>w</a:t>
            </a:r>
            <a:r>
              <a:rPr lang="nl-NL" sz="1400" b="0" i="0" u="none" strike="noStrike" kern="1200" cap="none" spc="5" baseline="0">
                <a:solidFill>
                  <a:srgbClr val="000000"/>
                </a:solidFill>
                <a:uFillTx/>
                <a:cs typeface="Georgia"/>
              </a:rPr>
              <a:t>ez</a:t>
            </a:r>
            <a:r>
              <a:rPr lang="nl-NL" sz="1400" b="0" i="0" u="none" strike="noStrike" kern="1200" cap="none" spc="-5" baseline="0">
                <a:solidFill>
                  <a:srgbClr val="000000"/>
                </a:solidFill>
                <a:uFillTx/>
                <a:cs typeface="Georgia"/>
              </a:rPr>
              <a:t>e</a:t>
            </a:r>
            <a:r>
              <a:rPr lang="nl-NL" sz="1400" b="0" i="0" u="none" strike="noStrike" kern="1200" cap="none" spc="0" baseline="0">
                <a:solidFill>
                  <a:srgbClr val="000000"/>
                </a:solidFill>
                <a:uFillTx/>
                <a:cs typeface="Georgia"/>
              </a:rPr>
              <a:t>n</a:t>
            </a:r>
            <a:r>
              <a:rPr lang="nl-NL" sz="1400" b="0" i="0" u="none" strike="noStrike" kern="1200" cap="none" spc="10" baseline="0">
                <a:solidFill>
                  <a:srgbClr val="000000"/>
                </a:solidFill>
                <a:uFillTx/>
                <a:cs typeface="Georgia"/>
              </a:rPr>
              <a:t>s</a:t>
            </a:r>
            <a:r>
              <a:rPr lang="nl-NL" sz="1400" b="0" i="0" u="none" strike="noStrike" kern="1200" cap="none" spc="5" baseline="0">
                <a:solidFill>
                  <a:srgbClr val="000000"/>
                </a:solidFill>
                <a:uFillTx/>
                <a:cs typeface="Georgia"/>
              </a:rPr>
              <a:t>k</a:t>
            </a:r>
            <a:r>
              <a:rPr lang="nl-NL" sz="1400" b="0" i="0" u="none" strike="noStrike" kern="1200" cap="none" spc="-5" baseline="0">
                <a:solidFill>
                  <a:srgbClr val="000000"/>
                </a:solidFill>
                <a:uFillTx/>
                <a:cs typeface="Georgia"/>
              </a:rPr>
              <a:t>e</a:t>
            </a:r>
            <a:r>
              <a:rPr lang="nl-NL" sz="1400" b="0" i="0" u="none" strike="noStrike" kern="1200" cap="none" spc="0" baseline="0">
                <a:solidFill>
                  <a:srgbClr val="000000"/>
                </a:solidFill>
                <a:uFillTx/>
                <a:cs typeface="Georgia"/>
              </a:rPr>
              <a:t>nm</a:t>
            </a:r>
            <a:r>
              <a:rPr lang="nl-NL" sz="1400" b="0" i="0" u="none" strike="noStrike" kern="1200" cap="none" spc="-5" baseline="0">
                <a:solidFill>
                  <a:srgbClr val="000000"/>
                </a:solidFill>
                <a:uFillTx/>
                <a:cs typeface="Georgia"/>
              </a:rPr>
              <a:t>e</a:t>
            </a:r>
            <a:r>
              <a:rPr lang="nl-NL" sz="1400" b="0" i="0" u="none" strike="noStrike" kern="1200" cap="none" spc="0" baseline="0">
                <a:solidFill>
                  <a:srgbClr val="000000"/>
                </a:solidFill>
                <a:uFillTx/>
                <a:cs typeface="Georgia"/>
              </a:rPr>
              <a:t>r</a:t>
            </a:r>
            <a:r>
              <a:rPr lang="nl-NL" sz="1400" b="0" i="0" u="none" strike="noStrike" kern="1200" cap="none" spc="-10" baseline="0">
                <a:solidFill>
                  <a:srgbClr val="000000"/>
                </a:solidFill>
                <a:uFillTx/>
                <a:cs typeface="Georgia"/>
              </a:rPr>
              <a:t>k</a:t>
            </a:r>
            <a:r>
              <a:rPr lang="nl-NL" sz="1400" b="0" i="0" u="none" strike="noStrike" kern="1200" cap="none" spc="-5" baseline="0">
                <a:solidFill>
                  <a:srgbClr val="000000"/>
                </a:solidFill>
                <a:uFillTx/>
                <a:cs typeface="Georgia"/>
              </a:rPr>
              <a:t>e</a:t>
            </a:r>
            <a:r>
              <a:rPr lang="nl-NL" sz="1400" b="0" i="0" u="none" strike="noStrike" kern="1200" cap="none" spc="0" baseline="0">
                <a:solidFill>
                  <a:srgbClr val="000000"/>
                </a:solidFill>
                <a:uFillTx/>
                <a:cs typeface="Georgia"/>
              </a:rPr>
              <a:t>n</a:t>
            </a:r>
            <a:r>
              <a:rPr lang="nl-NL" sz="1400" b="0" i="0" u="none" strike="noStrike" kern="1200" cap="none" spc="-30" baseline="0">
                <a:solidFill>
                  <a:srgbClr val="000000"/>
                </a:solidFill>
                <a:uFillTx/>
                <a:cs typeface="Georgia"/>
              </a:rPr>
              <a:t> </a:t>
            </a:r>
            <a:r>
              <a:rPr lang="nl-NL" sz="1400" b="0" i="0" u="none" strike="noStrike" kern="1200" cap="none" spc="-10" baseline="0">
                <a:solidFill>
                  <a:srgbClr val="000000"/>
                </a:solidFill>
                <a:uFillTx/>
                <a:cs typeface="Georgia"/>
              </a:rPr>
              <a:t>i</a:t>
            </a:r>
            <a:r>
              <a:rPr lang="nl-NL" sz="1400" b="0" i="0" u="none" strike="noStrike" kern="1200" cap="none" spc="0" baseline="0">
                <a:solidFill>
                  <a:srgbClr val="000000"/>
                </a:solidFill>
                <a:uFillTx/>
                <a:cs typeface="Georgia"/>
              </a:rPr>
              <a:t>n</a:t>
            </a:r>
            <a:r>
              <a:rPr lang="nl-NL" sz="1400" b="0" i="0" u="none" strike="noStrike" kern="1200" cap="none" spc="-5" baseline="0">
                <a:solidFill>
                  <a:srgbClr val="000000"/>
                </a:solidFill>
                <a:uFillTx/>
                <a:cs typeface="Georgia"/>
              </a:rPr>
              <a:t> </a:t>
            </a:r>
            <a:r>
              <a:rPr lang="nl-NL" sz="1400" b="0" i="0" u="none" strike="noStrike" kern="1200" cap="none" spc="5" baseline="0">
                <a:solidFill>
                  <a:srgbClr val="000000"/>
                </a:solidFill>
                <a:uFillTx/>
                <a:cs typeface="Georgia"/>
              </a:rPr>
              <a:t>ve</a:t>
            </a:r>
            <a:r>
              <a:rPr lang="nl-NL" sz="1400" b="0" i="0" u="none" strike="noStrike" kern="1200" cap="none" spc="0" baseline="0">
                <a:solidFill>
                  <a:srgbClr val="000000"/>
                </a:solidFill>
                <a:uFillTx/>
                <a:cs typeface="Georgia"/>
              </a:rPr>
              <a:t>rb</a:t>
            </a:r>
            <a:r>
              <a:rPr lang="nl-NL" sz="1400" b="0" i="0" u="none" strike="noStrike" kern="1200" cap="none" spc="5" baseline="0">
                <a:solidFill>
                  <a:srgbClr val="000000"/>
                </a:solidFill>
                <a:uFillTx/>
                <a:cs typeface="Georgia"/>
              </a:rPr>
              <a:t>a</a:t>
            </a:r>
            <a:r>
              <a:rPr lang="nl-NL" sz="1400" b="0" i="0" u="none" strike="noStrike" kern="1200" cap="none" spc="0" baseline="0">
                <a:solidFill>
                  <a:srgbClr val="000000"/>
                </a:solidFill>
                <a:uFillTx/>
                <a:cs typeface="Georgia"/>
              </a:rPr>
              <a:t>nd m</a:t>
            </a:r>
            <a:r>
              <a:rPr lang="nl-NL" sz="1400" b="0" i="0" u="none" strike="noStrike" kern="1200" cap="none" spc="5" baseline="0">
                <a:solidFill>
                  <a:srgbClr val="000000"/>
                </a:solidFill>
                <a:uFillTx/>
                <a:cs typeface="Georgia"/>
              </a:rPr>
              <a:t>e</a:t>
            </a:r>
            <a:r>
              <a:rPr lang="nl-NL" sz="1400" b="0" i="0" u="none" strike="noStrike" kern="1200" cap="none" spc="0" baseline="0">
                <a:solidFill>
                  <a:srgbClr val="000000"/>
                </a:solidFill>
                <a:uFillTx/>
                <a:cs typeface="Georgia"/>
              </a:rPr>
              <a:t>t</a:t>
            </a:r>
            <a:r>
              <a:rPr lang="nl-NL" sz="1400" b="0" i="0" u="none" strike="noStrike" kern="1200" cap="none" spc="-10" baseline="0">
                <a:solidFill>
                  <a:srgbClr val="000000"/>
                </a:solidFill>
                <a:uFillTx/>
                <a:cs typeface="Georgia"/>
              </a:rPr>
              <a:t> </a:t>
            </a:r>
            <a:r>
              <a:rPr lang="nl-NL" sz="1400" b="0" i="0" u="none" strike="noStrike" kern="1200" cap="none" spc="0" baseline="0">
                <a:solidFill>
                  <a:srgbClr val="000000"/>
                </a:solidFill>
                <a:uFillTx/>
                <a:cs typeface="Georgia"/>
              </a:rPr>
              <a:t>gr</a:t>
            </a:r>
            <a:r>
              <a:rPr lang="nl-NL" sz="1400" b="0" i="0" u="none" strike="noStrike" kern="1200" cap="none" spc="5" baseline="0">
                <a:solidFill>
                  <a:srgbClr val="000000"/>
                </a:solidFill>
                <a:uFillTx/>
                <a:cs typeface="Georgia"/>
              </a:rPr>
              <a:t>e</a:t>
            </a:r>
            <a:r>
              <a:rPr lang="nl-NL" sz="1400" b="0" i="0" u="none" strike="noStrike" kern="1200" cap="none" spc="0" baseline="0">
                <a:solidFill>
                  <a:srgbClr val="000000"/>
                </a:solidFill>
                <a:uFillTx/>
                <a:cs typeface="Georgia"/>
              </a:rPr>
              <a:t>n</a:t>
            </a:r>
            <a:r>
              <a:rPr lang="nl-NL" sz="1400" b="0" i="0" u="none" strike="noStrike" kern="1200" cap="none" spc="-5" baseline="0">
                <a:solidFill>
                  <a:srgbClr val="000000"/>
                </a:solidFill>
                <a:uFillTx/>
                <a:cs typeface="Georgia"/>
              </a:rPr>
              <a:t>s</a:t>
            </a:r>
            <a:r>
              <a:rPr lang="nl-NL" sz="1400" b="0" i="0" u="none" strike="noStrike" kern="1200" cap="none" spc="0" baseline="0">
                <a:solidFill>
                  <a:srgbClr val="000000"/>
                </a:solidFill>
                <a:uFillTx/>
                <a:cs typeface="Georgia"/>
              </a:rPr>
              <a:t>o</a:t>
            </a:r>
            <a:r>
              <a:rPr lang="nl-NL" sz="1400" b="0" i="0" u="none" strike="noStrike" kern="1200" cap="none" spc="5" baseline="0">
                <a:solidFill>
                  <a:srgbClr val="000000"/>
                </a:solidFill>
                <a:uFillTx/>
                <a:cs typeface="Georgia"/>
              </a:rPr>
              <a:t>v</a:t>
            </a:r>
            <a:r>
              <a:rPr lang="nl-NL" sz="1400" b="0" i="0" u="none" strike="noStrike" kern="1200" cap="none" spc="-5" baseline="0">
                <a:solidFill>
                  <a:srgbClr val="000000"/>
                </a:solidFill>
                <a:uFillTx/>
                <a:cs typeface="Georgia"/>
              </a:rPr>
              <a:t>e</a:t>
            </a:r>
            <a:r>
              <a:rPr lang="nl-NL" sz="1400" b="0" i="0" u="none" strike="noStrike" kern="1200" cap="none" spc="0" baseline="0">
                <a:solidFill>
                  <a:srgbClr val="000000"/>
                </a:solidFill>
                <a:uFillTx/>
                <a:cs typeface="Georgia"/>
              </a:rPr>
              <a:t>r</a:t>
            </a:r>
            <a:r>
              <a:rPr lang="nl-NL" sz="1400" b="0" i="0" u="none" strike="noStrike" kern="1200" cap="none" spc="-5" baseline="0">
                <a:solidFill>
                  <a:srgbClr val="000000"/>
                </a:solidFill>
                <a:uFillTx/>
                <a:cs typeface="Georgia"/>
              </a:rPr>
              <a:t>s</a:t>
            </a:r>
            <a:r>
              <a:rPr lang="nl-NL" sz="1400" b="0" i="0" u="none" strike="noStrike" kern="1200" cap="none" spc="-10" baseline="0">
                <a:solidFill>
                  <a:srgbClr val="000000"/>
                </a:solidFill>
                <a:uFillTx/>
                <a:cs typeface="Georgia"/>
              </a:rPr>
              <a:t>c</a:t>
            </a:r>
            <a:r>
              <a:rPr lang="nl-NL" sz="1400" b="0" i="0" u="none" strike="noStrike" kern="1200" cap="none" spc="-5" baseline="0">
                <a:solidFill>
                  <a:srgbClr val="000000"/>
                </a:solidFill>
                <a:uFillTx/>
                <a:cs typeface="Georgia"/>
              </a:rPr>
              <a:t>h</a:t>
            </a:r>
            <a:r>
              <a:rPr lang="nl-NL" sz="1400" b="0" i="0" u="none" strike="noStrike" kern="1200" cap="none" spc="0" baseline="0">
                <a:solidFill>
                  <a:srgbClr val="000000"/>
                </a:solidFill>
                <a:uFillTx/>
                <a:cs typeface="Georgia"/>
              </a:rPr>
              <a:t>r</a:t>
            </a:r>
            <a:r>
              <a:rPr lang="nl-NL" sz="1400" b="0" i="0" u="none" strike="noStrike" kern="1200" cap="none" spc="-10" baseline="0">
                <a:solidFill>
                  <a:srgbClr val="000000"/>
                </a:solidFill>
                <a:uFillTx/>
                <a:cs typeface="Georgia"/>
              </a:rPr>
              <a:t>ijd</a:t>
            </a:r>
            <a:r>
              <a:rPr lang="nl-NL" sz="1400" b="0" i="0" u="none" strike="noStrike" kern="1200" cap="none" spc="5" baseline="0">
                <a:solidFill>
                  <a:srgbClr val="000000"/>
                </a:solidFill>
                <a:uFillTx/>
                <a:cs typeface="Georgia"/>
              </a:rPr>
              <a:t>e</a:t>
            </a:r>
            <a:r>
              <a:rPr lang="nl-NL" sz="1400" b="0" i="0" u="none" strike="noStrike" kern="1200" cap="none" spc="0" baseline="0">
                <a:solidFill>
                  <a:srgbClr val="000000"/>
                </a:solidFill>
                <a:uFillTx/>
                <a:cs typeface="Georgia"/>
              </a:rPr>
              <a:t>n</a:t>
            </a:r>
            <a:r>
              <a:rPr lang="nl-NL" sz="1400" b="0" i="0" u="none" strike="noStrike" kern="1200" cap="none" spc="-20" baseline="0">
                <a:solidFill>
                  <a:srgbClr val="000000"/>
                </a:solidFill>
                <a:uFillTx/>
                <a:cs typeface="Georgia"/>
              </a:rPr>
              <a:t>d</a:t>
            </a:r>
            <a:r>
              <a:rPr lang="nl-NL" sz="1400" b="0" i="0" u="none" strike="noStrike" kern="1200" cap="none" spc="0" baseline="0">
                <a:solidFill>
                  <a:srgbClr val="000000"/>
                </a:solidFill>
                <a:uFillTx/>
                <a:cs typeface="Georgia"/>
              </a:rPr>
              <a:t>e</a:t>
            </a:r>
            <a:r>
              <a:rPr lang="nl-NL" sz="1400" b="0" i="0" u="none" strike="noStrike" kern="1200" cap="none" spc="-20" baseline="0">
                <a:solidFill>
                  <a:srgbClr val="000000"/>
                </a:solidFill>
                <a:uFillTx/>
                <a:cs typeface="Georgia"/>
              </a:rPr>
              <a:t> </a:t>
            </a:r>
            <a:r>
              <a:rPr lang="nl-NL" sz="1400" b="0" i="0" u="none" strike="noStrike" kern="1200" cap="none" spc="-10" baseline="0">
                <a:solidFill>
                  <a:srgbClr val="000000"/>
                </a:solidFill>
                <a:uFillTx/>
                <a:cs typeface="Georgia"/>
              </a:rPr>
              <a:t>t</a:t>
            </a:r>
            <a:r>
              <a:rPr lang="nl-NL" sz="1400" b="0" i="0" u="none" strike="noStrike" kern="1200" cap="none" spc="0" baseline="0">
                <a:solidFill>
                  <a:srgbClr val="000000"/>
                </a:solidFill>
                <a:uFillTx/>
                <a:cs typeface="Georgia"/>
              </a:rPr>
              <a:t>r</a:t>
            </a:r>
            <a:r>
              <a:rPr lang="nl-NL" sz="1400" b="0" i="0" u="none" strike="noStrike" kern="1200" cap="none" spc="-5" baseline="0">
                <a:solidFill>
                  <a:srgbClr val="000000"/>
                </a:solidFill>
                <a:uFillTx/>
                <a:cs typeface="Georgia"/>
              </a:rPr>
              <a:t>a</a:t>
            </a:r>
            <a:r>
              <a:rPr lang="nl-NL" sz="1400" b="0" i="0" u="none" strike="noStrike" kern="1200" cap="none" spc="0" baseline="0">
                <a:solidFill>
                  <a:srgbClr val="000000"/>
                </a:solidFill>
                <a:uFillTx/>
                <a:cs typeface="Georgia"/>
              </a:rPr>
              <a:t>n</a:t>
            </a:r>
            <a:r>
              <a:rPr lang="nl-NL" sz="1400" b="0" i="0" u="none" strike="noStrike" kern="1200" cap="none" spc="10" baseline="0">
                <a:solidFill>
                  <a:srgbClr val="000000"/>
                </a:solidFill>
                <a:uFillTx/>
                <a:cs typeface="Georgia"/>
              </a:rPr>
              <a:t>s</a:t>
            </a:r>
            <a:r>
              <a:rPr lang="nl-NL" sz="1400" b="0" i="0" u="none" strike="noStrike" kern="1200" cap="none" spc="-5" baseline="0">
                <a:solidFill>
                  <a:srgbClr val="000000"/>
                </a:solidFill>
                <a:uFillTx/>
                <a:cs typeface="Georgia"/>
              </a:rPr>
              <a:t>a</a:t>
            </a:r>
            <a:r>
              <a:rPr lang="nl-NL" sz="1400" b="0" i="0" u="none" strike="noStrike" kern="1200" cap="none" spc="-10" baseline="0">
                <a:solidFill>
                  <a:srgbClr val="000000"/>
                </a:solidFill>
                <a:uFillTx/>
                <a:cs typeface="Georgia"/>
              </a:rPr>
              <a:t>c</a:t>
            </a:r>
            <a:r>
              <a:rPr lang="nl-NL" sz="1400" b="0" i="0" u="none" strike="noStrike" kern="1200" cap="none" spc="5" baseline="0">
                <a:solidFill>
                  <a:srgbClr val="000000"/>
                </a:solidFill>
                <a:uFillTx/>
                <a:cs typeface="Georgia"/>
              </a:rPr>
              <a:t>t</a:t>
            </a:r>
            <a:r>
              <a:rPr lang="nl-NL" sz="1400" b="0" i="0" u="none" strike="noStrike" kern="1200" cap="none" spc="-10" baseline="0">
                <a:solidFill>
                  <a:srgbClr val="000000"/>
                </a:solidFill>
                <a:uFillTx/>
                <a:cs typeface="Georgia"/>
              </a:rPr>
              <a:t>i</a:t>
            </a:r>
            <a:r>
              <a:rPr lang="nl-NL" sz="1400" b="0" i="0" u="none" strike="noStrike" kern="1200" cap="none" spc="-5" baseline="0">
                <a:solidFill>
                  <a:srgbClr val="000000"/>
                </a:solidFill>
                <a:uFillTx/>
                <a:cs typeface="Georgia"/>
              </a:rPr>
              <a:t>e</a:t>
            </a:r>
            <a:r>
              <a:rPr lang="nl-NL" sz="1400" b="0" i="0" u="none" strike="noStrike" kern="1200" cap="none" spc="0" baseline="0">
                <a:solidFill>
                  <a:srgbClr val="000000"/>
                </a:solidFill>
                <a:uFillTx/>
                <a:cs typeface="Georgia"/>
              </a:rPr>
              <a:t>s</a:t>
            </a:r>
          </a:p>
        </p:txBody>
      </p:sp>
      <p:sp>
        <p:nvSpPr>
          <p:cNvPr id="20" name="object 18"/>
          <p:cNvSpPr/>
          <p:nvPr/>
        </p:nvSpPr>
        <p:spPr>
          <a:xfrm>
            <a:off x="2769443" y="2485138"/>
            <a:ext cx="6344921" cy="0"/>
          </a:xfrm>
          <a:custGeom>
            <a:avLst/>
            <a:gdLst>
              <a:gd name="f0" fmla="val w"/>
              <a:gd name="f1" fmla="val h"/>
              <a:gd name="f2" fmla="val 0"/>
              <a:gd name="f3" fmla="val 6344920"/>
              <a:gd name="f4" fmla="val 6344412"/>
              <a:gd name="f5" fmla="*/ f0 1 6344920"/>
              <a:gd name="f6" fmla="*/ f1 1 0"/>
              <a:gd name="f7" fmla="val f2"/>
              <a:gd name="f8" fmla="val f3"/>
              <a:gd name="f9" fmla="+- f7 0 f7"/>
              <a:gd name="f10" fmla="+- f8 0 f7"/>
              <a:gd name="f11" fmla="*/ f10 1 6344920"/>
              <a:gd name="f12" fmla="*/ f9 1 0"/>
              <a:gd name="f13" fmla="*/ 0 1 f11"/>
              <a:gd name="f14" fmla="*/ 6344920 1 f11"/>
              <a:gd name="f15" fmla="*/ 0 1 f12"/>
              <a:gd name="f16" fmla="*/ 1 1 f12"/>
              <a:gd name="f17" fmla="*/ f13 f5 1"/>
              <a:gd name="f18" fmla="*/ f14 f5 1"/>
              <a:gd name="f19" fmla="*/ f16 f6 1"/>
              <a:gd name="f20" fmla="*/ f15 f6 1"/>
            </a:gdLst>
            <a:ahLst/>
            <a:cxnLst>
              <a:cxn ang="3cd4">
                <a:pos x="hc" y="t"/>
              </a:cxn>
              <a:cxn ang="0">
                <a:pos x="r" y="vc"/>
              </a:cxn>
              <a:cxn ang="cd4">
                <a:pos x="hc" y="b"/>
              </a:cxn>
              <a:cxn ang="cd2">
                <a:pos x="l" y="vc"/>
              </a:cxn>
            </a:cxnLst>
            <a:rect l="f17" t="f20" r="f18" b="f19"/>
            <a:pathLst>
              <a:path w="6344920">
                <a:moveTo>
                  <a:pt x="f2" y="f2"/>
                </a:moveTo>
                <a:lnTo>
                  <a:pt x="f4" y="f2"/>
                </a:lnTo>
              </a:path>
            </a:pathLst>
          </a:custGeom>
          <a:noFill/>
          <a:ln w="13459" cap="flat">
            <a:solidFill>
              <a:srgbClr val="A5A5A5"/>
            </a:solidFill>
            <a:prstDash val="solid"/>
            <a:miter/>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endParaRPr>
          </a:p>
        </p:txBody>
      </p:sp>
      <p:sp>
        <p:nvSpPr>
          <p:cNvPr id="21" name="object 19"/>
          <p:cNvSpPr/>
          <p:nvPr/>
        </p:nvSpPr>
        <p:spPr>
          <a:xfrm>
            <a:off x="2769443" y="3042153"/>
            <a:ext cx="6344921" cy="0"/>
          </a:xfrm>
          <a:custGeom>
            <a:avLst/>
            <a:gdLst>
              <a:gd name="f0" fmla="val w"/>
              <a:gd name="f1" fmla="val h"/>
              <a:gd name="f2" fmla="val 0"/>
              <a:gd name="f3" fmla="val 6344920"/>
              <a:gd name="f4" fmla="val 6344412"/>
              <a:gd name="f5" fmla="*/ f0 1 6344920"/>
              <a:gd name="f6" fmla="*/ f1 1 0"/>
              <a:gd name="f7" fmla="val f2"/>
              <a:gd name="f8" fmla="val f3"/>
              <a:gd name="f9" fmla="+- f7 0 f7"/>
              <a:gd name="f10" fmla="+- f8 0 f7"/>
              <a:gd name="f11" fmla="*/ f10 1 6344920"/>
              <a:gd name="f12" fmla="*/ f9 1 0"/>
              <a:gd name="f13" fmla="*/ 0 1 f11"/>
              <a:gd name="f14" fmla="*/ 6344920 1 f11"/>
              <a:gd name="f15" fmla="*/ 0 1 f12"/>
              <a:gd name="f16" fmla="*/ 1 1 f12"/>
              <a:gd name="f17" fmla="*/ f13 f5 1"/>
              <a:gd name="f18" fmla="*/ f14 f5 1"/>
              <a:gd name="f19" fmla="*/ f16 f6 1"/>
              <a:gd name="f20" fmla="*/ f15 f6 1"/>
            </a:gdLst>
            <a:ahLst/>
            <a:cxnLst>
              <a:cxn ang="3cd4">
                <a:pos x="hc" y="t"/>
              </a:cxn>
              <a:cxn ang="0">
                <a:pos x="r" y="vc"/>
              </a:cxn>
              <a:cxn ang="cd4">
                <a:pos x="hc" y="b"/>
              </a:cxn>
              <a:cxn ang="cd2">
                <a:pos x="l" y="vc"/>
              </a:cxn>
            </a:cxnLst>
            <a:rect l="f17" t="f20" r="f18" b="f19"/>
            <a:pathLst>
              <a:path w="6344920">
                <a:moveTo>
                  <a:pt x="f2" y="f2"/>
                </a:moveTo>
                <a:lnTo>
                  <a:pt x="f4" y="f2"/>
                </a:lnTo>
              </a:path>
            </a:pathLst>
          </a:custGeom>
          <a:noFill/>
          <a:ln w="14987" cap="flat">
            <a:solidFill>
              <a:srgbClr val="A5A5A5"/>
            </a:solidFill>
            <a:prstDash val="solid"/>
            <a:miter/>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endParaRPr>
          </a:p>
        </p:txBody>
      </p:sp>
      <p:sp>
        <p:nvSpPr>
          <p:cNvPr id="22" name="object 20"/>
          <p:cNvSpPr/>
          <p:nvPr/>
        </p:nvSpPr>
        <p:spPr>
          <a:xfrm>
            <a:off x="2756723" y="3654042"/>
            <a:ext cx="6344921" cy="0"/>
          </a:xfrm>
          <a:custGeom>
            <a:avLst/>
            <a:gdLst>
              <a:gd name="f0" fmla="val w"/>
              <a:gd name="f1" fmla="val h"/>
              <a:gd name="f2" fmla="val 0"/>
              <a:gd name="f3" fmla="val 6344920"/>
              <a:gd name="f4" fmla="val 6344412"/>
              <a:gd name="f5" fmla="*/ f0 1 6344920"/>
              <a:gd name="f6" fmla="*/ f1 1 0"/>
              <a:gd name="f7" fmla="val f2"/>
              <a:gd name="f8" fmla="val f3"/>
              <a:gd name="f9" fmla="+- f7 0 f7"/>
              <a:gd name="f10" fmla="+- f8 0 f7"/>
              <a:gd name="f11" fmla="*/ f10 1 6344920"/>
              <a:gd name="f12" fmla="*/ f9 1 0"/>
              <a:gd name="f13" fmla="*/ 0 1 f11"/>
              <a:gd name="f14" fmla="*/ 6344920 1 f11"/>
              <a:gd name="f15" fmla="*/ 0 1 f12"/>
              <a:gd name="f16" fmla="*/ 1 1 f12"/>
              <a:gd name="f17" fmla="*/ f13 f5 1"/>
              <a:gd name="f18" fmla="*/ f14 f5 1"/>
              <a:gd name="f19" fmla="*/ f16 f6 1"/>
              <a:gd name="f20" fmla="*/ f15 f6 1"/>
            </a:gdLst>
            <a:ahLst/>
            <a:cxnLst>
              <a:cxn ang="3cd4">
                <a:pos x="hc" y="t"/>
              </a:cxn>
              <a:cxn ang="0">
                <a:pos x="r" y="vc"/>
              </a:cxn>
              <a:cxn ang="cd4">
                <a:pos x="hc" y="b"/>
              </a:cxn>
              <a:cxn ang="cd2">
                <a:pos x="l" y="vc"/>
              </a:cxn>
            </a:cxnLst>
            <a:rect l="f17" t="f20" r="f18" b="f19"/>
            <a:pathLst>
              <a:path w="6344920">
                <a:moveTo>
                  <a:pt x="f2" y="f2"/>
                </a:moveTo>
                <a:lnTo>
                  <a:pt x="f4" y="f2"/>
                </a:lnTo>
              </a:path>
            </a:pathLst>
          </a:custGeom>
          <a:noFill/>
          <a:ln w="14987" cap="flat">
            <a:solidFill>
              <a:srgbClr val="A5A5A5"/>
            </a:solidFill>
            <a:prstDash val="solid"/>
            <a:miter/>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endParaRPr>
          </a:p>
        </p:txBody>
      </p:sp>
      <p:sp>
        <p:nvSpPr>
          <p:cNvPr id="23" name="object 21"/>
          <p:cNvSpPr/>
          <p:nvPr/>
        </p:nvSpPr>
        <p:spPr>
          <a:xfrm>
            <a:off x="2769443" y="4129530"/>
            <a:ext cx="4517392" cy="32388"/>
          </a:xfrm>
          <a:custGeom>
            <a:avLst/>
            <a:gdLst>
              <a:gd name="f0" fmla="val w"/>
              <a:gd name="f1" fmla="val h"/>
              <a:gd name="f2" fmla="val 0"/>
              <a:gd name="f3" fmla="val 4517390"/>
              <a:gd name="f4" fmla="val 32385"/>
              <a:gd name="f5" fmla="val 32003"/>
              <a:gd name="f6" fmla="val 19812"/>
              <a:gd name="f7" fmla="val 4517136"/>
              <a:gd name="f8" fmla="val 13716"/>
              <a:gd name="f9" fmla="*/ f0 1 4517390"/>
              <a:gd name="f10" fmla="*/ f1 1 32385"/>
              <a:gd name="f11" fmla="val f2"/>
              <a:gd name="f12" fmla="val f3"/>
              <a:gd name="f13" fmla="val f4"/>
              <a:gd name="f14" fmla="+- f13 0 f11"/>
              <a:gd name="f15" fmla="+- f12 0 f11"/>
              <a:gd name="f16" fmla="*/ f15 1 4517390"/>
              <a:gd name="f17" fmla="*/ f14 1 32385"/>
              <a:gd name="f18" fmla="*/ f11 1 f16"/>
              <a:gd name="f19" fmla="*/ f12 1 f16"/>
              <a:gd name="f20" fmla="*/ f11 1 f17"/>
              <a:gd name="f21" fmla="*/ f13 1 f17"/>
              <a:gd name="f22" fmla="*/ f18 f9 1"/>
              <a:gd name="f23" fmla="*/ f19 f9 1"/>
              <a:gd name="f24" fmla="*/ f21 f10 1"/>
              <a:gd name="f25" fmla="*/ f20 f10 1"/>
            </a:gdLst>
            <a:ahLst/>
            <a:cxnLst>
              <a:cxn ang="3cd4">
                <a:pos x="hc" y="t"/>
              </a:cxn>
              <a:cxn ang="0">
                <a:pos x="r" y="vc"/>
              </a:cxn>
              <a:cxn ang="cd4">
                <a:pos x="hc" y="b"/>
              </a:cxn>
              <a:cxn ang="cd2">
                <a:pos x="l" y="vc"/>
              </a:cxn>
            </a:cxnLst>
            <a:rect l="f22" t="f25" r="f23" b="f24"/>
            <a:pathLst>
              <a:path w="4517390" h="32385">
                <a:moveTo>
                  <a:pt x="f2" y="f5"/>
                </a:moveTo>
                <a:lnTo>
                  <a:pt x="f2" y="f6"/>
                </a:lnTo>
                <a:lnTo>
                  <a:pt x="f7" y="f2"/>
                </a:lnTo>
                <a:lnTo>
                  <a:pt x="f7" y="f8"/>
                </a:lnTo>
                <a:lnTo>
                  <a:pt x="f2" y="f5"/>
                </a:lnTo>
                <a:close/>
              </a:path>
            </a:pathLst>
          </a:custGeom>
          <a:solidFill>
            <a:srgbClr val="A5A5A5"/>
          </a:solidFill>
          <a:ln cap="flat">
            <a:noFill/>
            <a:prstDash val="solid"/>
          </a:ln>
        </p:spPr>
        <p:txBody>
          <a:bodyPr vert="horz" wrap="square" lIns="0" tIns="0" rIns="0" bIns="0" anchor="t"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en-GB" sz="1800" b="0" i="0" u="none" strike="noStrike" kern="1200" cap="none" spc="0" baseline="0">
              <a:solidFill>
                <a:srgbClr val="000000"/>
              </a:solidFill>
              <a:uFillTx/>
            </a:endParaRPr>
          </a:p>
        </p:txBody>
      </p:sp>
      <p:sp>
        <p:nvSpPr>
          <p:cNvPr id="24" name="object 22"/>
          <p:cNvSpPr txBox="1"/>
          <p:nvPr/>
        </p:nvSpPr>
        <p:spPr>
          <a:xfrm>
            <a:off x="7288106" y="2038599"/>
            <a:ext cx="2042156" cy="215441"/>
          </a:xfrm>
          <a:prstGeom prst="rect">
            <a:avLst/>
          </a:prstGeom>
          <a:solidFill>
            <a:srgbClr val="00AF50"/>
          </a:solidFill>
          <a:ln cap="flat">
            <a:noFill/>
          </a:ln>
        </p:spPr>
        <p:txBody>
          <a:bodyPr vert="horz" wrap="square" lIns="0" tIns="0" rIns="0" bIns="0" anchor="t" anchorCtr="0" compatLnSpc="1">
            <a:spAutoFit/>
          </a:bodyPr>
          <a:lstStyle/>
          <a:p>
            <a:pPr marL="71122"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400" b="0" i="0" u="none" strike="noStrike" kern="1200" cap="none" spc="0" baseline="0">
                <a:solidFill>
                  <a:srgbClr val="FFFFFF"/>
                </a:solidFill>
                <a:uFillTx/>
                <a:cs typeface="Courier New"/>
              </a:rPr>
              <a:t>Main benefit test</a:t>
            </a:r>
          </a:p>
        </p:txBody>
      </p:sp>
      <p:sp>
        <p:nvSpPr>
          <p:cNvPr id="25" name="object 24"/>
          <p:cNvSpPr txBox="1"/>
          <p:nvPr/>
        </p:nvSpPr>
        <p:spPr>
          <a:xfrm>
            <a:off x="7288106" y="3120646"/>
            <a:ext cx="2177625" cy="430883"/>
          </a:xfrm>
          <a:prstGeom prst="rect">
            <a:avLst/>
          </a:prstGeom>
          <a:solidFill>
            <a:srgbClr val="00AF50"/>
          </a:solidFill>
          <a:ln cap="flat">
            <a:noFill/>
          </a:ln>
        </p:spPr>
        <p:txBody>
          <a:bodyPr vert="horz" wrap="square" lIns="0" tIns="0" rIns="0" bIns="0" anchor="t" anchorCtr="0" compatLnSpc="1">
            <a:spAutoFit/>
          </a:bodyPr>
          <a:lstStyle/>
          <a:p>
            <a:pPr marL="71122"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400" b="0" i="0" u="none" strike="noStrike" kern="1200" cap="none" spc="0" baseline="0">
                <a:solidFill>
                  <a:srgbClr val="FFFFFF"/>
                </a:solidFill>
                <a:uFillTx/>
                <a:cs typeface="Courier New"/>
              </a:rPr>
              <a:t>C.1.b(i), c, d: Main benefit test</a:t>
            </a:r>
          </a:p>
        </p:txBody>
      </p:sp>
      <p:sp>
        <p:nvSpPr>
          <p:cNvPr id="26" name="object 25"/>
          <p:cNvSpPr txBox="1"/>
          <p:nvPr/>
        </p:nvSpPr>
        <p:spPr>
          <a:xfrm>
            <a:off x="1267769" y="4761838"/>
            <a:ext cx="7338060" cy="1231106"/>
          </a:xfrm>
          <a:prstGeom prst="rect">
            <a:avLst/>
          </a:prstGeom>
          <a:noFill/>
          <a:ln cap="flat">
            <a:noFill/>
          </a:ln>
        </p:spPr>
        <p:txBody>
          <a:bodyPr vert="horz" wrap="square" lIns="0" tIns="0" rIns="0" bIns="0" anchor="t" anchorCtr="0" compatLnSpc="1">
            <a:spAutoFit/>
          </a:bodyPr>
          <a:lstStyle/>
          <a:p>
            <a:pPr marL="299081" marR="5084" lvl="0" indent="-286380" algn="l" defTabSz="914400" rtl="0" fontAlgn="auto" hangingPunct="1">
              <a:lnSpc>
                <a:spcPct val="100000"/>
              </a:lnSpc>
              <a:spcBef>
                <a:spcPts val="0"/>
              </a:spcBef>
              <a:spcAft>
                <a:spcPts val="0"/>
              </a:spcAft>
              <a:buSzPct val="100000"/>
              <a:buFont typeface="Arial"/>
              <a:buChar char="•"/>
              <a:tabLst>
                <a:tab pos="299711" algn="l"/>
              </a:tabLst>
              <a:defRPr sz="1800" b="0" i="0" u="none" strike="noStrike" kern="0" cap="none" spc="0" baseline="0">
                <a:solidFill>
                  <a:srgbClr val="000000"/>
                </a:solidFill>
                <a:uFillTx/>
              </a:defRPr>
            </a:pPr>
            <a:r>
              <a:rPr lang="nl-NL" sz="1600" b="0" i="0" u="none" strike="noStrike" kern="1200" cap="none" spc="-10" baseline="0" dirty="0">
                <a:solidFill>
                  <a:srgbClr val="000000"/>
                </a:solidFill>
                <a:uFillTx/>
                <a:cs typeface="Georgia"/>
              </a:rPr>
              <a:t>De</a:t>
            </a:r>
            <a:r>
              <a:rPr lang="nl-NL" sz="1600" b="0" i="0" u="none" strike="noStrike" kern="1200" cap="none" spc="10" baseline="0" dirty="0">
                <a:solidFill>
                  <a:srgbClr val="000000"/>
                </a:solidFill>
                <a:uFillTx/>
                <a:cs typeface="Georgia"/>
              </a:rPr>
              <a:t> </a:t>
            </a:r>
            <a:r>
              <a:rPr lang="nl-NL" sz="1600" b="0" i="0" u="none" strike="noStrike" kern="1200" cap="none" spc="10" baseline="0" dirty="0" smtClean="0">
                <a:solidFill>
                  <a:srgbClr val="000000"/>
                </a:solidFill>
                <a:uFillTx/>
                <a:cs typeface="Georgia"/>
              </a:rPr>
              <a:t>generieke </a:t>
            </a:r>
            <a:r>
              <a:rPr lang="nl-NL" sz="1600" b="0" i="0" u="none" strike="noStrike" kern="1200" cap="none" spc="-570" baseline="0" dirty="0" smtClean="0">
                <a:solidFill>
                  <a:srgbClr val="000000"/>
                </a:solidFill>
                <a:uFillTx/>
                <a:cs typeface="Courier New"/>
              </a:rPr>
              <a:t>      </a:t>
            </a:r>
            <a:r>
              <a:rPr lang="nl-NL" sz="1600" b="0" i="0" u="none" strike="noStrike" kern="1200" cap="none" spc="-15" baseline="0" dirty="0" smtClean="0">
                <a:solidFill>
                  <a:srgbClr val="000000"/>
                </a:solidFill>
                <a:uFillTx/>
                <a:cs typeface="Georgia"/>
              </a:rPr>
              <a:t>weze</a:t>
            </a:r>
            <a:r>
              <a:rPr lang="nl-NL" sz="1600" b="0" i="0" u="none" strike="noStrike" kern="1200" cap="none" spc="0" baseline="0" dirty="0" smtClean="0">
                <a:solidFill>
                  <a:srgbClr val="000000"/>
                </a:solidFill>
                <a:uFillTx/>
                <a:cs typeface="Georgia"/>
              </a:rPr>
              <a:t>n</a:t>
            </a:r>
            <a:r>
              <a:rPr lang="nl-NL" sz="1600" b="0" i="0" u="none" strike="noStrike" kern="1200" cap="none" spc="-15" baseline="0" dirty="0" smtClean="0">
                <a:solidFill>
                  <a:srgbClr val="000000"/>
                </a:solidFill>
                <a:uFillTx/>
                <a:cs typeface="Georgia"/>
              </a:rPr>
              <a:t>s</a:t>
            </a:r>
            <a:r>
              <a:rPr lang="nl-NL" sz="1600" b="0" i="0" u="none" strike="noStrike" kern="1200" cap="none" spc="-20" baseline="0" dirty="0" smtClean="0">
                <a:solidFill>
                  <a:srgbClr val="000000"/>
                </a:solidFill>
                <a:uFillTx/>
                <a:cs typeface="Georgia"/>
              </a:rPr>
              <a:t>k</a:t>
            </a:r>
            <a:r>
              <a:rPr lang="nl-NL" sz="1600" b="0" i="0" u="none" strike="noStrike" kern="1200" cap="none" spc="-15" baseline="0" dirty="0" smtClean="0">
                <a:solidFill>
                  <a:srgbClr val="000000"/>
                </a:solidFill>
                <a:uFillTx/>
                <a:cs typeface="Georgia"/>
              </a:rPr>
              <a:t>enm</a:t>
            </a:r>
            <a:r>
              <a:rPr lang="nl-NL" sz="1600" b="0" i="0" u="none" strike="noStrike" kern="1200" cap="none" spc="0" baseline="0" dirty="0" smtClean="0">
                <a:solidFill>
                  <a:srgbClr val="000000"/>
                </a:solidFill>
                <a:uFillTx/>
                <a:cs typeface="Georgia"/>
              </a:rPr>
              <a:t>e</a:t>
            </a:r>
            <a:r>
              <a:rPr lang="nl-NL" sz="1600" b="0" i="0" u="none" strike="noStrike" kern="1200" cap="none" spc="-10" baseline="0" dirty="0" smtClean="0">
                <a:solidFill>
                  <a:srgbClr val="000000"/>
                </a:solidFill>
                <a:uFillTx/>
                <a:cs typeface="Georgia"/>
              </a:rPr>
              <a:t>r</a:t>
            </a:r>
            <a:r>
              <a:rPr lang="nl-NL" sz="1600" b="0" i="0" u="none" strike="noStrike" kern="1200" cap="none" spc="-5" baseline="0" dirty="0" smtClean="0">
                <a:solidFill>
                  <a:srgbClr val="000000"/>
                </a:solidFill>
                <a:uFillTx/>
                <a:cs typeface="Georgia"/>
              </a:rPr>
              <a:t>k</a:t>
            </a:r>
            <a:r>
              <a:rPr lang="nl-NL" sz="1600" b="0" i="0" u="none" strike="noStrike" kern="1200" cap="none" spc="-15" baseline="0" dirty="0" smtClean="0">
                <a:solidFill>
                  <a:srgbClr val="000000"/>
                </a:solidFill>
                <a:uFillTx/>
                <a:cs typeface="Georgia"/>
              </a:rPr>
              <a:t>e</a:t>
            </a:r>
            <a:r>
              <a:rPr lang="nl-NL" sz="1600" b="0" i="0" u="none" strike="noStrike" kern="1200" cap="none" spc="-10" baseline="0" dirty="0" smtClean="0">
                <a:solidFill>
                  <a:srgbClr val="000000"/>
                </a:solidFill>
                <a:uFillTx/>
                <a:cs typeface="Georgia"/>
              </a:rPr>
              <a:t>n</a:t>
            </a:r>
            <a:r>
              <a:rPr lang="nl-NL" sz="1600" b="0" i="0" u="none" strike="noStrike" kern="1200" cap="none" spc="60" baseline="0" dirty="0" smtClean="0">
                <a:solidFill>
                  <a:srgbClr val="000000"/>
                </a:solidFill>
                <a:uFillTx/>
                <a:cs typeface="Georgia"/>
              </a:rPr>
              <a:t> </a:t>
            </a:r>
            <a:r>
              <a:rPr lang="nl-NL" sz="1600" b="0" i="0" u="none" strike="noStrike" kern="1200" cap="none" spc="0" baseline="0" dirty="0">
                <a:solidFill>
                  <a:srgbClr val="000000"/>
                </a:solidFill>
                <a:uFillTx/>
                <a:cs typeface="Georgia"/>
              </a:rPr>
              <a:t>z</a:t>
            </a:r>
            <a:r>
              <a:rPr lang="nl-NL" sz="1600" b="0" i="0" u="none" strike="noStrike" kern="1200" cap="none" spc="-10" baseline="0" dirty="0">
                <a:solidFill>
                  <a:srgbClr val="000000"/>
                </a:solidFill>
                <a:uFillTx/>
                <a:cs typeface="Georgia"/>
              </a:rPr>
              <a:t>i</a:t>
            </a:r>
            <a:r>
              <a:rPr lang="nl-NL" sz="1600" b="0" i="0" u="none" strike="noStrike" kern="1200" cap="none" spc="-15" baseline="0" dirty="0">
                <a:solidFill>
                  <a:srgbClr val="000000"/>
                </a:solidFill>
                <a:uFillTx/>
                <a:cs typeface="Georgia"/>
              </a:rPr>
              <a:t>e</a:t>
            </a:r>
            <a:r>
              <a:rPr lang="nl-NL" sz="1600" b="0" i="0" u="none" strike="noStrike" kern="1200" cap="none" spc="-10" baseline="0" dirty="0">
                <a:solidFill>
                  <a:srgbClr val="000000"/>
                </a:solidFill>
                <a:uFillTx/>
                <a:cs typeface="Georgia"/>
              </a:rPr>
              <a:t>n</a:t>
            </a:r>
            <a:r>
              <a:rPr lang="nl-NL" sz="1600" b="0" i="0" u="none" strike="noStrike" kern="1200" cap="none" spc="25" baseline="0" dirty="0">
                <a:solidFill>
                  <a:srgbClr val="000000"/>
                </a:solidFill>
                <a:uFillTx/>
                <a:cs typeface="Georgia"/>
              </a:rPr>
              <a:t> </a:t>
            </a:r>
            <a:r>
              <a:rPr lang="nl-NL" sz="1600" b="0" i="0" u="none" strike="noStrike" kern="1200" cap="none" spc="-10" baseline="0" dirty="0">
                <a:solidFill>
                  <a:srgbClr val="000000"/>
                </a:solidFill>
                <a:uFillTx/>
                <a:cs typeface="Georgia"/>
              </a:rPr>
              <a:t>op</a:t>
            </a:r>
            <a:r>
              <a:rPr lang="nl-NL" sz="1600" b="0" i="0" u="none" strike="noStrike" kern="1200" cap="none" spc="-5" baseline="0" dirty="0">
                <a:solidFill>
                  <a:srgbClr val="000000"/>
                </a:solidFill>
                <a:uFillTx/>
                <a:cs typeface="Georgia"/>
              </a:rPr>
              <a:t> d</a:t>
            </a:r>
            <a:r>
              <a:rPr lang="nl-NL" sz="1600" b="0" i="0" u="none" strike="noStrike" kern="1200" cap="none" spc="-10" baseline="0" dirty="0">
                <a:solidFill>
                  <a:srgbClr val="000000"/>
                </a:solidFill>
                <a:uFillTx/>
                <a:cs typeface="Georgia"/>
              </a:rPr>
              <a:t>e</a:t>
            </a:r>
            <a:r>
              <a:rPr lang="nl-NL" sz="1600" b="0" i="0" u="none" strike="noStrike" kern="1200" cap="none" spc="5" baseline="0" dirty="0">
                <a:solidFill>
                  <a:srgbClr val="000000"/>
                </a:solidFill>
                <a:uFillTx/>
                <a:cs typeface="Georgia"/>
              </a:rPr>
              <a:t> </a:t>
            </a:r>
            <a:r>
              <a:rPr lang="nl-NL" sz="1600" b="0" i="0" u="none" strike="noStrike" kern="1200" cap="none" spc="-5" baseline="0" dirty="0">
                <a:solidFill>
                  <a:srgbClr val="000000"/>
                </a:solidFill>
                <a:uFillTx/>
                <a:cs typeface="Georgia"/>
              </a:rPr>
              <a:t>v</a:t>
            </a:r>
            <a:r>
              <a:rPr lang="nl-NL" sz="1600" b="0" i="0" u="none" strike="noStrike" kern="1200" cap="none" spc="-10" baseline="0" dirty="0">
                <a:solidFill>
                  <a:srgbClr val="000000"/>
                </a:solidFill>
                <a:uFillTx/>
                <a:cs typeface="Georgia"/>
              </a:rPr>
              <a:t>orm</a:t>
            </a:r>
            <a:r>
              <a:rPr lang="nl-NL" sz="1600" b="0" i="0" u="none" strike="noStrike" kern="1200" cap="none" spc="10" baseline="0" dirty="0">
                <a:solidFill>
                  <a:srgbClr val="000000"/>
                </a:solidFill>
                <a:uFillTx/>
                <a:cs typeface="Georgia"/>
              </a:rPr>
              <a:t> </a:t>
            </a:r>
            <a:r>
              <a:rPr lang="nl-NL" sz="1600" b="0" i="0" u="none" strike="noStrike" kern="1200" cap="none" spc="-15" baseline="0" dirty="0">
                <a:solidFill>
                  <a:srgbClr val="000000"/>
                </a:solidFill>
                <a:uFillTx/>
                <a:cs typeface="Georgia"/>
              </a:rPr>
              <a:t>e</a:t>
            </a:r>
            <a:r>
              <a:rPr lang="nl-NL" sz="1600" b="0" i="0" u="none" strike="noStrike" kern="1200" cap="none" spc="-10" baseline="0" dirty="0">
                <a:solidFill>
                  <a:srgbClr val="000000"/>
                </a:solidFill>
                <a:uFillTx/>
                <a:cs typeface="Georgia"/>
              </a:rPr>
              <a:t>n</a:t>
            </a:r>
            <a:r>
              <a:rPr lang="nl-NL" sz="1600" b="0" i="0" u="none" strike="noStrike" kern="1200" cap="none" spc="25" baseline="0" dirty="0">
                <a:solidFill>
                  <a:srgbClr val="000000"/>
                </a:solidFill>
                <a:uFillTx/>
                <a:cs typeface="Georgia"/>
              </a:rPr>
              <a:t> </a:t>
            </a:r>
            <a:r>
              <a:rPr lang="nl-NL" sz="1600" b="0" i="0" u="none" strike="noStrike" kern="1200" cap="none" spc="-20" baseline="0" dirty="0">
                <a:solidFill>
                  <a:srgbClr val="000000"/>
                </a:solidFill>
                <a:uFillTx/>
                <a:cs typeface="Georgia"/>
              </a:rPr>
              <a:t>d</a:t>
            </a:r>
            <a:r>
              <a:rPr lang="nl-NL" sz="1600" b="0" i="0" u="none" strike="noStrike" kern="1200" cap="none" spc="-10" baseline="0" dirty="0">
                <a:solidFill>
                  <a:srgbClr val="000000"/>
                </a:solidFill>
                <a:uFillTx/>
                <a:cs typeface="Georgia"/>
              </a:rPr>
              <a:t>e</a:t>
            </a:r>
            <a:r>
              <a:rPr lang="nl-NL" sz="1600" b="0" i="0" u="none" strike="noStrike" kern="1200" cap="none" spc="5" baseline="0" dirty="0">
                <a:solidFill>
                  <a:srgbClr val="000000"/>
                </a:solidFill>
                <a:uFillTx/>
                <a:cs typeface="Georgia"/>
              </a:rPr>
              <a:t> </a:t>
            </a:r>
            <a:r>
              <a:rPr lang="nl-NL" sz="1600" b="0" i="0" u="none" strike="noStrike" kern="1200" cap="none" spc="-5" baseline="0" dirty="0">
                <a:solidFill>
                  <a:srgbClr val="000000"/>
                </a:solidFill>
                <a:uFillTx/>
                <a:cs typeface="Georgia"/>
              </a:rPr>
              <a:t>v</a:t>
            </a:r>
            <a:r>
              <a:rPr lang="nl-NL" sz="1600" b="0" i="0" u="none" strike="noStrike" kern="1200" cap="none" spc="-15" baseline="0" dirty="0">
                <a:solidFill>
                  <a:srgbClr val="000000"/>
                </a:solidFill>
                <a:uFillTx/>
                <a:cs typeface="Georgia"/>
              </a:rPr>
              <a:t>e</a:t>
            </a:r>
            <a:r>
              <a:rPr lang="nl-NL" sz="1600" b="0" i="0" u="none" strike="noStrike" kern="1200" cap="none" spc="-10" baseline="0" dirty="0">
                <a:solidFill>
                  <a:srgbClr val="000000"/>
                </a:solidFill>
                <a:uFillTx/>
                <a:cs typeface="Georgia"/>
              </a:rPr>
              <a:t>r</a:t>
            </a:r>
            <a:r>
              <a:rPr lang="nl-NL" sz="1600" b="0" i="0" u="none" strike="noStrike" kern="1200" cap="none" spc="-15" baseline="0" dirty="0">
                <a:solidFill>
                  <a:srgbClr val="000000"/>
                </a:solidFill>
                <a:uFillTx/>
                <a:cs typeface="Georgia"/>
              </a:rPr>
              <a:t>h</a:t>
            </a:r>
            <a:r>
              <a:rPr lang="nl-NL" sz="1600" b="0" i="0" u="none" strike="noStrike" kern="1200" cap="none" spc="-10" baseline="0" dirty="0">
                <a:solidFill>
                  <a:srgbClr val="000000"/>
                </a:solidFill>
                <a:uFillTx/>
                <a:cs typeface="Georgia"/>
              </a:rPr>
              <a:t>o</a:t>
            </a:r>
            <a:r>
              <a:rPr lang="nl-NL" sz="1600" b="0" i="0" u="none" strike="noStrike" kern="1200" cap="none" spc="-5" baseline="0" dirty="0">
                <a:solidFill>
                  <a:srgbClr val="000000"/>
                </a:solidFill>
                <a:uFillTx/>
                <a:cs typeface="Georgia"/>
              </a:rPr>
              <a:t>u</a:t>
            </a:r>
            <a:r>
              <a:rPr lang="nl-NL" sz="1600" b="0" i="0" u="none" strike="noStrike" kern="1200" cap="none" spc="-20" baseline="0" dirty="0">
                <a:solidFill>
                  <a:srgbClr val="000000"/>
                </a:solidFill>
                <a:uFillTx/>
                <a:cs typeface="Georgia"/>
              </a:rPr>
              <a:t>d</a:t>
            </a:r>
            <a:r>
              <a:rPr lang="nl-NL" sz="1600" b="0" i="0" u="none" strike="noStrike" kern="1200" cap="none" spc="-10" baseline="0" dirty="0">
                <a:solidFill>
                  <a:srgbClr val="000000"/>
                </a:solidFill>
                <a:uFillTx/>
                <a:cs typeface="Georgia"/>
              </a:rPr>
              <a:t>ing</a:t>
            </a:r>
            <a:r>
              <a:rPr lang="nl-NL" sz="1600" b="0" i="0" u="none" strike="noStrike" kern="1200" cap="none" spc="60" baseline="0" dirty="0">
                <a:solidFill>
                  <a:srgbClr val="000000"/>
                </a:solidFill>
                <a:uFillTx/>
                <a:cs typeface="Georgia"/>
              </a:rPr>
              <a:t> </a:t>
            </a:r>
            <a:r>
              <a:rPr lang="nl-NL" sz="1600" b="0" i="0" u="none" strike="noStrike" kern="1200" cap="none" spc="-20" baseline="0" dirty="0">
                <a:solidFill>
                  <a:srgbClr val="000000"/>
                </a:solidFill>
                <a:uFillTx/>
                <a:cs typeface="Georgia"/>
              </a:rPr>
              <a:t>t</a:t>
            </a:r>
            <a:r>
              <a:rPr lang="nl-NL" sz="1600" b="0" i="0" u="none" strike="noStrike" kern="1200" cap="none" spc="-5" baseline="0" dirty="0">
                <a:solidFill>
                  <a:srgbClr val="000000"/>
                </a:solidFill>
                <a:uFillTx/>
                <a:cs typeface="Georgia"/>
              </a:rPr>
              <a:t>u</a:t>
            </a:r>
            <a:r>
              <a:rPr lang="nl-NL" sz="1600" b="0" i="0" u="none" strike="noStrike" kern="1200" cap="none" spc="-15" baseline="0" dirty="0">
                <a:solidFill>
                  <a:srgbClr val="000000"/>
                </a:solidFill>
                <a:uFillTx/>
                <a:cs typeface="Georgia"/>
              </a:rPr>
              <a:t>sse</a:t>
            </a:r>
            <a:r>
              <a:rPr lang="nl-NL" sz="1600" b="0" i="0" u="none" strike="noStrike" kern="1200" cap="none" spc="-10" baseline="0" dirty="0">
                <a:solidFill>
                  <a:srgbClr val="000000"/>
                </a:solidFill>
                <a:uFillTx/>
                <a:cs typeface="Georgia"/>
              </a:rPr>
              <a:t>n</a:t>
            </a:r>
            <a:r>
              <a:rPr lang="nl-NL" sz="1600" b="0" i="0" u="none" strike="noStrike" kern="1200" cap="none" spc="25" baseline="0" dirty="0">
                <a:solidFill>
                  <a:srgbClr val="000000"/>
                </a:solidFill>
                <a:uFillTx/>
                <a:cs typeface="Georgia"/>
              </a:rPr>
              <a:t> </a:t>
            </a:r>
            <a:r>
              <a:rPr lang="nl-NL" sz="1600" b="0" i="0" u="none" strike="noStrike" kern="1200" cap="none" spc="-20" baseline="0" dirty="0">
                <a:solidFill>
                  <a:srgbClr val="000000"/>
                </a:solidFill>
                <a:uFillTx/>
                <a:cs typeface="Georgia"/>
              </a:rPr>
              <a:t>d</a:t>
            </a:r>
            <a:r>
              <a:rPr lang="nl-NL" sz="1600" b="0" i="0" u="none" strike="noStrike" kern="1200" cap="none" spc="-10" baseline="0" dirty="0">
                <a:solidFill>
                  <a:srgbClr val="000000"/>
                </a:solidFill>
                <a:uFillTx/>
                <a:cs typeface="Georgia"/>
              </a:rPr>
              <a:t>e</a:t>
            </a:r>
            <a:r>
              <a:rPr lang="nl-NL" sz="1600" b="0" i="0" u="none" strike="noStrike" kern="1200" cap="none" spc="-5" baseline="0" dirty="0">
                <a:solidFill>
                  <a:srgbClr val="000000"/>
                </a:solidFill>
                <a:uFillTx/>
                <a:cs typeface="Georgia"/>
              </a:rPr>
              <a:t> </a:t>
            </a:r>
            <a:r>
              <a:rPr lang="nl-NL" sz="1600" b="0" i="0" u="none" strike="noStrike" kern="1200" cap="none" spc="-10" baseline="0" dirty="0">
                <a:solidFill>
                  <a:srgbClr val="000000"/>
                </a:solidFill>
                <a:uFillTx/>
                <a:cs typeface="Georgia"/>
              </a:rPr>
              <a:t>i</a:t>
            </a:r>
            <a:r>
              <a:rPr lang="nl-NL" sz="1600" b="0" i="0" u="none" strike="noStrike" kern="1200" cap="none" spc="0" baseline="0" dirty="0">
                <a:solidFill>
                  <a:srgbClr val="000000"/>
                </a:solidFill>
                <a:uFillTx/>
                <a:cs typeface="Georgia"/>
              </a:rPr>
              <a:t>n</a:t>
            </a:r>
            <a:r>
              <a:rPr lang="nl-NL" sz="1600" b="0" i="0" u="none" strike="noStrike" kern="1200" cap="none" spc="-20" baseline="0" dirty="0">
                <a:solidFill>
                  <a:srgbClr val="000000"/>
                </a:solidFill>
                <a:uFillTx/>
                <a:cs typeface="Georgia"/>
              </a:rPr>
              <a:t>t</a:t>
            </a:r>
            <a:r>
              <a:rPr lang="nl-NL" sz="1600" b="0" i="0" u="none" strike="noStrike" kern="1200" cap="none" spc="-15" baseline="0" dirty="0">
                <a:solidFill>
                  <a:srgbClr val="000000"/>
                </a:solidFill>
                <a:uFillTx/>
                <a:cs typeface="Georgia"/>
              </a:rPr>
              <a:t>erme</a:t>
            </a:r>
            <a:r>
              <a:rPr lang="nl-NL" sz="1600" b="0" i="0" u="none" strike="noStrike" kern="1200" cap="none" spc="-20" baseline="0" dirty="0">
                <a:solidFill>
                  <a:srgbClr val="000000"/>
                </a:solidFill>
                <a:uFillTx/>
                <a:cs typeface="Georgia"/>
              </a:rPr>
              <a:t>d</a:t>
            </a:r>
            <a:r>
              <a:rPr lang="nl-NL" sz="1600" b="0" i="0" u="none" strike="noStrike" kern="1200" cap="none" spc="0" baseline="0" dirty="0">
                <a:solidFill>
                  <a:srgbClr val="000000"/>
                </a:solidFill>
                <a:uFillTx/>
                <a:cs typeface="Georgia"/>
              </a:rPr>
              <a:t>ia</a:t>
            </a:r>
            <a:r>
              <a:rPr lang="nl-NL" sz="1600" b="0" i="0" u="none" strike="noStrike" kern="1200" cap="none" spc="-10" baseline="0" dirty="0">
                <a:solidFill>
                  <a:srgbClr val="000000"/>
                </a:solidFill>
                <a:uFillTx/>
                <a:cs typeface="Georgia"/>
              </a:rPr>
              <a:t>ir</a:t>
            </a:r>
            <a:r>
              <a:rPr lang="nl-NL" sz="1600" b="0" i="0" u="none" strike="noStrike" kern="1200" cap="none" spc="45" baseline="0" dirty="0">
                <a:solidFill>
                  <a:srgbClr val="000000"/>
                </a:solidFill>
                <a:uFillTx/>
                <a:cs typeface="Georgia"/>
              </a:rPr>
              <a:t> </a:t>
            </a:r>
            <a:r>
              <a:rPr lang="nl-NL" sz="1600" b="0" i="0" u="none" strike="noStrike" kern="1200" cap="none" spc="0" baseline="0" dirty="0">
                <a:solidFill>
                  <a:srgbClr val="000000"/>
                </a:solidFill>
                <a:uFillTx/>
                <a:cs typeface="Georgia"/>
              </a:rPr>
              <a:t>e</a:t>
            </a:r>
            <a:r>
              <a:rPr lang="nl-NL" sz="1600" b="0" i="0" u="none" strike="noStrike" kern="1200" cap="none" spc="-10" baseline="0" dirty="0">
                <a:solidFill>
                  <a:srgbClr val="000000"/>
                </a:solidFill>
                <a:uFillTx/>
                <a:cs typeface="Georgia"/>
              </a:rPr>
              <a:t>n</a:t>
            </a:r>
            <a:r>
              <a:rPr lang="nl-NL" sz="1600" b="0" i="0" u="none" strike="noStrike" kern="1200" cap="none" spc="10" baseline="0" dirty="0">
                <a:solidFill>
                  <a:srgbClr val="000000"/>
                </a:solidFill>
                <a:uFillTx/>
                <a:cs typeface="Georgia"/>
              </a:rPr>
              <a:t> </a:t>
            </a:r>
            <a:r>
              <a:rPr lang="nl-NL" sz="1600" b="0" i="0" u="none" strike="noStrike" kern="1200" cap="none" spc="-20" baseline="0" dirty="0">
                <a:solidFill>
                  <a:srgbClr val="000000"/>
                </a:solidFill>
                <a:uFillTx/>
                <a:cs typeface="Georgia"/>
              </a:rPr>
              <a:t>d</a:t>
            </a:r>
            <a:r>
              <a:rPr lang="nl-NL" sz="1600" b="0" i="0" u="none" strike="noStrike" kern="1200" cap="none" spc="-10" baseline="0" dirty="0">
                <a:solidFill>
                  <a:srgbClr val="000000"/>
                </a:solidFill>
                <a:uFillTx/>
                <a:cs typeface="Georgia"/>
              </a:rPr>
              <a:t>e</a:t>
            </a:r>
            <a:r>
              <a:rPr lang="nl-NL" sz="1600" b="0" i="0" u="none" strike="noStrike" kern="1200" cap="none" spc="20" baseline="0" dirty="0">
                <a:solidFill>
                  <a:srgbClr val="000000"/>
                </a:solidFill>
                <a:uFillTx/>
                <a:cs typeface="Georgia"/>
              </a:rPr>
              <a:t> </a:t>
            </a:r>
            <a:r>
              <a:rPr lang="nl-NL" sz="1600" b="0" i="0" u="none" strike="noStrike" kern="1200" cap="none" spc="-30" baseline="0" dirty="0">
                <a:solidFill>
                  <a:srgbClr val="000000"/>
                </a:solidFill>
                <a:uFillTx/>
                <a:cs typeface="Georgia"/>
              </a:rPr>
              <a:t>b</a:t>
            </a:r>
            <a:r>
              <a:rPr lang="nl-NL" sz="1600" b="0" i="0" u="none" strike="noStrike" kern="1200" cap="none" spc="-15" baseline="0" dirty="0">
                <a:solidFill>
                  <a:srgbClr val="000000"/>
                </a:solidFill>
                <a:uFillTx/>
                <a:cs typeface="Georgia"/>
              </a:rPr>
              <a:t>e</a:t>
            </a:r>
            <a:r>
              <a:rPr lang="nl-NL" sz="1600" b="0" i="0" u="none" strike="noStrike" kern="1200" cap="none" spc="0" baseline="0" dirty="0">
                <a:solidFill>
                  <a:srgbClr val="000000"/>
                </a:solidFill>
                <a:uFillTx/>
                <a:cs typeface="Georgia"/>
              </a:rPr>
              <a:t>l</a:t>
            </a:r>
            <a:r>
              <a:rPr lang="nl-NL" sz="1600" b="0" i="0" u="none" strike="noStrike" kern="1200" cap="none" spc="-15" baseline="0" dirty="0">
                <a:solidFill>
                  <a:srgbClr val="000000"/>
                </a:solidFill>
                <a:uFillTx/>
                <a:cs typeface="Georgia"/>
              </a:rPr>
              <a:t>as</a:t>
            </a:r>
            <a:r>
              <a:rPr lang="nl-NL" sz="1600" b="0" i="0" u="none" strike="noStrike" kern="1200" cap="none" spc="-5" baseline="0" dirty="0">
                <a:solidFill>
                  <a:srgbClr val="000000"/>
                </a:solidFill>
                <a:uFillTx/>
                <a:cs typeface="Georgia"/>
              </a:rPr>
              <a:t>t</a:t>
            </a:r>
            <a:r>
              <a:rPr lang="nl-NL" sz="1600" b="0" i="0" u="none" strike="noStrike" kern="1200" cap="none" spc="-10" baseline="0" dirty="0">
                <a:solidFill>
                  <a:srgbClr val="000000"/>
                </a:solidFill>
                <a:uFillTx/>
                <a:cs typeface="Georgia"/>
              </a:rPr>
              <a:t>i</a:t>
            </a:r>
            <a:r>
              <a:rPr lang="nl-NL" sz="1600" b="0" i="0" u="none" strike="noStrike" kern="1200" cap="none" spc="0" baseline="0" dirty="0">
                <a:solidFill>
                  <a:srgbClr val="000000"/>
                </a:solidFill>
                <a:uFillTx/>
                <a:cs typeface="Georgia"/>
              </a:rPr>
              <a:t>n</a:t>
            </a:r>
            <a:r>
              <a:rPr lang="nl-NL" sz="1600" b="0" i="0" u="none" strike="noStrike" kern="1200" cap="none" spc="-10" baseline="0" dirty="0">
                <a:solidFill>
                  <a:srgbClr val="000000"/>
                </a:solidFill>
                <a:uFillTx/>
                <a:cs typeface="Georgia"/>
              </a:rPr>
              <a:t>g</a:t>
            </a:r>
            <a:r>
              <a:rPr lang="nl-NL" sz="1600" b="0" i="0" u="none" strike="noStrike" kern="1200" cap="none" spc="-15" baseline="0" dirty="0">
                <a:solidFill>
                  <a:srgbClr val="000000"/>
                </a:solidFill>
                <a:uFillTx/>
                <a:cs typeface="Georgia"/>
              </a:rPr>
              <a:t>pl</a:t>
            </a:r>
            <a:r>
              <a:rPr lang="nl-NL" sz="1600" b="0" i="0" u="none" strike="noStrike" kern="1200" cap="none" spc="0" baseline="0" dirty="0">
                <a:solidFill>
                  <a:srgbClr val="000000"/>
                </a:solidFill>
                <a:uFillTx/>
                <a:cs typeface="Georgia"/>
              </a:rPr>
              <a:t>i</a:t>
            </a:r>
            <a:r>
              <a:rPr lang="nl-NL" sz="1600" b="0" i="0" u="none" strike="noStrike" kern="1200" cap="none" spc="-5" baseline="0" dirty="0">
                <a:solidFill>
                  <a:srgbClr val="000000"/>
                </a:solidFill>
                <a:uFillTx/>
                <a:cs typeface="Georgia"/>
              </a:rPr>
              <a:t>c</a:t>
            </a:r>
            <a:r>
              <a:rPr lang="nl-NL" sz="1600" b="0" i="0" u="none" strike="noStrike" kern="1200" cap="none" spc="-30" baseline="0" dirty="0">
                <a:solidFill>
                  <a:srgbClr val="000000"/>
                </a:solidFill>
                <a:uFillTx/>
                <a:cs typeface="Georgia"/>
              </a:rPr>
              <a:t>h</a:t>
            </a:r>
            <a:r>
              <a:rPr lang="nl-NL" sz="1600" b="0" i="0" u="none" strike="noStrike" kern="1200" cap="none" spc="5" baseline="0" dirty="0">
                <a:solidFill>
                  <a:srgbClr val="000000"/>
                </a:solidFill>
                <a:uFillTx/>
                <a:cs typeface="Georgia"/>
              </a:rPr>
              <a:t>t</a:t>
            </a:r>
            <a:r>
              <a:rPr lang="nl-NL" sz="1600" b="0" i="0" u="none" strike="noStrike" kern="1200" cap="none" spc="-10" baseline="0" dirty="0">
                <a:solidFill>
                  <a:srgbClr val="000000"/>
                </a:solidFill>
                <a:uFillTx/>
                <a:cs typeface="Georgia"/>
              </a:rPr>
              <a:t>ige</a:t>
            </a:r>
            <a:endParaRPr lang="nl-NL" sz="1600" b="0" i="0" u="none" strike="noStrike" kern="1200" cap="none" spc="0" baseline="0" dirty="0">
              <a:solidFill>
                <a:srgbClr val="000000"/>
              </a:solidFill>
              <a:uFillTx/>
              <a:cs typeface="Georgia"/>
            </a:endParaRPr>
          </a:p>
          <a:p>
            <a:pPr marL="299081" marR="134617" lvl="0" indent="-286380">
              <a:buSzPct val="100000"/>
              <a:buFont typeface="Arial"/>
              <a:buChar char="•"/>
              <a:tabLst>
                <a:tab pos="299711" algn="l"/>
              </a:tabLst>
              <a:defRPr sz="1800" b="0" i="0" u="none" strike="noStrike" kern="0" cap="none" spc="0" baseline="0">
                <a:solidFill>
                  <a:srgbClr val="000000"/>
                </a:solidFill>
                <a:uFillTx/>
              </a:defRPr>
            </a:pPr>
            <a:r>
              <a:rPr lang="nl-NL" sz="1600" b="0" i="0" u="none" strike="noStrike" kern="1200" cap="none" spc="-10" baseline="0" dirty="0">
                <a:solidFill>
                  <a:srgbClr val="000000"/>
                </a:solidFill>
                <a:uFillTx/>
                <a:cs typeface="Georgia"/>
              </a:rPr>
              <a:t>De</a:t>
            </a:r>
            <a:r>
              <a:rPr lang="nl-NL" sz="1600" b="0" i="0" u="none" strike="noStrike" kern="1200" cap="none" spc="10" baseline="0" dirty="0">
                <a:solidFill>
                  <a:srgbClr val="000000"/>
                </a:solidFill>
                <a:uFillTx/>
                <a:cs typeface="Georgia"/>
              </a:rPr>
              <a:t> </a:t>
            </a:r>
            <a:r>
              <a:rPr lang="nl-NL" sz="1600" spc="75" dirty="0" smtClean="0">
                <a:solidFill>
                  <a:srgbClr val="000000"/>
                </a:solidFill>
                <a:cs typeface="Georgia"/>
              </a:rPr>
              <a:t>specifieke </a:t>
            </a:r>
            <a:r>
              <a:rPr lang="nl-NL" sz="1600" b="0" i="0" u="none" strike="noStrike" kern="1200" cap="none" spc="-15" baseline="0" dirty="0" smtClean="0">
                <a:solidFill>
                  <a:srgbClr val="000000"/>
                </a:solidFill>
                <a:uFillTx/>
                <a:cs typeface="Georgia"/>
              </a:rPr>
              <a:t>weze</a:t>
            </a:r>
            <a:r>
              <a:rPr lang="nl-NL" sz="1600" b="0" i="0" u="none" strike="noStrike" kern="1200" cap="none" spc="0" baseline="0" dirty="0" smtClean="0">
                <a:solidFill>
                  <a:srgbClr val="000000"/>
                </a:solidFill>
                <a:uFillTx/>
                <a:cs typeface="Georgia"/>
              </a:rPr>
              <a:t>n</a:t>
            </a:r>
            <a:r>
              <a:rPr lang="nl-NL" sz="1600" b="0" i="0" u="none" strike="noStrike" kern="1200" cap="none" spc="-15" baseline="0" dirty="0" smtClean="0">
                <a:solidFill>
                  <a:srgbClr val="000000"/>
                </a:solidFill>
                <a:uFillTx/>
                <a:cs typeface="Georgia"/>
              </a:rPr>
              <a:t>s</a:t>
            </a:r>
            <a:r>
              <a:rPr lang="nl-NL" sz="1600" b="0" i="0" u="none" strike="noStrike" kern="1200" cap="none" spc="-20" baseline="0" dirty="0" smtClean="0">
                <a:solidFill>
                  <a:srgbClr val="000000"/>
                </a:solidFill>
                <a:uFillTx/>
                <a:cs typeface="Georgia"/>
              </a:rPr>
              <a:t>k</a:t>
            </a:r>
            <a:r>
              <a:rPr lang="nl-NL" sz="1600" b="0" i="0" u="none" strike="noStrike" kern="1200" cap="none" spc="-15" baseline="0" dirty="0" smtClean="0">
                <a:solidFill>
                  <a:srgbClr val="000000"/>
                </a:solidFill>
                <a:uFillTx/>
                <a:cs typeface="Georgia"/>
              </a:rPr>
              <a:t>enm</a:t>
            </a:r>
            <a:r>
              <a:rPr lang="nl-NL" sz="1600" b="0" i="0" u="none" strike="noStrike" kern="1200" cap="none" spc="0" baseline="0" dirty="0" smtClean="0">
                <a:solidFill>
                  <a:srgbClr val="000000"/>
                </a:solidFill>
                <a:uFillTx/>
                <a:cs typeface="Georgia"/>
              </a:rPr>
              <a:t>e</a:t>
            </a:r>
            <a:r>
              <a:rPr lang="nl-NL" sz="1600" b="0" i="0" u="none" strike="noStrike" kern="1200" cap="none" spc="-25" baseline="0" dirty="0" smtClean="0">
                <a:solidFill>
                  <a:srgbClr val="000000"/>
                </a:solidFill>
                <a:uFillTx/>
                <a:cs typeface="Georgia"/>
              </a:rPr>
              <a:t>r</a:t>
            </a:r>
            <a:r>
              <a:rPr lang="nl-NL" sz="1600" b="0" i="0" u="none" strike="noStrike" kern="1200" cap="none" spc="-5" baseline="0" dirty="0" smtClean="0">
                <a:solidFill>
                  <a:srgbClr val="000000"/>
                </a:solidFill>
                <a:uFillTx/>
                <a:cs typeface="Georgia"/>
              </a:rPr>
              <a:t>k</a:t>
            </a:r>
            <a:r>
              <a:rPr lang="nl-NL" sz="1600" b="0" i="0" u="none" strike="noStrike" kern="1200" cap="none" spc="-15" baseline="0" dirty="0" smtClean="0">
                <a:solidFill>
                  <a:srgbClr val="000000"/>
                </a:solidFill>
                <a:uFillTx/>
                <a:cs typeface="Georgia"/>
              </a:rPr>
              <a:t>e</a:t>
            </a:r>
            <a:r>
              <a:rPr lang="nl-NL" sz="1600" b="0" i="0" u="none" strike="noStrike" kern="1200" cap="none" spc="-10" baseline="0" dirty="0" smtClean="0">
                <a:solidFill>
                  <a:srgbClr val="000000"/>
                </a:solidFill>
                <a:uFillTx/>
                <a:cs typeface="Georgia"/>
              </a:rPr>
              <a:t>n</a:t>
            </a:r>
            <a:r>
              <a:rPr lang="nl-NL" sz="1600" b="0" i="0" u="none" strike="noStrike" kern="1200" cap="none" spc="75" baseline="0" dirty="0" smtClean="0">
                <a:solidFill>
                  <a:srgbClr val="000000"/>
                </a:solidFill>
                <a:uFillTx/>
                <a:cs typeface="Georgia"/>
              </a:rPr>
              <a:t> </a:t>
            </a:r>
            <a:r>
              <a:rPr lang="nl-NL" sz="1600" b="0" i="0" u="none" strike="noStrike" kern="1200" cap="none" spc="0" baseline="0" dirty="0" smtClean="0">
                <a:solidFill>
                  <a:srgbClr val="000000"/>
                </a:solidFill>
                <a:uFillTx/>
                <a:cs typeface="Georgia"/>
              </a:rPr>
              <a:t>z</a:t>
            </a:r>
            <a:r>
              <a:rPr lang="nl-NL" sz="1600" b="0" i="0" u="none" strike="noStrike" kern="1200" cap="none" spc="-10" baseline="0" dirty="0" smtClean="0">
                <a:solidFill>
                  <a:srgbClr val="000000"/>
                </a:solidFill>
                <a:uFillTx/>
                <a:cs typeface="Georgia"/>
              </a:rPr>
              <a:t>i</a:t>
            </a:r>
            <a:r>
              <a:rPr lang="nl-NL" sz="1600" b="0" i="0" u="none" strike="noStrike" kern="1200" cap="none" spc="-15" baseline="0" dirty="0" smtClean="0">
                <a:solidFill>
                  <a:srgbClr val="000000"/>
                </a:solidFill>
                <a:uFillTx/>
                <a:cs typeface="Georgia"/>
              </a:rPr>
              <a:t>e</a:t>
            </a:r>
            <a:r>
              <a:rPr lang="nl-NL" sz="1600" b="0" i="0" u="none" strike="noStrike" kern="1200" cap="none" spc="-10" baseline="0" dirty="0" smtClean="0">
                <a:solidFill>
                  <a:srgbClr val="000000"/>
                </a:solidFill>
                <a:uFillTx/>
                <a:cs typeface="Georgia"/>
              </a:rPr>
              <a:t>n</a:t>
            </a:r>
            <a:r>
              <a:rPr lang="nl-NL" sz="1600" b="0" i="0" u="none" strike="noStrike" kern="1200" cap="none" spc="25" baseline="0" dirty="0" smtClean="0">
                <a:solidFill>
                  <a:srgbClr val="000000"/>
                </a:solidFill>
                <a:uFillTx/>
                <a:cs typeface="Georgia"/>
              </a:rPr>
              <a:t> </a:t>
            </a:r>
            <a:r>
              <a:rPr lang="nl-NL" sz="1600" b="0" i="0" u="none" strike="noStrike" kern="1200" cap="none" spc="-10" baseline="0" dirty="0">
                <a:solidFill>
                  <a:srgbClr val="000000"/>
                </a:solidFill>
                <a:uFillTx/>
                <a:cs typeface="Georgia"/>
              </a:rPr>
              <a:t>op</a:t>
            </a:r>
            <a:r>
              <a:rPr lang="nl-NL" sz="1600" b="0" i="0" u="none" strike="noStrike" kern="1200" cap="none" spc="-5" baseline="0" dirty="0">
                <a:solidFill>
                  <a:srgbClr val="000000"/>
                </a:solidFill>
                <a:uFillTx/>
                <a:cs typeface="Georgia"/>
              </a:rPr>
              <a:t> d</a:t>
            </a:r>
            <a:r>
              <a:rPr lang="nl-NL" sz="1600" b="0" i="0" u="none" strike="noStrike" kern="1200" cap="none" spc="-10" baseline="0" dirty="0">
                <a:solidFill>
                  <a:srgbClr val="000000"/>
                </a:solidFill>
                <a:uFillTx/>
                <a:cs typeface="Georgia"/>
              </a:rPr>
              <a:t>e</a:t>
            </a:r>
            <a:r>
              <a:rPr lang="nl-NL" sz="1600" b="0" i="0" u="none" strike="noStrike" kern="1200" cap="none" spc="5" baseline="0" dirty="0">
                <a:solidFill>
                  <a:srgbClr val="000000"/>
                </a:solidFill>
                <a:uFillTx/>
                <a:cs typeface="Georgia"/>
              </a:rPr>
              <a:t> </a:t>
            </a:r>
            <a:r>
              <a:rPr lang="nl-NL" sz="1600" b="0" i="0" u="none" strike="noStrike" kern="1200" cap="none" spc="0" baseline="0" dirty="0">
                <a:solidFill>
                  <a:srgbClr val="000000"/>
                </a:solidFill>
                <a:uFillTx/>
                <a:cs typeface="Georgia"/>
              </a:rPr>
              <a:t>i</a:t>
            </a:r>
            <a:r>
              <a:rPr lang="nl-NL" sz="1600" b="0" i="0" u="none" strike="noStrike" kern="1200" cap="none" spc="-10" baseline="0" dirty="0">
                <a:solidFill>
                  <a:srgbClr val="000000"/>
                </a:solidFill>
                <a:uFillTx/>
                <a:cs typeface="Georgia"/>
              </a:rPr>
              <a:t>n</a:t>
            </a:r>
            <a:r>
              <a:rPr lang="nl-NL" sz="1600" b="0" i="0" u="none" strike="noStrike" kern="1200" cap="none" spc="-15" baseline="0" dirty="0">
                <a:solidFill>
                  <a:srgbClr val="000000"/>
                </a:solidFill>
                <a:uFillTx/>
                <a:cs typeface="Georgia"/>
              </a:rPr>
              <a:t>h</a:t>
            </a:r>
            <a:r>
              <a:rPr lang="nl-NL" sz="1600" b="0" i="0" u="none" strike="noStrike" kern="1200" cap="none" spc="-10" baseline="0" dirty="0">
                <a:solidFill>
                  <a:srgbClr val="000000"/>
                </a:solidFill>
                <a:uFillTx/>
                <a:cs typeface="Georgia"/>
              </a:rPr>
              <a:t>o</a:t>
            </a:r>
            <a:r>
              <a:rPr lang="nl-NL" sz="1600" b="0" i="0" u="none" strike="noStrike" kern="1200" cap="none" spc="-5" baseline="0" dirty="0">
                <a:solidFill>
                  <a:srgbClr val="000000"/>
                </a:solidFill>
                <a:uFillTx/>
                <a:cs typeface="Georgia"/>
              </a:rPr>
              <a:t>u</a:t>
            </a:r>
            <a:r>
              <a:rPr lang="nl-NL" sz="1600" b="0" i="0" u="none" strike="noStrike" kern="1200" cap="none" spc="-20" baseline="0" dirty="0">
                <a:solidFill>
                  <a:srgbClr val="000000"/>
                </a:solidFill>
                <a:uFillTx/>
                <a:cs typeface="Georgia"/>
              </a:rPr>
              <a:t>d</a:t>
            </a:r>
            <a:r>
              <a:rPr lang="nl-NL" sz="1600" b="0" i="0" u="none" strike="noStrike" kern="1200" cap="none" spc="-15" baseline="0" dirty="0">
                <a:solidFill>
                  <a:srgbClr val="000000"/>
                </a:solidFill>
                <a:uFillTx/>
                <a:cs typeface="Georgia"/>
              </a:rPr>
              <a:t>e</a:t>
            </a:r>
            <a:r>
              <a:rPr lang="nl-NL" sz="1600" b="0" i="0" u="none" strike="noStrike" kern="1200" cap="none" spc="0" baseline="0" dirty="0">
                <a:solidFill>
                  <a:srgbClr val="000000"/>
                </a:solidFill>
                <a:uFillTx/>
                <a:cs typeface="Georgia"/>
              </a:rPr>
              <a:t>l</a:t>
            </a:r>
            <a:r>
              <a:rPr lang="nl-NL" sz="1600" b="0" i="0" u="none" strike="noStrike" kern="1200" cap="none" spc="-10" baseline="0" dirty="0">
                <a:solidFill>
                  <a:srgbClr val="000000"/>
                </a:solidFill>
                <a:uFillTx/>
                <a:cs typeface="Georgia"/>
              </a:rPr>
              <a:t>ij</a:t>
            </a:r>
            <a:r>
              <a:rPr lang="nl-NL" sz="1600" b="0" i="0" u="none" strike="noStrike" kern="1200" cap="none" spc="-5" baseline="0" dirty="0">
                <a:solidFill>
                  <a:srgbClr val="000000"/>
                </a:solidFill>
                <a:uFillTx/>
                <a:cs typeface="Georgia"/>
              </a:rPr>
              <a:t>k</a:t>
            </a:r>
            <a:r>
              <a:rPr lang="nl-NL" sz="1600" b="0" i="0" u="none" strike="noStrike" kern="1200" cap="none" spc="-10" baseline="0" dirty="0">
                <a:solidFill>
                  <a:srgbClr val="000000"/>
                </a:solidFill>
                <a:uFillTx/>
                <a:cs typeface="Georgia"/>
              </a:rPr>
              <a:t>e</a:t>
            </a:r>
            <a:r>
              <a:rPr lang="nl-NL" sz="1600" b="0" i="0" u="none" strike="noStrike" kern="1200" cap="none" spc="55" baseline="0" dirty="0">
                <a:solidFill>
                  <a:srgbClr val="000000"/>
                </a:solidFill>
                <a:uFillTx/>
                <a:cs typeface="Georgia"/>
              </a:rPr>
              <a:t> </a:t>
            </a:r>
            <a:r>
              <a:rPr lang="nl-NL" sz="1600" b="0" i="0" u="none" strike="noStrike" kern="1200" cap="none" spc="-5" baseline="0" dirty="0">
                <a:solidFill>
                  <a:srgbClr val="000000"/>
                </a:solidFill>
                <a:uFillTx/>
                <a:cs typeface="Georgia"/>
              </a:rPr>
              <a:t>k</a:t>
            </a:r>
            <a:r>
              <a:rPr lang="nl-NL" sz="1600" b="0" i="0" u="none" strike="noStrike" kern="1200" cap="none" spc="-15" baseline="0" dirty="0">
                <a:solidFill>
                  <a:srgbClr val="000000"/>
                </a:solidFill>
                <a:uFillTx/>
                <a:cs typeface="Georgia"/>
              </a:rPr>
              <a:t>enme</a:t>
            </a:r>
            <a:r>
              <a:rPr lang="nl-NL" sz="1600" b="0" i="0" u="none" strike="noStrike" kern="1200" cap="none" spc="-10" baseline="0" dirty="0">
                <a:solidFill>
                  <a:srgbClr val="000000"/>
                </a:solidFill>
                <a:uFillTx/>
                <a:cs typeface="Georgia"/>
              </a:rPr>
              <a:t>r</a:t>
            </a:r>
            <a:r>
              <a:rPr lang="nl-NL" sz="1600" b="0" i="0" u="none" strike="noStrike" kern="1200" cap="none" spc="-20" baseline="0" dirty="0">
                <a:solidFill>
                  <a:srgbClr val="000000"/>
                </a:solidFill>
                <a:uFillTx/>
                <a:cs typeface="Georgia"/>
              </a:rPr>
              <a:t>k</a:t>
            </a:r>
            <a:r>
              <a:rPr lang="nl-NL" sz="1600" b="0" i="0" u="none" strike="noStrike" kern="1200" cap="none" spc="0" baseline="0" dirty="0">
                <a:solidFill>
                  <a:srgbClr val="000000"/>
                </a:solidFill>
                <a:uFillTx/>
                <a:cs typeface="Georgia"/>
              </a:rPr>
              <a:t>e</a:t>
            </a:r>
            <a:r>
              <a:rPr lang="nl-NL" sz="1600" b="0" i="0" u="none" strike="noStrike" kern="1200" cap="none" spc="-10" baseline="0" dirty="0">
                <a:solidFill>
                  <a:srgbClr val="000000"/>
                </a:solidFill>
                <a:uFillTx/>
                <a:cs typeface="Georgia"/>
              </a:rPr>
              <a:t>n</a:t>
            </a:r>
            <a:r>
              <a:rPr lang="nl-NL" sz="1600" b="0" i="0" u="none" strike="noStrike" kern="1200" cap="none" spc="60" baseline="0" dirty="0">
                <a:solidFill>
                  <a:srgbClr val="000000"/>
                </a:solidFill>
                <a:uFillTx/>
                <a:cs typeface="Georgia"/>
              </a:rPr>
              <a:t> </a:t>
            </a:r>
            <a:r>
              <a:rPr lang="nl-NL" sz="1600" b="0" i="0" u="none" strike="noStrike" kern="1200" cap="none" spc="-20" baseline="0" dirty="0">
                <a:solidFill>
                  <a:srgbClr val="000000"/>
                </a:solidFill>
                <a:uFillTx/>
                <a:cs typeface="Georgia"/>
              </a:rPr>
              <a:t>v</a:t>
            </a:r>
            <a:r>
              <a:rPr lang="nl-NL" sz="1600" b="0" i="0" u="none" strike="noStrike" kern="1200" cap="none" spc="0" baseline="0" dirty="0">
                <a:solidFill>
                  <a:srgbClr val="000000"/>
                </a:solidFill>
                <a:uFillTx/>
                <a:cs typeface="Georgia"/>
              </a:rPr>
              <a:t>a</a:t>
            </a:r>
            <a:r>
              <a:rPr lang="nl-NL" sz="1600" b="0" i="0" u="none" strike="noStrike" kern="1200" cap="none" spc="-10" baseline="0" dirty="0">
                <a:solidFill>
                  <a:srgbClr val="000000"/>
                </a:solidFill>
                <a:uFillTx/>
                <a:cs typeface="Georgia"/>
              </a:rPr>
              <a:t>n</a:t>
            </a:r>
            <a:r>
              <a:rPr lang="nl-NL" sz="1600" b="0" i="0" u="none" strike="noStrike" kern="1200" cap="none" spc="10" baseline="0" dirty="0">
                <a:solidFill>
                  <a:srgbClr val="000000"/>
                </a:solidFill>
                <a:uFillTx/>
                <a:cs typeface="Georgia"/>
              </a:rPr>
              <a:t> </a:t>
            </a:r>
            <a:r>
              <a:rPr lang="nl-NL" sz="1600" b="0" i="0" u="none" strike="noStrike" kern="1200" cap="none" spc="-20" baseline="0" dirty="0">
                <a:solidFill>
                  <a:srgbClr val="000000"/>
                </a:solidFill>
                <a:uFillTx/>
                <a:cs typeface="Georgia"/>
              </a:rPr>
              <a:t>d</a:t>
            </a:r>
            <a:r>
              <a:rPr lang="nl-NL" sz="1600" b="0" i="0" u="none" strike="noStrike" kern="1200" cap="none" spc="-10" baseline="0" dirty="0">
                <a:solidFill>
                  <a:srgbClr val="000000"/>
                </a:solidFill>
                <a:uFillTx/>
                <a:cs typeface="Georgia"/>
              </a:rPr>
              <a:t>e</a:t>
            </a:r>
            <a:r>
              <a:rPr lang="nl-NL" sz="1600" b="0" i="0" u="none" strike="noStrike" kern="1200" cap="none" spc="-5" baseline="0" dirty="0">
                <a:solidFill>
                  <a:srgbClr val="000000"/>
                </a:solidFill>
                <a:uFillTx/>
                <a:cs typeface="Georgia"/>
              </a:rPr>
              <a:t> </a:t>
            </a:r>
            <a:r>
              <a:rPr lang="nl-NL" sz="1600" b="0" i="0" u="none" strike="noStrike" kern="1200" cap="none" spc="-20" baseline="0" dirty="0">
                <a:solidFill>
                  <a:srgbClr val="000000"/>
                </a:solidFill>
                <a:uFillTx/>
                <a:cs typeface="Georgia"/>
              </a:rPr>
              <a:t>c</a:t>
            </a:r>
            <a:r>
              <a:rPr lang="nl-NL" sz="1600" b="0" i="0" u="none" strike="noStrike" kern="1200" cap="none" spc="-10" baseline="0" dirty="0">
                <a:solidFill>
                  <a:srgbClr val="000000"/>
                </a:solidFill>
                <a:uFillTx/>
                <a:cs typeface="Georgia"/>
              </a:rPr>
              <a:t>o</a:t>
            </a:r>
            <a:r>
              <a:rPr lang="nl-NL" sz="1600" b="0" i="0" u="none" strike="noStrike" kern="1200" cap="none" spc="0" baseline="0" dirty="0">
                <a:solidFill>
                  <a:srgbClr val="000000"/>
                </a:solidFill>
                <a:uFillTx/>
                <a:cs typeface="Georgia"/>
              </a:rPr>
              <a:t>n</a:t>
            </a:r>
            <a:r>
              <a:rPr lang="nl-NL" sz="1600" b="0" i="0" u="none" strike="noStrike" kern="1200" cap="none" spc="-15" baseline="0" dirty="0">
                <a:solidFill>
                  <a:srgbClr val="000000"/>
                </a:solidFill>
                <a:uFillTx/>
                <a:cs typeface="Georgia"/>
              </a:rPr>
              <a:t>s</a:t>
            </a:r>
            <a:r>
              <a:rPr lang="nl-NL" sz="1600" b="0" i="0" u="none" strike="noStrike" kern="1200" cap="none" spc="-20" baseline="0" dirty="0">
                <a:solidFill>
                  <a:srgbClr val="000000"/>
                </a:solidFill>
                <a:uFillTx/>
                <a:cs typeface="Georgia"/>
              </a:rPr>
              <a:t>t</a:t>
            </a:r>
            <a:r>
              <a:rPr lang="nl-NL" sz="1600" b="0" i="0" u="none" strike="noStrike" kern="1200" cap="none" spc="-10" baseline="0" dirty="0">
                <a:solidFill>
                  <a:srgbClr val="000000"/>
                </a:solidFill>
                <a:uFillTx/>
                <a:cs typeface="Georgia"/>
              </a:rPr>
              <a:t>r</a:t>
            </a:r>
            <a:r>
              <a:rPr lang="nl-NL" sz="1600" b="0" i="0" u="none" strike="noStrike" kern="1200" cap="none" spc="-5" baseline="0" dirty="0">
                <a:solidFill>
                  <a:srgbClr val="000000"/>
                </a:solidFill>
                <a:uFillTx/>
                <a:cs typeface="Georgia"/>
              </a:rPr>
              <a:t>u</a:t>
            </a:r>
            <a:r>
              <a:rPr lang="nl-NL" sz="1600" b="0" i="0" u="none" strike="noStrike" kern="1200" cap="none" spc="-20" baseline="0" dirty="0">
                <a:solidFill>
                  <a:srgbClr val="000000"/>
                </a:solidFill>
                <a:uFillTx/>
                <a:cs typeface="Georgia"/>
              </a:rPr>
              <a:t>ct</a:t>
            </a:r>
            <a:r>
              <a:rPr lang="nl-NL" sz="1600" b="0" i="0" u="none" strike="noStrike" kern="1200" cap="none" spc="0" baseline="0" dirty="0">
                <a:solidFill>
                  <a:srgbClr val="000000"/>
                </a:solidFill>
                <a:uFillTx/>
                <a:cs typeface="Georgia"/>
              </a:rPr>
              <a:t>i</a:t>
            </a:r>
            <a:r>
              <a:rPr lang="nl-NL" sz="1600" b="0" i="0" u="none" strike="noStrike" kern="1200" cap="none" spc="-10" baseline="0" dirty="0">
                <a:solidFill>
                  <a:srgbClr val="000000"/>
                </a:solidFill>
                <a:uFillTx/>
                <a:cs typeface="Georgia"/>
              </a:rPr>
              <a:t>e</a:t>
            </a:r>
          </a:p>
          <a:p>
            <a:pPr marL="299081" marR="134617" lvl="0" indent="-286380" algn="l" defTabSz="914400" rtl="0" fontAlgn="auto" hangingPunct="1">
              <a:lnSpc>
                <a:spcPct val="100000"/>
              </a:lnSpc>
              <a:spcBef>
                <a:spcPts val="0"/>
              </a:spcBef>
              <a:spcAft>
                <a:spcPts val="0"/>
              </a:spcAft>
              <a:buSzPct val="100000"/>
              <a:buFont typeface="Arial"/>
              <a:buChar char="•"/>
              <a:tabLst>
                <a:tab pos="299711" algn="l"/>
              </a:tabLst>
              <a:defRPr sz="1800" b="0" i="0" u="none" strike="noStrike" kern="0" cap="none" spc="0" baseline="0">
                <a:solidFill>
                  <a:srgbClr val="000000"/>
                </a:solidFill>
                <a:uFillTx/>
              </a:defRPr>
            </a:pPr>
            <a:endParaRPr lang="nl-NL" sz="1600" b="0" i="0" u="none" strike="noStrike" kern="1200" cap="none" spc="0" baseline="0" dirty="0">
              <a:solidFill>
                <a:srgbClr val="000000"/>
              </a:solidFill>
              <a:uFillTx/>
              <a:latin typeface="Georgia"/>
              <a:cs typeface="Georgia"/>
            </a:endParaRPr>
          </a:p>
        </p:txBody>
      </p:sp>
      <p:sp>
        <p:nvSpPr>
          <p:cNvPr id="27" name="object 22"/>
          <p:cNvSpPr txBox="1"/>
          <p:nvPr/>
        </p:nvSpPr>
        <p:spPr>
          <a:xfrm>
            <a:off x="7288106" y="2579668"/>
            <a:ext cx="2042156" cy="215441"/>
          </a:xfrm>
          <a:prstGeom prst="rect">
            <a:avLst/>
          </a:prstGeom>
          <a:solidFill>
            <a:srgbClr val="00AF50"/>
          </a:solidFill>
          <a:ln cap="flat">
            <a:noFill/>
          </a:ln>
        </p:spPr>
        <p:txBody>
          <a:bodyPr vert="horz" wrap="square" lIns="0" tIns="0" rIns="0" bIns="0" anchor="t" anchorCtr="0" compatLnSpc="1">
            <a:spAutoFit/>
          </a:bodyPr>
          <a:lstStyle/>
          <a:p>
            <a:pPr marL="71122"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400" b="0" i="0" u="none" strike="noStrike" kern="1200" cap="none" spc="0" baseline="0">
                <a:solidFill>
                  <a:srgbClr val="FFFFFF"/>
                </a:solidFill>
                <a:uFillTx/>
                <a:cs typeface="Courier New"/>
              </a:rPr>
              <a:t>Main benefit test</a:t>
            </a:r>
          </a:p>
        </p:txBody>
      </p:sp>
      <p:sp>
        <p:nvSpPr>
          <p:cNvPr id="28" name="Ovaal 28"/>
          <p:cNvSpPr/>
          <p:nvPr/>
        </p:nvSpPr>
        <p:spPr>
          <a:xfrm>
            <a:off x="6985750" y="1492273"/>
            <a:ext cx="2734732" cy="2669645"/>
          </a:xfrm>
          <a:custGeom>
            <a:avLst/>
            <a:gdLst>
              <a:gd name="f0" fmla="val 21600000"/>
              <a:gd name="f1" fmla="val 10800000"/>
              <a:gd name="f2" fmla="val 5400000"/>
              <a:gd name="f3" fmla="val 180"/>
              <a:gd name="f4" fmla="val w"/>
              <a:gd name="f5" fmla="val h"/>
              <a:gd name="f6" fmla="val ss"/>
              <a:gd name="f7" fmla="val 0"/>
              <a:gd name="f8" fmla="*/ 5419351 1 1725033"/>
              <a:gd name="f9" fmla="+- 0 0 -360"/>
              <a:gd name="f10" fmla="+- 0 0 -180"/>
              <a:gd name="f11" fmla="abs f4"/>
              <a:gd name="f12" fmla="abs f5"/>
              <a:gd name="f13" fmla="abs f6"/>
              <a:gd name="f14" fmla="val f7"/>
              <a:gd name="f15" fmla="+- 2700000 f2 0"/>
              <a:gd name="f16" fmla="*/ f9 f1 1"/>
              <a:gd name="f17" fmla="*/ f10 f1 1"/>
              <a:gd name="f18" fmla="?: f11 f4 1"/>
              <a:gd name="f19" fmla="?: f12 f5 1"/>
              <a:gd name="f20" fmla="?: f13 f6 1"/>
              <a:gd name="f21" fmla="*/ f15 f8 1"/>
              <a:gd name="f22" fmla="*/ f16 1 f3"/>
              <a:gd name="f23" fmla="*/ f17 1 f3"/>
              <a:gd name="f24" fmla="*/ f18 1 21600"/>
              <a:gd name="f25" fmla="*/ f19 1 21600"/>
              <a:gd name="f26" fmla="*/ 21600 f18 1"/>
              <a:gd name="f27" fmla="*/ 21600 f19 1"/>
              <a:gd name="f28" fmla="*/ f21 1 f1"/>
              <a:gd name="f29" fmla="+- f22 0 f2"/>
              <a:gd name="f30" fmla="+- f23 0 f2"/>
              <a:gd name="f31" fmla="min f25 f24"/>
              <a:gd name="f32" fmla="*/ f26 1 f20"/>
              <a:gd name="f33" fmla="*/ f27 1 f20"/>
              <a:gd name="f34" fmla="+- 0 0 f28"/>
              <a:gd name="f35" fmla="val f32"/>
              <a:gd name="f36" fmla="val f33"/>
              <a:gd name="f37" fmla="+- 0 0 f34"/>
              <a:gd name="f38" fmla="*/ f14 f31 1"/>
              <a:gd name="f39" fmla="+- f36 0 f14"/>
              <a:gd name="f40" fmla="+- f35 0 f14"/>
              <a:gd name="f41" fmla="*/ f37 f1 1"/>
              <a:gd name="f42" fmla="*/ f39 1 2"/>
              <a:gd name="f43" fmla="*/ f40 1 2"/>
              <a:gd name="f44" fmla="*/ f41 1 f8"/>
              <a:gd name="f45" fmla="+- f14 f42 0"/>
              <a:gd name="f46" fmla="+- f14 f43 0"/>
              <a:gd name="f47" fmla="+- f44 0 f2"/>
              <a:gd name="f48" fmla="*/ f43 f31 1"/>
              <a:gd name="f49" fmla="*/ f42 f31 1"/>
              <a:gd name="f50" fmla="cos 1 f47"/>
              <a:gd name="f51" fmla="sin 1 f47"/>
              <a:gd name="f52" fmla="*/ f45 f31 1"/>
              <a:gd name="f53" fmla="+- 0 0 f50"/>
              <a:gd name="f54" fmla="+- 0 0 f51"/>
              <a:gd name="f55" fmla="+- 0 0 f53"/>
              <a:gd name="f56" fmla="+- 0 0 f54"/>
              <a:gd name="f57" fmla="*/ f55 f43 1"/>
              <a:gd name="f58" fmla="*/ f56 f42 1"/>
              <a:gd name="f59" fmla="+- f46 0 f57"/>
              <a:gd name="f60" fmla="+- f46 f57 0"/>
              <a:gd name="f61" fmla="+- f45 0 f58"/>
              <a:gd name="f62" fmla="+- f45 f58 0"/>
              <a:gd name="f63" fmla="*/ f59 f31 1"/>
              <a:gd name="f64" fmla="*/ f61 f31 1"/>
              <a:gd name="f65" fmla="*/ f60 f31 1"/>
              <a:gd name="f66" fmla="*/ f62 f31 1"/>
            </a:gdLst>
            <a:ahLst/>
            <a:cxnLst>
              <a:cxn ang="3cd4">
                <a:pos x="hc" y="t"/>
              </a:cxn>
              <a:cxn ang="0">
                <a:pos x="r" y="vc"/>
              </a:cxn>
              <a:cxn ang="cd4">
                <a:pos x="hc" y="b"/>
              </a:cxn>
              <a:cxn ang="cd2">
                <a:pos x="l" y="vc"/>
              </a:cxn>
              <a:cxn ang="f29">
                <a:pos x="f63" y="f64"/>
              </a:cxn>
              <a:cxn ang="f30">
                <a:pos x="f63" y="f66"/>
              </a:cxn>
              <a:cxn ang="f30">
                <a:pos x="f65" y="f66"/>
              </a:cxn>
              <a:cxn ang="f29">
                <a:pos x="f65" y="f64"/>
              </a:cxn>
            </a:cxnLst>
            <a:rect l="f63" t="f64" r="f65" b="f66"/>
            <a:pathLst>
              <a:path>
                <a:moveTo>
                  <a:pt x="f38" y="f52"/>
                </a:moveTo>
                <a:arcTo wR="f48" hR="f49" stAng="f1" swAng="f0"/>
                <a:close/>
              </a:path>
            </a:pathLst>
          </a:custGeom>
          <a:no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Calibri"/>
            </a:endParaRPr>
          </a:p>
        </p:txBody>
      </p:sp>
      <p:sp>
        <p:nvSpPr>
          <p:cNvPr id="29" name="Tekstvak 29"/>
          <p:cNvSpPr txBox="1"/>
          <p:nvPr/>
        </p:nvSpPr>
        <p:spPr>
          <a:xfrm>
            <a:off x="9247472" y="3908593"/>
            <a:ext cx="2661654" cy="2246769"/>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400" b="0" i="0" u="none" strike="noStrike" kern="1200" cap="none" spc="0" baseline="0" dirty="0">
                <a:solidFill>
                  <a:srgbClr val="000000"/>
                </a:solidFill>
                <a:uFillTx/>
                <a:latin typeface="Calibri"/>
              </a:rPr>
              <a:t>Aan </a:t>
            </a:r>
            <a:r>
              <a:rPr lang="nl-NL" sz="1400" b="0" i="0" u="none" strike="noStrike" kern="1200" cap="none" spc="0" baseline="0" dirty="0" smtClean="0">
                <a:solidFill>
                  <a:srgbClr val="000000"/>
                </a:solidFill>
                <a:uFillTx/>
                <a:latin typeface="Calibri"/>
              </a:rPr>
              <a:t>de </a:t>
            </a:r>
            <a:r>
              <a:rPr lang="nl-NL" sz="1400" b="1" i="0" u="none" strike="noStrike" kern="1200" cap="none" spc="0" baseline="0" dirty="0" err="1">
                <a:solidFill>
                  <a:srgbClr val="000000"/>
                </a:solidFill>
                <a:uFillTx/>
                <a:latin typeface="Calibri"/>
              </a:rPr>
              <a:t>main</a:t>
            </a:r>
            <a:r>
              <a:rPr lang="nl-NL" sz="1400" b="1" i="0" u="none" strike="noStrike" kern="1200" cap="none" spc="0" baseline="0" dirty="0">
                <a:solidFill>
                  <a:srgbClr val="000000"/>
                </a:solidFill>
                <a:uFillTx/>
                <a:latin typeface="Calibri"/>
              </a:rPr>
              <a:t> benefit </a:t>
            </a:r>
            <a:r>
              <a:rPr lang="nl-NL" sz="1400" b="1" i="0" u="none" strike="noStrike" kern="1200" cap="none" spc="0" baseline="0" dirty="0" smtClean="0">
                <a:solidFill>
                  <a:srgbClr val="000000"/>
                </a:solidFill>
                <a:uFillTx/>
                <a:latin typeface="Calibri"/>
              </a:rPr>
              <a:t>test</a:t>
            </a:r>
            <a:r>
              <a:rPr lang="nl-NL" sz="1400" b="0" i="0" u="none" strike="noStrike" kern="1200" cap="none" spc="0" baseline="0" dirty="0" smtClean="0">
                <a:solidFill>
                  <a:srgbClr val="000000"/>
                </a:solidFill>
                <a:uFillTx/>
                <a:latin typeface="Calibri"/>
              </a:rPr>
              <a:t> </a:t>
            </a:r>
            <a:r>
              <a:rPr lang="nl-NL" sz="1400" b="0" i="0" u="none" strike="noStrike" kern="1200" cap="none" spc="0" baseline="0" dirty="0">
                <a:solidFill>
                  <a:srgbClr val="000000"/>
                </a:solidFill>
                <a:uFillTx/>
                <a:latin typeface="Calibri"/>
              </a:rPr>
              <a:t>is voldaan indien kan worden aangetoond </a:t>
            </a:r>
            <a:r>
              <a:rPr lang="nl-NL" sz="1400" b="0" i="0" strike="noStrike" kern="1200" cap="none" spc="0" baseline="0" dirty="0">
                <a:solidFill>
                  <a:srgbClr val="000000"/>
                </a:solidFill>
                <a:uFillTx/>
                <a:latin typeface="Calibri"/>
              </a:rPr>
              <a:t>dat </a:t>
            </a:r>
            <a:r>
              <a:rPr lang="nl-NL" sz="1400" b="1" i="0" strike="noStrike" kern="1200" cap="none" spc="0" baseline="0" dirty="0">
                <a:solidFill>
                  <a:srgbClr val="000000"/>
                </a:solidFill>
                <a:uFillTx/>
                <a:latin typeface="Calibri"/>
              </a:rPr>
              <a:t>het belangrijkste voordeel </a:t>
            </a:r>
            <a:r>
              <a:rPr lang="nl-NL" sz="1400" b="1" i="0" u="none" strike="noStrike" kern="1200" cap="none" spc="0" baseline="0" dirty="0">
                <a:solidFill>
                  <a:srgbClr val="000000"/>
                </a:solidFill>
                <a:uFillTx/>
                <a:latin typeface="Calibri"/>
              </a:rPr>
              <a:t>dat of een van de belangrijkste voordelen </a:t>
            </a:r>
            <a:r>
              <a:rPr lang="nl-NL" sz="1400" b="0" i="0" u="none" strike="noStrike" kern="1200" cap="none" spc="0" baseline="0" dirty="0">
                <a:solidFill>
                  <a:srgbClr val="000000"/>
                </a:solidFill>
                <a:uFillTx/>
                <a:latin typeface="Calibri"/>
              </a:rPr>
              <a:t>die, gelet op alle relevante feiten en omstandigheden, </a:t>
            </a:r>
            <a:r>
              <a:rPr lang="nl-NL" sz="1400" b="1" i="0" u="none" strike="noStrike" kern="1200" cap="none" spc="0" baseline="0" dirty="0">
                <a:solidFill>
                  <a:srgbClr val="000000"/>
                </a:solidFill>
                <a:uFillTx/>
                <a:latin typeface="Calibri"/>
              </a:rPr>
              <a:t>redelijkerwijs te verwachten </a:t>
            </a:r>
            <a:r>
              <a:rPr lang="nl-NL" sz="1400" b="0" i="0" u="none" strike="noStrike" kern="1200" cap="none" spc="0" baseline="0" dirty="0">
                <a:solidFill>
                  <a:srgbClr val="000000"/>
                </a:solidFill>
                <a:uFillTx/>
                <a:latin typeface="Calibri"/>
              </a:rPr>
              <a:t>valt van een constructie </a:t>
            </a:r>
            <a:r>
              <a:rPr lang="nl-NL" sz="1400" b="1" i="0" u="none" strike="noStrike" kern="1200" cap="none" spc="0" baseline="0" dirty="0">
                <a:solidFill>
                  <a:srgbClr val="000000"/>
                </a:solidFill>
                <a:uFillTx/>
                <a:latin typeface="Calibri"/>
              </a:rPr>
              <a:t>het verkrijgen van een belastingvoordeel is</a:t>
            </a:r>
            <a:r>
              <a:rPr lang="nl-NL" sz="1400" b="0" i="0" u="none" strike="noStrike" kern="1200" cap="none" spc="0" baseline="0" dirty="0">
                <a:solidFill>
                  <a:srgbClr val="000000"/>
                </a:solidFill>
                <a:uFillTx/>
                <a:latin typeface="Calibri"/>
              </a:rPr>
              <a:t>. </a:t>
            </a:r>
          </a:p>
        </p:txBody>
      </p:sp>
      <p:sp>
        <p:nvSpPr>
          <p:cNvPr id="30" name="Rechthoek 30"/>
          <p:cNvSpPr/>
          <p:nvPr/>
        </p:nvSpPr>
        <p:spPr>
          <a:xfrm>
            <a:off x="9174394" y="3908593"/>
            <a:ext cx="2936325" cy="2447758"/>
          </a:xfrm>
          <a:prstGeom prst="rect">
            <a:avLst/>
          </a:prstGeom>
          <a:no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800" b="0" i="0" u="none" strike="noStrike" kern="1200" cap="none" spc="0" baseline="0">
              <a:solidFill>
                <a:srgbClr val="FFFFFF"/>
              </a:solidFill>
              <a:uFillTx/>
              <a:latin typeface="Calibri"/>
            </a:endParaRPr>
          </a:p>
        </p:txBody>
      </p:sp>
      <p:sp>
        <p:nvSpPr>
          <p:cNvPr id="31" name="Tijdelijke aanduiding voor voettekst 30"/>
          <p:cNvSpPr>
            <a:spLocks noGrp="1"/>
          </p:cNvSpPr>
          <p:nvPr>
            <p:ph type="ftr" sz="quarter" idx="9"/>
          </p:nvPr>
        </p:nvSpPr>
        <p:spPr/>
        <p:txBody>
          <a:bodyPr/>
          <a:lstStyle/>
          <a:p>
            <a:pPr lvl="0"/>
            <a:r>
              <a:rPr lang="nl-NL" smtClean="0"/>
              <a:t>© Suniel Pancham</a:t>
            </a:r>
            <a:endParaRPr lang="nl-NL"/>
          </a:p>
        </p:txBody>
      </p:sp>
      <p:sp>
        <p:nvSpPr>
          <p:cNvPr id="32" name="Tijdelijke aanduiding voor dianummer 31"/>
          <p:cNvSpPr>
            <a:spLocks noGrp="1"/>
          </p:cNvSpPr>
          <p:nvPr>
            <p:ph type="sldNum" sz="quarter" idx="8"/>
          </p:nvPr>
        </p:nvSpPr>
        <p:spPr/>
        <p:txBody>
          <a:bodyPr/>
          <a:lstStyle/>
          <a:p>
            <a:pPr lvl="0"/>
            <a:fld id="{B683BFCA-C8E2-4470-BBF6-8644A6CCC535}" type="slidenum">
              <a:rPr lang="en-GB" smtClean="0"/>
              <a:t>12</a:t>
            </a:fld>
            <a:endParaRPr lang="en-GB"/>
          </a:p>
        </p:txBody>
      </p:sp>
    </p:spTree>
    <p:extLst>
      <p:ext uri="{BB962C8B-B14F-4D97-AF65-F5344CB8AC3E}">
        <p14:creationId xmlns:p14="http://schemas.microsoft.com/office/powerpoint/2010/main" val="6309328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A.   </a:t>
            </a:r>
            <a:r>
              <a:rPr lang="nl-NL" b="1" dirty="0" smtClean="0"/>
              <a:t>Algemene</a:t>
            </a:r>
            <a:r>
              <a:rPr lang="nl-NL" dirty="0" smtClean="0"/>
              <a:t> wezenskenmerken die aan de „</a:t>
            </a:r>
            <a:r>
              <a:rPr lang="nl-NL" dirty="0" err="1" smtClean="0"/>
              <a:t>main</a:t>
            </a:r>
            <a:r>
              <a:rPr lang="nl-NL" dirty="0" smtClean="0"/>
              <a:t> benefit test” zijn gekoppeld</a:t>
            </a:r>
            <a:br>
              <a:rPr lang="nl-NL" dirty="0" smtClean="0"/>
            </a:br>
            <a:endParaRPr lang="nl-NL" dirty="0"/>
          </a:p>
        </p:txBody>
      </p:sp>
      <p:sp>
        <p:nvSpPr>
          <p:cNvPr id="3" name="Tijdelijke aanduiding voor inhoud 2"/>
          <p:cNvSpPr>
            <a:spLocks noGrp="1"/>
          </p:cNvSpPr>
          <p:nvPr>
            <p:ph idx="1"/>
          </p:nvPr>
        </p:nvSpPr>
        <p:spPr/>
        <p:txBody>
          <a:bodyPr>
            <a:normAutofit fontScale="70000" lnSpcReduction="20000"/>
          </a:bodyPr>
          <a:lstStyle/>
          <a:p>
            <a:pPr marL="0" indent="0">
              <a:buNone/>
            </a:pPr>
            <a:r>
              <a:rPr lang="nl-NL" dirty="0" smtClean="0"/>
              <a:t>	1.	Een constructie waarbij de relevante belastingplichtige of een deelnemer aan de constructie </a:t>
            </a:r>
            <a:r>
              <a:rPr lang="nl-NL" b="1" dirty="0" smtClean="0"/>
              <a:t>zich tot geheimhouding verbindt en op grond hiervan niet aan andere intermediairs of de belastingautoriteiten mag onthullen </a:t>
            </a:r>
            <a:r>
              <a:rPr lang="nl-NL" dirty="0" smtClean="0"/>
              <a:t>hoe de constructie een belastingvoordeel kan opleveren. </a:t>
            </a:r>
          </a:p>
          <a:p>
            <a:pPr marL="0" indent="0">
              <a:buNone/>
            </a:pPr>
            <a:r>
              <a:rPr lang="nl-NL" dirty="0" smtClean="0"/>
              <a:t>	2.	Een constructie waarbij de intermediair aanspraak maakt op een vergoeding (of rente, betaling van financieringskosten en andere uitgaven) voor de constructie en die </a:t>
            </a:r>
            <a:r>
              <a:rPr lang="nl-NL" b="1" dirty="0" smtClean="0"/>
              <a:t>vergoeding wordt vastgelegd op basis van: </a:t>
            </a:r>
          </a:p>
          <a:p>
            <a:pPr marL="0" indent="0">
              <a:buNone/>
            </a:pPr>
            <a:r>
              <a:rPr lang="nl-NL" b="1" dirty="0" smtClean="0"/>
              <a:t>a)	het bedrag van het belastingvoordeel dat de constructie oplever</a:t>
            </a:r>
            <a:r>
              <a:rPr lang="nl-NL" dirty="0" smtClean="0"/>
              <a:t>t, of</a:t>
            </a:r>
          </a:p>
          <a:p>
            <a:pPr marL="0" indent="0">
              <a:buNone/>
            </a:pPr>
            <a:r>
              <a:rPr lang="nl-NL" dirty="0" smtClean="0"/>
              <a:t>b)	de vraag of de constructie daadwerkelijk een belastingvoordeel heeft opgeleverd. De intermediair moet daarbij de vergoeding gedeeltelijk of volledig terugbetalen wanneer het met de constructie beoogde belastingvoordeel niet gedeeltelijk of volledig werd verwezenlijkt.</a:t>
            </a:r>
          </a:p>
          <a:p>
            <a:pPr marL="0" indent="0">
              <a:buNone/>
            </a:pPr>
            <a:endParaRPr lang="nl-NL" dirty="0" smtClean="0"/>
          </a:p>
          <a:p>
            <a:pPr marL="0" indent="0">
              <a:buNone/>
            </a:pPr>
            <a:r>
              <a:rPr lang="nl-NL" dirty="0" smtClean="0"/>
              <a:t>	3.	Een constructie waarbij gebruik wordt gemaakt </a:t>
            </a:r>
            <a:r>
              <a:rPr lang="nl-NL" b="1" dirty="0" smtClean="0"/>
              <a:t>van gestandaardiseerde documenten en/of een gestandaardiseerde structuur en die beschikbaar is voor meer dan één relevante belastingplichtige zonder dat er voor implementatie wezenlijke aanpassingen nodig zijn</a:t>
            </a:r>
            <a:r>
              <a:rPr lang="nl-NL" dirty="0" smtClean="0"/>
              <a:t>. </a:t>
            </a:r>
          </a:p>
          <a:p>
            <a:endParaRPr lang="nl-NL" dirty="0"/>
          </a:p>
        </p:txBody>
      </p:sp>
      <p:sp>
        <p:nvSpPr>
          <p:cNvPr id="4" name="Tijdelijke aanduiding voor voettekst 3"/>
          <p:cNvSpPr>
            <a:spLocks noGrp="1"/>
          </p:cNvSpPr>
          <p:nvPr>
            <p:ph type="ftr" sz="quarter" idx="9"/>
          </p:nvPr>
        </p:nvSpPr>
        <p:spPr/>
        <p:txBody>
          <a:bodyPr/>
          <a:lstStyle/>
          <a:p>
            <a:pPr lvl="0"/>
            <a:r>
              <a:rPr lang="nl-NL" smtClean="0"/>
              <a:t>© Suniel Pancham</a:t>
            </a:r>
            <a:endParaRPr lang="nl-NL"/>
          </a:p>
        </p:txBody>
      </p:sp>
      <p:sp>
        <p:nvSpPr>
          <p:cNvPr id="5" name="Tijdelijke aanduiding voor dianummer 4"/>
          <p:cNvSpPr>
            <a:spLocks noGrp="1"/>
          </p:cNvSpPr>
          <p:nvPr>
            <p:ph type="sldNum" sz="quarter" idx="8"/>
          </p:nvPr>
        </p:nvSpPr>
        <p:spPr/>
        <p:txBody>
          <a:bodyPr/>
          <a:lstStyle/>
          <a:p>
            <a:pPr lvl="0"/>
            <a:fld id="{B683BFCA-C8E2-4470-BBF6-8644A6CCC535}" type="slidenum">
              <a:rPr lang="en-GB" smtClean="0"/>
              <a:t>13</a:t>
            </a:fld>
            <a:endParaRPr lang="en-GB"/>
          </a:p>
        </p:txBody>
      </p:sp>
    </p:spTree>
    <p:extLst>
      <p:ext uri="{BB962C8B-B14F-4D97-AF65-F5344CB8AC3E}">
        <p14:creationId xmlns:p14="http://schemas.microsoft.com/office/powerpoint/2010/main" val="1794840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B.   Specifieke wezenskenmerken die aan de „</a:t>
            </a:r>
            <a:r>
              <a:rPr lang="nl-NL" dirty="0" err="1" smtClean="0"/>
              <a:t>main</a:t>
            </a:r>
            <a:r>
              <a:rPr lang="nl-NL" dirty="0" smtClean="0"/>
              <a:t> benefit test” zijn gekoppeld</a:t>
            </a:r>
            <a:br>
              <a:rPr lang="nl-NL" dirty="0" smtClean="0"/>
            </a:br>
            <a:endParaRPr lang="nl-NL" dirty="0"/>
          </a:p>
        </p:txBody>
      </p:sp>
      <p:sp>
        <p:nvSpPr>
          <p:cNvPr id="3" name="Tijdelijke aanduiding voor inhoud 2"/>
          <p:cNvSpPr>
            <a:spLocks noGrp="1"/>
          </p:cNvSpPr>
          <p:nvPr>
            <p:ph idx="1"/>
          </p:nvPr>
        </p:nvSpPr>
        <p:spPr/>
        <p:txBody>
          <a:bodyPr>
            <a:normAutofit fontScale="85000" lnSpcReduction="10000"/>
          </a:bodyPr>
          <a:lstStyle/>
          <a:p>
            <a:pPr marL="0" indent="0">
              <a:buNone/>
            </a:pPr>
            <a:r>
              <a:rPr lang="nl-NL" dirty="0" smtClean="0"/>
              <a:t>1.	Een constructie waarbij een deelnemer aan de constructie een reeks geplande stappen onderneemt die erin </a:t>
            </a:r>
            <a:r>
              <a:rPr lang="nl-NL" b="1" dirty="0" smtClean="0"/>
              <a:t>bestaan een verlieslijdende onderneming te verwerven, de hoofdactiviteit van die onderneming stop te zetten en de verliezen ervan te gebruiken om de door hem verschuldigde belastingen te verminderen, onder meer door overdracht van die verliezen naar een ander rechtsgebied of door een versneld gebruik van die verliezen</a:t>
            </a:r>
            <a:r>
              <a:rPr lang="nl-NL" dirty="0" smtClean="0"/>
              <a:t>. </a:t>
            </a:r>
          </a:p>
          <a:p>
            <a:pPr marL="0" indent="0">
              <a:buNone/>
            </a:pPr>
            <a:r>
              <a:rPr lang="nl-NL" dirty="0" smtClean="0"/>
              <a:t>2.	Een constructie die tot gevolg heeft </a:t>
            </a:r>
            <a:r>
              <a:rPr lang="nl-NL" b="1" dirty="0" smtClean="0">
                <a:solidFill>
                  <a:srgbClr val="FFC000"/>
                </a:solidFill>
              </a:rPr>
              <a:t>dat inkomsten worden omgezet in vermogen, schenkingen of andere inkomstencategorieën die lager worden belast of van belasting worden vrijgesteld</a:t>
            </a:r>
            <a:r>
              <a:rPr lang="nl-NL" dirty="0" smtClean="0"/>
              <a:t>. </a:t>
            </a:r>
          </a:p>
          <a:p>
            <a:pPr marL="0" indent="0">
              <a:buNone/>
            </a:pPr>
            <a:r>
              <a:rPr lang="nl-NL" dirty="0" smtClean="0"/>
              <a:t>3.	Een constructie die circulaire transacties omvat met als resultaat dat middelen worden rondgepompt </a:t>
            </a:r>
            <a:r>
              <a:rPr lang="nl-NL" dirty="0" smtClean="0">
                <a:solidFill>
                  <a:srgbClr val="FFC000"/>
                </a:solidFill>
              </a:rPr>
              <a:t>(„</a:t>
            </a:r>
            <a:r>
              <a:rPr lang="nl-NL" dirty="0" err="1" smtClean="0">
                <a:solidFill>
                  <a:srgbClr val="FFC000"/>
                </a:solidFill>
              </a:rPr>
              <a:t>round</a:t>
            </a:r>
            <a:r>
              <a:rPr lang="nl-NL" dirty="0" smtClean="0">
                <a:solidFill>
                  <a:srgbClr val="FFC000"/>
                </a:solidFill>
              </a:rPr>
              <a:t>-tripping”), </a:t>
            </a:r>
            <a:r>
              <a:rPr lang="nl-NL" dirty="0" smtClean="0"/>
              <a:t>meer bepaald met behulp van tussengeschoven entiteiten zonder ander primair handelsdoel of van transacties die elkaar compenseren of tenietdoen of andere soortgelijke kenmerken hebben. </a:t>
            </a:r>
          </a:p>
          <a:p>
            <a:pPr marL="0" indent="0">
              <a:buNone/>
            </a:pPr>
            <a:endParaRPr lang="nl-NL" dirty="0"/>
          </a:p>
        </p:txBody>
      </p:sp>
      <p:sp>
        <p:nvSpPr>
          <p:cNvPr id="4" name="Rechthoek 3"/>
          <p:cNvSpPr/>
          <p:nvPr/>
        </p:nvSpPr>
        <p:spPr>
          <a:xfrm>
            <a:off x="651164" y="3643745"/>
            <a:ext cx="10702639" cy="112221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5" name="Tijdelijke aanduiding voor voettekst 4"/>
          <p:cNvSpPr>
            <a:spLocks noGrp="1"/>
          </p:cNvSpPr>
          <p:nvPr>
            <p:ph type="ftr" sz="quarter" idx="9"/>
          </p:nvPr>
        </p:nvSpPr>
        <p:spPr/>
        <p:txBody>
          <a:bodyPr/>
          <a:lstStyle/>
          <a:p>
            <a:pPr lvl="0"/>
            <a:r>
              <a:rPr lang="nl-NL" smtClean="0"/>
              <a:t>© Suniel Pancham</a:t>
            </a:r>
            <a:endParaRPr lang="nl-NL"/>
          </a:p>
        </p:txBody>
      </p:sp>
      <p:sp>
        <p:nvSpPr>
          <p:cNvPr id="6" name="Tijdelijke aanduiding voor dianummer 5"/>
          <p:cNvSpPr>
            <a:spLocks noGrp="1"/>
          </p:cNvSpPr>
          <p:nvPr>
            <p:ph type="sldNum" sz="quarter" idx="8"/>
          </p:nvPr>
        </p:nvSpPr>
        <p:spPr/>
        <p:txBody>
          <a:bodyPr/>
          <a:lstStyle/>
          <a:p>
            <a:pPr lvl="0"/>
            <a:fld id="{B683BFCA-C8E2-4470-BBF6-8644A6CCC535}" type="slidenum">
              <a:rPr lang="en-GB" smtClean="0"/>
              <a:t>14</a:t>
            </a:fld>
            <a:endParaRPr lang="en-GB"/>
          </a:p>
        </p:txBody>
      </p:sp>
    </p:spTree>
    <p:extLst>
      <p:ext uri="{BB962C8B-B14F-4D97-AF65-F5344CB8AC3E}">
        <p14:creationId xmlns:p14="http://schemas.microsoft.com/office/powerpoint/2010/main" val="35881045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C.   Specifieke wezenskenmerken in verband met grensoverschrijdende transacties</a:t>
            </a:r>
            <a:br>
              <a:rPr lang="nl-NL" dirty="0" smtClean="0"/>
            </a:br>
            <a:endParaRPr lang="nl-NL" dirty="0"/>
          </a:p>
        </p:txBody>
      </p:sp>
      <p:sp>
        <p:nvSpPr>
          <p:cNvPr id="3" name="Tijdelijke aanduiding voor inhoud 2"/>
          <p:cNvSpPr>
            <a:spLocks noGrp="1"/>
          </p:cNvSpPr>
          <p:nvPr>
            <p:ph idx="1"/>
          </p:nvPr>
        </p:nvSpPr>
        <p:spPr>
          <a:xfrm>
            <a:off x="838203" y="1825626"/>
            <a:ext cx="10758052" cy="4879973"/>
          </a:xfrm>
        </p:spPr>
        <p:txBody>
          <a:bodyPr>
            <a:normAutofit fontScale="25000" lnSpcReduction="20000"/>
          </a:bodyPr>
          <a:lstStyle/>
          <a:p>
            <a:pPr marL="0" indent="0">
              <a:buNone/>
            </a:pPr>
            <a:r>
              <a:rPr lang="nl-NL" sz="7200" dirty="0" smtClean="0"/>
              <a:t>1.Een constructie met aftrekbare grensoverschrijdende </a:t>
            </a:r>
            <a:r>
              <a:rPr lang="nl-NL" sz="7200" b="1" dirty="0" smtClean="0"/>
              <a:t>betalingen tussen twee of meer verbonden ondernemingen</a:t>
            </a:r>
            <a:r>
              <a:rPr lang="nl-NL" sz="7200" dirty="0" smtClean="0"/>
              <a:t> waarbij ten minste één van de volgende voorwaarden is vervuld: </a:t>
            </a:r>
          </a:p>
          <a:p>
            <a:pPr marL="0" indent="0">
              <a:buNone/>
            </a:pPr>
            <a:r>
              <a:rPr lang="nl-NL" sz="7200" dirty="0" smtClean="0"/>
              <a:t>a) de ontvanger is in geen van de fiscale rechtsgebieden fiscaal inwoner;</a:t>
            </a:r>
          </a:p>
          <a:p>
            <a:pPr marL="0" indent="0">
              <a:buNone/>
            </a:pPr>
            <a:r>
              <a:rPr lang="nl-NL" sz="7200" dirty="0" smtClean="0"/>
              <a:t>b) </a:t>
            </a:r>
            <a:r>
              <a:rPr lang="nl-NL" sz="7200" b="1" dirty="0" smtClean="0"/>
              <a:t>de ontvanger is fiscaal inwoner in een rechtsgebied, maar </a:t>
            </a:r>
            <a:r>
              <a:rPr lang="nl-NL" sz="7200" b="1" u="sng" dirty="0" smtClean="0">
                <a:solidFill>
                  <a:srgbClr val="FFC000"/>
                </a:solidFill>
              </a:rPr>
              <a:t>dat rechtsgebied</a:t>
            </a:r>
            <a:r>
              <a:rPr lang="nl-NL" sz="7200" dirty="0" smtClean="0"/>
              <a:t>:</a:t>
            </a:r>
          </a:p>
          <a:p>
            <a:pPr marL="0" indent="0">
              <a:buNone/>
            </a:pPr>
            <a:r>
              <a:rPr lang="nl-NL" sz="7200" dirty="0" smtClean="0"/>
              <a:t>i) </a:t>
            </a:r>
            <a:r>
              <a:rPr lang="nl-NL" sz="7200" b="1" dirty="0" smtClean="0"/>
              <a:t>heft geen vennootschapsbelasting, of heft vennootschapsbelasting tegen een nultarief of bijna-nultarief</a:t>
            </a:r>
            <a:r>
              <a:rPr lang="nl-NL" sz="7200" dirty="0" smtClean="0"/>
              <a:t>, of</a:t>
            </a:r>
          </a:p>
          <a:p>
            <a:pPr marL="0" indent="0">
              <a:buNone/>
            </a:pPr>
            <a:r>
              <a:rPr lang="nl-NL" sz="7200" dirty="0" smtClean="0"/>
              <a:t>ii)</a:t>
            </a:r>
            <a:r>
              <a:rPr lang="nl-NL" sz="7200" dirty="0"/>
              <a:t> </a:t>
            </a:r>
            <a:r>
              <a:rPr lang="nl-NL" sz="7200" b="1" dirty="0" smtClean="0"/>
              <a:t>is opgenomen in een lijst van rechtsgebieden van derde landen die door de lidstaten gezamenlijk of in het kader van de OESO als niet-coöperatief zijn beoordeeld</a:t>
            </a:r>
            <a:r>
              <a:rPr lang="nl-NL" sz="7200" dirty="0" smtClean="0"/>
              <a:t>;</a:t>
            </a:r>
            <a:endParaRPr lang="nl-NL" sz="7200" dirty="0" smtClean="0"/>
          </a:p>
          <a:p>
            <a:pPr marL="0" indent="0">
              <a:buNone/>
            </a:pPr>
            <a:r>
              <a:rPr lang="nl-NL" sz="7200" dirty="0" smtClean="0"/>
              <a:t>c) </a:t>
            </a:r>
            <a:r>
              <a:rPr lang="nl-NL" sz="7200" b="1" u="sng" dirty="0" smtClean="0"/>
              <a:t>de </a:t>
            </a:r>
            <a:r>
              <a:rPr lang="nl-NL" sz="7200" b="1" u="sng" dirty="0" smtClean="0">
                <a:solidFill>
                  <a:srgbClr val="FFC000"/>
                </a:solidFill>
              </a:rPr>
              <a:t>betaling</a:t>
            </a:r>
            <a:r>
              <a:rPr lang="nl-NL" sz="7200" b="1" u="sng" dirty="0" smtClean="0"/>
              <a:t> geniet een volledige belastingvrijstelling </a:t>
            </a:r>
            <a:r>
              <a:rPr lang="nl-NL" sz="7200" dirty="0" smtClean="0"/>
              <a:t>in het rechtsgebied waar de ontvanger fiscaal inwoner is;</a:t>
            </a:r>
          </a:p>
          <a:p>
            <a:pPr marL="0" indent="0">
              <a:buNone/>
            </a:pPr>
            <a:r>
              <a:rPr lang="nl-NL" sz="7200" dirty="0" smtClean="0"/>
              <a:t>d) de betaling geniet een </a:t>
            </a:r>
            <a:r>
              <a:rPr lang="nl-NL" sz="7200" b="1" dirty="0" smtClean="0"/>
              <a:t>fiscaal gunstregime </a:t>
            </a:r>
            <a:r>
              <a:rPr lang="nl-NL" sz="7200" dirty="0" smtClean="0"/>
              <a:t>in het rechtsgebied waar de ontvanger fiscaal inwoner is.</a:t>
            </a:r>
          </a:p>
          <a:p>
            <a:pPr marL="0" indent="0">
              <a:buNone/>
            </a:pPr>
            <a:endParaRPr lang="nl-NL" sz="7200" dirty="0" smtClean="0"/>
          </a:p>
          <a:p>
            <a:pPr marL="0" indent="0">
              <a:buNone/>
            </a:pPr>
            <a:r>
              <a:rPr lang="nl-NL" sz="7200" dirty="0" smtClean="0"/>
              <a:t>2. In meer dan één rechtsgebied wordt aanspraak gemaakt op aftrekken voor dezelfde afschrijving. </a:t>
            </a:r>
          </a:p>
          <a:p>
            <a:pPr marL="0" indent="0">
              <a:buNone/>
            </a:pPr>
            <a:r>
              <a:rPr lang="nl-NL" sz="7200" dirty="0" smtClean="0"/>
              <a:t>3.In meer dan één rechtsgebied wordt aanspraak gemaakt op voorkoming van dubbele belasting voor hetzelfde inkomens- of vermogensbestanddeel. </a:t>
            </a:r>
          </a:p>
          <a:p>
            <a:pPr marL="0" indent="0">
              <a:buNone/>
            </a:pPr>
            <a:r>
              <a:rPr lang="nl-NL" sz="7200" dirty="0" smtClean="0"/>
              <a:t>4. Een constructie met </a:t>
            </a:r>
            <a:r>
              <a:rPr lang="nl-NL" sz="7200" dirty="0" smtClean="0">
                <a:solidFill>
                  <a:srgbClr val="FFC000"/>
                </a:solidFill>
              </a:rPr>
              <a:t>overdrachten van activa </a:t>
            </a:r>
            <a:r>
              <a:rPr lang="nl-NL" sz="7200" dirty="0" smtClean="0"/>
              <a:t>waarbij er </a:t>
            </a:r>
            <a:r>
              <a:rPr lang="nl-NL" sz="7200" dirty="0" smtClean="0">
                <a:solidFill>
                  <a:srgbClr val="FFC000"/>
                </a:solidFill>
              </a:rPr>
              <a:t>een wezenlijk verschil bestaat tussen het bedrag dat in de betrokken rechtsgebieden wordt aangemerkt als de voor die activa te betalen vergoeding</a:t>
            </a:r>
            <a:r>
              <a:rPr lang="nl-NL" sz="7200" dirty="0" smtClean="0"/>
              <a:t>. </a:t>
            </a:r>
          </a:p>
          <a:p>
            <a:pPr marL="0" indent="0">
              <a:buNone/>
            </a:pPr>
            <a:endParaRPr lang="nl-NL" dirty="0"/>
          </a:p>
        </p:txBody>
      </p:sp>
      <p:sp>
        <p:nvSpPr>
          <p:cNvPr id="4" name="Tijdelijke aanduiding voor voettekst 3"/>
          <p:cNvSpPr>
            <a:spLocks noGrp="1"/>
          </p:cNvSpPr>
          <p:nvPr>
            <p:ph type="ftr" sz="quarter" idx="9"/>
          </p:nvPr>
        </p:nvSpPr>
        <p:spPr/>
        <p:txBody>
          <a:bodyPr/>
          <a:lstStyle/>
          <a:p>
            <a:pPr lvl="0"/>
            <a:r>
              <a:rPr lang="nl-NL" smtClean="0"/>
              <a:t>© Suniel Pancham</a:t>
            </a:r>
            <a:endParaRPr lang="nl-NL"/>
          </a:p>
        </p:txBody>
      </p:sp>
      <p:sp>
        <p:nvSpPr>
          <p:cNvPr id="5" name="Tijdelijke aanduiding voor dianummer 4"/>
          <p:cNvSpPr>
            <a:spLocks noGrp="1"/>
          </p:cNvSpPr>
          <p:nvPr>
            <p:ph type="sldNum" sz="quarter" idx="8"/>
          </p:nvPr>
        </p:nvSpPr>
        <p:spPr/>
        <p:txBody>
          <a:bodyPr/>
          <a:lstStyle/>
          <a:p>
            <a:pPr lvl="0"/>
            <a:fld id="{B683BFCA-C8E2-4470-BBF6-8644A6CCC535}" type="slidenum">
              <a:rPr lang="en-GB" smtClean="0"/>
              <a:t>15</a:t>
            </a:fld>
            <a:endParaRPr lang="en-GB"/>
          </a:p>
        </p:txBody>
      </p:sp>
      <p:sp>
        <p:nvSpPr>
          <p:cNvPr id="6" name="Rechthoek 5"/>
          <p:cNvSpPr/>
          <p:nvPr/>
        </p:nvSpPr>
        <p:spPr>
          <a:xfrm>
            <a:off x="838202" y="2612571"/>
            <a:ext cx="10668987" cy="1864426"/>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7" name="Tekstvak 6"/>
          <p:cNvSpPr txBox="1"/>
          <p:nvPr/>
        </p:nvSpPr>
        <p:spPr>
          <a:xfrm>
            <a:off x="10236529" y="1118896"/>
            <a:ext cx="1833515" cy="369332"/>
          </a:xfrm>
          <a:prstGeom prst="rect">
            <a:avLst/>
          </a:prstGeom>
          <a:noFill/>
        </p:spPr>
        <p:txBody>
          <a:bodyPr wrap="none" rtlCol="0">
            <a:spAutoFit/>
          </a:bodyPr>
          <a:lstStyle/>
          <a:p>
            <a:r>
              <a:rPr lang="nl-NL" b="1" dirty="0" err="1" smtClean="0"/>
              <a:t>Main</a:t>
            </a:r>
            <a:r>
              <a:rPr lang="nl-NL" b="1" dirty="0" smtClean="0"/>
              <a:t> benefit test</a:t>
            </a:r>
            <a:endParaRPr lang="nl-NL" b="1" dirty="0"/>
          </a:p>
        </p:txBody>
      </p:sp>
      <p:sp>
        <p:nvSpPr>
          <p:cNvPr id="8" name="Ovaal 7"/>
          <p:cNvSpPr/>
          <p:nvPr/>
        </p:nvSpPr>
        <p:spPr>
          <a:xfrm>
            <a:off x="9982203" y="1027908"/>
            <a:ext cx="2095002" cy="66278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cxnSp>
        <p:nvCxnSpPr>
          <p:cNvPr id="10" name="Rechte verbindingslijn met pijl 9"/>
          <p:cNvCxnSpPr/>
          <p:nvPr/>
        </p:nvCxnSpPr>
        <p:spPr>
          <a:xfrm flipH="1">
            <a:off x="10687792" y="1690688"/>
            <a:ext cx="448631" cy="92188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818935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sz="3600" dirty="0" smtClean="0"/>
              <a:t>D.   Specifieke wezenskenmerken in verband met automatische uitwisseling van inlichtingen en uiteindelijk belang (1/2)</a:t>
            </a:r>
            <a:r>
              <a:rPr lang="nl-NL" dirty="0" smtClean="0"/>
              <a:t/>
            </a:r>
            <a:br>
              <a:rPr lang="nl-NL" dirty="0" smtClean="0"/>
            </a:br>
            <a:endParaRPr lang="nl-NL" dirty="0"/>
          </a:p>
        </p:txBody>
      </p:sp>
      <p:sp>
        <p:nvSpPr>
          <p:cNvPr id="3" name="Tijdelijke aanduiding voor inhoud 2"/>
          <p:cNvSpPr>
            <a:spLocks noGrp="1"/>
          </p:cNvSpPr>
          <p:nvPr>
            <p:ph idx="1"/>
          </p:nvPr>
        </p:nvSpPr>
        <p:spPr/>
        <p:txBody>
          <a:bodyPr>
            <a:normAutofit fontScale="70000" lnSpcReduction="20000"/>
          </a:bodyPr>
          <a:lstStyle/>
          <a:p>
            <a:pPr marL="0" indent="0">
              <a:buNone/>
            </a:pPr>
            <a:r>
              <a:rPr lang="nl-NL" b="1" dirty="0" smtClean="0"/>
              <a:t>1. </a:t>
            </a:r>
            <a:r>
              <a:rPr lang="nl-NL" dirty="0" smtClean="0"/>
              <a:t>Een constructie die kan leiden tot het </a:t>
            </a:r>
            <a:r>
              <a:rPr lang="nl-NL" b="1" dirty="0" smtClean="0">
                <a:solidFill>
                  <a:srgbClr val="FF0000"/>
                </a:solidFill>
              </a:rPr>
              <a:t>ondermijnen van de rapportageverplichting uit hoofde van de wetgeving ter omzetting van Uniewetgeving of evenwaardige overeenkomsten inzake de automatische uitwisseling van inlichtingen over financiële rekeningen, </a:t>
            </a:r>
            <a:r>
              <a:rPr lang="nl-NL" dirty="0" smtClean="0"/>
              <a:t>waaronder overeenkomsten met derde landen, of die profiteert van het gebrek aan die wetgeving of overeenkomsten. Dergelijke constructies omvatten ten minste het volgende: </a:t>
            </a:r>
          </a:p>
          <a:p>
            <a:pPr marL="0" indent="0">
              <a:buNone/>
            </a:pPr>
            <a:r>
              <a:rPr lang="nl-NL" dirty="0" smtClean="0"/>
              <a:t>a) het gebruik van een rekening, product of belegging </a:t>
            </a:r>
            <a:r>
              <a:rPr lang="nl-NL" b="1" dirty="0" smtClean="0">
                <a:solidFill>
                  <a:srgbClr val="FF0000"/>
                </a:solidFill>
              </a:rPr>
              <a:t>die geen financiële rekening is of niet als zodanig te boek staat, maar die over eigenschappen beschikt die in wezen vergelijkbaar zijn met die van een financiële rekening;</a:t>
            </a:r>
          </a:p>
          <a:p>
            <a:pPr marL="0" indent="0">
              <a:buNone/>
            </a:pPr>
            <a:r>
              <a:rPr lang="nl-NL" dirty="0" smtClean="0"/>
              <a:t>b)de overdracht van financiële rekeningen of activa aan, of </a:t>
            </a:r>
            <a:r>
              <a:rPr lang="nl-NL" b="1" dirty="0" smtClean="0">
                <a:solidFill>
                  <a:srgbClr val="FF0000"/>
                </a:solidFill>
              </a:rPr>
              <a:t>het gebruik van rechtsgebieden die niet gebonden zijn aan de automatische uitwisseling van inlichtingen over financiële rekeningen </a:t>
            </a:r>
            <a:r>
              <a:rPr lang="nl-NL" dirty="0" smtClean="0"/>
              <a:t>met de staat van verblijf van de relevante belastingplichtige;</a:t>
            </a:r>
          </a:p>
          <a:p>
            <a:pPr marL="0" indent="0">
              <a:buNone/>
            </a:pPr>
            <a:r>
              <a:rPr lang="nl-NL" dirty="0" smtClean="0"/>
              <a:t>c) de </a:t>
            </a:r>
            <a:r>
              <a:rPr lang="nl-NL" b="1" dirty="0" err="1" smtClean="0">
                <a:solidFill>
                  <a:srgbClr val="FF0000"/>
                </a:solidFill>
              </a:rPr>
              <a:t>herkwalificatie</a:t>
            </a:r>
            <a:r>
              <a:rPr lang="nl-NL" b="1" dirty="0" smtClean="0">
                <a:solidFill>
                  <a:srgbClr val="FF0000"/>
                </a:solidFill>
              </a:rPr>
              <a:t> van inkomsten en vermogen in producten of betalingen die niet onder de automatische uitwisseling van inlichtingen vallen;</a:t>
            </a:r>
          </a:p>
          <a:p>
            <a:pPr marL="0" indent="0">
              <a:buNone/>
            </a:pPr>
            <a:r>
              <a:rPr lang="nl-NL" dirty="0" smtClean="0"/>
              <a:t>d) de overdracht of omzetting van een financiële instelling of een financiële rekening of de activa daarvan in een financiële instelling of een financiële rekening of activa </a:t>
            </a:r>
            <a:r>
              <a:rPr lang="nl-NL" b="1" dirty="0" smtClean="0">
                <a:solidFill>
                  <a:srgbClr val="FF0000"/>
                </a:solidFill>
              </a:rPr>
              <a:t>die niet onder de rapportage in het kader van de automatische uitwisseling van inlichtingen vallen;</a:t>
            </a:r>
          </a:p>
          <a:p>
            <a:pPr marL="0" indent="0">
              <a:buNone/>
            </a:pPr>
            <a:endParaRPr lang="nl-NL" dirty="0" smtClean="0"/>
          </a:p>
          <a:p>
            <a:pPr marL="0" indent="0">
              <a:buNone/>
            </a:pPr>
            <a:endParaRPr lang="nl-NL" dirty="0" smtClean="0"/>
          </a:p>
          <a:p>
            <a:pPr marL="0" indent="0">
              <a:buNone/>
            </a:pPr>
            <a:endParaRPr lang="nl-NL" dirty="0"/>
          </a:p>
        </p:txBody>
      </p:sp>
      <p:sp>
        <p:nvSpPr>
          <p:cNvPr id="4" name="Tijdelijke aanduiding voor voettekst 3"/>
          <p:cNvSpPr>
            <a:spLocks noGrp="1"/>
          </p:cNvSpPr>
          <p:nvPr>
            <p:ph type="ftr" sz="quarter" idx="9"/>
          </p:nvPr>
        </p:nvSpPr>
        <p:spPr/>
        <p:txBody>
          <a:bodyPr/>
          <a:lstStyle/>
          <a:p>
            <a:pPr lvl="0"/>
            <a:r>
              <a:rPr lang="nl-NL" smtClean="0"/>
              <a:t>© Suniel Pancham</a:t>
            </a:r>
            <a:endParaRPr lang="nl-NL"/>
          </a:p>
        </p:txBody>
      </p:sp>
      <p:sp>
        <p:nvSpPr>
          <p:cNvPr id="5" name="Tijdelijke aanduiding voor dianummer 4"/>
          <p:cNvSpPr>
            <a:spLocks noGrp="1"/>
          </p:cNvSpPr>
          <p:nvPr>
            <p:ph type="sldNum" sz="quarter" idx="8"/>
          </p:nvPr>
        </p:nvSpPr>
        <p:spPr/>
        <p:txBody>
          <a:bodyPr/>
          <a:lstStyle/>
          <a:p>
            <a:pPr lvl="0"/>
            <a:fld id="{B683BFCA-C8E2-4470-BBF6-8644A6CCC535}" type="slidenum">
              <a:rPr lang="en-GB" smtClean="0"/>
              <a:t>16</a:t>
            </a:fld>
            <a:endParaRPr lang="en-GB"/>
          </a:p>
        </p:txBody>
      </p:sp>
    </p:spTree>
    <p:extLst>
      <p:ext uri="{BB962C8B-B14F-4D97-AF65-F5344CB8AC3E}">
        <p14:creationId xmlns:p14="http://schemas.microsoft.com/office/powerpoint/2010/main" val="5839295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sz="3600" dirty="0" smtClean="0"/>
              <a:t>D.   Specifieke wezenskenmerken in verband met automatische uitwisseling van inlichtingen en uiteindelijk belang (2/2)</a:t>
            </a:r>
            <a:r>
              <a:rPr lang="nl-NL" dirty="0" smtClean="0"/>
              <a:t/>
            </a:r>
            <a:br>
              <a:rPr lang="nl-NL" dirty="0" smtClean="0"/>
            </a:br>
            <a:endParaRPr lang="nl-NL" dirty="0"/>
          </a:p>
        </p:txBody>
      </p:sp>
      <p:sp>
        <p:nvSpPr>
          <p:cNvPr id="3" name="Tijdelijke aanduiding voor inhoud 2"/>
          <p:cNvSpPr>
            <a:spLocks noGrp="1"/>
          </p:cNvSpPr>
          <p:nvPr>
            <p:ph idx="1"/>
          </p:nvPr>
        </p:nvSpPr>
        <p:spPr/>
        <p:txBody>
          <a:bodyPr>
            <a:normAutofit fontScale="62500" lnSpcReduction="20000"/>
          </a:bodyPr>
          <a:lstStyle/>
          <a:p>
            <a:pPr marL="0" indent="0">
              <a:buNone/>
            </a:pPr>
            <a:r>
              <a:rPr lang="nl-NL" dirty="0" smtClean="0">
                <a:solidFill>
                  <a:schemeClr val="tx1"/>
                </a:solidFill>
              </a:rPr>
              <a:t>e) het </a:t>
            </a:r>
            <a:r>
              <a:rPr lang="nl-NL" dirty="0" smtClean="0">
                <a:solidFill>
                  <a:srgbClr val="FF0000"/>
                </a:solidFill>
              </a:rPr>
              <a:t>gebruik van rechtspersonen, juridische constructies of structuren die de rapportage over één of meer rekeninghouders of uiteindelijk begunstigden in het kader van de automatische uitwisseling van inlichtingen over financiële rekeningen stopzetten </a:t>
            </a:r>
            <a:r>
              <a:rPr lang="nl-NL" dirty="0" smtClean="0">
                <a:solidFill>
                  <a:schemeClr val="tx1"/>
                </a:solidFill>
              </a:rPr>
              <a:t>of daartoe strekken;</a:t>
            </a:r>
          </a:p>
          <a:p>
            <a:pPr marL="0" indent="0">
              <a:buNone/>
            </a:pPr>
            <a:r>
              <a:rPr lang="nl-NL" dirty="0" smtClean="0">
                <a:solidFill>
                  <a:schemeClr val="tx1"/>
                </a:solidFill>
              </a:rPr>
              <a:t>f) constructies die </a:t>
            </a:r>
            <a:r>
              <a:rPr lang="nl-NL" dirty="0" err="1" smtClean="0">
                <a:solidFill>
                  <a:srgbClr val="FF0000"/>
                </a:solidFill>
              </a:rPr>
              <a:t>due</a:t>
            </a:r>
            <a:r>
              <a:rPr lang="nl-NL" dirty="0" smtClean="0">
                <a:solidFill>
                  <a:srgbClr val="FF0000"/>
                </a:solidFill>
              </a:rPr>
              <a:t>-diligenceprocedures </a:t>
            </a:r>
            <a:r>
              <a:rPr lang="nl-NL" dirty="0" smtClean="0">
                <a:solidFill>
                  <a:schemeClr val="tx1"/>
                </a:solidFill>
              </a:rPr>
              <a:t>die door financiële instellingen worden gebruikt om te voldoen aan hun verplichtingen tot het rapporteren van inlichtingen over financiële rekeningen, </a:t>
            </a:r>
            <a:r>
              <a:rPr lang="nl-NL" dirty="0" smtClean="0">
                <a:solidFill>
                  <a:srgbClr val="FF0000"/>
                </a:solidFill>
              </a:rPr>
              <a:t>ondermijnen of zwakke punten ervan benutten,</a:t>
            </a:r>
            <a:r>
              <a:rPr lang="nl-NL" dirty="0" smtClean="0">
                <a:solidFill>
                  <a:schemeClr val="tx1"/>
                </a:solidFill>
              </a:rPr>
              <a:t> onder meer via het gebruik van rechtsgebieden met ontoereikende of zwakke regelingen voor de handhaving van antiwitwaswetgeving of met zwakke transparantievereisten voor rechtspersonen of juridische constructies.</a:t>
            </a:r>
          </a:p>
          <a:p>
            <a:pPr marL="0" indent="0">
              <a:buNone/>
            </a:pPr>
            <a:endParaRPr lang="nl-NL" dirty="0" smtClean="0">
              <a:solidFill>
                <a:schemeClr val="tx1"/>
              </a:solidFill>
            </a:endParaRPr>
          </a:p>
          <a:p>
            <a:pPr marL="0" indent="0">
              <a:buNone/>
            </a:pPr>
            <a:r>
              <a:rPr lang="nl-NL" b="1" dirty="0" smtClean="0">
                <a:solidFill>
                  <a:schemeClr val="tx1"/>
                </a:solidFill>
              </a:rPr>
              <a:t>2</a:t>
            </a:r>
            <a:r>
              <a:rPr lang="nl-NL" b="1" dirty="0" smtClean="0">
                <a:solidFill>
                  <a:srgbClr val="FF0000"/>
                </a:solidFill>
              </a:rPr>
              <a:t>. </a:t>
            </a:r>
            <a:r>
              <a:rPr lang="nl-NL" dirty="0" smtClean="0">
                <a:solidFill>
                  <a:srgbClr val="FF0000"/>
                </a:solidFill>
              </a:rPr>
              <a:t>Een constructie waarbij </a:t>
            </a:r>
            <a:r>
              <a:rPr lang="nl-NL" b="1" dirty="0" smtClean="0">
                <a:solidFill>
                  <a:srgbClr val="FF0000"/>
                </a:solidFill>
              </a:rPr>
              <a:t>de juridische of feitelijke eigendom niet-transparant is </a:t>
            </a:r>
            <a:r>
              <a:rPr lang="nl-NL" dirty="0" smtClean="0">
                <a:solidFill>
                  <a:srgbClr val="FF0000"/>
                </a:solidFill>
              </a:rPr>
              <a:t>door het gebruik van personen, juridische constructies of structuren: </a:t>
            </a:r>
          </a:p>
          <a:p>
            <a:pPr marL="0" indent="0">
              <a:buNone/>
            </a:pPr>
            <a:r>
              <a:rPr lang="nl-NL" dirty="0" smtClean="0">
                <a:solidFill>
                  <a:srgbClr val="FF0000"/>
                </a:solidFill>
              </a:rPr>
              <a:t>a) die geen wezenlijke economische, door voldoende personeel, uitrusting, activa en gebouwen ondersteunde activiteit uitoefenen, en</a:t>
            </a:r>
          </a:p>
          <a:p>
            <a:pPr marL="0" indent="0">
              <a:buNone/>
            </a:pPr>
            <a:r>
              <a:rPr lang="nl-NL" dirty="0" smtClean="0">
                <a:solidFill>
                  <a:srgbClr val="FF0000"/>
                </a:solidFill>
              </a:rPr>
              <a:t>b) die zijn opgericht in, worden beheerd in, inwoner zijn van, onder zeggenschap staan in, of gevestigd zijn in een ander rechtsgebied dan het rechtsgebied van verblijf van een of meer van de uiteindelijk begunstigden van de activa die door die personen, juridische constructies of structuren worden aangehouden, en</a:t>
            </a:r>
          </a:p>
          <a:p>
            <a:pPr marL="0" indent="0">
              <a:buNone/>
            </a:pPr>
            <a:r>
              <a:rPr lang="nl-NL" dirty="0" smtClean="0">
                <a:solidFill>
                  <a:srgbClr val="FF0000"/>
                </a:solidFill>
              </a:rPr>
              <a:t>c) indien de uiteindelijk begunstigden van die personen, juridische constructies of structuren, als gedefinieerd in Richtlijn (EU) 2015/849, niet-identificeerbaar zijn gemaakt</a:t>
            </a:r>
            <a:r>
              <a:rPr lang="nl-NL" dirty="0" smtClean="0">
                <a:solidFill>
                  <a:schemeClr val="tx1"/>
                </a:solidFill>
              </a:rPr>
              <a:t>.</a:t>
            </a:r>
          </a:p>
          <a:p>
            <a:pPr marL="0" indent="0">
              <a:buNone/>
            </a:pPr>
            <a:endParaRPr lang="nl-NL" dirty="0" smtClean="0"/>
          </a:p>
          <a:p>
            <a:pPr marL="0" indent="0">
              <a:buNone/>
            </a:pPr>
            <a:endParaRPr lang="nl-NL" dirty="0"/>
          </a:p>
        </p:txBody>
      </p:sp>
      <p:sp>
        <p:nvSpPr>
          <p:cNvPr id="4" name="Tijdelijke aanduiding voor voettekst 3"/>
          <p:cNvSpPr>
            <a:spLocks noGrp="1"/>
          </p:cNvSpPr>
          <p:nvPr>
            <p:ph type="ftr" sz="quarter" idx="9"/>
          </p:nvPr>
        </p:nvSpPr>
        <p:spPr/>
        <p:txBody>
          <a:bodyPr/>
          <a:lstStyle/>
          <a:p>
            <a:pPr lvl="0"/>
            <a:r>
              <a:rPr lang="nl-NL" smtClean="0"/>
              <a:t>© Suniel Pancham</a:t>
            </a:r>
            <a:endParaRPr lang="nl-NL"/>
          </a:p>
        </p:txBody>
      </p:sp>
      <p:sp>
        <p:nvSpPr>
          <p:cNvPr id="5" name="Tijdelijke aanduiding voor dianummer 4"/>
          <p:cNvSpPr>
            <a:spLocks noGrp="1"/>
          </p:cNvSpPr>
          <p:nvPr>
            <p:ph type="sldNum" sz="quarter" idx="8"/>
          </p:nvPr>
        </p:nvSpPr>
        <p:spPr/>
        <p:txBody>
          <a:bodyPr/>
          <a:lstStyle/>
          <a:p>
            <a:pPr lvl="0"/>
            <a:fld id="{B683BFCA-C8E2-4470-BBF6-8644A6CCC535}" type="slidenum">
              <a:rPr lang="en-GB" smtClean="0"/>
              <a:t>17</a:t>
            </a:fld>
            <a:endParaRPr lang="en-GB"/>
          </a:p>
        </p:txBody>
      </p:sp>
    </p:spTree>
    <p:extLst>
      <p:ext uri="{BB962C8B-B14F-4D97-AF65-F5344CB8AC3E}">
        <p14:creationId xmlns:p14="http://schemas.microsoft.com/office/powerpoint/2010/main" val="13865716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smtClean="0"/>
              <a:t> E.   Specifieke wezenskenmerken in verband met verrekenprijzen</a:t>
            </a:r>
            <a:br>
              <a:rPr lang="nl-NL" dirty="0" smtClean="0"/>
            </a:br>
            <a:endParaRPr lang="nl-NL" dirty="0"/>
          </a:p>
        </p:txBody>
      </p:sp>
      <p:sp>
        <p:nvSpPr>
          <p:cNvPr id="3" name="Tijdelijke aanduiding voor inhoud 2"/>
          <p:cNvSpPr>
            <a:spLocks noGrp="1"/>
          </p:cNvSpPr>
          <p:nvPr>
            <p:ph idx="1"/>
          </p:nvPr>
        </p:nvSpPr>
        <p:spPr/>
        <p:txBody>
          <a:bodyPr>
            <a:normAutofit fontScale="70000" lnSpcReduction="20000"/>
          </a:bodyPr>
          <a:lstStyle/>
          <a:p>
            <a:pPr marL="0" indent="0">
              <a:buNone/>
            </a:pPr>
            <a:r>
              <a:rPr lang="nl-NL" dirty="0" smtClean="0"/>
              <a:t>1. Een constructie met gebruik van </a:t>
            </a:r>
            <a:r>
              <a:rPr lang="nl-NL" b="1" dirty="0" smtClean="0">
                <a:solidFill>
                  <a:srgbClr val="FFC000"/>
                </a:solidFill>
              </a:rPr>
              <a:t>unilaterale </a:t>
            </a:r>
            <a:r>
              <a:rPr lang="nl-NL" b="1" dirty="0" err="1" smtClean="0">
                <a:solidFill>
                  <a:srgbClr val="FFC000"/>
                </a:solidFill>
              </a:rPr>
              <a:t>veiligehavenregels</a:t>
            </a:r>
            <a:r>
              <a:rPr lang="nl-NL" b="1" dirty="0" smtClean="0">
                <a:solidFill>
                  <a:srgbClr val="FFC000"/>
                </a:solidFill>
              </a:rPr>
              <a:t>. </a:t>
            </a:r>
          </a:p>
          <a:p>
            <a:pPr marL="0" indent="0">
              <a:buNone/>
            </a:pPr>
            <a:r>
              <a:rPr lang="nl-NL" dirty="0" smtClean="0"/>
              <a:t>2. Een constructie met overdracht van moeilijk te waarderen immateriële activa. De term </a:t>
            </a:r>
            <a:r>
              <a:rPr lang="nl-NL" dirty="0" smtClean="0">
                <a:solidFill>
                  <a:srgbClr val="FFC000"/>
                </a:solidFill>
              </a:rPr>
              <a:t>„moeilijk te waarderen immateriële activa”</a:t>
            </a:r>
            <a:r>
              <a:rPr lang="nl-NL" dirty="0" smtClean="0"/>
              <a:t> omvat immateriële activa of rechten op immateriële activa waarvoor, op het tijdstip van de overdracht ervan tussen verbonden ondernemingen: </a:t>
            </a:r>
          </a:p>
          <a:p>
            <a:pPr marL="0" indent="0">
              <a:buNone/>
            </a:pPr>
            <a:r>
              <a:rPr lang="nl-NL" dirty="0" smtClean="0"/>
              <a:t>a) geen betrouwbare vergelijkbare activa bestaan, en</a:t>
            </a:r>
          </a:p>
          <a:p>
            <a:pPr marL="0" indent="0">
              <a:buNone/>
            </a:pPr>
            <a:r>
              <a:rPr lang="nl-NL" dirty="0" smtClean="0"/>
              <a:t>b) de prognoses van de toekomstige kasstromen of inkomsten die naar verwachting uit de overgedragen activa voortvloeien, of de aannames die worden gebruikt voor het waarderen van de immateriële activa, bijzonder onzeker zijn, waardoor het moeilijk is te voorspellen hoe succesvol de immateriële activa op het moment van de overdracht uiteindelijk zullen zijn.</a:t>
            </a:r>
          </a:p>
          <a:p>
            <a:pPr marL="0" indent="0">
              <a:buNone/>
            </a:pPr>
            <a:endParaRPr lang="nl-NL" dirty="0" smtClean="0"/>
          </a:p>
          <a:p>
            <a:pPr marL="0" indent="0">
              <a:buNone/>
            </a:pPr>
            <a:r>
              <a:rPr lang="nl-NL" dirty="0" smtClean="0"/>
              <a:t>3. Een constructie met een grensoverschrijdende overdracht binnen de groep van </a:t>
            </a:r>
            <a:r>
              <a:rPr lang="nl-NL" dirty="0" smtClean="0">
                <a:solidFill>
                  <a:srgbClr val="FFC000"/>
                </a:solidFill>
              </a:rPr>
              <a:t>functies, en/of risico's en/of activa, indien de geraamde jaarlijkse winst vóór interest en belastingen (</a:t>
            </a:r>
            <a:r>
              <a:rPr lang="nl-NL" dirty="0" err="1" smtClean="0">
                <a:solidFill>
                  <a:srgbClr val="FFC000"/>
                </a:solidFill>
              </a:rPr>
              <a:t>ebit</a:t>
            </a:r>
            <a:r>
              <a:rPr lang="nl-NL" dirty="0" smtClean="0">
                <a:solidFill>
                  <a:srgbClr val="FFC000"/>
                </a:solidFill>
              </a:rPr>
              <a:t>) van de overdrager of overdragers, tijdens de periode van drie jaar na de overdracht, minder dan 50 % bedraagt </a:t>
            </a:r>
            <a:r>
              <a:rPr lang="nl-NL" dirty="0" smtClean="0"/>
              <a:t>van de geraamde jaarlijkse </a:t>
            </a:r>
            <a:r>
              <a:rPr lang="nl-NL" dirty="0" err="1" smtClean="0"/>
              <a:t>ebit</a:t>
            </a:r>
            <a:r>
              <a:rPr lang="nl-NL" dirty="0" smtClean="0"/>
              <a:t> van die overdrager of overdragers indien de overdracht niet had plaatsgevonden. </a:t>
            </a:r>
          </a:p>
          <a:p>
            <a:endParaRPr lang="nl-NL" dirty="0"/>
          </a:p>
        </p:txBody>
      </p:sp>
      <p:sp>
        <p:nvSpPr>
          <p:cNvPr id="4" name="Tijdelijke aanduiding voor voettekst 3"/>
          <p:cNvSpPr>
            <a:spLocks noGrp="1"/>
          </p:cNvSpPr>
          <p:nvPr>
            <p:ph type="ftr" sz="quarter" idx="9"/>
          </p:nvPr>
        </p:nvSpPr>
        <p:spPr/>
        <p:txBody>
          <a:bodyPr/>
          <a:lstStyle/>
          <a:p>
            <a:pPr lvl="0"/>
            <a:r>
              <a:rPr lang="nl-NL" smtClean="0"/>
              <a:t>© Suniel Pancham</a:t>
            </a:r>
            <a:endParaRPr lang="nl-NL"/>
          </a:p>
        </p:txBody>
      </p:sp>
      <p:sp>
        <p:nvSpPr>
          <p:cNvPr id="5" name="Tijdelijke aanduiding voor dianummer 4"/>
          <p:cNvSpPr>
            <a:spLocks noGrp="1"/>
          </p:cNvSpPr>
          <p:nvPr>
            <p:ph type="sldNum" sz="quarter" idx="8"/>
          </p:nvPr>
        </p:nvSpPr>
        <p:spPr/>
        <p:txBody>
          <a:bodyPr/>
          <a:lstStyle/>
          <a:p>
            <a:pPr lvl="0"/>
            <a:fld id="{B683BFCA-C8E2-4470-BBF6-8644A6CCC535}" type="slidenum">
              <a:rPr lang="en-GB" smtClean="0"/>
              <a:t>18</a:t>
            </a:fld>
            <a:endParaRPr lang="en-GB"/>
          </a:p>
        </p:txBody>
      </p:sp>
    </p:spTree>
    <p:extLst>
      <p:ext uri="{BB962C8B-B14F-4D97-AF65-F5344CB8AC3E}">
        <p14:creationId xmlns:p14="http://schemas.microsoft.com/office/powerpoint/2010/main" val="12677922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Afbeelding 2">
            <a:extLst>
              <a:ext uri="{FF2B5EF4-FFF2-40B4-BE49-F238E27FC236}">
                <a16:creationId xmlns:a16="http://schemas.microsoft.com/office/drawing/2014/main" xmlns="" id="{56AF5E8C-EA99-43EE-B58E-6FD1601007EC}"/>
              </a:ext>
            </a:extLst>
          </p:cNvPr>
          <p:cNvPicPr/>
          <p:nvPr/>
        </p:nvPicPr>
        <p:blipFill>
          <a:blip r:embed="rId2"/>
          <a:stretch>
            <a:fillRect/>
          </a:stretch>
        </p:blipFill>
        <p:spPr>
          <a:xfrm>
            <a:off x="0" y="0"/>
            <a:ext cx="12192000" cy="6858000"/>
          </a:xfrm>
          <a:prstGeom prst="rect">
            <a:avLst/>
          </a:prstGeom>
        </p:spPr>
      </p:pic>
      <p:sp>
        <p:nvSpPr>
          <p:cNvPr id="4" name="Tijdelijke aanduiding voor dianummer 3"/>
          <p:cNvSpPr>
            <a:spLocks noGrp="1"/>
          </p:cNvSpPr>
          <p:nvPr>
            <p:ph type="sldNum" sz="quarter" idx="4294967295"/>
          </p:nvPr>
        </p:nvSpPr>
        <p:spPr>
          <a:xfrm>
            <a:off x="10871200" y="6553200"/>
            <a:ext cx="914400" cy="304800"/>
          </a:xfrm>
          <a:prstGeom prst="rect">
            <a:avLst/>
          </a:prstGeom>
        </p:spPr>
        <p:txBody>
          <a:bodyPr/>
          <a:lstStyle/>
          <a:p>
            <a:pPr>
              <a:defRPr/>
            </a:pPr>
            <a:fld id="{AFF69C23-9017-4025-8D88-F1C6DAA5E5B1}" type="slidenum">
              <a:rPr lang="en-US" smtClean="0">
                <a:solidFill>
                  <a:srgbClr val="000000"/>
                </a:solidFill>
              </a:rPr>
              <a:pPr>
                <a:defRPr/>
              </a:pPr>
              <a:t>19</a:t>
            </a:fld>
            <a:endParaRPr lang="en-US">
              <a:solidFill>
                <a:srgbClr val="EFE9ED"/>
              </a:solidFill>
            </a:endParaRPr>
          </a:p>
        </p:txBody>
      </p:sp>
      <p:sp>
        <p:nvSpPr>
          <p:cNvPr id="5" name="Rechthoek 4"/>
          <p:cNvSpPr/>
          <p:nvPr/>
        </p:nvSpPr>
        <p:spPr>
          <a:xfrm>
            <a:off x="10944225" y="6448425"/>
            <a:ext cx="428625" cy="1809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
        <p:nvSpPr>
          <p:cNvPr id="6" name="Titel 5"/>
          <p:cNvSpPr>
            <a:spLocks noGrp="1"/>
          </p:cNvSpPr>
          <p:nvPr>
            <p:ph type="title"/>
          </p:nvPr>
        </p:nvSpPr>
        <p:spPr/>
        <p:txBody>
          <a:bodyPr/>
          <a:lstStyle/>
          <a:p>
            <a:r>
              <a:rPr lang="nl-NL" dirty="0" smtClean="0"/>
              <a:t> </a:t>
            </a:r>
            <a:endParaRPr lang="nl-NL" dirty="0"/>
          </a:p>
        </p:txBody>
      </p:sp>
    </p:spTree>
    <p:extLst>
      <p:ext uri="{BB962C8B-B14F-4D97-AF65-F5344CB8AC3E}">
        <p14:creationId xmlns:p14="http://schemas.microsoft.com/office/powerpoint/2010/main" val="2625946439"/>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smtClean="0"/>
              <a:t>ACHTERGROND</a:t>
            </a:r>
            <a:endParaRPr lang="nl-NL" dirty="0"/>
          </a:p>
        </p:txBody>
      </p:sp>
      <p:sp>
        <p:nvSpPr>
          <p:cNvPr id="3" name="Tijdelijke aanduiding voor inhoud 2"/>
          <p:cNvSpPr>
            <a:spLocks noGrp="1"/>
          </p:cNvSpPr>
          <p:nvPr>
            <p:ph idx="1"/>
          </p:nvPr>
        </p:nvSpPr>
        <p:spPr/>
        <p:txBody>
          <a:bodyPr>
            <a:normAutofit lnSpcReduction="10000"/>
          </a:bodyPr>
          <a:lstStyle/>
          <a:p>
            <a:pPr>
              <a:lnSpc>
                <a:spcPct val="150000"/>
              </a:lnSpc>
              <a:buFont typeface="Wingdings" panose="05000000000000000000" pitchFamily="2" charset="2"/>
              <a:buChar char="§"/>
            </a:pPr>
            <a:r>
              <a:rPr lang="nl-NL" dirty="0" smtClean="0"/>
              <a:t>Maatschappelijke aandacht belastingontwijking </a:t>
            </a:r>
          </a:p>
          <a:p>
            <a:pPr>
              <a:lnSpc>
                <a:spcPct val="150000"/>
              </a:lnSpc>
              <a:buFont typeface="Wingdings" panose="05000000000000000000" pitchFamily="2" charset="2"/>
              <a:buChar char="§"/>
            </a:pPr>
            <a:endParaRPr lang="nl-NL" dirty="0"/>
          </a:p>
          <a:p>
            <a:pPr>
              <a:lnSpc>
                <a:spcPct val="150000"/>
              </a:lnSpc>
              <a:buFont typeface="Wingdings" panose="05000000000000000000" pitchFamily="2" charset="2"/>
              <a:buChar char="§"/>
            </a:pPr>
            <a:r>
              <a:rPr lang="nl-NL" dirty="0" smtClean="0"/>
              <a:t>OESO / BEPS project &amp; EU-beleid en wetgeving</a:t>
            </a:r>
          </a:p>
          <a:p>
            <a:pPr lvl="1">
              <a:lnSpc>
                <a:spcPct val="150000"/>
              </a:lnSpc>
              <a:buFont typeface="Wingdings" panose="05000000000000000000" pitchFamily="2" charset="2"/>
              <a:buChar char="§"/>
            </a:pPr>
            <a:r>
              <a:rPr lang="nl-NL" dirty="0" smtClean="0"/>
              <a:t>(i) Transparantie en (ii) aanpassing materieel belastingrecht</a:t>
            </a:r>
          </a:p>
          <a:p>
            <a:pPr>
              <a:lnSpc>
                <a:spcPct val="150000"/>
              </a:lnSpc>
              <a:buFont typeface="Wingdings" panose="05000000000000000000" pitchFamily="2" charset="2"/>
              <a:buChar char="§"/>
            </a:pPr>
            <a:endParaRPr lang="nl-NL" dirty="0"/>
          </a:p>
          <a:p>
            <a:pPr>
              <a:lnSpc>
                <a:spcPct val="150000"/>
              </a:lnSpc>
              <a:buFont typeface="Wingdings" panose="05000000000000000000" pitchFamily="2" charset="2"/>
              <a:buChar char="§"/>
            </a:pPr>
            <a:r>
              <a:rPr lang="nl-NL" dirty="0" smtClean="0"/>
              <a:t>Fiscaal beleid Nederland inzake belastingontwijking</a:t>
            </a:r>
          </a:p>
          <a:p>
            <a:pPr marL="0" indent="0">
              <a:lnSpc>
                <a:spcPct val="150000"/>
              </a:lnSpc>
              <a:buNone/>
            </a:pPr>
            <a:endParaRPr lang="nl-NL" dirty="0" smtClean="0"/>
          </a:p>
        </p:txBody>
      </p:sp>
      <p:sp>
        <p:nvSpPr>
          <p:cNvPr id="4" name="Tijdelijke aanduiding voor dianummer 3"/>
          <p:cNvSpPr>
            <a:spLocks noGrp="1"/>
          </p:cNvSpPr>
          <p:nvPr>
            <p:ph type="sldNum" sz="quarter" idx="12"/>
          </p:nvPr>
        </p:nvSpPr>
        <p:spPr/>
        <p:txBody>
          <a:bodyPr/>
          <a:lstStyle/>
          <a:p>
            <a:fld id="{C701517B-8722-4B42-99A2-FAE68F7ECE2F}" type="slidenum">
              <a:rPr lang="en-US" smtClean="0">
                <a:solidFill>
                  <a:prstClr val="black">
                    <a:tint val="75000"/>
                  </a:prstClr>
                </a:solidFill>
              </a:rPr>
              <a:pPr/>
              <a:t>2</a:t>
            </a:fld>
            <a:endParaRPr lang="en-US" dirty="0">
              <a:solidFill>
                <a:prstClr val="black">
                  <a:tint val="75000"/>
                </a:prstClr>
              </a:solidFill>
            </a:endParaRPr>
          </a:p>
        </p:txBody>
      </p:sp>
      <p:sp>
        <p:nvSpPr>
          <p:cNvPr id="5" name="Tijdelijke aanduiding voor voettekst 4"/>
          <p:cNvSpPr>
            <a:spLocks noGrp="1"/>
          </p:cNvSpPr>
          <p:nvPr>
            <p:ph type="ftr" sz="quarter" idx="11"/>
          </p:nvPr>
        </p:nvSpPr>
        <p:spPr/>
        <p:txBody>
          <a:bodyPr/>
          <a:lstStyle/>
          <a:p>
            <a:r>
              <a:rPr lang="en-US" smtClean="0">
                <a:solidFill>
                  <a:prstClr val="black">
                    <a:tint val="75000"/>
                  </a:prstClr>
                </a:solidFill>
              </a:rPr>
              <a:t>© Suniel Pancham</a:t>
            </a:r>
            <a:endParaRPr lang="en-US">
              <a:solidFill>
                <a:prstClr val="black">
                  <a:tint val="75000"/>
                </a:prstClr>
              </a:solidFill>
            </a:endParaRPr>
          </a:p>
        </p:txBody>
      </p:sp>
    </p:spTree>
    <p:extLst>
      <p:ext uri="{BB962C8B-B14F-4D97-AF65-F5344CB8AC3E}">
        <p14:creationId xmlns:p14="http://schemas.microsoft.com/office/powerpoint/2010/main" val="341526475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Afbeelding 2">
            <a:extLst>
              <a:ext uri="{FF2B5EF4-FFF2-40B4-BE49-F238E27FC236}">
                <a16:creationId xmlns:a16="http://schemas.microsoft.com/office/drawing/2014/main" xmlns="" id="{7AEE0D83-2EF4-4429-B862-42C7F276F033}"/>
              </a:ext>
            </a:extLst>
          </p:cNvPr>
          <p:cNvPicPr/>
          <p:nvPr/>
        </p:nvPicPr>
        <p:blipFill>
          <a:blip r:embed="rId2"/>
          <a:stretch>
            <a:fillRect/>
          </a:stretch>
        </p:blipFill>
        <p:spPr>
          <a:xfrm>
            <a:off x="-30480" y="-81280"/>
            <a:ext cx="12192000" cy="6858000"/>
          </a:xfrm>
          <a:prstGeom prst="rect">
            <a:avLst/>
          </a:prstGeom>
          <a:solidFill>
            <a:schemeClr val="bg1"/>
          </a:solidFill>
          <a:ln>
            <a:noFill/>
          </a:ln>
        </p:spPr>
      </p:pic>
      <p:sp>
        <p:nvSpPr>
          <p:cNvPr id="4" name="Tijdelijke aanduiding voor dianummer 3"/>
          <p:cNvSpPr>
            <a:spLocks noGrp="1"/>
          </p:cNvSpPr>
          <p:nvPr>
            <p:ph type="sldNum" sz="quarter" idx="4294967295"/>
          </p:nvPr>
        </p:nvSpPr>
        <p:spPr>
          <a:xfrm>
            <a:off x="10871200" y="6553200"/>
            <a:ext cx="914400" cy="304800"/>
          </a:xfrm>
          <a:prstGeom prst="rect">
            <a:avLst/>
          </a:prstGeom>
        </p:spPr>
        <p:txBody>
          <a:bodyPr/>
          <a:lstStyle/>
          <a:p>
            <a:pPr>
              <a:defRPr/>
            </a:pPr>
            <a:fld id="{AFF69C23-9017-4025-8D88-F1C6DAA5E5B1}" type="slidenum">
              <a:rPr lang="en-US" smtClean="0">
                <a:solidFill>
                  <a:srgbClr val="000000"/>
                </a:solidFill>
              </a:rPr>
              <a:pPr>
                <a:defRPr/>
              </a:pPr>
              <a:t>20</a:t>
            </a:fld>
            <a:endParaRPr lang="en-US">
              <a:solidFill>
                <a:srgbClr val="EFE9ED"/>
              </a:solidFill>
            </a:endParaRPr>
          </a:p>
        </p:txBody>
      </p:sp>
      <p:sp>
        <p:nvSpPr>
          <p:cNvPr id="6" name="Rechthoek 5"/>
          <p:cNvSpPr/>
          <p:nvPr/>
        </p:nvSpPr>
        <p:spPr bwMode="auto">
          <a:xfrm>
            <a:off x="5394960" y="6360160"/>
            <a:ext cx="1574800" cy="314960"/>
          </a:xfrm>
          <a:prstGeom prst="rect">
            <a:avLst/>
          </a:prstGeom>
          <a:solidFill>
            <a:schemeClr val="bg1"/>
          </a:solidFill>
          <a:ln w="12700" cap="flat" cmpd="sng" algn="ctr">
            <a:no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nl-NL" sz="2400" b="0" i="0" u="none" strike="noStrike" cap="none" normalizeH="0" baseline="0" smtClean="0">
              <a:ln>
                <a:noFill/>
              </a:ln>
              <a:solidFill>
                <a:schemeClr val="tx1"/>
              </a:solidFill>
              <a:effectLst/>
              <a:latin typeface="Times" pitchFamily="-32" charset="0"/>
            </a:endParaRPr>
          </a:p>
        </p:txBody>
      </p:sp>
      <p:sp>
        <p:nvSpPr>
          <p:cNvPr id="7" name="Rechthoek 6"/>
          <p:cNvSpPr/>
          <p:nvPr/>
        </p:nvSpPr>
        <p:spPr bwMode="auto">
          <a:xfrm>
            <a:off x="11125200" y="6360160"/>
            <a:ext cx="487680" cy="193040"/>
          </a:xfrm>
          <a:prstGeom prst="rect">
            <a:avLst/>
          </a:prstGeom>
          <a:solidFill>
            <a:schemeClr val="bg1"/>
          </a:solidFill>
          <a:ln w="12700" cap="flat" cmpd="sng" algn="ctr">
            <a:no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nl-NL" sz="2400" b="0" i="0" u="none" strike="noStrike" cap="none" normalizeH="0" baseline="0" smtClean="0">
              <a:ln>
                <a:noFill/>
              </a:ln>
              <a:solidFill>
                <a:schemeClr val="tx1"/>
              </a:solidFill>
              <a:effectLst/>
              <a:latin typeface="Times" pitchFamily="-32" charset="0"/>
            </a:endParaRPr>
          </a:p>
        </p:txBody>
      </p:sp>
    </p:spTree>
    <p:extLst>
      <p:ext uri="{BB962C8B-B14F-4D97-AF65-F5344CB8AC3E}">
        <p14:creationId xmlns:p14="http://schemas.microsoft.com/office/powerpoint/2010/main" val="34987172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name="Slide7">
    <p:spTree>
      <p:nvGrpSpPr>
        <p:cNvPr id="1" name=""/>
        <p:cNvGrpSpPr/>
        <p:nvPr/>
      </p:nvGrpSpPr>
      <p:grpSpPr>
        <a:xfrm>
          <a:off x="0" y="0"/>
          <a:ext cx="0" cy="0"/>
          <a:chOff x="0" y="0"/>
          <a:chExt cx="0" cy="0"/>
        </a:xfrm>
      </p:grpSpPr>
      <p:sp>
        <p:nvSpPr>
          <p:cNvPr id="2" name="Titel 1"/>
          <p:cNvSpPr txBox="1">
            <a:spLocks noGrp="1"/>
          </p:cNvSpPr>
          <p:nvPr>
            <p:ph type="title"/>
          </p:nvPr>
        </p:nvSpPr>
        <p:spPr/>
        <p:txBody>
          <a:bodyPr anchorCtr="1"/>
          <a:lstStyle/>
          <a:p>
            <a:pPr lvl="0" algn="ctr"/>
            <a:r>
              <a:rPr lang="nl-NL"/>
              <a:t>Kern DAC6</a:t>
            </a:r>
          </a:p>
        </p:txBody>
      </p:sp>
      <p:pic>
        <p:nvPicPr>
          <p:cNvPr id="3" name="Tijdelijke aanduiding voor inhoud 3"/>
          <p:cNvPicPr>
            <a:picLocks noGrp="1" noChangeAspect="1"/>
          </p:cNvPicPr>
          <p:nvPr>
            <p:ph idx="1"/>
          </p:nvPr>
        </p:nvPicPr>
        <p:blipFill>
          <a:blip r:embed="rId3"/>
          <a:stretch>
            <a:fillRect/>
          </a:stretch>
        </p:blipFill>
        <p:spPr>
          <a:xfrm>
            <a:off x="1331256" y="1690689"/>
            <a:ext cx="8202661" cy="4055830"/>
          </a:xfrm>
        </p:spPr>
      </p:pic>
      <p:sp>
        <p:nvSpPr>
          <p:cNvPr id="4" name="Tijdelijke aanduiding voor dianummer 2"/>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F3D13900-77CB-4097-B174-DF0C18AEF8C6}" type="slidenum">
              <a:t>3</a:t>
            </a:fld>
            <a:endParaRPr lang="nl-NL" sz="1200" b="0" i="0" u="none" strike="noStrike" kern="1200" cap="none" spc="0" baseline="0">
              <a:solidFill>
                <a:srgbClr val="898989"/>
              </a:solidFill>
              <a:uFillTx/>
              <a:latin typeface="Calibri"/>
            </a:endParaRPr>
          </a:p>
        </p:txBody>
      </p:sp>
      <p:sp>
        <p:nvSpPr>
          <p:cNvPr id="5" name="Tekstvak 4"/>
          <p:cNvSpPr txBox="1"/>
          <p:nvPr/>
        </p:nvSpPr>
        <p:spPr>
          <a:xfrm>
            <a:off x="1986451" y="5866772"/>
            <a:ext cx="5912071" cy="369335"/>
          </a:xfrm>
          <a:prstGeom prst="rect">
            <a:avLst/>
          </a:prstGeom>
          <a:no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Times New Roman" pitchFamily="18"/>
                <a:cs typeface="Times New Roman" pitchFamily="18"/>
              </a:rPr>
              <a:t>Achtergrond is BEPS Action 12</a:t>
            </a:r>
          </a:p>
        </p:txBody>
      </p:sp>
      <p:sp>
        <p:nvSpPr>
          <p:cNvPr id="7" name="Tijdelijke aanduiding voor dianummer 6"/>
          <p:cNvSpPr>
            <a:spLocks noGrp="1"/>
          </p:cNvSpPr>
          <p:nvPr>
            <p:ph type="sldNum" sz="quarter" idx="8"/>
          </p:nvPr>
        </p:nvSpPr>
        <p:spPr/>
        <p:txBody>
          <a:bodyPr/>
          <a:lstStyle/>
          <a:p>
            <a:pPr lvl="0"/>
            <a:fld id="{B683BFCA-C8E2-4470-BBF6-8644A6CCC535}" type="slidenum">
              <a:rPr lang="en-GB" smtClean="0"/>
              <a:t>3</a:t>
            </a:fld>
            <a:endParaRPr lang="en-GB"/>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955351" y="353239"/>
            <a:ext cx="8077200" cy="685800"/>
          </a:xfrm>
        </p:spPr>
        <p:txBody>
          <a:bodyPr/>
          <a:lstStyle/>
          <a:p>
            <a:pPr algn="ctr"/>
            <a:r>
              <a:rPr lang="en-GB" sz="2000" dirty="0"/>
              <a:t>OECD - BEPS Actions</a:t>
            </a:r>
          </a:p>
        </p:txBody>
      </p:sp>
      <p:graphicFrame>
        <p:nvGraphicFramePr>
          <p:cNvPr id="10" name="Content Placeholder 52"/>
          <p:cNvGraphicFramePr>
            <a:graphicFrameLocks/>
          </p:cNvGraphicFramePr>
          <p:nvPr>
            <p:extLst/>
          </p:nvPr>
        </p:nvGraphicFramePr>
        <p:xfrm>
          <a:off x="1241659" y="866274"/>
          <a:ext cx="9865895" cy="5101389"/>
        </p:xfrm>
        <a:graphic>
          <a:graphicData uri="http://schemas.openxmlformats.org/drawingml/2006/table">
            <a:tbl>
              <a:tblPr firstRow="1" bandRow="1"/>
              <a:tblGrid>
                <a:gridCol w="1973179">
                  <a:extLst>
                    <a:ext uri="{9D8B030D-6E8A-4147-A177-3AD203B41FA5}">
                      <a16:colId xmlns:a16="http://schemas.microsoft.com/office/drawing/2014/main" xmlns="" val="20000"/>
                    </a:ext>
                  </a:extLst>
                </a:gridCol>
                <a:gridCol w="1973179">
                  <a:extLst>
                    <a:ext uri="{9D8B030D-6E8A-4147-A177-3AD203B41FA5}">
                      <a16:colId xmlns:a16="http://schemas.microsoft.com/office/drawing/2014/main" xmlns="" val="20001"/>
                    </a:ext>
                  </a:extLst>
                </a:gridCol>
                <a:gridCol w="1973179">
                  <a:extLst>
                    <a:ext uri="{9D8B030D-6E8A-4147-A177-3AD203B41FA5}">
                      <a16:colId xmlns:a16="http://schemas.microsoft.com/office/drawing/2014/main" xmlns="" val="20002"/>
                    </a:ext>
                  </a:extLst>
                </a:gridCol>
                <a:gridCol w="1973179">
                  <a:extLst>
                    <a:ext uri="{9D8B030D-6E8A-4147-A177-3AD203B41FA5}">
                      <a16:colId xmlns:a16="http://schemas.microsoft.com/office/drawing/2014/main" xmlns="" val="20003"/>
                    </a:ext>
                  </a:extLst>
                </a:gridCol>
                <a:gridCol w="1973179">
                  <a:extLst>
                    <a:ext uri="{9D8B030D-6E8A-4147-A177-3AD203B41FA5}">
                      <a16:colId xmlns:a16="http://schemas.microsoft.com/office/drawing/2014/main" xmlns="" val="20004"/>
                    </a:ext>
                  </a:extLst>
                </a:gridCol>
              </a:tblGrid>
              <a:tr h="1816714">
                <a:tc>
                  <a:txBody>
                    <a:bodyPr/>
                    <a:lstStyle/>
                    <a:p>
                      <a:pPr algn="ctr"/>
                      <a:r>
                        <a:rPr lang="en-GB" sz="900" b="1" dirty="0">
                          <a:solidFill>
                            <a:schemeClr val="bg1"/>
                          </a:solidFill>
                        </a:rPr>
                        <a:t>ACTION 1:</a:t>
                      </a:r>
                    </a:p>
                    <a:p>
                      <a:pPr algn="ctr"/>
                      <a:endParaRPr lang="en-GB" sz="800" b="0" dirty="0">
                        <a:solidFill>
                          <a:schemeClr val="bg1"/>
                        </a:solidFill>
                      </a:endParaRPr>
                    </a:p>
                    <a:p>
                      <a:pPr algn="ctr"/>
                      <a:r>
                        <a:rPr lang="en-GB" sz="1400" b="0" dirty="0">
                          <a:solidFill>
                            <a:schemeClr val="bg1"/>
                          </a:solidFill>
                        </a:rPr>
                        <a:t>Addressing the</a:t>
                      </a:r>
                      <a:r>
                        <a:rPr lang="en-GB" sz="1400" b="0" baseline="0" dirty="0">
                          <a:solidFill>
                            <a:schemeClr val="bg1"/>
                          </a:solidFill>
                        </a:rPr>
                        <a:t> Tax Challenges of the Digital Econom</a:t>
                      </a:r>
                      <a:r>
                        <a:rPr lang="en-GB" sz="1600" b="0" baseline="0" dirty="0">
                          <a:solidFill>
                            <a:schemeClr val="bg1"/>
                          </a:solidFill>
                        </a:rPr>
                        <a:t>y</a:t>
                      </a:r>
                    </a:p>
                  </a:txBody>
                  <a:tcPr marL="68580" marR="68580" marT="34290" marB="34290">
                    <a:lnL w="1270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1"/>
                    </a:solidFill>
                  </a:tcPr>
                </a:tc>
                <a:tc>
                  <a:txBody>
                    <a:bodyPr/>
                    <a:lstStyle/>
                    <a:p>
                      <a:pPr algn="ctr"/>
                      <a:r>
                        <a:rPr lang="en-GB" sz="900" b="1" dirty="0">
                          <a:solidFill>
                            <a:schemeClr val="bg1"/>
                          </a:solidFill>
                        </a:rPr>
                        <a:t>ACTION 2:</a:t>
                      </a:r>
                    </a:p>
                    <a:p>
                      <a:pPr algn="ctr"/>
                      <a:endParaRPr lang="en-GB" sz="800" b="0" dirty="0">
                        <a:solidFill>
                          <a:schemeClr val="bg1"/>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GB" sz="1400" b="0" dirty="0">
                          <a:solidFill>
                            <a:schemeClr val="bg1"/>
                          </a:solidFill>
                        </a:rPr>
                        <a:t>Neutralising the Effects of Hybrid Mismatch Arrangements</a:t>
                      </a:r>
                    </a:p>
                  </a:txBody>
                  <a:tcPr marL="68580" marR="68580" marT="34290" marB="34290">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1"/>
                    </a:solidFill>
                  </a:tcPr>
                </a:tc>
                <a:tc>
                  <a:txBody>
                    <a:bodyPr/>
                    <a:lstStyle/>
                    <a:p>
                      <a:pPr algn="ctr"/>
                      <a:r>
                        <a:rPr lang="en-GB" sz="900" b="1" dirty="0">
                          <a:solidFill>
                            <a:schemeClr val="bg1"/>
                          </a:solidFill>
                        </a:rPr>
                        <a:t>ACTION 3:</a:t>
                      </a:r>
                    </a:p>
                    <a:p>
                      <a:pPr algn="ctr"/>
                      <a:endParaRPr lang="en-GB" sz="800" b="0" dirty="0">
                        <a:solidFill>
                          <a:schemeClr val="bg1"/>
                        </a:solidFill>
                      </a:endParaRPr>
                    </a:p>
                    <a:p>
                      <a:pPr algn="ctr"/>
                      <a:r>
                        <a:rPr lang="en-GB" sz="1400" b="0" dirty="0">
                          <a:solidFill>
                            <a:schemeClr val="bg1"/>
                          </a:solidFill>
                        </a:rPr>
                        <a:t>Designing Effective Controlled Foreign Company Rules</a:t>
                      </a:r>
                    </a:p>
                  </a:txBody>
                  <a:tcPr marL="68580" marR="68580" marT="34290" marB="34290">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1"/>
                    </a:solidFill>
                  </a:tcPr>
                </a:tc>
                <a:tc>
                  <a:txBody>
                    <a:bodyPr/>
                    <a:lstStyle/>
                    <a:p>
                      <a:pPr algn="ctr"/>
                      <a:r>
                        <a:rPr lang="en-GB" sz="900" b="1" dirty="0">
                          <a:solidFill>
                            <a:schemeClr val="bg1"/>
                          </a:solidFill>
                        </a:rPr>
                        <a:t>ACTION 4:</a:t>
                      </a:r>
                    </a:p>
                    <a:p>
                      <a:pPr algn="ctr"/>
                      <a:endParaRPr lang="en-GB" sz="800" b="0" dirty="0">
                        <a:solidFill>
                          <a:schemeClr val="bg1"/>
                        </a:solidFill>
                      </a:endParaRPr>
                    </a:p>
                    <a:p>
                      <a:pPr algn="ctr"/>
                      <a:r>
                        <a:rPr lang="en-GB" sz="1200" b="0" dirty="0">
                          <a:solidFill>
                            <a:schemeClr val="bg1"/>
                          </a:solidFill>
                        </a:rPr>
                        <a:t>Limiting Base Erosion</a:t>
                      </a:r>
                      <a:r>
                        <a:rPr lang="en-GB" sz="1200" b="0" baseline="0" dirty="0">
                          <a:solidFill>
                            <a:schemeClr val="bg1"/>
                          </a:solidFill>
                        </a:rPr>
                        <a:t> Involving Interest Deductions and Other Financial Payments</a:t>
                      </a:r>
                    </a:p>
                    <a:p>
                      <a:pPr algn="ctr"/>
                      <a:endParaRPr lang="en-GB" sz="800" b="0" dirty="0">
                        <a:solidFill>
                          <a:schemeClr val="bg1"/>
                        </a:solidFill>
                      </a:endParaRPr>
                    </a:p>
                  </a:txBody>
                  <a:tcPr marL="68580" marR="68580" marT="34290" marB="34290">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1"/>
                    </a:solidFill>
                  </a:tcPr>
                </a:tc>
                <a:tc>
                  <a:txBody>
                    <a:bodyPr/>
                    <a:lstStyle/>
                    <a:p>
                      <a:pPr algn="ctr"/>
                      <a:r>
                        <a:rPr lang="en-GB" sz="900" b="1" dirty="0">
                          <a:solidFill>
                            <a:schemeClr val="bg1"/>
                          </a:solidFill>
                        </a:rPr>
                        <a:t>ACTION 5:</a:t>
                      </a:r>
                    </a:p>
                    <a:p>
                      <a:pPr algn="ctr"/>
                      <a:endParaRPr lang="en-GB" sz="800" b="0" dirty="0">
                        <a:solidFill>
                          <a:schemeClr val="bg1"/>
                        </a:solidFill>
                      </a:endParaRPr>
                    </a:p>
                    <a:p>
                      <a:pPr algn="ctr"/>
                      <a:r>
                        <a:rPr lang="en-GB" sz="1200" b="0" dirty="0">
                          <a:solidFill>
                            <a:schemeClr val="bg1"/>
                          </a:solidFill>
                        </a:rPr>
                        <a:t>Countering</a:t>
                      </a:r>
                      <a:r>
                        <a:rPr lang="en-GB" sz="1200" b="0" baseline="0" dirty="0">
                          <a:solidFill>
                            <a:schemeClr val="bg1"/>
                          </a:solidFill>
                        </a:rPr>
                        <a:t> Harmful Tax Practices More Effectively, Taking into Account Transparency and Substance</a:t>
                      </a:r>
                    </a:p>
                  </a:txBody>
                  <a:tcPr marL="68580" marR="68580" marT="34290" marB="34290">
                    <a:lnL w="571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1"/>
                    </a:solidFill>
                  </a:tcPr>
                </a:tc>
                <a:extLst>
                  <a:ext uri="{0D108BD9-81ED-4DB2-BD59-A6C34878D82A}">
                    <a16:rowId xmlns:a16="http://schemas.microsoft.com/office/drawing/2014/main" xmlns="" val="10000"/>
                  </a:ext>
                </a:extLst>
              </a:tr>
              <a:tr h="1747834">
                <a:tc>
                  <a:txBody>
                    <a:bodyPr/>
                    <a:lstStyle/>
                    <a:p>
                      <a:pPr algn="ctr"/>
                      <a:r>
                        <a:rPr lang="en-GB" sz="900" b="1" dirty="0">
                          <a:solidFill>
                            <a:schemeClr val="bg1"/>
                          </a:solidFill>
                        </a:rPr>
                        <a:t>ACTION 6:</a:t>
                      </a:r>
                    </a:p>
                    <a:p>
                      <a:pPr algn="ctr"/>
                      <a:endParaRPr lang="en-GB" sz="800" b="0" dirty="0">
                        <a:solidFill>
                          <a:schemeClr val="bg1"/>
                        </a:solidFill>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GB" sz="1400" b="0" dirty="0">
                          <a:solidFill>
                            <a:schemeClr val="bg1"/>
                          </a:solidFill>
                        </a:rPr>
                        <a:t>Preventing the Granting of Treaty</a:t>
                      </a:r>
                      <a:r>
                        <a:rPr lang="en-GB" sz="1400" b="0" baseline="0" dirty="0">
                          <a:solidFill>
                            <a:schemeClr val="bg1"/>
                          </a:solidFill>
                        </a:rPr>
                        <a:t> Benefits in Inappropriate Circumstances </a:t>
                      </a:r>
                    </a:p>
                    <a:p>
                      <a:pPr algn="ctr"/>
                      <a:endParaRPr lang="en-GB" sz="800" b="0" dirty="0">
                        <a:solidFill>
                          <a:schemeClr val="bg1"/>
                        </a:solidFill>
                      </a:endParaRPr>
                    </a:p>
                  </a:txBody>
                  <a:tcPr marL="68580" marR="68580" marT="34290" marB="34290">
                    <a:lnL w="1270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1"/>
                    </a:solidFill>
                  </a:tcPr>
                </a:tc>
                <a:tc>
                  <a:txBody>
                    <a:bodyPr/>
                    <a:lstStyle/>
                    <a:p>
                      <a:pPr algn="ctr"/>
                      <a:r>
                        <a:rPr lang="en-GB" sz="900" b="1" dirty="0">
                          <a:solidFill>
                            <a:schemeClr val="bg1"/>
                          </a:solidFill>
                        </a:rPr>
                        <a:t>ACTION 7:</a:t>
                      </a:r>
                    </a:p>
                    <a:p>
                      <a:pPr algn="ctr"/>
                      <a:endParaRPr lang="en-GB" sz="800" b="0" dirty="0">
                        <a:solidFill>
                          <a:schemeClr val="bg1"/>
                        </a:solidFill>
                      </a:endParaRPr>
                    </a:p>
                    <a:p>
                      <a:pPr algn="ctr"/>
                      <a:r>
                        <a:rPr lang="en-GB" sz="1200" b="0" dirty="0">
                          <a:solidFill>
                            <a:schemeClr val="bg1"/>
                          </a:solidFill>
                        </a:rPr>
                        <a:t>Preventing the Artificial</a:t>
                      </a:r>
                      <a:r>
                        <a:rPr lang="en-GB" sz="1200" b="0" baseline="0" dirty="0">
                          <a:solidFill>
                            <a:schemeClr val="bg1"/>
                          </a:solidFill>
                        </a:rPr>
                        <a:t> Avoidance of Permanent Establishment Status</a:t>
                      </a:r>
                      <a:endParaRPr lang="en-GB" sz="1200" b="0" dirty="0">
                        <a:solidFill>
                          <a:schemeClr val="bg1"/>
                        </a:solidFill>
                      </a:endParaRPr>
                    </a:p>
                    <a:p>
                      <a:endParaRPr lang="en-GB" sz="800" dirty="0">
                        <a:solidFill>
                          <a:schemeClr val="bg1"/>
                        </a:solidFill>
                      </a:endParaRPr>
                    </a:p>
                  </a:txBody>
                  <a:tcPr marL="68580" marR="68580" marT="34290" marB="34290">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1"/>
                    </a:solidFill>
                  </a:tcPr>
                </a:tc>
                <a:tc>
                  <a:txBody>
                    <a:bodyPr/>
                    <a:lstStyle/>
                    <a:p>
                      <a:pPr algn="ctr"/>
                      <a:r>
                        <a:rPr lang="en-GB" sz="900" b="1" dirty="0">
                          <a:solidFill>
                            <a:schemeClr val="bg1"/>
                          </a:solidFill>
                        </a:rPr>
                        <a:t>ACTION 8:</a:t>
                      </a:r>
                    </a:p>
                    <a:p>
                      <a:pPr algn="ctr"/>
                      <a:endParaRPr lang="en-GB" sz="800" b="0" dirty="0">
                        <a:solidFill>
                          <a:schemeClr val="bg1"/>
                        </a:solidFill>
                      </a:endParaRPr>
                    </a:p>
                    <a:p>
                      <a:pPr algn="ctr"/>
                      <a:r>
                        <a:rPr lang="en-GB" sz="1400" b="0" dirty="0">
                          <a:solidFill>
                            <a:schemeClr val="bg1"/>
                          </a:solidFill>
                        </a:rPr>
                        <a:t>Aligning Transfer Pricing Outcomes with Value Creation </a:t>
                      </a:r>
                      <a:r>
                        <a:rPr lang="en-GB" sz="1400" b="1" dirty="0">
                          <a:solidFill>
                            <a:schemeClr val="bg1"/>
                          </a:solidFill>
                        </a:rPr>
                        <a:t>Intangibles</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GB" sz="800" b="1" i="1" u="none" strike="noStrike" kern="1200" cap="none" spc="0" normalizeH="0" baseline="0" noProof="0" dirty="0">
                        <a:ln>
                          <a:noFill/>
                        </a:ln>
                        <a:solidFill>
                          <a:srgbClr val="FFFFFF"/>
                        </a:solidFill>
                        <a:effectLst/>
                        <a:uLnTx/>
                        <a:uFillTx/>
                        <a:latin typeface="+mj-lt"/>
                        <a:ea typeface="+mj-ea"/>
                        <a:cs typeface="+mj-cs"/>
                      </a:endParaRPr>
                    </a:p>
                  </a:txBody>
                  <a:tcPr marL="68580" marR="68580" marT="34290" marB="34290">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1"/>
                    </a:solidFill>
                  </a:tcPr>
                </a:tc>
                <a:tc>
                  <a:txBody>
                    <a:bodyPr/>
                    <a:lstStyle/>
                    <a:p>
                      <a:pPr algn="ctr"/>
                      <a:r>
                        <a:rPr lang="en-GB" sz="900" b="1" dirty="0">
                          <a:solidFill>
                            <a:schemeClr val="bg1"/>
                          </a:solidFill>
                        </a:rPr>
                        <a:t>ACTION 9:</a:t>
                      </a:r>
                    </a:p>
                    <a:p>
                      <a:pPr algn="ctr"/>
                      <a:endParaRPr lang="en-GB" sz="800" b="0" dirty="0">
                        <a:solidFill>
                          <a:schemeClr val="bg1"/>
                        </a:solidFill>
                      </a:endParaRPr>
                    </a:p>
                    <a:p>
                      <a:pPr algn="ctr"/>
                      <a:r>
                        <a:rPr lang="en-GB" sz="1400" b="0" dirty="0">
                          <a:solidFill>
                            <a:schemeClr val="bg1"/>
                          </a:solidFill>
                        </a:rPr>
                        <a:t>Aligning Transfer Pricing Outcomes with Value Creation </a:t>
                      </a:r>
                    </a:p>
                    <a:p>
                      <a:pPr algn="ctr"/>
                      <a:r>
                        <a:rPr lang="en-GB" sz="1400" b="1" dirty="0">
                          <a:solidFill>
                            <a:schemeClr val="bg1"/>
                          </a:solidFill>
                        </a:rPr>
                        <a:t>Risks &amp; capital</a:t>
                      </a:r>
                    </a:p>
                    <a:p>
                      <a:endParaRPr lang="en-GB" sz="800" dirty="0">
                        <a:solidFill>
                          <a:schemeClr val="bg1"/>
                        </a:solidFill>
                      </a:endParaRPr>
                    </a:p>
                  </a:txBody>
                  <a:tcPr marL="68580" marR="68580" marT="34290" marB="34290">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1"/>
                    </a:solidFill>
                  </a:tcPr>
                </a:tc>
                <a:tc>
                  <a:txBody>
                    <a:bodyPr/>
                    <a:lstStyle/>
                    <a:p>
                      <a:pPr algn="ctr"/>
                      <a:r>
                        <a:rPr lang="en-GB" sz="900" b="1" dirty="0">
                          <a:solidFill>
                            <a:schemeClr val="bg1"/>
                          </a:solidFill>
                        </a:rPr>
                        <a:t>ACTION 10:</a:t>
                      </a:r>
                    </a:p>
                    <a:p>
                      <a:pPr algn="ctr"/>
                      <a:endParaRPr lang="en-GB" sz="800" b="0" dirty="0">
                        <a:solidFill>
                          <a:schemeClr val="bg1"/>
                        </a:solidFill>
                      </a:endParaRPr>
                    </a:p>
                    <a:p>
                      <a:pPr algn="ctr"/>
                      <a:r>
                        <a:rPr lang="en-GB" sz="1200" b="0" dirty="0">
                          <a:solidFill>
                            <a:schemeClr val="bg1"/>
                          </a:solidFill>
                        </a:rPr>
                        <a:t>Aligning Transfer Pricing Outcomes with Value Creation </a:t>
                      </a:r>
                    </a:p>
                    <a:p>
                      <a:pPr algn="ctr"/>
                      <a:r>
                        <a:rPr lang="en-GB" sz="1200" b="1" dirty="0">
                          <a:solidFill>
                            <a:schemeClr val="bg1"/>
                          </a:solidFill>
                        </a:rPr>
                        <a:t>Other</a:t>
                      </a:r>
                      <a:r>
                        <a:rPr lang="en-GB" sz="1200" b="1" baseline="0" dirty="0">
                          <a:solidFill>
                            <a:schemeClr val="bg1"/>
                          </a:solidFill>
                        </a:rPr>
                        <a:t> high-risk transactions</a:t>
                      </a:r>
                    </a:p>
                    <a:p>
                      <a:pPr algn="ctr"/>
                      <a:endParaRPr lang="en-GB" sz="800" dirty="0">
                        <a:solidFill>
                          <a:schemeClr val="bg1"/>
                        </a:solidFill>
                      </a:endParaRPr>
                    </a:p>
                  </a:txBody>
                  <a:tcPr marL="68580" marR="68580" marT="34290" marB="34290">
                    <a:lnL w="571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57150" cap="flat" cmpd="sng" algn="ctr">
                      <a:solidFill>
                        <a:schemeClr val="bg1"/>
                      </a:solidFill>
                      <a:prstDash val="solid"/>
                      <a:round/>
                      <a:headEnd type="none" w="med" len="med"/>
                      <a:tailEnd type="none" w="med" len="med"/>
                    </a:lnT>
                    <a:lnB w="5715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1"/>
                    </a:solidFill>
                  </a:tcPr>
                </a:tc>
                <a:extLst>
                  <a:ext uri="{0D108BD9-81ED-4DB2-BD59-A6C34878D82A}">
                    <a16:rowId xmlns:a16="http://schemas.microsoft.com/office/drawing/2014/main" xmlns="" val="10001"/>
                  </a:ext>
                </a:extLst>
              </a:tr>
              <a:tr h="1536841">
                <a:tc>
                  <a:txBody>
                    <a:bodyPr/>
                    <a:lstStyle/>
                    <a:p>
                      <a:pPr algn="ctr"/>
                      <a:r>
                        <a:rPr lang="en-GB" sz="900" b="1" dirty="0">
                          <a:solidFill>
                            <a:schemeClr val="bg1"/>
                          </a:solidFill>
                        </a:rPr>
                        <a:t>ACTION 11:</a:t>
                      </a:r>
                    </a:p>
                    <a:p>
                      <a:pPr algn="ctr"/>
                      <a:endParaRPr lang="en-GB" sz="800" b="0" dirty="0">
                        <a:solidFill>
                          <a:schemeClr val="bg1"/>
                        </a:solidFill>
                      </a:endParaRPr>
                    </a:p>
                    <a:p>
                      <a:pPr algn="ctr"/>
                      <a:r>
                        <a:rPr lang="en-GB" sz="1400" b="0" dirty="0">
                          <a:solidFill>
                            <a:schemeClr val="bg1"/>
                          </a:solidFill>
                        </a:rPr>
                        <a:t>Measuring and Monitoring </a:t>
                      </a:r>
                      <a:r>
                        <a:rPr lang="en-GB" sz="1400" b="0" baseline="0" dirty="0">
                          <a:solidFill>
                            <a:schemeClr val="bg1"/>
                          </a:solidFill>
                        </a:rPr>
                        <a:t>BEPS</a:t>
                      </a:r>
                      <a:endParaRPr lang="en-GB" sz="1400" dirty="0">
                        <a:solidFill>
                          <a:schemeClr val="bg1"/>
                        </a:solidFill>
                      </a:endParaRPr>
                    </a:p>
                  </a:txBody>
                  <a:tcPr marL="68580" marR="68580" marT="34290" marB="34290">
                    <a:lnL w="12700" cap="flat" cmpd="sng" algn="ctr">
                      <a:no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1"/>
                    </a:solidFill>
                  </a:tcPr>
                </a:tc>
                <a:tc>
                  <a:txBody>
                    <a:bodyPr/>
                    <a:lstStyle/>
                    <a:p>
                      <a:pPr algn="ctr"/>
                      <a:r>
                        <a:rPr lang="en-GB" sz="900" b="1" dirty="0">
                          <a:solidFill>
                            <a:schemeClr val="bg1"/>
                          </a:solidFill>
                        </a:rPr>
                        <a:t>ACTION 12:</a:t>
                      </a:r>
                    </a:p>
                    <a:p>
                      <a:pPr algn="ctr"/>
                      <a:endParaRPr lang="en-GB" sz="800" b="0" dirty="0">
                        <a:solidFill>
                          <a:schemeClr val="bg1"/>
                        </a:solidFill>
                      </a:endParaRPr>
                    </a:p>
                    <a:p>
                      <a:pPr algn="ctr"/>
                      <a:r>
                        <a:rPr lang="en-GB" sz="1400" b="0" dirty="0">
                          <a:solidFill>
                            <a:schemeClr val="bg1"/>
                          </a:solidFill>
                        </a:rPr>
                        <a:t>Mandatory Disclosure Rules</a:t>
                      </a:r>
                      <a:endParaRPr lang="en-GB" sz="1400" dirty="0">
                        <a:solidFill>
                          <a:schemeClr val="bg1"/>
                        </a:solidFill>
                      </a:endParaRPr>
                    </a:p>
                  </a:txBody>
                  <a:tcPr marL="68580" marR="68580" marT="34290" marB="34290">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1"/>
                    </a:solidFill>
                  </a:tcPr>
                </a:tc>
                <a:tc>
                  <a:txBody>
                    <a:bodyPr/>
                    <a:lstStyle/>
                    <a:p>
                      <a:pPr algn="ctr"/>
                      <a:r>
                        <a:rPr lang="en-GB" sz="900" b="1" dirty="0">
                          <a:solidFill>
                            <a:schemeClr val="bg1"/>
                          </a:solidFill>
                        </a:rPr>
                        <a:t>ACTION 13:</a:t>
                      </a:r>
                    </a:p>
                    <a:p>
                      <a:pPr algn="ctr"/>
                      <a:endParaRPr lang="en-GB" sz="1200" b="0" dirty="0">
                        <a:solidFill>
                          <a:schemeClr val="bg1"/>
                        </a:solidFill>
                      </a:endParaRPr>
                    </a:p>
                    <a:p>
                      <a:pPr algn="ctr"/>
                      <a:r>
                        <a:rPr lang="en-GB" sz="1200" b="0" baseline="0" dirty="0">
                          <a:solidFill>
                            <a:schemeClr val="bg1"/>
                          </a:solidFill>
                        </a:rPr>
                        <a:t>Transfer Pricing Documentation and Country by Country Reporting</a:t>
                      </a:r>
                    </a:p>
                  </a:txBody>
                  <a:tcPr marL="68580" marR="68580" marT="34290" marB="34290">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1"/>
                    </a:solidFill>
                  </a:tcPr>
                </a:tc>
                <a:tc>
                  <a:txBody>
                    <a:bodyPr/>
                    <a:lstStyle/>
                    <a:p>
                      <a:pPr algn="ctr"/>
                      <a:r>
                        <a:rPr lang="en-GB" sz="900" b="1" dirty="0">
                          <a:solidFill>
                            <a:schemeClr val="bg1"/>
                          </a:solidFill>
                        </a:rPr>
                        <a:t>ACTION 14:</a:t>
                      </a:r>
                    </a:p>
                    <a:p>
                      <a:pPr algn="ctr"/>
                      <a:endParaRPr lang="en-GB" sz="800" b="0" dirty="0">
                        <a:solidFill>
                          <a:schemeClr val="bg1"/>
                        </a:solidFill>
                      </a:endParaRPr>
                    </a:p>
                    <a:p>
                      <a:pPr algn="ctr"/>
                      <a:r>
                        <a:rPr lang="en-GB" sz="1400" b="0" dirty="0">
                          <a:solidFill>
                            <a:schemeClr val="bg1"/>
                          </a:solidFill>
                        </a:rPr>
                        <a:t>Making Dispute Resolution</a:t>
                      </a:r>
                      <a:r>
                        <a:rPr lang="en-GB" sz="1400" b="0" baseline="0" dirty="0">
                          <a:solidFill>
                            <a:schemeClr val="bg1"/>
                          </a:solidFill>
                        </a:rPr>
                        <a:t> Mechanisms More Effective</a:t>
                      </a:r>
                    </a:p>
                    <a:p>
                      <a:pPr algn="ctr"/>
                      <a:endParaRPr lang="en-GB" sz="800" b="1" dirty="0">
                        <a:solidFill>
                          <a:schemeClr val="bg1"/>
                        </a:solidFill>
                      </a:endParaRPr>
                    </a:p>
                  </a:txBody>
                  <a:tcPr marL="68580" marR="68580" marT="34290" marB="34290">
                    <a:lnL w="57150" cap="flat" cmpd="sng" algn="ctr">
                      <a:solidFill>
                        <a:schemeClr val="bg1"/>
                      </a:solidFill>
                      <a:prstDash val="solid"/>
                      <a:round/>
                      <a:headEnd type="none" w="med" len="med"/>
                      <a:tailEnd type="none" w="med" len="med"/>
                    </a:lnL>
                    <a:lnR w="57150" cap="flat" cmpd="sng" algn="ctr">
                      <a:solidFill>
                        <a:schemeClr val="bg1"/>
                      </a:solidFill>
                      <a:prstDash val="solid"/>
                      <a:round/>
                      <a:headEnd type="none" w="med" len="med"/>
                      <a:tailEnd type="none" w="med" len="med"/>
                    </a:lnR>
                    <a:lnT w="5715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1"/>
                    </a:solidFill>
                  </a:tcPr>
                </a:tc>
                <a:tc>
                  <a:txBody>
                    <a:bodyPr/>
                    <a:lstStyle/>
                    <a:p>
                      <a:pPr algn="ctr"/>
                      <a:r>
                        <a:rPr lang="en-GB" sz="900" b="1" dirty="0">
                          <a:solidFill>
                            <a:schemeClr val="bg1"/>
                          </a:solidFill>
                        </a:rPr>
                        <a:t>ACTION 15:</a:t>
                      </a:r>
                    </a:p>
                    <a:p>
                      <a:pPr algn="ctr"/>
                      <a:endParaRPr lang="en-GB" sz="800" b="0" dirty="0">
                        <a:solidFill>
                          <a:schemeClr val="bg1"/>
                        </a:solidFill>
                      </a:endParaRPr>
                    </a:p>
                    <a:p>
                      <a:pPr algn="ctr"/>
                      <a:r>
                        <a:rPr lang="en-GB" sz="1200" b="0" dirty="0">
                          <a:solidFill>
                            <a:schemeClr val="bg1"/>
                          </a:solidFill>
                        </a:rPr>
                        <a:t>Developing</a:t>
                      </a:r>
                      <a:r>
                        <a:rPr lang="en-GB" sz="1200" b="0" baseline="0" dirty="0">
                          <a:solidFill>
                            <a:schemeClr val="bg1"/>
                          </a:solidFill>
                        </a:rPr>
                        <a:t> a Multilateral Instrument to Modify Bilateral Tax Treaties </a:t>
                      </a:r>
                      <a:endParaRPr lang="en-GB" sz="1200" b="1" dirty="0">
                        <a:solidFill>
                          <a:schemeClr val="bg1"/>
                        </a:solidFill>
                      </a:endParaRPr>
                    </a:p>
                  </a:txBody>
                  <a:tcPr marL="68580" marR="68580" marT="34290" marB="34290">
                    <a:lnL w="57150"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57150" cap="flat" cmpd="sng" algn="ctr">
                      <a:solidFill>
                        <a:schemeClr val="bg1"/>
                      </a:solid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cell3D prstMaterial="dkEdge">
                      <a:bevel/>
                      <a:lightRig rig="flood" dir="t"/>
                    </a:cell3D>
                    <a:solidFill>
                      <a:schemeClr val="accent1"/>
                    </a:solidFill>
                  </a:tcPr>
                </a:tc>
                <a:extLst>
                  <a:ext uri="{0D108BD9-81ED-4DB2-BD59-A6C34878D82A}">
                    <a16:rowId xmlns:a16="http://schemas.microsoft.com/office/drawing/2014/main" xmlns="" val="10002"/>
                  </a:ext>
                </a:extLst>
              </a:tr>
            </a:tbl>
          </a:graphicData>
        </a:graphic>
      </p:graphicFrame>
      <p:sp>
        <p:nvSpPr>
          <p:cNvPr id="3" name="Slide Number Placeholder 2"/>
          <p:cNvSpPr>
            <a:spLocks noGrp="1"/>
          </p:cNvSpPr>
          <p:nvPr>
            <p:ph type="sldNum" sz="quarter" idx="4"/>
          </p:nvPr>
        </p:nvSpPr>
        <p:spPr/>
        <p:txBody>
          <a:bodyPr/>
          <a:lstStyle/>
          <a:p>
            <a:fld id="{9EBD5762-3BDC-484D-9503-7EA6D5A9A8CE}" type="slidenum">
              <a:rPr lang="en-GB" smtClean="0">
                <a:solidFill>
                  <a:srgbClr val="000000"/>
                </a:solidFill>
              </a:rPr>
              <a:pPr/>
              <a:t>4</a:t>
            </a:fld>
            <a:endParaRPr lang="en-GB">
              <a:solidFill>
                <a:srgbClr val="000000"/>
              </a:solidFill>
            </a:endParaRPr>
          </a:p>
        </p:txBody>
      </p:sp>
      <p:sp>
        <p:nvSpPr>
          <p:cNvPr id="5" name="Rechthoek 4"/>
          <p:cNvSpPr/>
          <p:nvPr/>
        </p:nvSpPr>
        <p:spPr bwMode="auto">
          <a:xfrm>
            <a:off x="1991544" y="6309320"/>
            <a:ext cx="504056" cy="320080"/>
          </a:xfrm>
          <a:prstGeom prst="rect">
            <a:avLst/>
          </a:prstGeom>
          <a:solidFill>
            <a:schemeClr val="accent3"/>
          </a:solidFill>
          <a:ln w="12700" cap="flat" cmpd="sng" algn="ctr">
            <a:no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eaLnBrk="0" fontAlgn="base" hangingPunct="0">
              <a:spcBef>
                <a:spcPct val="0"/>
              </a:spcBef>
              <a:spcAft>
                <a:spcPct val="0"/>
              </a:spcAft>
            </a:pPr>
            <a:endParaRPr lang="nl-NL" sz="2400">
              <a:solidFill>
                <a:srgbClr val="000000"/>
              </a:solidFill>
              <a:latin typeface="Times" pitchFamily="-32" charset="0"/>
            </a:endParaRPr>
          </a:p>
        </p:txBody>
      </p:sp>
      <p:sp>
        <p:nvSpPr>
          <p:cNvPr id="4" name="Ovaal 3"/>
          <p:cNvSpPr/>
          <p:nvPr/>
        </p:nvSpPr>
        <p:spPr bwMode="auto">
          <a:xfrm>
            <a:off x="3274002" y="4260181"/>
            <a:ext cx="1781175" cy="1707482"/>
          </a:xfrm>
          <a:prstGeom prst="ellipse">
            <a:avLst/>
          </a:prstGeom>
          <a:noFill/>
          <a:ln w="38100" cap="flat" cmpd="sng" algn="ctr">
            <a:solidFill>
              <a:schemeClr val="accent3"/>
            </a:solidFill>
            <a:prstDash val="solid"/>
            <a:round/>
            <a:headEnd type="none" w="med" len="med"/>
            <a:tailEnd type="none" w="med" len="med"/>
          </a:ln>
          <a:effectLst/>
        </p:spPr>
        <p:txBody>
          <a:bodyPr vert="horz" wrap="square" lIns="90000" tIns="46800" rIns="90000" bIns="46800" numCol="1" rtlCol="0" anchor="t" anchorCtr="0" compatLnSpc="1">
            <a:prstTxWarp prst="textNoShape">
              <a:avLst/>
            </a:prstTxWarp>
          </a:bodyPr>
          <a:lstStyle/>
          <a:p>
            <a:pPr eaLnBrk="0" fontAlgn="base" hangingPunct="0">
              <a:spcBef>
                <a:spcPct val="0"/>
              </a:spcBef>
              <a:spcAft>
                <a:spcPct val="0"/>
              </a:spcAft>
            </a:pPr>
            <a:endParaRPr lang="nl-NL" sz="2400">
              <a:solidFill>
                <a:srgbClr val="000000"/>
              </a:solidFill>
              <a:latin typeface="Times" pitchFamily="-32" charset="0"/>
            </a:endParaRPr>
          </a:p>
        </p:txBody>
      </p:sp>
    </p:spTree>
    <p:extLst>
      <p:ext uri="{BB962C8B-B14F-4D97-AF65-F5344CB8AC3E}">
        <p14:creationId xmlns:p14="http://schemas.microsoft.com/office/powerpoint/2010/main" val="404204705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name="Slide8">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nchorCtr="1"/>
          <a:lstStyle/>
          <a:p>
            <a:pPr lvl="0" algn="ctr"/>
            <a:r>
              <a:rPr lang="nl-NL" sz="4000"/>
              <a:t>TIMELINE</a:t>
            </a:r>
          </a:p>
        </p:txBody>
      </p:sp>
      <p:pic>
        <p:nvPicPr>
          <p:cNvPr id="3" name="Picture 2"/>
          <p:cNvPicPr>
            <a:picLocks noChangeAspect="1"/>
          </p:cNvPicPr>
          <p:nvPr/>
        </p:nvPicPr>
        <p:blipFill>
          <a:blip r:embed="rId3"/>
          <a:srcRect/>
          <a:stretch>
            <a:fillRect/>
          </a:stretch>
        </p:blipFill>
        <p:spPr>
          <a:xfrm>
            <a:off x="497543" y="944392"/>
            <a:ext cx="10319580" cy="5686845"/>
          </a:xfrm>
          <a:prstGeom prst="rect">
            <a:avLst/>
          </a:prstGeom>
          <a:solidFill>
            <a:srgbClr val="FFFFFF"/>
          </a:solidFill>
          <a:ln cap="flat">
            <a:noFill/>
          </a:ln>
        </p:spPr>
      </p:pic>
      <p:sp>
        <p:nvSpPr>
          <p:cNvPr id="4" name="Tekstvak 3"/>
          <p:cNvSpPr txBox="1"/>
          <p:nvPr/>
        </p:nvSpPr>
        <p:spPr>
          <a:xfrm>
            <a:off x="4525731" y="3233117"/>
            <a:ext cx="1039087" cy="276999"/>
          </a:xfrm>
          <a:prstGeom prst="rect">
            <a:avLst/>
          </a:prstGeom>
          <a:solidFill>
            <a:srgbClr val="FFFFFF"/>
          </a:solidFill>
          <a:ln cap="flat">
            <a:noFill/>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200" b="0" i="0" u="none" strike="noStrike" kern="1200" cap="none" spc="0" baseline="0">
                <a:solidFill>
                  <a:srgbClr val="000000"/>
                </a:solidFill>
                <a:uFillTx/>
                <a:latin typeface="Calibri"/>
              </a:rPr>
              <a:t>25 June 2018</a:t>
            </a:r>
          </a:p>
        </p:txBody>
      </p:sp>
      <p:sp>
        <p:nvSpPr>
          <p:cNvPr id="5" name="Rechthoek 4"/>
          <p:cNvSpPr/>
          <p:nvPr/>
        </p:nvSpPr>
        <p:spPr>
          <a:xfrm>
            <a:off x="2272549" y="3233117"/>
            <a:ext cx="914400" cy="276999"/>
          </a:xfrm>
          <a:prstGeom prst="rect">
            <a:avLst/>
          </a:prstGeom>
          <a:solidFill>
            <a:srgbClr val="FFFFFF"/>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800" b="0" i="0" u="none" strike="noStrike" kern="1200" cap="none" spc="0" baseline="0">
                <a:solidFill>
                  <a:srgbClr val="FFFFFF"/>
                </a:solidFill>
                <a:uFillTx/>
                <a:latin typeface="Calibri"/>
              </a:rPr>
              <a:t>2</a:t>
            </a:r>
          </a:p>
        </p:txBody>
      </p:sp>
      <p:sp>
        <p:nvSpPr>
          <p:cNvPr id="6" name="Tekstvak 5"/>
          <p:cNvSpPr txBox="1"/>
          <p:nvPr/>
        </p:nvSpPr>
        <p:spPr>
          <a:xfrm>
            <a:off x="2272549" y="3233117"/>
            <a:ext cx="997710" cy="276999"/>
          </a:xfrm>
          <a:prstGeom prst="rect">
            <a:avLst/>
          </a:prstGeom>
          <a:noFill/>
          <a:ln cap="flat">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200" b="0" i="0" u="none" strike="noStrike" kern="1200" cap="none" spc="0" baseline="0">
                <a:solidFill>
                  <a:srgbClr val="000000"/>
                </a:solidFill>
                <a:uFillTx/>
                <a:latin typeface="Calibri"/>
              </a:rPr>
              <a:t>25 May 2018</a:t>
            </a:r>
          </a:p>
        </p:txBody>
      </p:sp>
      <p:sp>
        <p:nvSpPr>
          <p:cNvPr id="7" name="Tekstvak 6"/>
          <p:cNvSpPr txBox="1"/>
          <p:nvPr/>
        </p:nvSpPr>
        <p:spPr>
          <a:xfrm>
            <a:off x="2030507" y="5294110"/>
            <a:ext cx="971421" cy="369335"/>
          </a:xfrm>
          <a:prstGeom prst="rect">
            <a:avLst/>
          </a:prstGeom>
          <a:noFill/>
          <a:ln cap="flat">
            <a:noFill/>
          </a:ln>
        </p:spPr>
        <p:txBody>
          <a:bodyPr vert="horz" wrap="non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800" b="0" i="0" u="none" strike="noStrike" kern="1200" cap="none" spc="0" baseline="0">
                <a:solidFill>
                  <a:srgbClr val="000000"/>
                </a:solidFill>
                <a:uFillTx/>
                <a:latin typeface="Calibri"/>
              </a:rPr>
              <a:t>adopted</a:t>
            </a:r>
          </a:p>
        </p:txBody>
      </p:sp>
      <p:sp>
        <p:nvSpPr>
          <p:cNvPr id="8" name="Rechthoek 7"/>
          <p:cNvSpPr/>
          <p:nvPr/>
        </p:nvSpPr>
        <p:spPr>
          <a:xfrm>
            <a:off x="1896035" y="5163671"/>
            <a:ext cx="1529087" cy="635169"/>
          </a:xfrm>
          <a:prstGeom prst="rect">
            <a:avLst/>
          </a:prstGeom>
          <a:solidFill>
            <a:srgbClr val="FFFFFF"/>
          </a:solidFill>
          <a:ln w="12701" cap="flat">
            <a:solidFill>
              <a:srgbClr val="41719C"/>
            </a:solidFill>
            <a:prstDash val="solid"/>
            <a:miter/>
          </a:ln>
        </p:spPr>
        <p:txBody>
          <a:bodyPr vert="horz" wrap="square" lIns="91440" tIns="45720" rIns="91440" bIns="45720" anchor="ctr" anchorCtr="1" compatLnSpc="1">
            <a:noAutofit/>
          </a:bodyPr>
          <a:lstStyle/>
          <a:p>
            <a:pPr marL="0" marR="0" lvl="0" indent="0" algn="ct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400" b="0" i="0" u="none" strike="noStrike" kern="1200" cap="none" spc="0" baseline="0">
                <a:solidFill>
                  <a:srgbClr val="000000"/>
                </a:solidFill>
                <a:uFillTx/>
                <a:latin typeface="Calibri"/>
              </a:rPr>
              <a:t>adopted</a:t>
            </a:r>
          </a:p>
        </p:txBody>
      </p:sp>
      <p:sp>
        <p:nvSpPr>
          <p:cNvPr id="9" name="Rechthoek 8"/>
          <p:cNvSpPr/>
          <p:nvPr/>
        </p:nvSpPr>
        <p:spPr>
          <a:xfrm>
            <a:off x="3394344" y="3233117"/>
            <a:ext cx="1048076" cy="276999"/>
          </a:xfrm>
          <a:prstGeom prst="rect">
            <a:avLst/>
          </a:prstGeom>
          <a:solidFill>
            <a:srgbClr val="FFFFFF"/>
          </a:solidFill>
          <a:ln w="12701" cap="flat">
            <a:solidFill>
              <a:srgbClr val="41719C"/>
            </a:solidFill>
            <a:prstDash val="solid"/>
            <a:miter/>
          </a:ln>
        </p:spPr>
        <p:txBody>
          <a:bodyPr vert="horz" wrap="square" lIns="91440" tIns="45720" rIns="91440" bIns="45720" anchor="ctr" anchorCtr="0" compatLnSpc="1">
            <a:no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200" b="0" i="0" u="none" strike="noStrike" kern="1200" cap="none" spc="0" baseline="0">
                <a:solidFill>
                  <a:srgbClr val="000000"/>
                </a:solidFill>
                <a:uFillTx/>
                <a:latin typeface="Calibri"/>
              </a:rPr>
              <a:t>5 June 2018</a:t>
            </a:r>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name="Slide2">
    <p:spTree>
      <p:nvGrpSpPr>
        <p:cNvPr id="1" name=""/>
        <p:cNvGrpSpPr/>
        <p:nvPr/>
      </p:nvGrpSpPr>
      <p:grpSpPr>
        <a:xfrm>
          <a:off x="0" y="0"/>
          <a:ext cx="0" cy="0"/>
          <a:chOff x="0" y="0"/>
          <a:chExt cx="0" cy="0"/>
        </a:xfrm>
      </p:grpSpPr>
      <p:sp>
        <p:nvSpPr>
          <p:cNvPr id="2" name="Titel 4"/>
          <p:cNvSpPr txBox="1">
            <a:spLocks noGrp="1"/>
          </p:cNvSpPr>
          <p:nvPr>
            <p:ph type="title"/>
          </p:nvPr>
        </p:nvSpPr>
        <p:spPr/>
        <p:txBody>
          <a:bodyPr anchorCtr="1"/>
          <a:lstStyle/>
          <a:p>
            <a:pPr lvl="0" algn="ctr"/>
            <a:r>
              <a:rPr lang="nl-NL" dirty="0"/>
              <a:t>Samenvatting DAC </a:t>
            </a:r>
            <a:r>
              <a:rPr lang="nl-NL" dirty="0" smtClean="0"/>
              <a:t>6 / Consultatiedocument Nederland</a:t>
            </a:r>
            <a:endParaRPr lang="nl-NL" dirty="0"/>
          </a:p>
        </p:txBody>
      </p:sp>
      <p:sp>
        <p:nvSpPr>
          <p:cNvPr id="3" name="Tijdelijke aanduiding voor inhoud 2"/>
          <p:cNvSpPr txBox="1">
            <a:spLocks noGrp="1"/>
          </p:cNvSpPr>
          <p:nvPr>
            <p:ph idx="1"/>
          </p:nvPr>
        </p:nvSpPr>
        <p:spPr/>
        <p:txBody>
          <a:bodyPr>
            <a:normAutofit fontScale="92500" lnSpcReduction="10000"/>
          </a:bodyPr>
          <a:lstStyle/>
          <a:p>
            <a:pPr marL="0" lvl="0" indent="0">
              <a:spcBef>
                <a:spcPts val="0"/>
              </a:spcBef>
              <a:buNone/>
            </a:pPr>
            <a:r>
              <a:rPr lang="nl-NL" sz="1800" b="1" dirty="0">
                <a:latin typeface="+mn-lt"/>
              </a:rPr>
              <a:t>1. </a:t>
            </a:r>
            <a:r>
              <a:rPr lang="nl-NL" sz="1800" b="1" i="1" dirty="0">
                <a:latin typeface="+mn-lt"/>
              </a:rPr>
              <a:t>Grensoverschrijdende</a:t>
            </a:r>
            <a:r>
              <a:rPr lang="nl-NL" sz="1800" b="1" dirty="0">
                <a:latin typeface="+mn-lt"/>
              </a:rPr>
              <a:t> constructies</a:t>
            </a:r>
          </a:p>
          <a:p>
            <a:pPr marR="74541" lvl="0">
              <a:spcBef>
                <a:spcPts val="0"/>
              </a:spcBef>
            </a:pPr>
            <a:r>
              <a:rPr lang="nl-NL" sz="1800" dirty="0">
                <a:latin typeface="+mn-lt"/>
              </a:rPr>
              <a:t>Constructies die ofwel meer dan één lidstaat ofwel een lidstaat en een derde land betreffen</a:t>
            </a:r>
          </a:p>
          <a:p>
            <a:pPr marR="74541" lvl="0">
              <a:spcBef>
                <a:spcPts val="0"/>
              </a:spcBef>
            </a:pPr>
            <a:r>
              <a:rPr lang="nl-NL" sz="1800" dirty="0">
                <a:latin typeface="+mn-lt"/>
              </a:rPr>
              <a:t>woonplaats, vaste inrichtingen, beperkte aanwezigheid </a:t>
            </a:r>
            <a:r>
              <a:rPr lang="nl-NL" sz="1800" dirty="0" err="1">
                <a:latin typeface="+mn-lt"/>
              </a:rPr>
              <a:t>etc</a:t>
            </a:r>
            <a:endParaRPr lang="nl-NL" sz="1800" dirty="0">
              <a:latin typeface="+mn-lt"/>
            </a:endParaRPr>
          </a:p>
          <a:p>
            <a:pPr marL="0" lvl="0" indent="0">
              <a:spcBef>
                <a:spcPts val="0"/>
              </a:spcBef>
              <a:buNone/>
            </a:pPr>
            <a:endParaRPr lang="nl-NL" sz="1800" b="1" dirty="0">
              <a:latin typeface="+mn-lt"/>
            </a:endParaRPr>
          </a:p>
          <a:p>
            <a:pPr marL="0" lvl="0" indent="0">
              <a:spcBef>
                <a:spcPts val="0"/>
              </a:spcBef>
              <a:buNone/>
            </a:pPr>
            <a:r>
              <a:rPr lang="nl-NL" sz="1800" b="1" dirty="0">
                <a:latin typeface="+mn-lt"/>
              </a:rPr>
              <a:t>2. </a:t>
            </a:r>
            <a:r>
              <a:rPr lang="nl-NL" sz="1800" b="1" dirty="0" smtClean="0">
                <a:latin typeface="+mn-lt"/>
              </a:rPr>
              <a:t>Wezenskenmerken </a:t>
            </a:r>
            <a:r>
              <a:rPr lang="nl-NL" sz="1800" b="1" dirty="0">
                <a:latin typeface="+mn-lt"/>
              </a:rPr>
              <a:t>(</a:t>
            </a:r>
            <a:r>
              <a:rPr lang="nl-NL" sz="1800" b="1" i="1" dirty="0">
                <a:latin typeface="+mn-lt"/>
              </a:rPr>
              <a:t>meldingsplicht</a:t>
            </a:r>
            <a:r>
              <a:rPr lang="nl-NL" sz="1800" b="1" dirty="0">
                <a:latin typeface="+mn-lt"/>
              </a:rPr>
              <a:t> grensoverschrijdende constructies)</a:t>
            </a:r>
          </a:p>
          <a:p>
            <a:pPr marL="285750" lvl="0" indent="-285750">
              <a:spcBef>
                <a:spcPts val="0"/>
              </a:spcBef>
            </a:pPr>
            <a:r>
              <a:rPr lang="nl-NL" sz="1800" dirty="0">
                <a:latin typeface="+mn-lt"/>
              </a:rPr>
              <a:t>Meldingplicht indien de constructie ten minste één van de </a:t>
            </a:r>
            <a:r>
              <a:rPr lang="nl-NL" sz="1800" u="sng" dirty="0">
                <a:latin typeface="+mn-lt"/>
              </a:rPr>
              <a:t>vermelde</a:t>
            </a:r>
            <a:r>
              <a:rPr lang="nl-NL" sz="1800" dirty="0">
                <a:latin typeface="+mn-lt"/>
              </a:rPr>
              <a:t> wezenskenmerken bezit</a:t>
            </a:r>
          </a:p>
          <a:p>
            <a:pPr marL="285750" lvl="0" indent="-285750">
              <a:spcBef>
                <a:spcPts val="0"/>
              </a:spcBef>
            </a:pPr>
            <a:r>
              <a:rPr lang="nl-NL" sz="1800" dirty="0">
                <a:latin typeface="+mn-lt"/>
              </a:rPr>
              <a:t>Generieke en specifieke wezenskenmerken, </a:t>
            </a:r>
            <a:r>
              <a:rPr lang="nl-NL" sz="1800" i="1" dirty="0" err="1">
                <a:latin typeface="+mn-lt"/>
              </a:rPr>
              <a:t>main</a:t>
            </a:r>
            <a:r>
              <a:rPr lang="nl-NL" sz="1800" i="1" dirty="0">
                <a:latin typeface="+mn-lt"/>
              </a:rPr>
              <a:t> benefits test</a:t>
            </a:r>
            <a:r>
              <a:rPr lang="nl-NL" sz="1800" dirty="0">
                <a:latin typeface="+mn-lt"/>
              </a:rPr>
              <a:t> voor bepaalde wezenskenmerken</a:t>
            </a:r>
          </a:p>
          <a:p>
            <a:pPr marL="0" lvl="0" indent="0">
              <a:spcBef>
                <a:spcPts val="0"/>
              </a:spcBef>
              <a:buNone/>
            </a:pPr>
            <a:endParaRPr lang="nl-NL" sz="1800" dirty="0">
              <a:latin typeface="+mn-lt"/>
            </a:endParaRPr>
          </a:p>
          <a:p>
            <a:pPr marL="0" lvl="0" indent="0">
              <a:spcBef>
                <a:spcPts val="0"/>
              </a:spcBef>
              <a:buNone/>
            </a:pPr>
            <a:r>
              <a:rPr lang="nl-NL" sz="1800" b="1" dirty="0">
                <a:latin typeface="+mn-lt"/>
              </a:rPr>
              <a:t>3. Meldingsplicht</a:t>
            </a:r>
          </a:p>
          <a:p>
            <a:pPr marL="285750" lvl="0" indent="-285750">
              <a:spcBef>
                <a:spcPts val="0"/>
              </a:spcBef>
            </a:pPr>
            <a:r>
              <a:rPr lang="nl-NL" sz="1800" dirty="0">
                <a:latin typeface="+mn-lt"/>
              </a:rPr>
              <a:t>Aan de belastingdienst</a:t>
            </a:r>
          </a:p>
          <a:p>
            <a:pPr marL="285750" lvl="0" indent="-285750">
              <a:spcBef>
                <a:spcPts val="0"/>
              </a:spcBef>
            </a:pPr>
            <a:r>
              <a:rPr lang="nl-NL" sz="1800" dirty="0">
                <a:latin typeface="+mn-lt"/>
              </a:rPr>
              <a:t>Binnen 30 dagen</a:t>
            </a:r>
          </a:p>
          <a:p>
            <a:pPr marL="285750" marR="7351" lvl="0" indent="-285750">
              <a:spcBef>
                <a:spcPts val="0"/>
              </a:spcBef>
            </a:pPr>
            <a:r>
              <a:rPr lang="nl-NL" sz="1800" dirty="0">
                <a:latin typeface="+mn-lt"/>
              </a:rPr>
              <a:t>Vanaf eerste stap van implementatie, voor implementatie beschikbaar of gereed voor implementatie</a:t>
            </a:r>
          </a:p>
          <a:p>
            <a:pPr marL="285750" marR="7351" lvl="0" indent="-285750">
              <a:spcBef>
                <a:spcPts val="0"/>
              </a:spcBef>
            </a:pPr>
            <a:r>
              <a:rPr lang="nl-NL" sz="1800" dirty="0">
                <a:latin typeface="+mn-lt"/>
              </a:rPr>
              <a:t>Bepaalde informatie</a:t>
            </a:r>
          </a:p>
          <a:p>
            <a:pPr marL="0" lvl="0" indent="0">
              <a:lnSpc>
                <a:spcPct val="80000"/>
              </a:lnSpc>
              <a:buNone/>
            </a:pPr>
            <a:endParaRPr lang="nl-NL" sz="2600" dirty="0">
              <a:latin typeface="+mn-lt"/>
            </a:endParaRPr>
          </a:p>
        </p:txBody>
      </p:sp>
      <p:sp>
        <p:nvSpPr>
          <p:cNvPr id="4" name="Tijdelijke aanduiding voor inhoud 5"/>
          <p:cNvSpPr txBox="1">
            <a:spLocks noGrp="1"/>
          </p:cNvSpPr>
          <p:nvPr>
            <p:ph idx="2"/>
          </p:nvPr>
        </p:nvSpPr>
        <p:spPr/>
        <p:txBody>
          <a:bodyPr>
            <a:normAutofit fontScale="92500" lnSpcReduction="10000"/>
          </a:bodyPr>
          <a:lstStyle/>
          <a:p>
            <a:pPr marL="0" lvl="0" indent="0">
              <a:lnSpc>
                <a:spcPct val="80000"/>
              </a:lnSpc>
              <a:buNone/>
            </a:pPr>
            <a:r>
              <a:rPr lang="nl-NL" sz="2600">
                <a:latin typeface="+mn-lt"/>
              </a:rPr>
              <a:t> </a:t>
            </a:r>
          </a:p>
        </p:txBody>
      </p:sp>
      <p:sp>
        <p:nvSpPr>
          <p:cNvPr id="5" name="Rechthoek 3"/>
          <p:cNvSpPr/>
          <p:nvPr/>
        </p:nvSpPr>
        <p:spPr>
          <a:xfrm>
            <a:off x="6905621" y="1585917"/>
            <a:ext cx="4876796" cy="4278094"/>
          </a:xfrm>
          <a:prstGeom prst="rect">
            <a:avLst/>
          </a:prstGeom>
          <a:noFill/>
          <a:ln cap="flat">
            <a:noFill/>
            <a:prstDash val="solid"/>
          </a:ln>
        </p:spPr>
        <p:txBody>
          <a:bodyPr vert="horz" wrap="square" lIns="91440" tIns="45720" rIns="91440" bIns="45720" anchor="t" anchorCtr="0" compatLnSpc="1">
            <a:spAutoFit/>
          </a:bodyPr>
          <a:lstStyle/>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600" b="0" i="0" u="none" strike="noStrike" kern="1200" cap="none" spc="0" baseline="0" dirty="0">
              <a:solidFill>
                <a:srgbClr val="000000"/>
              </a:solidFill>
              <a:uFillTx/>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600" b="1" i="0" u="none" strike="noStrike" kern="1200" cap="none" spc="0" baseline="0" dirty="0">
                <a:solidFill>
                  <a:srgbClr val="000000"/>
                </a:solidFill>
                <a:uFillTx/>
              </a:rPr>
              <a:t>4. Toepassing</a:t>
            </a:r>
          </a:p>
          <a:p>
            <a:pPr marL="285750" marR="12737" lvl="0" indent="-2857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nl-NL" sz="1600" b="0" i="0" u="none" strike="noStrike" kern="1200" cap="none" spc="0" baseline="0" dirty="0">
                <a:solidFill>
                  <a:srgbClr val="000000"/>
                </a:solidFill>
                <a:uFillTx/>
              </a:rPr>
              <a:t>Implementatie uiterlijk 31 december 2019</a:t>
            </a:r>
          </a:p>
          <a:p>
            <a:pPr marL="285750" marR="0" lvl="0" indent="-2857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nl-NL" sz="1600" b="0" i="0" u="none" strike="noStrike" kern="1200" cap="none" spc="0" baseline="0" dirty="0">
                <a:solidFill>
                  <a:srgbClr val="000000"/>
                </a:solidFill>
                <a:uFillTx/>
              </a:rPr>
              <a:t>Van toepassing op 1 juli 2020</a:t>
            </a:r>
          </a:p>
          <a:p>
            <a:pPr marL="285750" marR="0" lvl="0" indent="-2857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nl-NL" sz="1600" b="0" i="0" u="none" strike="noStrike" kern="1200" cap="none" spc="0" baseline="0" dirty="0">
                <a:solidFill>
                  <a:srgbClr val="000000"/>
                </a:solidFill>
                <a:uFillTx/>
              </a:rPr>
              <a:t>Echter, nu al voor bepaalde constructies (voor periode tussen 25 juni 2018 en 1 januari 2020) uiterlijk 31 augustus 2020</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600" b="0" i="0" u="none" strike="noStrike" kern="1200" cap="none" spc="0" baseline="0" dirty="0">
              <a:solidFill>
                <a:srgbClr val="000000"/>
              </a:solidFill>
              <a:uFillTx/>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600" b="1" i="0" u="none" strike="noStrike" kern="1200" cap="none" spc="0" baseline="0" dirty="0">
                <a:solidFill>
                  <a:srgbClr val="000000"/>
                </a:solidFill>
                <a:uFillTx/>
              </a:rPr>
              <a:t>5. Belastingplichtigen</a:t>
            </a:r>
          </a:p>
          <a:p>
            <a:pPr marL="285750" marR="104799" lvl="0" indent="-2857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nl-NL" sz="1600" b="0" i="0" u="none" strike="noStrike" kern="1200" cap="none" spc="0" baseline="0" dirty="0" smtClean="0">
                <a:solidFill>
                  <a:srgbClr val="000000"/>
                </a:solidFill>
                <a:uFillTx/>
              </a:rPr>
              <a:t>Particulieren </a:t>
            </a:r>
            <a:r>
              <a:rPr lang="nl-NL" sz="1600" b="0" i="0" u="none" strike="noStrike" kern="1200" cap="none" spc="0" baseline="0" dirty="0">
                <a:solidFill>
                  <a:srgbClr val="000000"/>
                </a:solidFill>
                <a:uFillTx/>
              </a:rPr>
              <a:t>en rechtspersonen</a:t>
            </a: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endParaRPr lang="nl-NL" sz="1600" b="1" i="0" u="none" strike="noStrike" kern="1200" cap="none" spc="0" baseline="0" dirty="0">
              <a:solidFill>
                <a:srgbClr val="000000"/>
              </a:solidFill>
              <a:uFillTx/>
            </a:endParaRPr>
          </a:p>
          <a:p>
            <a:pPr marL="0" marR="0" lvl="0" indent="0" algn="l"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r>
              <a:rPr lang="nl-NL" sz="1600" b="1" i="0" u="none" strike="noStrike" kern="1200" cap="none" spc="0" baseline="0" dirty="0">
                <a:solidFill>
                  <a:srgbClr val="000000"/>
                </a:solidFill>
                <a:uFillTx/>
              </a:rPr>
              <a:t>6. Intermediairs</a:t>
            </a:r>
          </a:p>
          <a:p>
            <a:pPr marL="285750" marR="90251" lvl="0" indent="-2857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nl-NL" sz="1600" b="0" i="0" u="none" strike="noStrike" kern="1200" cap="none" spc="0" baseline="0" dirty="0">
                <a:solidFill>
                  <a:srgbClr val="000000"/>
                </a:solidFill>
                <a:uFillTx/>
              </a:rPr>
              <a:t>Advocaten, belastingadviseurs, accountants, financiële adviseurs, banken etc.</a:t>
            </a:r>
          </a:p>
          <a:p>
            <a:pPr marL="285750" marR="0" lvl="0" indent="-2857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nl-NL" sz="1600" b="0" i="0" u="none" strike="noStrike" kern="1200" cap="none" spc="0" baseline="0" dirty="0">
                <a:solidFill>
                  <a:srgbClr val="000000"/>
                </a:solidFill>
                <a:uFillTx/>
              </a:rPr>
              <a:t>Rechtspersonen en particulieren</a:t>
            </a:r>
          </a:p>
          <a:p>
            <a:pPr marL="285750" marR="0" lvl="0" indent="-2857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r>
              <a:rPr lang="nl-NL" sz="1600" b="0" i="0" u="none" strike="noStrike" kern="1200" cap="none" spc="0" baseline="0" dirty="0">
                <a:solidFill>
                  <a:srgbClr val="000000"/>
                </a:solidFill>
                <a:uFillTx/>
              </a:rPr>
              <a:t>Begrip “verschoningsrecht”</a:t>
            </a:r>
          </a:p>
          <a:p>
            <a:pPr marL="285750" marR="13030" lvl="0" indent="-285750" algn="l" defTabSz="914400" rtl="0" fontAlgn="auto" hangingPunct="1">
              <a:lnSpc>
                <a:spcPct val="100000"/>
              </a:lnSpc>
              <a:spcBef>
                <a:spcPts val="0"/>
              </a:spcBef>
              <a:spcAft>
                <a:spcPts val="0"/>
              </a:spcAft>
              <a:buSzPct val="100000"/>
              <a:buFont typeface="Arial" pitchFamily="34"/>
              <a:buChar char="•"/>
              <a:tabLst/>
              <a:defRPr sz="1800" b="0" i="0" u="none" strike="noStrike" kern="0" cap="none" spc="0" baseline="0">
                <a:solidFill>
                  <a:srgbClr val="000000"/>
                </a:solidFill>
                <a:uFillTx/>
              </a:defRPr>
            </a:pPr>
            <a:endParaRPr lang="nl-NL" sz="1600" b="0" i="0" u="none" strike="noStrike" kern="1200" cap="none" spc="0" baseline="0" dirty="0">
              <a:solidFill>
                <a:srgbClr val="000000"/>
              </a:solidFill>
              <a:uFillTx/>
            </a:endParaRPr>
          </a:p>
        </p:txBody>
      </p:sp>
      <p:sp>
        <p:nvSpPr>
          <p:cNvPr id="6" name="Tijdelijke aanduiding voor voettekst 5"/>
          <p:cNvSpPr>
            <a:spLocks noGrp="1"/>
          </p:cNvSpPr>
          <p:nvPr>
            <p:ph type="ftr" sz="quarter" idx="9"/>
          </p:nvPr>
        </p:nvSpPr>
        <p:spPr/>
        <p:txBody>
          <a:bodyPr/>
          <a:lstStyle/>
          <a:p>
            <a:pPr lvl="0"/>
            <a:r>
              <a:rPr lang="nl-NL" smtClean="0"/>
              <a:t>© Suniel Pancham</a:t>
            </a:r>
            <a:endParaRPr lang="nl-NL"/>
          </a:p>
        </p:txBody>
      </p:sp>
      <p:sp>
        <p:nvSpPr>
          <p:cNvPr id="7" name="Tijdelijke aanduiding voor dianummer 6"/>
          <p:cNvSpPr>
            <a:spLocks noGrp="1"/>
          </p:cNvSpPr>
          <p:nvPr>
            <p:ph type="sldNum" sz="quarter" idx="8"/>
          </p:nvPr>
        </p:nvSpPr>
        <p:spPr/>
        <p:txBody>
          <a:bodyPr/>
          <a:lstStyle/>
          <a:p>
            <a:pPr lvl="0"/>
            <a:fld id="{3AC0A250-EFF8-432A-91F6-764BFBC97CC2}" type="slidenum">
              <a:rPr lang="en-GB" smtClean="0"/>
              <a:t>6</a:t>
            </a:fld>
            <a:endParaRPr lang="en-GB"/>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a:t>I</a:t>
            </a:r>
            <a:r>
              <a:rPr lang="nl-NL" dirty="0" smtClean="0"/>
              <a:t>ntermediair</a:t>
            </a:r>
            <a:endParaRPr lang="nl-NL" dirty="0"/>
          </a:p>
        </p:txBody>
      </p:sp>
      <p:sp>
        <p:nvSpPr>
          <p:cNvPr id="3" name="Tijdelijke aanduiding voor inhoud 2"/>
          <p:cNvSpPr>
            <a:spLocks noGrp="1"/>
          </p:cNvSpPr>
          <p:nvPr>
            <p:ph idx="1"/>
          </p:nvPr>
        </p:nvSpPr>
        <p:spPr/>
        <p:txBody>
          <a:bodyPr/>
          <a:lstStyle/>
          <a:p>
            <a:pPr marL="0" indent="0">
              <a:buNone/>
            </a:pPr>
            <a:r>
              <a:rPr lang="nl-NL" dirty="0" smtClean="0"/>
              <a:t>“</a:t>
            </a:r>
            <a:r>
              <a:rPr lang="nl-NL" b="1" dirty="0" smtClean="0"/>
              <a:t>een </a:t>
            </a:r>
            <a:r>
              <a:rPr lang="nl-NL" b="1" dirty="0"/>
              <a:t>persoon </a:t>
            </a:r>
            <a:r>
              <a:rPr lang="nl-NL" dirty="0"/>
              <a:t>die een </a:t>
            </a:r>
            <a:r>
              <a:rPr lang="nl-NL" dirty="0" err="1"/>
              <a:t>meldingsplichtige</a:t>
            </a:r>
            <a:r>
              <a:rPr lang="nl-NL" dirty="0"/>
              <a:t> grensoverschrijdende constructie bedenkt, aanbiedt, opzet, beschikbaar maakt voor implementatie of de implementatie ervan beheert</a:t>
            </a:r>
            <a:r>
              <a:rPr lang="nl-NL" dirty="0" smtClean="0"/>
              <a:t>.”</a:t>
            </a:r>
            <a:endParaRPr lang="en-GB" dirty="0"/>
          </a:p>
          <a:p>
            <a:pPr marL="0" indent="0">
              <a:buNone/>
            </a:pPr>
            <a:endParaRPr lang="nl-NL" dirty="0"/>
          </a:p>
        </p:txBody>
      </p:sp>
      <p:sp>
        <p:nvSpPr>
          <p:cNvPr id="4" name="Tijdelijke aanduiding voor voettekst 3"/>
          <p:cNvSpPr>
            <a:spLocks noGrp="1"/>
          </p:cNvSpPr>
          <p:nvPr>
            <p:ph type="ftr" sz="quarter" idx="9"/>
          </p:nvPr>
        </p:nvSpPr>
        <p:spPr/>
        <p:txBody>
          <a:bodyPr/>
          <a:lstStyle/>
          <a:p>
            <a:pPr lvl="0"/>
            <a:r>
              <a:rPr lang="nl-NL" smtClean="0"/>
              <a:t>© Suniel Pancham</a:t>
            </a:r>
            <a:endParaRPr lang="nl-NL"/>
          </a:p>
        </p:txBody>
      </p:sp>
      <p:sp>
        <p:nvSpPr>
          <p:cNvPr id="5" name="Tijdelijke aanduiding voor dianummer 4"/>
          <p:cNvSpPr>
            <a:spLocks noGrp="1"/>
          </p:cNvSpPr>
          <p:nvPr>
            <p:ph type="sldNum" sz="quarter" idx="8"/>
          </p:nvPr>
        </p:nvSpPr>
        <p:spPr/>
        <p:txBody>
          <a:bodyPr/>
          <a:lstStyle/>
          <a:p>
            <a:pPr lvl="0"/>
            <a:fld id="{B683BFCA-C8E2-4470-BBF6-8644A6CCC535}" type="slidenum">
              <a:rPr lang="en-GB" smtClean="0"/>
              <a:t>7</a:t>
            </a:fld>
            <a:endParaRPr lang="en-GB"/>
          </a:p>
        </p:txBody>
      </p:sp>
    </p:spTree>
    <p:extLst>
      <p:ext uri="{BB962C8B-B14F-4D97-AF65-F5344CB8AC3E}">
        <p14:creationId xmlns:p14="http://schemas.microsoft.com/office/powerpoint/2010/main" val="319147321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pPr algn="ctr"/>
            <a:r>
              <a:rPr lang="nl-NL" dirty="0" smtClean="0"/>
              <a:t>intermediair </a:t>
            </a:r>
            <a:endParaRPr lang="nl-NL" dirty="0"/>
          </a:p>
        </p:txBody>
      </p:sp>
      <p:sp>
        <p:nvSpPr>
          <p:cNvPr id="3" name="Tijdelijke aanduiding voor inhoud 2"/>
          <p:cNvSpPr>
            <a:spLocks noGrp="1"/>
          </p:cNvSpPr>
          <p:nvPr>
            <p:ph idx="1"/>
          </p:nvPr>
        </p:nvSpPr>
        <p:spPr/>
        <p:txBody>
          <a:bodyPr/>
          <a:lstStyle/>
          <a:p>
            <a:pPr marL="0" indent="0">
              <a:buNone/>
            </a:pPr>
            <a:r>
              <a:rPr lang="nl-NL" dirty="0" smtClean="0"/>
              <a:t>Ten minste één van de volgende aanvullende voorwaarden te vervullen:</a:t>
            </a:r>
          </a:p>
          <a:p>
            <a:pPr marL="0" indent="0">
              <a:buNone/>
            </a:pPr>
            <a:r>
              <a:rPr lang="nl-NL" dirty="0" smtClean="0"/>
              <a:t>a)	fiscaal inwoner van een </a:t>
            </a:r>
            <a:r>
              <a:rPr lang="nl-NL" u="sng" dirty="0" smtClean="0"/>
              <a:t>lidstaat</a:t>
            </a:r>
            <a:r>
              <a:rPr lang="nl-NL" dirty="0" smtClean="0"/>
              <a:t> zijn;</a:t>
            </a:r>
          </a:p>
          <a:p>
            <a:pPr marL="0" indent="0">
              <a:buNone/>
            </a:pPr>
            <a:r>
              <a:rPr lang="nl-NL" dirty="0" smtClean="0"/>
              <a:t>b)	beschikken over een vaste inrichting in een </a:t>
            </a:r>
            <a:r>
              <a:rPr lang="nl-NL" u="sng" dirty="0" smtClean="0"/>
              <a:t>lidstaat</a:t>
            </a:r>
            <a:r>
              <a:rPr lang="nl-NL" dirty="0" smtClean="0"/>
              <a:t> via welke de diensten in verband met de constructie worden verleend;</a:t>
            </a:r>
          </a:p>
          <a:p>
            <a:pPr marL="0" indent="0">
              <a:buNone/>
            </a:pPr>
            <a:r>
              <a:rPr lang="nl-NL" dirty="0" smtClean="0"/>
              <a:t>c)	opgericht zijn in of onder de toepassing van de wetten vallen van een </a:t>
            </a:r>
            <a:r>
              <a:rPr lang="nl-NL" u="sng" dirty="0" smtClean="0"/>
              <a:t>lidstaat</a:t>
            </a:r>
            <a:r>
              <a:rPr lang="nl-NL" dirty="0" smtClean="0"/>
              <a:t>;</a:t>
            </a:r>
          </a:p>
          <a:p>
            <a:pPr marL="0" indent="0">
              <a:buNone/>
            </a:pPr>
            <a:r>
              <a:rPr lang="nl-NL" dirty="0" smtClean="0"/>
              <a:t>d)	</a:t>
            </a:r>
            <a:r>
              <a:rPr lang="nl-NL" dirty="0" smtClean="0">
                <a:solidFill>
                  <a:srgbClr val="FFC000"/>
                </a:solidFill>
              </a:rPr>
              <a:t>ingeschreven zijn bij een beroepsorganisatie in verband met de verstrekking van juridische, fiscale of adviesdiensten in een </a:t>
            </a:r>
            <a:r>
              <a:rPr lang="nl-NL" u="sng" dirty="0" smtClean="0">
                <a:solidFill>
                  <a:srgbClr val="FFC000"/>
                </a:solidFill>
              </a:rPr>
              <a:t>lidstaat</a:t>
            </a:r>
            <a:endParaRPr lang="nl-NL" u="sng" dirty="0" smtClean="0"/>
          </a:p>
          <a:p>
            <a:pPr marL="0" indent="0">
              <a:buNone/>
            </a:pPr>
            <a:endParaRPr lang="nl-NL" dirty="0"/>
          </a:p>
        </p:txBody>
      </p:sp>
      <p:sp>
        <p:nvSpPr>
          <p:cNvPr id="4" name="Tijdelijke aanduiding voor voettekst 3"/>
          <p:cNvSpPr>
            <a:spLocks noGrp="1"/>
          </p:cNvSpPr>
          <p:nvPr>
            <p:ph type="ftr" sz="quarter" idx="9"/>
          </p:nvPr>
        </p:nvSpPr>
        <p:spPr/>
        <p:txBody>
          <a:bodyPr/>
          <a:lstStyle/>
          <a:p>
            <a:pPr lvl="0"/>
            <a:r>
              <a:rPr lang="nl-NL" smtClean="0"/>
              <a:t>© Suniel Pancham</a:t>
            </a:r>
            <a:endParaRPr lang="nl-NL"/>
          </a:p>
        </p:txBody>
      </p:sp>
      <p:sp>
        <p:nvSpPr>
          <p:cNvPr id="5" name="Tijdelijke aanduiding voor dianummer 4"/>
          <p:cNvSpPr>
            <a:spLocks noGrp="1"/>
          </p:cNvSpPr>
          <p:nvPr>
            <p:ph type="sldNum" sz="quarter" idx="8"/>
          </p:nvPr>
        </p:nvSpPr>
        <p:spPr/>
        <p:txBody>
          <a:bodyPr/>
          <a:lstStyle/>
          <a:p>
            <a:pPr lvl="0"/>
            <a:fld id="{B683BFCA-C8E2-4470-BBF6-8644A6CCC535}" type="slidenum">
              <a:rPr lang="en-GB" smtClean="0"/>
              <a:t>8</a:t>
            </a:fld>
            <a:endParaRPr lang="en-GB"/>
          </a:p>
        </p:txBody>
      </p:sp>
    </p:spTree>
    <p:extLst>
      <p:ext uri="{BB962C8B-B14F-4D97-AF65-F5344CB8AC3E}">
        <p14:creationId xmlns:p14="http://schemas.microsoft.com/office/powerpoint/2010/main" val="21570613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name="Slide10">
    <p:spTree>
      <p:nvGrpSpPr>
        <p:cNvPr id="1" name=""/>
        <p:cNvGrpSpPr/>
        <p:nvPr/>
      </p:nvGrpSpPr>
      <p:grpSpPr>
        <a:xfrm>
          <a:off x="0" y="0"/>
          <a:ext cx="0" cy="0"/>
          <a:chOff x="0" y="0"/>
          <a:chExt cx="0" cy="0"/>
        </a:xfrm>
      </p:grpSpPr>
      <p:sp>
        <p:nvSpPr>
          <p:cNvPr id="2" name="Titel 1"/>
          <p:cNvSpPr txBox="1">
            <a:spLocks noGrp="1"/>
          </p:cNvSpPr>
          <p:nvPr>
            <p:ph type="title"/>
          </p:nvPr>
        </p:nvSpPr>
        <p:spPr>
          <a:xfrm>
            <a:off x="660397" y="365129"/>
            <a:ext cx="10515600" cy="1325559"/>
          </a:xfrm>
        </p:spPr>
        <p:txBody>
          <a:bodyPr anchorCtr="1"/>
          <a:lstStyle/>
          <a:p>
            <a:pPr lvl="0" algn="ctr"/>
            <a:r>
              <a:rPr lang="nl-NL"/>
              <a:t>Hulpintermediair</a:t>
            </a:r>
            <a:br>
              <a:rPr lang="nl-NL"/>
            </a:br>
            <a:endParaRPr lang="nl-NL" sz="3200"/>
          </a:p>
        </p:txBody>
      </p:sp>
      <p:sp>
        <p:nvSpPr>
          <p:cNvPr id="3" name="Tijdelijke aanduiding voor inhoud 2"/>
          <p:cNvSpPr txBox="1">
            <a:spLocks noGrp="1"/>
          </p:cNvSpPr>
          <p:nvPr>
            <p:ph idx="1"/>
          </p:nvPr>
        </p:nvSpPr>
        <p:spPr>
          <a:xfrm>
            <a:off x="552641" y="1556905"/>
            <a:ext cx="10515600" cy="4351336"/>
          </a:xfrm>
        </p:spPr>
        <p:txBody>
          <a:bodyPr>
            <a:normAutofit fontScale="92500"/>
          </a:bodyPr>
          <a:lstStyle/>
          <a:p>
            <a:pPr marL="0" lvl="0" indent="0" algn="just">
              <a:lnSpc>
                <a:spcPct val="100000"/>
              </a:lnSpc>
              <a:buNone/>
            </a:pPr>
            <a:r>
              <a:rPr lang="nl-NL" sz="3200" dirty="0"/>
              <a:t> ‘Intermediair is </a:t>
            </a:r>
            <a:r>
              <a:rPr lang="nl-NL" sz="3200" b="1" dirty="0"/>
              <a:t>ook een persoon </a:t>
            </a:r>
            <a:r>
              <a:rPr lang="nl-NL" sz="3200" dirty="0"/>
              <a:t>die, gelet op de betrokken feiten </a:t>
            </a:r>
            <a:r>
              <a:rPr lang="nl-NL" sz="3200" dirty="0" smtClean="0"/>
              <a:t>en omstandigheden </a:t>
            </a:r>
            <a:r>
              <a:rPr lang="nl-NL" sz="3200" dirty="0"/>
              <a:t>en op basis van de beschikbare informatie en </a:t>
            </a:r>
            <a:r>
              <a:rPr lang="nl-NL" sz="3200" dirty="0" smtClean="0"/>
              <a:t>de deskundigheid </a:t>
            </a:r>
            <a:r>
              <a:rPr lang="nl-NL" sz="3200" dirty="0"/>
              <a:t>die en het begrip dat nodig is om die diensten </a:t>
            </a:r>
            <a:r>
              <a:rPr lang="nl-NL" sz="3200" dirty="0" smtClean="0"/>
              <a:t>te verstrekken</a:t>
            </a:r>
            <a:r>
              <a:rPr lang="nl-NL" sz="3200" dirty="0"/>
              <a:t>, </a:t>
            </a:r>
            <a:r>
              <a:rPr lang="nl-NL" sz="3200" b="1" dirty="0"/>
              <a:t>weet of </a:t>
            </a:r>
            <a:r>
              <a:rPr lang="nl-NL" sz="3200" b="1" dirty="0">
                <a:solidFill>
                  <a:srgbClr val="FFC000"/>
                </a:solidFill>
              </a:rPr>
              <a:t>redelijkerwijs</a:t>
            </a:r>
            <a:r>
              <a:rPr lang="nl-NL" sz="3200" b="1" dirty="0"/>
              <a:t> kon weten </a:t>
            </a:r>
            <a:r>
              <a:rPr lang="nl-NL" sz="3200" dirty="0"/>
              <a:t>dat hij </a:t>
            </a:r>
            <a:r>
              <a:rPr lang="nl-NL" sz="3200" dirty="0" smtClean="0"/>
              <a:t>heeft toegezegd </a:t>
            </a:r>
            <a:r>
              <a:rPr lang="nl-NL" sz="3200" dirty="0"/>
              <a:t>rechtstreeks of </a:t>
            </a:r>
            <a:r>
              <a:rPr lang="nl-NL" sz="3200" b="1" dirty="0"/>
              <a:t>via andere personen hulp, bijstand </a:t>
            </a:r>
            <a:r>
              <a:rPr lang="nl-NL" sz="3200" b="1" dirty="0" smtClean="0"/>
              <a:t>of advies </a:t>
            </a:r>
            <a:r>
              <a:rPr lang="nl-NL" sz="3200" b="1" dirty="0"/>
              <a:t>te verstrekken</a:t>
            </a:r>
            <a:r>
              <a:rPr lang="nl-NL" sz="3200" dirty="0"/>
              <a:t> met betrekking tot het bedenken, </a:t>
            </a:r>
            <a:r>
              <a:rPr lang="nl-NL" sz="3200" dirty="0" smtClean="0"/>
              <a:t>aanbieden, opzetten</a:t>
            </a:r>
            <a:r>
              <a:rPr lang="nl-NL" sz="3200" dirty="0"/>
              <a:t>, beschikbaar maken voor implementatie of beheren van </a:t>
            </a:r>
            <a:r>
              <a:rPr lang="nl-NL" sz="3200" dirty="0" smtClean="0"/>
              <a:t>de implementatie </a:t>
            </a:r>
            <a:r>
              <a:rPr lang="nl-NL" sz="3200" dirty="0"/>
              <a:t>van </a:t>
            </a:r>
            <a:r>
              <a:rPr lang="nl-NL" sz="3200" b="1" dirty="0"/>
              <a:t>een </a:t>
            </a:r>
            <a:r>
              <a:rPr lang="nl-NL" sz="3200" b="1" dirty="0" err="1" smtClean="0"/>
              <a:t>meldingsplichtige</a:t>
            </a:r>
            <a:r>
              <a:rPr lang="nl-NL" sz="3200" b="1" dirty="0" smtClean="0"/>
              <a:t> grensoverschrijdende constructie</a:t>
            </a:r>
            <a:r>
              <a:rPr lang="nl-NL" sz="3200" dirty="0"/>
              <a:t>.’</a:t>
            </a:r>
          </a:p>
          <a:p>
            <a:pPr marL="0" lvl="0" indent="0">
              <a:lnSpc>
                <a:spcPct val="70000"/>
              </a:lnSpc>
              <a:buNone/>
            </a:pPr>
            <a:endParaRPr lang="nl-NL" sz="700" dirty="0"/>
          </a:p>
        </p:txBody>
      </p:sp>
      <p:sp>
        <p:nvSpPr>
          <p:cNvPr id="4" name="Tijdelijke aanduiding voor dianummer 3"/>
          <p:cNvSpPr txBox="1"/>
          <p:nvPr/>
        </p:nvSpPr>
        <p:spPr>
          <a:xfrm>
            <a:off x="8610603" y="6356351"/>
            <a:ext cx="2743200" cy="365129"/>
          </a:xfrm>
          <a:prstGeom prst="rect">
            <a:avLst/>
          </a:prstGeom>
          <a:noFill/>
          <a:ln cap="flat">
            <a:noFill/>
          </a:ln>
        </p:spPr>
        <p:txBody>
          <a:bodyPr vert="horz" wrap="square" lIns="91440" tIns="45720" rIns="91440" bIns="45720" anchor="ctr" anchorCtr="0" compatLnSpc="1">
            <a:noAutofit/>
          </a:bodyPr>
          <a:lstStyle/>
          <a:p>
            <a:pPr marL="0" marR="0" lvl="0" indent="0" algn="r" defTabSz="914400" rtl="0" fontAlgn="auto" hangingPunct="1">
              <a:lnSpc>
                <a:spcPct val="100000"/>
              </a:lnSpc>
              <a:spcBef>
                <a:spcPts val="0"/>
              </a:spcBef>
              <a:spcAft>
                <a:spcPts val="0"/>
              </a:spcAft>
              <a:buNone/>
              <a:tabLst/>
              <a:defRPr sz="1800" b="0" i="0" u="none" strike="noStrike" kern="0" cap="none" spc="0" baseline="0">
                <a:solidFill>
                  <a:srgbClr val="000000"/>
                </a:solidFill>
                <a:uFillTx/>
              </a:defRPr>
            </a:pPr>
            <a:fld id="{BBA1DED2-107D-40C0-9B04-C0F95391A94E}" type="slidenum">
              <a:t>9</a:t>
            </a:fld>
            <a:endParaRPr lang="nl-NL" sz="1200" b="0" i="0" u="none" strike="noStrike" kern="1200" cap="none" spc="0" baseline="0">
              <a:solidFill>
                <a:srgbClr val="898989"/>
              </a:solidFill>
              <a:uFillTx/>
              <a:latin typeface="Calibri"/>
            </a:endParaRPr>
          </a:p>
        </p:txBody>
      </p:sp>
      <p:sp>
        <p:nvSpPr>
          <p:cNvPr id="5" name="Tijdelijke aanduiding voor voettekst 4"/>
          <p:cNvSpPr>
            <a:spLocks noGrp="1"/>
          </p:cNvSpPr>
          <p:nvPr>
            <p:ph type="ftr" sz="quarter" idx="9"/>
          </p:nvPr>
        </p:nvSpPr>
        <p:spPr/>
        <p:txBody>
          <a:bodyPr/>
          <a:lstStyle/>
          <a:p>
            <a:pPr lvl="0"/>
            <a:r>
              <a:rPr lang="nl-NL" smtClean="0"/>
              <a:t>© Suniel Pancham</a:t>
            </a:r>
            <a:endParaRPr lang="nl-NL"/>
          </a:p>
        </p:txBody>
      </p:sp>
      <p:sp>
        <p:nvSpPr>
          <p:cNvPr id="6" name="Tijdelijke aanduiding voor dianummer 5"/>
          <p:cNvSpPr>
            <a:spLocks noGrp="1"/>
          </p:cNvSpPr>
          <p:nvPr>
            <p:ph type="sldNum" sz="quarter" idx="8"/>
          </p:nvPr>
        </p:nvSpPr>
        <p:spPr/>
        <p:txBody>
          <a:bodyPr/>
          <a:lstStyle/>
          <a:p>
            <a:pPr lvl="0"/>
            <a:fld id="{B683BFCA-C8E2-4470-BBF6-8644A6CCC535}" type="slidenum">
              <a:rPr lang="en-GB" smtClean="0"/>
              <a:t>9</a:t>
            </a:fld>
            <a:endParaRPr lang="en-GB"/>
          </a:p>
        </p:txBody>
      </p:sp>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4_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RBA ppt template">
  <a:themeElements>
    <a:clrScheme name="">
      <a:dk1>
        <a:srgbClr val="000000"/>
      </a:dk1>
      <a:lt1>
        <a:srgbClr val="FFFFFF"/>
      </a:lt1>
      <a:dk2>
        <a:srgbClr val="000000"/>
      </a:dk2>
      <a:lt2>
        <a:srgbClr val="808080"/>
      </a:lt2>
      <a:accent1>
        <a:srgbClr val="AB0233"/>
      </a:accent1>
      <a:accent2>
        <a:srgbClr val="1178CC"/>
      </a:accent2>
      <a:accent3>
        <a:srgbClr val="FFFFFF"/>
      </a:accent3>
      <a:accent4>
        <a:srgbClr val="000000"/>
      </a:accent4>
      <a:accent5>
        <a:srgbClr val="D2AAAD"/>
      </a:accent5>
      <a:accent6>
        <a:srgbClr val="0E6CB9"/>
      </a:accent6>
      <a:hlink>
        <a:srgbClr val="E4A91C"/>
      </a:hlink>
      <a:folHlink>
        <a:srgbClr val="B2B2B2"/>
      </a:folHlink>
    </a:clrScheme>
    <a:fontScheme name="RBA ppt template">
      <a:majorFont>
        <a:latin typeface="Verdana"/>
        <a:ea typeface=""/>
        <a:cs typeface=""/>
      </a:majorFont>
      <a:minorFont>
        <a:latin typeface="Verdana"/>
        <a:ea typeface=""/>
        <a:cs typeface=""/>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rgbClr val="71300C"/>
          </a:solidFill>
          <a:prstDash val="solid"/>
          <a:round/>
          <a:headEnd type="none" w="med" len="med"/>
          <a:tailEnd type="none" w="med" len="med"/>
        </a:ln>
        <a:effectLst/>
      </a:spPr>
      <a:bodyPr vert="horz" wrap="square" lIns="90000" tIns="46800" rIns="90000" bIns="4680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32" charset="0"/>
          </a:defRPr>
        </a:defPPr>
      </a:lstStyle>
    </a:spDef>
    <a:lnDef>
      <a:spPr bwMode="auto">
        <a:xfrm>
          <a:off x="0" y="0"/>
          <a:ext cx="1" cy="1"/>
        </a:xfrm>
        <a:custGeom>
          <a:avLst/>
          <a:gdLst/>
          <a:ahLst/>
          <a:cxnLst/>
          <a:rect l="0" t="0" r="0" b="0"/>
          <a:pathLst/>
        </a:custGeom>
        <a:noFill/>
        <a:ln w="12700" cap="flat" cmpd="sng" algn="ctr">
          <a:solidFill>
            <a:srgbClr val="71300C"/>
          </a:solidFill>
          <a:prstDash val="solid"/>
          <a:round/>
          <a:headEnd type="none" w="med" len="med"/>
          <a:tailEnd type="none" w="med" len="med"/>
        </a:ln>
        <a:effectLst/>
      </a:spPr>
      <a:bodyPr vert="horz" wrap="square" lIns="90000" tIns="46800" rIns="90000" bIns="4680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pitchFamily="-32" charset="0"/>
          </a:defRPr>
        </a:defPPr>
      </a:lstStyle>
    </a:lnDef>
  </a:objectDefaults>
  <a:extraClrSchemeLst>
    <a:extraClrScheme>
      <a:clrScheme name="RBA ppt template 1">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Kantoorthema">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1952</Words>
  <Application>Microsoft Office PowerPoint</Application>
  <PresentationFormat>Breedbeeld</PresentationFormat>
  <Paragraphs>240</Paragraphs>
  <Slides>20</Slides>
  <Notes>17</Notes>
  <HiddenSlides>0</HiddenSlides>
  <MMClips>0</MMClips>
  <ScaleCrop>false</ScaleCrop>
  <HeadingPairs>
    <vt:vector size="6" baseType="variant">
      <vt:variant>
        <vt:lpstr>Gebruikte lettertypen</vt:lpstr>
      </vt:variant>
      <vt:variant>
        <vt:i4>9</vt:i4>
      </vt:variant>
      <vt:variant>
        <vt:lpstr>Thema</vt:lpstr>
      </vt:variant>
      <vt:variant>
        <vt:i4>3</vt:i4>
      </vt:variant>
      <vt:variant>
        <vt:lpstr>Diatitels</vt:lpstr>
      </vt:variant>
      <vt:variant>
        <vt:i4>20</vt:i4>
      </vt:variant>
    </vt:vector>
  </HeadingPairs>
  <TitlesOfParts>
    <vt:vector size="32" baseType="lpstr">
      <vt:lpstr>Arial</vt:lpstr>
      <vt:lpstr>Calibri</vt:lpstr>
      <vt:lpstr>Calibri Light</vt:lpstr>
      <vt:lpstr>Courier New</vt:lpstr>
      <vt:lpstr>Georgia</vt:lpstr>
      <vt:lpstr>Times</vt:lpstr>
      <vt:lpstr>Times New Roman</vt:lpstr>
      <vt:lpstr>Verdana</vt:lpstr>
      <vt:lpstr>Wingdings</vt:lpstr>
      <vt:lpstr>Kantoorthema</vt:lpstr>
      <vt:lpstr>4_Kantoorthema</vt:lpstr>
      <vt:lpstr>RBA ppt template</vt:lpstr>
      <vt:lpstr>  Enkele aspecten van Mandatory Disclosure Directive  (DAC6) </vt:lpstr>
      <vt:lpstr>ACHTERGROND</vt:lpstr>
      <vt:lpstr>Kern DAC6</vt:lpstr>
      <vt:lpstr>OECD - BEPS Actions</vt:lpstr>
      <vt:lpstr>TIMELINE</vt:lpstr>
      <vt:lpstr>Samenvatting DAC 6 / Consultatiedocument Nederland</vt:lpstr>
      <vt:lpstr>Intermediair</vt:lpstr>
      <vt:lpstr>intermediair </vt:lpstr>
      <vt:lpstr>Hulpintermediair </vt:lpstr>
      <vt:lpstr>Meerdere intermediairs</vt:lpstr>
      <vt:lpstr>Wat melden?</vt:lpstr>
      <vt:lpstr>Wezenskenmerken (Bijlage IV richtlijn)</vt:lpstr>
      <vt:lpstr>A.   Algemene wezenskenmerken die aan de „main benefit test” zijn gekoppeld </vt:lpstr>
      <vt:lpstr>B.   Specifieke wezenskenmerken die aan de „main benefit test” zijn gekoppeld </vt:lpstr>
      <vt:lpstr>C.   Specifieke wezenskenmerken in verband met grensoverschrijdende transacties </vt:lpstr>
      <vt:lpstr>D.   Specifieke wezenskenmerken in verband met automatische uitwisseling van inlichtingen en uiteindelijk belang (1/2) </vt:lpstr>
      <vt:lpstr>D.   Specifieke wezenskenmerken in verband met automatische uitwisseling van inlichtingen en uiteindelijk belang (2/2) </vt:lpstr>
      <vt:lpstr> E.   Specifieke wezenskenmerken in verband met verrekenprijzen </vt:lpstr>
      <vt:lpstr> </vt:lpstr>
      <vt:lpstr>PowerPoint-presentatie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2019-01-07T22:03:10Z</dcterms:created>
  <dcterms:modified xsi:type="dcterms:W3CDTF">2019-01-07T22:05:08Z</dcterms:modified>
</cp:coreProperties>
</file>