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5"/>
  </p:notesMasterIdLst>
  <p:handoutMasterIdLst>
    <p:handoutMasterId r:id="rId26"/>
  </p:handoutMasterIdLst>
  <p:sldIdLst>
    <p:sldId id="283" r:id="rId3"/>
    <p:sldId id="303" r:id="rId4"/>
    <p:sldId id="275" r:id="rId5"/>
    <p:sldId id="305" r:id="rId6"/>
    <p:sldId id="307" r:id="rId7"/>
    <p:sldId id="314" r:id="rId8"/>
    <p:sldId id="313" r:id="rId9"/>
    <p:sldId id="293" r:id="rId10"/>
    <p:sldId id="297" r:id="rId11"/>
    <p:sldId id="318" r:id="rId12"/>
    <p:sldId id="306" r:id="rId13"/>
    <p:sldId id="320" r:id="rId14"/>
    <p:sldId id="316" r:id="rId15"/>
    <p:sldId id="296" r:id="rId16"/>
    <p:sldId id="295" r:id="rId17"/>
    <p:sldId id="308" r:id="rId18"/>
    <p:sldId id="278" r:id="rId19"/>
    <p:sldId id="291" r:id="rId20"/>
    <p:sldId id="304" r:id="rId21"/>
    <p:sldId id="319" r:id="rId22"/>
    <p:sldId id="300" r:id="rId23"/>
    <p:sldId id="287" r:id="rId24"/>
  </p:sldIdLst>
  <p:sldSz cx="12192000" cy="6858000"/>
  <p:notesSz cx="6669088" cy="9926638"/>
  <p:custDataLst>
    <p:tags r:id="rId2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es" id="{207AFF9A-2FC1-4F6B-AA95-8949E352B46A}">
          <p14:sldIdLst/>
        </p14:section>
        <p14:section name="Template-set indelingen" id="{875E3A6B-19CF-4943-B4B3-BDBE4022238D}">
          <p14:sldIdLst>
            <p14:sldId id="283"/>
            <p14:sldId id="303"/>
            <p14:sldId id="275"/>
            <p14:sldId id="305"/>
            <p14:sldId id="307"/>
            <p14:sldId id="314"/>
            <p14:sldId id="313"/>
            <p14:sldId id="293"/>
            <p14:sldId id="297"/>
            <p14:sldId id="318"/>
            <p14:sldId id="306"/>
            <p14:sldId id="320"/>
            <p14:sldId id="316"/>
            <p14:sldId id="296"/>
            <p14:sldId id="295"/>
            <p14:sldId id="308"/>
            <p14:sldId id="278"/>
            <p14:sldId id="291"/>
            <p14:sldId id="304"/>
            <p14:sldId id="319"/>
            <p14:sldId id="300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nevasen, Wenny" initials="GW" lastIdx="10" clrIdx="0">
    <p:extLst>
      <p:ext uri="{19B8F6BF-5375-455C-9EA6-DF929625EA0E}">
        <p15:presenceInfo xmlns:p15="http://schemas.microsoft.com/office/powerpoint/2012/main" userId="S-1-5-21-2124967372-903829438-1011632211-128936" providerId="AD"/>
      </p:ext>
    </p:extLst>
  </p:cmAuthor>
  <p:cmAuthor id="2" name="Marjolijn de Kruijff" initials="MdK" lastIdx="8" clrIdx="1">
    <p:extLst>
      <p:ext uri="{19B8F6BF-5375-455C-9EA6-DF929625EA0E}">
        <p15:presenceInfo xmlns:p15="http://schemas.microsoft.com/office/powerpoint/2012/main" userId="S-1-5-21-2890558824-3927818043-3374662254-1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691"/>
    <a:srgbClr val="C8BE38"/>
    <a:srgbClr val="47928A"/>
    <a:srgbClr val="22769A"/>
    <a:srgbClr val="328293"/>
    <a:srgbClr val="015FA7"/>
    <a:srgbClr val="769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3" autoAdjust="0"/>
    <p:restoredTop sz="90581" autoAdjust="0"/>
  </p:normalViewPr>
  <p:slideViewPr>
    <p:cSldViewPr snapToGrid="0">
      <p:cViewPr varScale="1">
        <p:scale>
          <a:sx n="103" d="100"/>
          <a:sy n="103" d="100"/>
        </p:scale>
        <p:origin x="114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8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8907A-3411-4829-A5E6-DA7185FE2F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C4EBAF6-2AD6-4713-881D-EC9B86666211}">
      <dgm:prSet phldrT="[Tekst]"/>
      <dgm:spPr/>
      <dgm:t>
        <a:bodyPr/>
        <a:lstStyle/>
        <a:p>
          <a:r>
            <a:rPr lang="nl-NL" dirty="0" smtClean="0"/>
            <a:t>Uitkeringsstelsel</a:t>
          </a:r>
          <a:endParaRPr lang="nl-NL" dirty="0"/>
        </a:p>
      </dgm:t>
    </dgm:pt>
    <dgm:pt modelId="{52B3540C-4A85-49C6-8CED-F6D228C08455}" type="parTrans" cxnId="{5CA1C409-FDFE-48A7-9992-1B1AC5A4E1E2}">
      <dgm:prSet/>
      <dgm:spPr/>
      <dgm:t>
        <a:bodyPr/>
        <a:lstStyle/>
        <a:p>
          <a:endParaRPr lang="nl-NL"/>
        </a:p>
      </dgm:t>
    </dgm:pt>
    <dgm:pt modelId="{D83AB0D6-D84D-4460-B389-21CA94A00B5D}" type="sibTrans" cxnId="{5CA1C409-FDFE-48A7-9992-1B1AC5A4E1E2}">
      <dgm:prSet/>
      <dgm:spPr/>
      <dgm:t>
        <a:bodyPr/>
        <a:lstStyle/>
        <a:p>
          <a:endParaRPr lang="nl-NL"/>
        </a:p>
      </dgm:t>
    </dgm:pt>
    <dgm:pt modelId="{CB14724D-5228-4A9E-82D4-1935F437F366}">
      <dgm:prSet phldrT="[Tekst]"/>
      <dgm:spPr/>
      <dgm:t>
        <a:bodyPr/>
        <a:lstStyle/>
        <a:p>
          <a:r>
            <a:rPr lang="nl-NL" dirty="0" smtClean="0"/>
            <a:t>Gezamenlijke opgaven</a:t>
          </a:r>
          <a:endParaRPr lang="nl-NL" dirty="0"/>
        </a:p>
      </dgm:t>
    </dgm:pt>
    <dgm:pt modelId="{ADE8CE25-37EC-48C0-A74E-5770C560C4AF}" type="parTrans" cxnId="{C0996E3C-167D-4896-9DB8-6E71B0CB12B7}">
      <dgm:prSet/>
      <dgm:spPr/>
      <dgm:t>
        <a:bodyPr/>
        <a:lstStyle/>
        <a:p>
          <a:endParaRPr lang="nl-NL"/>
        </a:p>
      </dgm:t>
    </dgm:pt>
    <dgm:pt modelId="{1D9A6C00-B499-421D-8582-B702C09168C0}" type="sibTrans" cxnId="{C0996E3C-167D-4896-9DB8-6E71B0CB12B7}">
      <dgm:prSet/>
      <dgm:spPr/>
      <dgm:t>
        <a:bodyPr/>
        <a:lstStyle/>
        <a:p>
          <a:endParaRPr lang="nl-NL"/>
        </a:p>
      </dgm:t>
    </dgm:pt>
    <dgm:pt modelId="{1B073CA0-FBEB-42B6-95C2-CE2F58F1399E}">
      <dgm:prSet phldrT="[Tekst]"/>
      <dgm:spPr/>
      <dgm:t>
        <a:bodyPr/>
        <a:lstStyle/>
        <a:p>
          <a:r>
            <a:rPr lang="nl-NL" dirty="0" smtClean="0"/>
            <a:t>Kritiek ARK</a:t>
          </a:r>
          <a:endParaRPr lang="nl-NL" dirty="0"/>
        </a:p>
      </dgm:t>
    </dgm:pt>
    <dgm:pt modelId="{89A103CF-7E9F-4679-995D-74AFA68FE494}" type="parTrans" cxnId="{3BF4AF0C-1774-4D5F-BFCB-30A275BD0433}">
      <dgm:prSet/>
      <dgm:spPr/>
      <dgm:t>
        <a:bodyPr/>
        <a:lstStyle/>
        <a:p>
          <a:endParaRPr lang="nl-NL"/>
        </a:p>
      </dgm:t>
    </dgm:pt>
    <dgm:pt modelId="{648259C8-B293-4BBF-82C4-96A6280CBF26}" type="sibTrans" cxnId="{3BF4AF0C-1774-4D5F-BFCB-30A275BD0433}">
      <dgm:prSet/>
      <dgm:spPr/>
      <dgm:t>
        <a:bodyPr/>
        <a:lstStyle/>
        <a:p>
          <a:endParaRPr lang="nl-NL"/>
        </a:p>
      </dgm:t>
    </dgm:pt>
    <dgm:pt modelId="{10593C8A-2906-484B-ACD4-E7E1C095E713}">
      <dgm:prSet phldrT="[Tekst]"/>
      <dgm:spPr/>
      <dgm:t>
        <a:bodyPr/>
        <a:lstStyle/>
        <a:p>
          <a:r>
            <a:rPr lang="nl-NL" dirty="0" smtClean="0"/>
            <a:t>Kennis over Financiële verhoudingen</a:t>
          </a:r>
          <a:endParaRPr lang="nl-NL" dirty="0"/>
        </a:p>
      </dgm:t>
    </dgm:pt>
    <dgm:pt modelId="{A7F1DF05-C2EB-4C1B-A1C5-F6B2A531EAB7}" type="parTrans" cxnId="{F0F29CE1-EFF4-4D63-88A0-AE5A58ECA923}">
      <dgm:prSet/>
      <dgm:spPr/>
      <dgm:t>
        <a:bodyPr/>
        <a:lstStyle/>
        <a:p>
          <a:endParaRPr lang="nl-NL"/>
        </a:p>
      </dgm:t>
    </dgm:pt>
    <dgm:pt modelId="{8D66DB18-5C3C-4196-8168-EDC65957B647}" type="sibTrans" cxnId="{F0F29CE1-EFF4-4D63-88A0-AE5A58ECA923}">
      <dgm:prSet/>
      <dgm:spPr/>
      <dgm:t>
        <a:bodyPr/>
        <a:lstStyle/>
        <a:p>
          <a:endParaRPr lang="nl-NL"/>
        </a:p>
      </dgm:t>
    </dgm:pt>
    <dgm:pt modelId="{6305C59D-BF5D-4E6C-AD7D-587777B1925C}">
      <dgm:prSet phldrT="[Tekst]"/>
      <dgm:spPr/>
      <dgm:t>
        <a:bodyPr/>
        <a:lstStyle/>
        <a:p>
          <a:r>
            <a:rPr lang="nl-NL" dirty="0" smtClean="0"/>
            <a:t>Rijk en VNG samen</a:t>
          </a:r>
          <a:endParaRPr lang="nl-NL" dirty="0"/>
        </a:p>
      </dgm:t>
    </dgm:pt>
    <dgm:pt modelId="{FB0A2743-5F29-494D-B8BC-35C2D9C88380}" type="parTrans" cxnId="{660C892E-81ED-401B-85C3-500C0A762FB3}">
      <dgm:prSet/>
      <dgm:spPr/>
      <dgm:t>
        <a:bodyPr/>
        <a:lstStyle/>
        <a:p>
          <a:endParaRPr lang="nl-NL"/>
        </a:p>
      </dgm:t>
    </dgm:pt>
    <dgm:pt modelId="{FAFE0697-934E-4B76-89FA-A3DED739DB13}" type="sibTrans" cxnId="{660C892E-81ED-401B-85C3-500C0A762FB3}">
      <dgm:prSet/>
      <dgm:spPr/>
      <dgm:t>
        <a:bodyPr/>
        <a:lstStyle/>
        <a:p>
          <a:endParaRPr lang="nl-NL"/>
        </a:p>
      </dgm:t>
    </dgm:pt>
    <dgm:pt modelId="{91F4622E-9971-42B0-B35F-02852D48282A}">
      <dgm:prSet phldrT="[Tekst]"/>
      <dgm:spPr/>
      <dgm:t>
        <a:bodyPr/>
        <a:lstStyle/>
        <a:p>
          <a:r>
            <a:rPr lang="nl-NL" dirty="0" smtClean="0"/>
            <a:t>Herziening Provinciefonds</a:t>
          </a:r>
          <a:endParaRPr lang="nl-NL" dirty="0"/>
        </a:p>
      </dgm:t>
    </dgm:pt>
    <dgm:pt modelId="{C06B38B6-E06C-4100-A181-5EE848C3F9E5}" type="parTrans" cxnId="{1C5E3955-99FF-4077-83D6-6416C4F05DBA}">
      <dgm:prSet/>
      <dgm:spPr/>
      <dgm:t>
        <a:bodyPr/>
        <a:lstStyle/>
        <a:p>
          <a:endParaRPr lang="nl-NL"/>
        </a:p>
      </dgm:t>
    </dgm:pt>
    <dgm:pt modelId="{3CFBFA4E-1C67-4104-B2F1-2FE3EFE2FC6E}" type="sibTrans" cxnId="{1C5E3955-99FF-4077-83D6-6416C4F05DBA}">
      <dgm:prSet/>
      <dgm:spPr/>
      <dgm:t>
        <a:bodyPr/>
        <a:lstStyle/>
        <a:p>
          <a:endParaRPr lang="nl-NL"/>
        </a:p>
      </dgm:t>
    </dgm:pt>
    <dgm:pt modelId="{4A0CD37C-522B-4BA3-81B3-101E641F693C}">
      <dgm:prSet phldrT="[Tekst]"/>
      <dgm:spPr/>
      <dgm:t>
        <a:bodyPr/>
        <a:lstStyle/>
        <a:p>
          <a:r>
            <a:rPr lang="nl-NL" dirty="0" smtClean="0"/>
            <a:t>Proces tussen IPO en Rijk</a:t>
          </a:r>
          <a:endParaRPr lang="nl-NL" dirty="0"/>
        </a:p>
      </dgm:t>
    </dgm:pt>
    <dgm:pt modelId="{804EC82F-FB86-4CEF-A9DF-238ABEBC4A60}" type="parTrans" cxnId="{90F07C5C-BFE2-4910-8A72-4A9606B14651}">
      <dgm:prSet/>
      <dgm:spPr/>
      <dgm:t>
        <a:bodyPr/>
        <a:lstStyle/>
        <a:p>
          <a:endParaRPr lang="nl-NL"/>
        </a:p>
      </dgm:t>
    </dgm:pt>
    <dgm:pt modelId="{FF083677-AF4D-43F6-9413-53B689669A43}" type="sibTrans" cxnId="{90F07C5C-BFE2-4910-8A72-4A9606B14651}">
      <dgm:prSet/>
      <dgm:spPr/>
      <dgm:t>
        <a:bodyPr/>
        <a:lstStyle/>
        <a:p>
          <a:endParaRPr lang="nl-NL"/>
        </a:p>
      </dgm:t>
    </dgm:pt>
    <dgm:pt modelId="{2C4A5D3A-0D69-42AB-A45E-8D088A68BAB2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nl-NL" dirty="0" smtClean="0"/>
            <a:t>Herziening gemeentefonds</a:t>
          </a:r>
          <a:endParaRPr lang="nl-NL" dirty="0"/>
        </a:p>
      </dgm:t>
    </dgm:pt>
    <dgm:pt modelId="{03EB70B4-D906-40A8-AD1F-B771524C227D}" type="parTrans" cxnId="{F0703A66-DDC0-4A06-9031-DC538BCB5C1E}">
      <dgm:prSet/>
      <dgm:spPr/>
      <dgm:t>
        <a:bodyPr/>
        <a:lstStyle/>
        <a:p>
          <a:endParaRPr lang="nl-NL"/>
        </a:p>
      </dgm:t>
    </dgm:pt>
    <dgm:pt modelId="{D41FFDFA-1FB1-4C06-9879-8BD48FADAB2C}" type="sibTrans" cxnId="{F0703A66-DDC0-4A06-9031-DC538BCB5C1E}">
      <dgm:prSet/>
      <dgm:spPr/>
      <dgm:t>
        <a:bodyPr/>
        <a:lstStyle/>
        <a:p>
          <a:endParaRPr lang="nl-NL"/>
        </a:p>
      </dgm:t>
    </dgm:pt>
    <dgm:pt modelId="{0E6447F1-8051-4F29-A567-175A972CA719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l-NL" dirty="0" smtClean="0"/>
            <a:t>Deel 1: Gemeentefonds ‘klassiek’</a:t>
          </a:r>
          <a:endParaRPr lang="nl-NL" dirty="0"/>
        </a:p>
      </dgm:t>
    </dgm:pt>
    <dgm:pt modelId="{9E347ABA-2D41-456F-9E48-5618337F289D}" type="parTrans" cxnId="{DCA59A7B-0A14-4611-ACDB-0CFC72035C02}">
      <dgm:prSet/>
      <dgm:spPr/>
      <dgm:t>
        <a:bodyPr/>
        <a:lstStyle/>
        <a:p>
          <a:endParaRPr lang="nl-NL"/>
        </a:p>
      </dgm:t>
    </dgm:pt>
    <dgm:pt modelId="{31173A93-D96F-4545-9A9D-3D63AF79081F}" type="sibTrans" cxnId="{DCA59A7B-0A14-4611-ACDB-0CFC72035C02}">
      <dgm:prSet/>
      <dgm:spPr/>
      <dgm:t>
        <a:bodyPr/>
        <a:lstStyle/>
        <a:p>
          <a:endParaRPr lang="nl-NL"/>
        </a:p>
      </dgm:t>
    </dgm:pt>
    <dgm:pt modelId="{0E1935C7-F5FD-4DBF-ABB1-E0BC34A4C7C7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l-NL" dirty="0" smtClean="0"/>
            <a:t>Deel 2: sociaal domein</a:t>
          </a:r>
          <a:endParaRPr lang="nl-NL" dirty="0"/>
        </a:p>
      </dgm:t>
    </dgm:pt>
    <dgm:pt modelId="{936FD794-1967-451C-8D47-C0995C2F7412}" type="parTrans" cxnId="{EB712922-F402-41A6-96BC-7FDFDA96AEC5}">
      <dgm:prSet/>
      <dgm:spPr/>
      <dgm:t>
        <a:bodyPr/>
        <a:lstStyle/>
        <a:p>
          <a:endParaRPr lang="nl-NL"/>
        </a:p>
      </dgm:t>
    </dgm:pt>
    <dgm:pt modelId="{981871F9-6F39-4F31-80E6-0EEB24DD4FF6}" type="sibTrans" cxnId="{EB712922-F402-41A6-96BC-7FDFDA96AEC5}">
      <dgm:prSet/>
      <dgm:spPr/>
      <dgm:t>
        <a:bodyPr/>
        <a:lstStyle/>
        <a:p>
          <a:endParaRPr lang="nl-NL"/>
        </a:p>
      </dgm:t>
    </dgm:pt>
    <dgm:pt modelId="{B36F3FD9-603C-4118-9C26-FB7E165B3070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nl-NL" dirty="0" smtClean="0"/>
            <a:t>Verevening inkomsten</a:t>
          </a:r>
          <a:endParaRPr lang="nl-NL" dirty="0"/>
        </a:p>
      </dgm:t>
    </dgm:pt>
    <dgm:pt modelId="{431339E6-A23D-4C5C-A6DE-A257F56C60D1}" type="parTrans" cxnId="{667CC05C-7E93-4E76-8B3B-9A745AF07DAD}">
      <dgm:prSet/>
      <dgm:spPr/>
      <dgm:t>
        <a:bodyPr/>
        <a:lstStyle/>
        <a:p>
          <a:endParaRPr lang="nl-NL"/>
        </a:p>
      </dgm:t>
    </dgm:pt>
    <dgm:pt modelId="{73F7C49A-83BE-44B5-953B-FE98FB512300}" type="sibTrans" cxnId="{667CC05C-7E93-4E76-8B3B-9A745AF07DAD}">
      <dgm:prSet/>
      <dgm:spPr/>
      <dgm:t>
        <a:bodyPr/>
        <a:lstStyle/>
        <a:p>
          <a:endParaRPr lang="nl-NL"/>
        </a:p>
      </dgm:t>
    </dgm:pt>
    <dgm:pt modelId="{C4E2FCE7-D0C0-4CB3-BDD8-D5E7DF26B945}" type="pres">
      <dgm:prSet presAssocID="{FB88907A-3411-4829-A5E6-DA7185FE2F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8D27B12-C51F-4B24-B53C-002F518A8001}" type="pres">
      <dgm:prSet presAssocID="{8C4EBAF6-2AD6-4713-881D-EC9B86666211}" presName="composite" presStyleCnt="0"/>
      <dgm:spPr/>
    </dgm:pt>
    <dgm:pt modelId="{8C1F1AA4-16A9-4E36-BFAA-357E2834A7CC}" type="pres">
      <dgm:prSet presAssocID="{8C4EBAF6-2AD6-4713-881D-EC9B86666211}" presName="parTx" presStyleLbl="alignNode1" presStyleIdx="0" presStyleCnt="4" custLinFactNeighborX="-166" custLinFactNeighborY="-7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8B36D2-BE05-4CEE-89D4-7CCEFC1CF157}" type="pres">
      <dgm:prSet presAssocID="{8C4EBAF6-2AD6-4713-881D-EC9B8666621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30FA29C-63BF-4A60-A25B-6D02DD39439F}" type="pres">
      <dgm:prSet presAssocID="{D83AB0D6-D84D-4460-B389-21CA94A00B5D}" presName="space" presStyleCnt="0"/>
      <dgm:spPr/>
    </dgm:pt>
    <dgm:pt modelId="{AC9CF1E4-28A0-483A-A63D-3B2BCC256AF8}" type="pres">
      <dgm:prSet presAssocID="{10593C8A-2906-484B-ACD4-E7E1C095E713}" presName="composite" presStyleCnt="0"/>
      <dgm:spPr/>
    </dgm:pt>
    <dgm:pt modelId="{500B60EB-67C0-4022-9740-E98121147674}" type="pres">
      <dgm:prSet presAssocID="{10593C8A-2906-484B-ACD4-E7E1C095E71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02F1FBA-20E1-4532-AF67-7A7EBD913BE3}" type="pres">
      <dgm:prSet presAssocID="{10593C8A-2906-484B-ACD4-E7E1C095E71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4820F4-9F63-42B4-86E4-4BDC029AD4B3}" type="pres">
      <dgm:prSet presAssocID="{8D66DB18-5C3C-4196-8168-EDC65957B647}" presName="space" presStyleCnt="0"/>
      <dgm:spPr/>
    </dgm:pt>
    <dgm:pt modelId="{324E0AF3-96DA-4FC1-AC8F-80C9F374B91B}" type="pres">
      <dgm:prSet presAssocID="{91F4622E-9971-42B0-B35F-02852D48282A}" presName="composite" presStyleCnt="0"/>
      <dgm:spPr/>
    </dgm:pt>
    <dgm:pt modelId="{A357BF8C-6A47-4312-976A-3A1C1F669844}" type="pres">
      <dgm:prSet presAssocID="{91F4622E-9971-42B0-B35F-02852D48282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884E72-B427-4CC1-8C9A-203357AF6318}" type="pres">
      <dgm:prSet presAssocID="{91F4622E-9971-42B0-B35F-02852D48282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0D6F723-D783-48DB-B198-FDDCC9931D6D}" type="pres">
      <dgm:prSet presAssocID="{3CFBFA4E-1C67-4104-B2F1-2FE3EFE2FC6E}" presName="space" presStyleCnt="0"/>
      <dgm:spPr/>
    </dgm:pt>
    <dgm:pt modelId="{F40DF799-18CA-463D-8E5E-0E9D7985DADF}" type="pres">
      <dgm:prSet presAssocID="{2C4A5D3A-0D69-42AB-A45E-8D088A68BAB2}" presName="composite" presStyleCnt="0"/>
      <dgm:spPr/>
    </dgm:pt>
    <dgm:pt modelId="{9401B6A1-5378-4F36-B5C1-089339F2C842}" type="pres">
      <dgm:prSet presAssocID="{2C4A5D3A-0D69-42AB-A45E-8D088A68BAB2}" presName="parTx" presStyleLbl="alignNode1" presStyleIdx="3" presStyleCnt="4" custLinFactNeighborX="794" custLinFactNeighborY="-3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770104-0548-49C7-AABD-91774E263F95}" type="pres">
      <dgm:prSet presAssocID="{2C4A5D3A-0D69-42AB-A45E-8D088A68BAB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FC1DE01-2238-4DEF-979D-0A84B2363CCF}" type="presOf" srcId="{10593C8A-2906-484B-ACD4-E7E1C095E713}" destId="{500B60EB-67C0-4022-9740-E98121147674}" srcOrd="0" destOrd="0" presId="urn:microsoft.com/office/officeart/2005/8/layout/hList1"/>
    <dgm:cxn modelId="{DCBA0222-9C7A-48E3-8FA6-306228B3AB69}" type="presOf" srcId="{6305C59D-BF5D-4E6C-AD7D-587777B1925C}" destId="{502F1FBA-20E1-4532-AF67-7A7EBD913BE3}" srcOrd="0" destOrd="0" presId="urn:microsoft.com/office/officeart/2005/8/layout/hList1"/>
    <dgm:cxn modelId="{A3C1D5BC-6DE7-423F-8EFB-83FF2D95799F}" type="presOf" srcId="{FB88907A-3411-4829-A5E6-DA7185FE2F2B}" destId="{C4E2FCE7-D0C0-4CB3-BDD8-D5E7DF26B945}" srcOrd="0" destOrd="0" presId="urn:microsoft.com/office/officeart/2005/8/layout/hList1"/>
    <dgm:cxn modelId="{DCA59A7B-0A14-4611-ACDB-0CFC72035C02}" srcId="{2C4A5D3A-0D69-42AB-A45E-8D088A68BAB2}" destId="{0E6447F1-8051-4F29-A567-175A972CA719}" srcOrd="0" destOrd="0" parTransId="{9E347ABA-2D41-456F-9E48-5618337F289D}" sibTransId="{31173A93-D96F-4545-9A9D-3D63AF79081F}"/>
    <dgm:cxn modelId="{1CDEDE2E-8D85-4156-A9E7-235B21FF5C2F}" type="presOf" srcId="{B36F3FD9-603C-4118-9C26-FB7E165B3070}" destId="{E5770104-0548-49C7-AABD-91774E263F95}" srcOrd="0" destOrd="2" presId="urn:microsoft.com/office/officeart/2005/8/layout/hList1"/>
    <dgm:cxn modelId="{724ECCA0-89D2-4558-B6D9-1AE6F92A44E9}" type="presOf" srcId="{4A0CD37C-522B-4BA3-81B3-101E641F693C}" destId="{77884E72-B427-4CC1-8C9A-203357AF6318}" srcOrd="0" destOrd="0" presId="urn:microsoft.com/office/officeart/2005/8/layout/hList1"/>
    <dgm:cxn modelId="{2275C2F8-639E-4A7E-8C96-F66AAE9C2EA9}" type="presOf" srcId="{91F4622E-9971-42B0-B35F-02852D48282A}" destId="{A357BF8C-6A47-4312-976A-3A1C1F669844}" srcOrd="0" destOrd="0" presId="urn:microsoft.com/office/officeart/2005/8/layout/hList1"/>
    <dgm:cxn modelId="{30BC8CBC-8491-48B7-928E-34A9097C88F4}" type="presOf" srcId="{CB14724D-5228-4A9E-82D4-1935F437F366}" destId="{6D8B36D2-BE05-4CEE-89D4-7CCEFC1CF157}" srcOrd="0" destOrd="0" presId="urn:microsoft.com/office/officeart/2005/8/layout/hList1"/>
    <dgm:cxn modelId="{F0703A66-DDC0-4A06-9031-DC538BCB5C1E}" srcId="{FB88907A-3411-4829-A5E6-DA7185FE2F2B}" destId="{2C4A5D3A-0D69-42AB-A45E-8D088A68BAB2}" srcOrd="3" destOrd="0" parTransId="{03EB70B4-D906-40A8-AD1F-B771524C227D}" sibTransId="{D41FFDFA-1FB1-4C06-9879-8BD48FADAB2C}"/>
    <dgm:cxn modelId="{EB712922-F402-41A6-96BC-7FDFDA96AEC5}" srcId="{2C4A5D3A-0D69-42AB-A45E-8D088A68BAB2}" destId="{0E1935C7-F5FD-4DBF-ABB1-E0BC34A4C7C7}" srcOrd="1" destOrd="0" parTransId="{936FD794-1967-451C-8D47-C0995C2F7412}" sibTransId="{981871F9-6F39-4F31-80E6-0EEB24DD4FF6}"/>
    <dgm:cxn modelId="{AB585610-F11F-46FC-8C44-D3FF5DC95ECD}" type="presOf" srcId="{1B073CA0-FBEB-42B6-95C2-CE2F58F1399E}" destId="{6D8B36D2-BE05-4CEE-89D4-7CCEFC1CF157}" srcOrd="0" destOrd="1" presId="urn:microsoft.com/office/officeart/2005/8/layout/hList1"/>
    <dgm:cxn modelId="{D970B4DA-1D3E-4715-BEA1-D5D011339D25}" type="presOf" srcId="{8C4EBAF6-2AD6-4713-881D-EC9B86666211}" destId="{8C1F1AA4-16A9-4E36-BFAA-357E2834A7CC}" srcOrd="0" destOrd="0" presId="urn:microsoft.com/office/officeart/2005/8/layout/hList1"/>
    <dgm:cxn modelId="{840A321F-79EC-4852-BCC5-ABBBD4FAFA99}" type="presOf" srcId="{0E6447F1-8051-4F29-A567-175A972CA719}" destId="{E5770104-0548-49C7-AABD-91774E263F95}" srcOrd="0" destOrd="0" presId="urn:microsoft.com/office/officeart/2005/8/layout/hList1"/>
    <dgm:cxn modelId="{667CC05C-7E93-4E76-8B3B-9A745AF07DAD}" srcId="{2C4A5D3A-0D69-42AB-A45E-8D088A68BAB2}" destId="{B36F3FD9-603C-4118-9C26-FB7E165B3070}" srcOrd="2" destOrd="0" parTransId="{431339E6-A23D-4C5C-A6DE-A257F56C60D1}" sibTransId="{73F7C49A-83BE-44B5-953B-FE98FB512300}"/>
    <dgm:cxn modelId="{C0996E3C-167D-4896-9DB8-6E71B0CB12B7}" srcId="{8C4EBAF6-2AD6-4713-881D-EC9B86666211}" destId="{CB14724D-5228-4A9E-82D4-1935F437F366}" srcOrd="0" destOrd="0" parTransId="{ADE8CE25-37EC-48C0-A74E-5770C560C4AF}" sibTransId="{1D9A6C00-B499-421D-8582-B702C09168C0}"/>
    <dgm:cxn modelId="{F0F29CE1-EFF4-4D63-88A0-AE5A58ECA923}" srcId="{FB88907A-3411-4829-A5E6-DA7185FE2F2B}" destId="{10593C8A-2906-484B-ACD4-E7E1C095E713}" srcOrd="1" destOrd="0" parTransId="{A7F1DF05-C2EB-4C1B-A1C5-F6B2A531EAB7}" sibTransId="{8D66DB18-5C3C-4196-8168-EDC65957B647}"/>
    <dgm:cxn modelId="{660C892E-81ED-401B-85C3-500C0A762FB3}" srcId="{10593C8A-2906-484B-ACD4-E7E1C095E713}" destId="{6305C59D-BF5D-4E6C-AD7D-587777B1925C}" srcOrd="0" destOrd="0" parTransId="{FB0A2743-5F29-494D-B8BC-35C2D9C88380}" sibTransId="{FAFE0697-934E-4B76-89FA-A3DED739DB13}"/>
    <dgm:cxn modelId="{3BF4AF0C-1774-4D5F-BFCB-30A275BD0433}" srcId="{8C4EBAF6-2AD6-4713-881D-EC9B86666211}" destId="{1B073CA0-FBEB-42B6-95C2-CE2F58F1399E}" srcOrd="1" destOrd="0" parTransId="{89A103CF-7E9F-4679-995D-74AFA68FE494}" sibTransId="{648259C8-B293-4BBF-82C4-96A6280CBF26}"/>
    <dgm:cxn modelId="{8AE586EB-82BF-463B-88DA-135BEB930447}" type="presOf" srcId="{2C4A5D3A-0D69-42AB-A45E-8D088A68BAB2}" destId="{9401B6A1-5378-4F36-B5C1-089339F2C842}" srcOrd="0" destOrd="0" presId="urn:microsoft.com/office/officeart/2005/8/layout/hList1"/>
    <dgm:cxn modelId="{1C5E3955-99FF-4077-83D6-6416C4F05DBA}" srcId="{FB88907A-3411-4829-A5E6-DA7185FE2F2B}" destId="{91F4622E-9971-42B0-B35F-02852D48282A}" srcOrd="2" destOrd="0" parTransId="{C06B38B6-E06C-4100-A181-5EE848C3F9E5}" sibTransId="{3CFBFA4E-1C67-4104-B2F1-2FE3EFE2FC6E}"/>
    <dgm:cxn modelId="{90F07C5C-BFE2-4910-8A72-4A9606B14651}" srcId="{91F4622E-9971-42B0-B35F-02852D48282A}" destId="{4A0CD37C-522B-4BA3-81B3-101E641F693C}" srcOrd="0" destOrd="0" parTransId="{804EC82F-FB86-4CEF-A9DF-238ABEBC4A60}" sibTransId="{FF083677-AF4D-43F6-9413-53B689669A43}"/>
    <dgm:cxn modelId="{5CA1C409-FDFE-48A7-9992-1B1AC5A4E1E2}" srcId="{FB88907A-3411-4829-A5E6-DA7185FE2F2B}" destId="{8C4EBAF6-2AD6-4713-881D-EC9B86666211}" srcOrd="0" destOrd="0" parTransId="{52B3540C-4A85-49C6-8CED-F6D228C08455}" sibTransId="{D83AB0D6-D84D-4460-B389-21CA94A00B5D}"/>
    <dgm:cxn modelId="{BB6B9371-B07D-42AA-8597-2F3B1B898152}" type="presOf" srcId="{0E1935C7-F5FD-4DBF-ABB1-E0BC34A4C7C7}" destId="{E5770104-0548-49C7-AABD-91774E263F95}" srcOrd="0" destOrd="1" presId="urn:microsoft.com/office/officeart/2005/8/layout/hList1"/>
    <dgm:cxn modelId="{FAB8792D-9130-4A6D-9EE5-8C177F369BD7}" type="presParOf" srcId="{C4E2FCE7-D0C0-4CB3-BDD8-D5E7DF26B945}" destId="{08D27B12-C51F-4B24-B53C-002F518A8001}" srcOrd="0" destOrd="0" presId="urn:microsoft.com/office/officeart/2005/8/layout/hList1"/>
    <dgm:cxn modelId="{8A740686-6B9D-4E09-BE7F-C0B702B88C81}" type="presParOf" srcId="{08D27B12-C51F-4B24-B53C-002F518A8001}" destId="{8C1F1AA4-16A9-4E36-BFAA-357E2834A7CC}" srcOrd="0" destOrd="0" presId="urn:microsoft.com/office/officeart/2005/8/layout/hList1"/>
    <dgm:cxn modelId="{4B117D19-37A4-42D4-B6A5-9E02ECC5C007}" type="presParOf" srcId="{08D27B12-C51F-4B24-B53C-002F518A8001}" destId="{6D8B36D2-BE05-4CEE-89D4-7CCEFC1CF157}" srcOrd="1" destOrd="0" presId="urn:microsoft.com/office/officeart/2005/8/layout/hList1"/>
    <dgm:cxn modelId="{1EB76FAF-554B-42AB-9948-08B5F6172E93}" type="presParOf" srcId="{C4E2FCE7-D0C0-4CB3-BDD8-D5E7DF26B945}" destId="{030FA29C-63BF-4A60-A25B-6D02DD39439F}" srcOrd="1" destOrd="0" presId="urn:microsoft.com/office/officeart/2005/8/layout/hList1"/>
    <dgm:cxn modelId="{B07CC4BB-DEDB-4CF0-85EC-6E53ADC3E655}" type="presParOf" srcId="{C4E2FCE7-D0C0-4CB3-BDD8-D5E7DF26B945}" destId="{AC9CF1E4-28A0-483A-A63D-3B2BCC256AF8}" srcOrd="2" destOrd="0" presId="urn:microsoft.com/office/officeart/2005/8/layout/hList1"/>
    <dgm:cxn modelId="{B3A6586A-7B02-4A02-989D-543CD39FACC3}" type="presParOf" srcId="{AC9CF1E4-28A0-483A-A63D-3B2BCC256AF8}" destId="{500B60EB-67C0-4022-9740-E98121147674}" srcOrd="0" destOrd="0" presId="urn:microsoft.com/office/officeart/2005/8/layout/hList1"/>
    <dgm:cxn modelId="{43A08CAA-C9BE-496B-9158-3651E138C00F}" type="presParOf" srcId="{AC9CF1E4-28A0-483A-A63D-3B2BCC256AF8}" destId="{502F1FBA-20E1-4532-AF67-7A7EBD913BE3}" srcOrd="1" destOrd="0" presId="urn:microsoft.com/office/officeart/2005/8/layout/hList1"/>
    <dgm:cxn modelId="{632EFD5C-A1E4-43B2-802F-434AF74D58B9}" type="presParOf" srcId="{C4E2FCE7-D0C0-4CB3-BDD8-D5E7DF26B945}" destId="{974820F4-9F63-42B4-86E4-4BDC029AD4B3}" srcOrd="3" destOrd="0" presId="urn:microsoft.com/office/officeart/2005/8/layout/hList1"/>
    <dgm:cxn modelId="{66B25F47-5FD0-4DE5-B31B-E7C8129B47CE}" type="presParOf" srcId="{C4E2FCE7-D0C0-4CB3-BDD8-D5E7DF26B945}" destId="{324E0AF3-96DA-4FC1-AC8F-80C9F374B91B}" srcOrd="4" destOrd="0" presId="urn:microsoft.com/office/officeart/2005/8/layout/hList1"/>
    <dgm:cxn modelId="{DAC40C12-E2B0-4092-9D4B-BBF3EABF2694}" type="presParOf" srcId="{324E0AF3-96DA-4FC1-AC8F-80C9F374B91B}" destId="{A357BF8C-6A47-4312-976A-3A1C1F669844}" srcOrd="0" destOrd="0" presId="urn:microsoft.com/office/officeart/2005/8/layout/hList1"/>
    <dgm:cxn modelId="{62A972F5-7A64-497C-80ED-7079F1ECFF7A}" type="presParOf" srcId="{324E0AF3-96DA-4FC1-AC8F-80C9F374B91B}" destId="{77884E72-B427-4CC1-8C9A-203357AF6318}" srcOrd="1" destOrd="0" presId="urn:microsoft.com/office/officeart/2005/8/layout/hList1"/>
    <dgm:cxn modelId="{EA27F3A9-B183-4B10-8C00-738EE63134E4}" type="presParOf" srcId="{C4E2FCE7-D0C0-4CB3-BDD8-D5E7DF26B945}" destId="{60D6F723-D783-48DB-B198-FDDCC9931D6D}" srcOrd="5" destOrd="0" presId="urn:microsoft.com/office/officeart/2005/8/layout/hList1"/>
    <dgm:cxn modelId="{0C65641C-06FC-493E-9A6F-96D061554E0E}" type="presParOf" srcId="{C4E2FCE7-D0C0-4CB3-BDD8-D5E7DF26B945}" destId="{F40DF799-18CA-463D-8E5E-0E9D7985DADF}" srcOrd="6" destOrd="0" presId="urn:microsoft.com/office/officeart/2005/8/layout/hList1"/>
    <dgm:cxn modelId="{70D43902-BC2F-4433-8D2D-50696EEE3E0C}" type="presParOf" srcId="{F40DF799-18CA-463D-8E5E-0E9D7985DADF}" destId="{9401B6A1-5378-4F36-B5C1-089339F2C842}" srcOrd="0" destOrd="0" presId="urn:microsoft.com/office/officeart/2005/8/layout/hList1"/>
    <dgm:cxn modelId="{6D03CCF1-B348-4E8A-963A-67C2ED992E57}" type="presParOf" srcId="{F40DF799-18CA-463D-8E5E-0E9D7985DADF}" destId="{E5770104-0548-49C7-AABD-91774E263F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F1AA4-16A9-4E36-BFAA-357E2834A7CC}">
      <dsp:nvSpPr>
        <dsp:cNvPr id="0" name=""/>
        <dsp:cNvSpPr/>
      </dsp:nvSpPr>
      <dsp:spPr>
        <a:xfrm>
          <a:off x="6" y="1216104"/>
          <a:ext cx="2257073" cy="866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Uitkeringsstelsel</a:t>
          </a:r>
          <a:endParaRPr lang="nl-NL" sz="1800" kern="1200" dirty="0"/>
        </a:p>
      </dsp:txBody>
      <dsp:txXfrm>
        <a:off x="6" y="1216104"/>
        <a:ext cx="2257073" cy="866789"/>
      </dsp:txXfrm>
    </dsp:sp>
    <dsp:sp modelId="{6D8B36D2-BE05-4CEE-89D4-7CCEFC1CF157}">
      <dsp:nvSpPr>
        <dsp:cNvPr id="0" name=""/>
        <dsp:cNvSpPr/>
      </dsp:nvSpPr>
      <dsp:spPr>
        <a:xfrm>
          <a:off x="3753" y="2145649"/>
          <a:ext cx="2257073" cy="19941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Gezamenlijke opgaven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Kritiek ARK</a:t>
          </a:r>
          <a:endParaRPr lang="nl-NL" sz="1800" kern="1200" dirty="0"/>
        </a:p>
      </dsp:txBody>
      <dsp:txXfrm>
        <a:off x="3753" y="2145649"/>
        <a:ext cx="2257073" cy="1994156"/>
      </dsp:txXfrm>
    </dsp:sp>
    <dsp:sp modelId="{500B60EB-67C0-4022-9740-E98121147674}">
      <dsp:nvSpPr>
        <dsp:cNvPr id="0" name=""/>
        <dsp:cNvSpPr/>
      </dsp:nvSpPr>
      <dsp:spPr>
        <a:xfrm>
          <a:off x="2576817" y="1278860"/>
          <a:ext cx="2257073" cy="866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Kennis over Financiële verhoudingen</a:t>
          </a:r>
          <a:endParaRPr lang="nl-NL" sz="1800" kern="1200" dirty="0"/>
        </a:p>
      </dsp:txBody>
      <dsp:txXfrm>
        <a:off x="2576817" y="1278860"/>
        <a:ext cx="2257073" cy="866789"/>
      </dsp:txXfrm>
    </dsp:sp>
    <dsp:sp modelId="{502F1FBA-20E1-4532-AF67-7A7EBD913BE3}">
      <dsp:nvSpPr>
        <dsp:cNvPr id="0" name=""/>
        <dsp:cNvSpPr/>
      </dsp:nvSpPr>
      <dsp:spPr>
        <a:xfrm>
          <a:off x="2576817" y="2145649"/>
          <a:ext cx="2257073" cy="19941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Rijk en VNG samen</a:t>
          </a:r>
          <a:endParaRPr lang="nl-NL" sz="1800" kern="1200" dirty="0"/>
        </a:p>
      </dsp:txBody>
      <dsp:txXfrm>
        <a:off x="2576817" y="2145649"/>
        <a:ext cx="2257073" cy="1994156"/>
      </dsp:txXfrm>
    </dsp:sp>
    <dsp:sp modelId="{A357BF8C-6A47-4312-976A-3A1C1F669844}">
      <dsp:nvSpPr>
        <dsp:cNvPr id="0" name=""/>
        <dsp:cNvSpPr/>
      </dsp:nvSpPr>
      <dsp:spPr>
        <a:xfrm>
          <a:off x="5149882" y="1278860"/>
          <a:ext cx="2257073" cy="866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Herziening Provinciefonds</a:t>
          </a:r>
          <a:endParaRPr lang="nl-NL" sz="1800" kern="1200" dirty="0"/>
        </a:p>
      </dsp:txBody>
      <dsp:txXfrm>
        <a:off x="5149882" y="1278860"/>
        <a:ext cx="2257073" cy="866789"/>
      </dsp:txXfrm>
    </dsp:sp>
    <dsp:sp modelId="{77884E72-B427-4CC1-8C9A-203357AF6318}">
      <dsp:nvSpPr>
        <dsp:cNvPr id="0" name=""/>
        <dsp:cNvSpPr/>
      </dsp:nvSpPr>
      <dsp:spPr>
        <a:xfrm>
          <a:off x="5149882" y="2145649"/>
          <a:ext cx="2257073" cy="19941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Proces tussen IPO en Rijk</a:t>
          </a:r>
          <a:endParaRPr lang="nl-NL" sz="1800" kern="1200" dirty="0"/>
        </a:p>
      </dsp:txBody>
      <dsp:txXfrm>
        <a:off x="5149882" y="2145649"/>
        <a:ext cx="2257073" cy="1994156"/>
      </dsp:txXfrm>
    </dsp:sp>
    <dsp:sp modelId="{9401B6A1-5378-4F36-B5C1-089339F2C842}">
      <dsp:nvSpPr>
        <dsp:cNvPr id="0" name=""/>
        <dsp:cNvSpPr/>
      </dsp:nvSpPr>
      <dsp:spPr>
        <a:xfrm>
          <a:off x="7726700" y="1251964"/>
          <a:ext cx="2257073" cy="86678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kern="1200" dirty="0" smtClean="0"/>
            <a:t>Herziening gemeentefonds</a:t>
          </a:r>
          <a:endParaRPr lang="nl-NL" sz="1800" kern="1200" dirty="0"/>
        </a:p>
      </dsp:txBody>
      <dsp:txXfrm>
        <a:off x="7726700" y="1251964"/>
        <a:ext cx="2257073" cy="866789"/>
      </dsp:txXfrm>
    </dsp:sp>
    <dsp:sp modelId="{E5770104-0548-49C7-AABD-91774E263F95}">
      <dsp:nvSpPr>
        <dsp:cNvPr id="0" name=""/>
        <dsp:cNvSpPr/>
      </dsp:nvSpPr>
      <dsp:spPr>
        <a:xfrm>
          <a:off x="7722946" y="2145649"/>
          <a:ext cx="2257073" cy="1994156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Deel 1: Gemeentefonds ‘klassiek’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Deel 2: sociaal domein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800" kern="1200" dirty="0" smtClean="0"/>
            <a:t>Verevening inkomsten</a:t>
          </a:r>
          <a:endParaRPr lang="nl-NL" sz="1800" kern="1200" dirty="0"/>
        </a:p>
      </dsp:txBody>
      <dsp:txXfrm>
        <a:off x="7722946" y="2145649"/>
        <a:ext cx="2257073" cy="199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="" xmlns:a16="http://schemas.microsoft.com/office/drawing/2014/main" id="{8D361E46-3DC3-43D7-8AA0-DD7895F998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C8A78F25-6F37-49BC-AB66-EB793EF4CF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80E177FE-3848-4A8B-8E1B-96F9E3CA961E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C2BF4332-A7FE-4AD5-AB78-CAB1CE9351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889938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11000D4A-7D43-4CF0-8E57-30C39CD17A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622745C4-D13A-4EA8-8F85-2B746DE3C25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41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79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877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73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8634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7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531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50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6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74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61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85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13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50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5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solutions.nl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9yTK-OTEPA" TargetMode="External"/><Relationship Id="rId7" Type="http://schemas.openxmlformats.org/officeDocument/2006/relationships/hyperlink" Target="http://www.pptsolutions.nl/" TargetMode="External"/><Relationship Id="rId2" Type="http://schemas.openxmlformats.org/officeDocument/2006/relationships/hyperlink" Target="https://youtu.be/hM16rifWsjU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H_4HH09zxC0" TargetMode="External"/><Relationship Id="rId5" Type="http://schemas.openxmlformats.org/officeDocument/2006/relationships/hyperlink" Target="https://youtu.be/IIjbiKAotek" TargetMode="External"/><Relationship Id="rId4" Type="http://schemas.openxmlformats.org/officeDocument/2006/relationships/hyperlink" Target="https://youtu.be/fbByse1_RSY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solutions.nl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VER">
            <a:extLst>
              <a:ext uri="{FF2B5EF4-FFF2-40B4-BE49-F238E27FC236}">
                <a16:creationId xmlns="" xmlns:a16="http://schemas.microsoft.com/office/drawing/2014/main" id="{DAD4B653-24B4-4817-A7CB-B702816160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02FB895A-A88B-415E-9D04-BF879A6EE76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Logo animatie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="" xmlns:a16="http://schemas.microsoft.com/office/drawing/2014/main" id="{22472B23-5C10-4EBE-9D37-C8AECD6A8A08}"/>
              </a:ext>
            </a:extLst>
          </p:cNvPr>
          <p:cNvSpPr/>
          <p:nvPr userDrawn="1"/>
        </p:nvSpPr>
        <p:spPr>
          <a:xfrm>
            <a:off x="5502000" y="2835000"/>
            <a:ext cx="1188000" cy="1188000"/>
          </a:xfrm>
          <a:prstGeom prst="ellipse">
            <a:avLst/>
          </a:prstGeom>
          <a:gradFill>
            <a:gsLst>
              <a:gs pos="0">
                <a:srgbClr val="22769A"/>
              </a:gs>
              <a:gs pos="49500">
                <a:srgbClr val="378691"/>
              </a:gs>
              <a:gs pos="100000">
                <a:srgbClr val="47928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="" xmlns:a16="http://schemas.microsoft.com/office/drawing/2014/main" id="{2742BFB5-5F03-482E-BDD2-7E2966DD1907}"/>
              </a:ext>
            </a:extLst>
          </p:cNvPr>
          <p:cNvSpPr/>
          <p:nvPr userDrawn="1"/>
        </p:nvSpPr>
        <p:spPr>
          <a:xfrm>
            <a:off x="6006106" y="2733041"/>
            <a:ext cx="1036044" cy="1036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9" name="ROB #1">
            <a:extLst>
              <a:ext uri="{FF2B5EF4-FFF2-40B4-BE49-F238E27FC236}">
                <a16:creationId xmlns="" xmlns:a16="http://schemas.microsoft.com/office/drawing/2014/main" id="{FB183405-EF94-4AF8-8452-8BBA25B1A0C5}"/>
              </a:ext>
            </a:extLst>
          </p:cNvPr>
          <p:cNvGrpSpPr/>
          <p:nvPr userDrawn="1"/>
        </p:nvGrpSpPr>
        <p:grpSpPr>
          <a:xfrm>
            <a:off x="2259806" y="3826351"/>
            <a:ext cx="5827395" cy="209550"/>
            <a:chOff x="2278856" y="3839051"/>
            <a:chExt cx="5827395" cy="209550"/>
          </a:xfrm>
        </p:grpSpPr>
        <p:sp>
          <p:nvSpPr>
            <p:cNvPr id="40" name="Vrije vorm: vorm 39">
              <a:extLst>
                <a:ext uri="{FF2B5EF4-FFF2-40B4-BE49-F238E27FC236}">
                  <a16:creationId xmlns="" xmlns:a16="http://schemas.microsoft.com/office/drawing/2014/main" id="{1A749333-6FC4-4B2F-8FBB-64F1151D1AA8}"/>
                </a:ext>
              </a:extLst>
            </p:cNvPr>
            <p:cNvSpPr/>
            <p:nvPr/>
          </p:nvSpPr>
          <p:spPr>
            <a:xfrm>
              <a:off x="2278856" y="3840004"/>
              <a:ext cx="133350" cy="200025"/>
            </a:xfrm>
            <a:custGeom>
              <a:avLst/>
              <a:gdLst/>
              <a:ahLst/>
              <a:cxnLst/>
              <a:rect l="0" t="0" r="0" b="0"/>
              <a:pathLst>
                <a:path w="133350" h="200025">
                  <a:moveTo>
                    <a:pt x="103346" y="198596"/>
                  </a:moveTo>
                  <a:lnTo>
                    <a:pt x="28099" y="109061"/>
                  </a:lnTo>
                  <a:lnTo>
                    <a:pt x="27146" y="109061"/>
                  </a:lnTo>
                  <a:lnTo>
                    <a:pt x="27146" y="198596"/>
                  </a:lnTo>
                  <a:lnTo>
                    <a:pt x="7144" y="198596"/>
                  </a:lnTo>
                  <a:lnTo>
                    <a:pt x="7144" y="8096"/>
                  </a:lnTo>
                  <a:cubicBezTo>
                    <a:pt x="16669" y="8096"/>
                    <a:pt x="30956" y="7144"/>
                    <a:pt x="52864" y="7144"/>
                  </a:cubicBezTo>
                  <a:cubicBezTo>
                    <a:pt x="94774" y="7144"/>
                    <a:pt x="117634" y="24289"/>
                    <a:pt x="117634" y="53816"/>
                  </a:cubicBezTo>
                  <a:cubicBezTo>
                    <a:pt x="117634" y="89059"/>
                    <a:pt x="88106" y="109061"/>
                    <a:pt x="50006" y="109061"/>
                  </a:cubicBezTo>
                  <a:cubicBezTo>
                    <a:pt x="55721" y="113824"/>
                    <a:pt x="61436" y="121444"/>
                    <a:pt x="68104" y="128111"/>
                  </a:cubicBezTo>
                  <a:lnTo>
                    <a:pt x="129064" y="197644"/>
                  </a:lnTo>
                  <a:lnTo>
                    <a:pt x="103346" y="197644"/>
                  </a:lnTo>
                  <a:close/>
                  <a:moveTo>
                    <a:pt x="50006" y="22384"/>
                  </a:moveTo>
                  <a:cubicBezTo>
                    <a:pt x="39529" y="22384"/>
                    <a:pt x="32861" y="22384"/>
                    <a:pt x="27146" y="23336"/>
                  </a:cubicBezTo>
                  <a:lnTo>
                    <a:pt x="27146" y="93821"/>
                  </a:lnTo>
                  <a:cubicBezTo>
                    <a:pt x="33814" y="94774"/>
                    <a:pt x="42386" y="94774"/>
                    <a:pt x="50959" y="94774"/>
                  </a:cubicBezTo>
                  <a:cubicBezTo>
                    <a:pt x="79534" y="94774"/>
                    <a:pt x="96679" y="79534"/>
                    <a:pt x="96679" y="56674"/>
                  </a:cubicBezTo>
                  <a:cubicBezTo>
                    <a:pt x="97631" y="32861"/>
                    <a:pt x="79534" y="22384"/>
                    <a:pt x="50006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="" xmlns:a16="http://schemas.microsoft.com/office/drawing/2014/main" id="{CD90F003-0274-4B0A-8616-109991031C51}"/>
                </a:ext>
              </a:extLst>
            </p:cNvPr>
            <p:cNvSpPr/>
            <p:nvPr/>
          </p:nvSpPr>
          <p:spPr>
            <a:xfrm>
              <a:off x="2449354" y="3840956"/>
              <a:ext cx="180975" cy="200025"/>
            </a:xfrm>
            <a:custGeom>
              <a:avLst/>
              <a:gdLst/>
              <a:ahLst/>
              <a:cxnLst/>
              <a:rect l="0" t="0" r="0" b="0"/>
              <a:pathLst>
                <a:path w="180975" h="200025">
                  <a:moveTo>
                    <a:pt x="158591" y="197644"/>
                  </a:moveTo>
                  <a:lnTo>
                    <a:pt x="140494" y="150971"/>
                  </a:lnTo>
                  <a:lnTo>
                    <a:pt x="45244" y="150971"/>
                  </a:lnTo>
                  <a:lnTo>
                    <a:pt x="27146" y="197644"/>
                  </a:lnTo>
                  <a:lnTo>
                    <a:pt x="7144" y="197644"/>
                  </a:lnTo>
                  <a:lnTo>
                    <a:pt x="84296" y="7144"/>
                  </a:lnTo>
                  <a:lnTo>
                    <a:pt x="105251" y="7144"/>
                  </a:lnTo>
                  <a:lnTo>
                    <a:pt x="181451" y="197644"/>
                  </a:lnTo>
                  <a:lnTo>
                    <a:pt x="158591" y="197644"/>
                  </a:lnTo>
                  <a:close/>
                  <a:moveTo>
                    <a:pt x="105251" y="61436"/>
                  </a:moveTo>
                  <a:cubicBezTo>
                    <a:pt x="100489" y="49054"/>
                    <a:pt x="95726" y="36671"/>
                    <a:pt x="92869" y="27146"/>
                  </a:cubicBezTo>
                  <a:lnTo>
                    <a:pt x="92869" y="27146"/>
                  </a:lnTo>
                  <a:cubicBezTo>
                    <a:pt x="90011" y="37624"/>
                    <a:pt x="85249" y="50006"/>
                    <a:pt x="80486" y="62389"/>
                  </a:cubicBezTo>
                  <a:lnTo>
                    <a:pt x="50959" y="135731"/>
                  </a:lnTo>
                  <a:lnTo>
                    <a:pt x="133826" y="135731"/>
                  </a:lnTo>
                  <a:lnTo>
                    <a:pt x="105251" y="614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Vrije vorm: vorm 41">
              <a:extLst>
                <a:ext uri="{FF2B5EF4-FFF2-40B4-BE49-F238E27FC236}">
                  <a16:creationId xmlns="" xmlns:a16="http://schemas.microsoft.com/office/drawing/2014/main" id="{F4FF9F0B-B7FB-4B9D-AEF4-E60C9285F21B}"/>
                </a:ext>
              </a:extLst>
            </p:cNvPr>
            <p:cNvSpPr/>
            <p:nvPr/>
          </p:nvSpPr>
          <p:spPr>
            <a:xfrm>
              <a:off x="2662714" y="3840956"/>
              <a:ext cx="180975" cy="200025"/>
            </a:xfrm>
            <a:custGeom>
              <a:avLst/>
              <a:gdLst/>
              <a:ahLst/>
              <a:cxnLst/>
              <a:rect l="0" t="0" r="0" b="0"/>
              <a:pathLst>
                <a:path w="180975" h="200025">
                  <a:moveTo>
                    <a:pt x="158591" y="197644"/>
                  </a:moveTo>
                  <a:lnTo>
                    <a:pt x="140494" y="150971"/>
                  </a:lnTo>
                  <a:lnTo>
                    <a:pt x="45244" y="150971"/>
                  </a:lnTo>
                  <a:lnTo>
                    <a:pt x="27146" y="197644"/>
                  </a:lnTo>
                  <a:lnTo>
                    <a:pt x="7144" y="197644"/>
                  </a:lnTo>
                  <a:lnTo>
                    <a:pt x="84296" y="7144"/>
                  </a:lnTo>
                  <a:lnTo>
                    <a:pt x="105251" y="7144"/>
                  </a:lnTo>
                  <a:lnTo>
                    <a:pt x="181451" y="197644"/>
                  </a:lnTo>
                  <a:lnTo>
                    <a:pt x="158591" y="197644"/>
                  </a:lnTo>
                  <a:close/>
                  <a:moveTo>
                    <a:pt x="105251" y="61436"/>
                  </a:moveTo>
                  <a:cubicBezTo>
                    <a:pt x="100489" y="49054"/>
                    <a:pt x="95726" y="36671"/>
                    <a:pt x="92869" y="27146"/>
                  </a:cubicBezTo>
                  <a:lnTo>
                    <a:pt x="92869" y="27146"/>
                  </a:lnTo>
                  <a:cubicBezTo>
                    <a:pt x="90011" y="37624"/>
                    <a:pt x="85249" y="50006"/>
                    <a:pt x="80486" y="62389"/>
                  </a:cubicBezTo>
                  <a:lnTo>
                    <a:pt x="50959" y="135731"/>
                  </a:lnTo>
                  <a:lnTo>
                    <a:pt x="133826" y="135731"/>
                  </a:lnTo>
                  <a:lnTo>
                    <a:pt x="105251" y="614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="" xmlns:a16="http://schemas.microsoft.com/office/drawing/2014/main" id="{31C28D4F-12C7-4C43-9C50-AA45EB5689D5}"/>
                </a:ext>
              </a:extLst>
            </p:cNvPr>
            <p:cNvSpPr/>
            <p:nvPr/>
          </p:nvSpPr>
          <p:spPr>
            <a:xfrm>
              <a:off x="2905601" y="3840004"/>
              <a:ext cx="171450" cy="200025"/>
            </a:xfrm>
            <a:custGeom>
              <a:avLst/>
              <a:gdLst/>
              <a:ahLst/>
              <a:cxnLst/>
              <a:rect l="0" t="0" r="0" b="0"/>
              <a:pathLst>
                <a:path w="171450" h="200025">
                  <a:moveTo>
                    <a:pt x="53816" y="199549"/>
                  </a:moveTo>
                  <a:cubicBezTo>
                    <a:pt x="34766" y="199549"/>
                    <a:pt x="20479" y="198596"/>
                    <a:pt x="7144" y="198596"/>
                  </a:cubicBezTo>
                  <a:lnTo>
                    <a:pt x="7144" y="8096"/>
                  </a:lnTo>
                  <a:cubicBezTo>
                    <a:pt x="22384" y="8096"/>
                    <a:pt x="43339" y="7144"/>
                    <a:pt x="63341" y="7144"/>
                  </a:cubicBezTo>
                  <a:cubicBezTo>
                    <a:pt x="127159" y="7144"/>
                    <a:pt x="166211" y="35719"/>
                    <a:pt x="166211" y="101441"/>
                  </a:cubicBezTo>
                  <a:cubicBezTo>
                    <a:pt x="166211" y="167164"/>
                    <a:pt x="119539" y="199549"/>
                    <a:pt x="53816" y="199549"/>
                  </a:cubicBezTo>
                  <a:close/>
                  <a:moveTo>
                    <a:pt x="58579" y="22384"/>
                  </a:moveTo>
                  <a:cubicBezTo>
                    <a:pt x="49054" y="22384"/>
                    <a:pt x="37624" y="22384"/>
                    <a:pt x="27146" y="23336"/>
                  </a:cubicBezTo>
                  <a:lnTo>
                    <a:pt x="27146" y="182404"/>
                  </a:lnTo>
                  <a:cubicBezTo>
                    <a:pt x="34766" y="183356"/>
                    <a:pt x="48101" y="184309"/>
                    <a:pt x="56674" y="184309"/>
                  </a:cubicBezTo>
                  <a:cubicBezTo>
                    <a:pt x="109061" y="184309"/>
                    <a:pt x="145256" y="159544"/>
                    <a:pt x="145256" y="104299"/>
                  </a:cubicBezTo>
                  <a:cubicBezTo>
                    <a:pt x="145256" y="49054"/>
                    <a:pt x="116681" y="22384"/>
                    <a:pt x="58579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="" xmlns:a16="http://schemas.microsoft.com/office/drawing/2014/main" id="{356E3F9F-618E-465E-80BF-E8B5E050C45D}"/>
                </a:ext>
              </a:extLst>
            </p:cNvPr>
            <p:cNvSpPr/>
            <p:nvPr/>
          </p:nvSpPr>
          <p:spPr>
            <a:xfrm>
              <a:off x="3194209" y="3840956"/>
              <a:ext cx="190500" cy="200025"/>
            </a:xfrm>
            <a:custGeom>
              <a:avLst/>
              <a:gdLst/>
              <a:ahLst/>
              <a:cxnLst/>
              <a:rect l="0" t="0" r="0" b="0"/>
              <a:pathLst>
                <a:path w="190500" h="200025">
                  <a:moveTo>
                    <a:pt x="105251" y="197644"/>
                  </a:moveTo>
                  <a:lnTo>
                    <a:pt x="84296" y="197644"/>
                  </a:lnTo>
                  <a:lnTo>
                    <a:pt x="7144" y="7144"/>
                  </a:lnTo>
                  <a:lnTo>
                    <a:pt x="30004" y="7144"/>
                  </a:lnTo>
                  <a:lnTo>
                    <a:pt x="77629" y="130969"/>
                  </a:lnTo>
                  <a:cubicBezTo>
                    <a:pt x="84296" y="148114"/>
                    <a:pt x="90011" y="163354"/>
                    <a:pt x="93821" y="177641"/>
                  </a:cubicBezTo>
                  <a:lnTo>
                    <a:pt x="93821" y="177641"/>
                  </a:lnTo>
                  <a:cubicBezTo>
                    <a:pt x="98584" y="163354"/>
                    <a:pt x="104299" y="148114"/>
                    <a:pt x="110966" y="132874"/>
                  </a:cubicBezTo>
                  <a:lnTo>
                    <a:pt x="162401" y="7144"/>
                  </a:lnTo>
                  <a:lnTo>
                    <a:pt x="183356" y="7144"/>
                  </a:lnTo>
                  <a:lnTo>
                    <a:pt x="105251" y="1976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="" xmlns:a16="http://schemas.microsoft.com/office/drawing/2014/main" id="{82D8C97C-3D9A-4AE7-A0EF-CA105E5C21FC}"/>
                </a:ext>
              </a:extLst>
            </p:cNvPr>
            <p:cNvSpPr/>
            <p:nvPr/>
          </p:nvSpPr>
          <p:spPr>
            <a:xfrm>
              <a:off x="3413284" y="3839051"/>
              <a:ext cx="190500" cy="209550"/>
            </a:xfrm>
            <a:custGeom>
              <a:avLst/>
              <a:gdLst/>
              <a:ahLst/>
              <a:cxnLst/>
              <a:rect l="0" t="0" r="0" b="0"/>
              <a:pathLst>
                <a:path w="190500" h="209550">
                  <a:moveTo>
                    <a:pt x="93821" y="202406"/>
                  </a:moveTo>
                  <a:cubicBezTo>
                    <a:pt x="32861" y="202406"/>
                    <a:pt x="7144" y="160496"/>
                    <a:pt x="7144" y="106204"/>
                  </a:cubicBezTo>
                  <a:cubicBezTo>
                    <a:pt x="7144" y="42386"/>
                    <a:pt x="49054" y="7144"/>
                    <a:pt x="98584" y="7144"/>
                  </a:cubicBezTo>
                  <a:cubicBezTo>
                    <a:pt x="155734" y="7144"/>
                    <a:pt x="186214" y="43339"/>
                    <a:pt x="186214" y="104299"/>
                  </a:cubicBezTo>
                  <a:cubicBezTo>
                    <a:pt x="187166" y="167164"/>
                    <a:pt x="146209" y="202406"/>
                    <a:pt x="93821" y="202406"/>
                  </a:cubicBezTo>
                  <a:close/>
                  <a:moveTo>
                    <a:pt x="96679" y="22384"/>
                  </a:moveTo>
                  <a:cubicBezTo>
                    <a:pt x="60484" y="22384"/>
                    <a:pt x="28099" y="50959"/>
                    <a:pt x="28099" y="103346"/>
                  </a:cubicBezTo>
                  <a:cubicBezTo>
                    <a:pt x="28099" y="147161"/>
                    <a:pt x="44291" y="186214"/>
                    <a:pt x="95726" y="186214"/>
                  </a:cubicBezTo>
                  <a:cubicBezTo>
                    <a:pt x="135731" y="186214"/>
                    <a:pt x="166211" y="158591"/>
                    <a:pt x="166211" y="106204"/>
                  </a:cubicBezTo>
                  <a:cubicBezTo>
                    <a:pt x="165259" y="51911"/>
                    <a:pt x="139541" y="22384"/>
                    <a:pt x="96679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Vrije vorm: vorm 45">
              <a:extLst>
                <a:ext uri="{FF2B5EF4-FFF2-40B4-BE49-F238E27FC236}">
                  <a16:creationId xmlns="" xmlns:a16="http://schemas.microsoft.com/office/drawing/2014/main" id="{40C055C6-9297-4FAC-B778-77B20197015B}"/>
                </a:ext>
              </a:extLst>
            </p:cNvPr>
            <p:cNvSpPr/>
            <p:nvPr/>
          </p:nvSpPr>
          <p:spPr>
            <a:xfrm>
              <a:off x="3651409" y="3839051"/>
              <a:ext cx="190500" cy="209550"/>
            </a:xfrm>
            <a:custGeom>
              <a:avLst/>
              <a:gdLst/>
              <a:ahLst/>
              <a:cxnLst/>
              <a:rect l="0" t="0" r="0" b="0"/>
              <a:pathLst>
                <a:path w="190500" h="209550">
                  <a:moveTo>
                    <a:pt x="93821" y="202406"/>
                  </a:moveTo>
                  <a:cubicBezTo>
                    <a:pt x="32861" y="202406"/>
                    <a:pt x="7144" y="160496"/>
                    <a:pt x="7144" y="106204"/>
                  </a:cubicBezTo>
                  <a:cubicBezTo>
                    <a:pt x="7144" y="42386"/>
                    <a:pt x="49054" y="7144"/>
                    <a:pt x="98584" y="7144"/>
                  </a:cubicBezTo>
                  <a:cubicBezTo>
                    <a:pt x="155734" y="7144"/>
                    <a:pt x="186214" y="43339"/>
                    <a:pt x="186214" y="104299"/>
                  </a:cubicBezTo>
                  <a:cubicBezTo>
                    <a:pt x="187166" y="167164"/>
                    <a:pt x="147161" y="202406"/>
                    <a:pt x="93821" y="202406"/>
                  </a:cubicBezTo>
                  <a:close/>
                  <a:moveTo>
                    <a:pt x="97631" y="22384"/>
                  </a:moveTo>
                  <a:cubicBezTo>
                    <a:pt x="61436" y="22384"/>
                    <a:pt x="29051" y="50959"/>
                    <a:pt x="29051" y="103346"/>
                  </a:cubicBezTo>
                  <a:cubicBezTo>
                    <a:pt x="29051" y="147161"/>
                    <a:pt x="45244" y="186214"/>
                    <a:pt x="96679" y="186214"/>
                  </a:cubicBezTo>
                  <a:cubicBezTo>
                    <a:pt x="136684" y="186214"/>
                    <a:pt x="167164" y="158591"/>
                    <a:pt x="167164" y="106204"/>
                  </a:cubicBezTo>
                  <a:cubicBezTo>
                    <a:pt x="166211" y="51911"/>
                    <a:pt x="140494" y="22384"/>
                    <a:pt x="97631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="" xmlns:a16="http://schemas.microsoft.com/office/drawing/2014/main" id="{F08F0B27-3EDA-4CF8-A3BA-FBC5648286C1}"/>
                </a:ext>
              </a:extLst>
            </p:cNvPr>
            <p:cNvSpPr/>
            <p:nvPr/>
          </p:nvSpPr>
          <p:spPr>
            <a:xfrm>
              <a:off x="3911441" y="3840004"/>
              <a:ext cx="133350" cy="200025"/>
            </a:xfrm>
            <a:custGeom>
              <a:avLst/>
              <a:gdLst/>
              <a:ahLst/>
              <a:cxnLst/>
              <a:rect l="0" t="0" r="0" b="0"/>
              <a:pathLst>
                <a:path w="133350" h="200025">
                  <a:moveTo>
                    <a:pt x="103346" y="198596"/>
                  </a:moveTo>
                  <a:lnTo>
                    <a:pt x="28099" y="109061"/>
                  </a:lnTo>
                  <a:lnTo>
                    <a:pt x="27146" y="109061"/>
                  </a:lnTo>
                  <a:lnTo>
                    <a:pt x="27146" y="198596"/>
                  </a:lnTo>
                  <a:lnTo>
                    <a:pt x="7144" y="198596"/>
                  </a:lnTo>
                  <a:lnTo>
                    <a:pt x="7144" y="8096"/>
                  </a:lnTo>
                  <a:cubicBezTo>
                    <a:pt x="16669" y="8096"/>
                    <a:pt x="30956" y="7144"/>
                    <a:pt x="52864" y="7144"/>
                  </a:cubicBezTo>
                  <a:cubicBezTo>
                    <a:pt x="94774" y="7144"/>
                    <a:pt x="117634" y="24289"/>
                    <a:pt x="117634" y="53816"/>
                  </a:cubicBezTo>
                  <a:cubicBezTo>
                    <a:pt x="117634" y="89059"/>
                    <a:pt x="88106" y="109061"/>
                    <a:pt x="50006" y="109061"/>
                  </a:cubicBezTo>
                  <a:cubicBezTo>
                    <a:pt x="55721" y="113824"/>
                    <a:pt x="61436" y="121444"/>
                    <a:pt x="68104" y="128111"/>
                  </a:cubicBezTo>
                  <a:lnTo>
                    <a:pt x="129064" y="197644"/>
                  </a:lnTo>
                  <a:lnTo>
                    <a:pt x="103346" y="197644"/>
                  </a:lnTo>
                  <a:close/>
                  <a:moveTo>
                    <a:pt x="50006" y="22384"/>
                  </a:moveTo>
                  <a:cubicBezTo>
                    <a:pt x="39529" y="22384"/>
                    <a:pt x="32861" y="22384"/>
                    <a:pt x="27146" y="23336"/>
                  </a:cubicBezTo>
                  <a:lnTo>
                    <a:pt x="27146" y="93821"/>
                  </a:lnTo>
                  <a:cubicBezTo>
                    <a:pt x="33814" y="94774"/>
                    <a:pt x="42386" y="94774"/>
                    <a:pt x="50959" y="94774"/>
                  </a:cubicBezTo>
                  <a:cubicBezTo>
                    <a:pt x="79534" y="94774"/>
                    <a:pt x="96679" y="79534"/>
                    <a:pt x="96679" y="56674"/>
                  </a:cubicBezTo>
                  <a:cubicBezTo>
                    <a:pt x="96679" y="32861"/>
                    <a:pt x="78581" y="22384"/>
                    <a:pt x="50006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="" xmlns:a16="http://schemas.microsoft.com/office/drawing/2014/main" id="{269262B8-0437-4B83-8992-CDB0B529CC80}"/>
                </a:ext>
              </a:extLst>
            </p:cNvPr>
            <p:cNvSpPr/>
            <p:nvPr/>
          </p:nvSpPr>
          <p:spPr>
            <a:xfrm>
              <a:off x="4209574" y="3840956"/>
              <a:ext cx="161925" cy="200025"/>
            </a:xfrm>
            <a:custGeom>
              <a:avLst/>
              <a:gdLst/>
              <a:ahLst/>
              <a:cxnLst/>
              <a:rect l="0" t="0" r="0" b="0"/>
              <a:pathLst>
                <a:path w="161925" h="200025">
                  <a:moveTo>
                    <a:pt x="139541" y="197644"/>
                  </a:moveTo>
                  <a:lnTo>
                    <a:pt x="139541" y="107156"/>
                  </a:lnTo>
                  <a:lnTo>
                    <a:pt x="27146" y="107156"/>
                  </a:lnTo>
                  <a:lnTo>
                    <a:pt x="27146" y="197644"/>
                  </a:lnTo>
                  <a:lnTo>
                    <a:pt x="7144" y="197644"/>
                  </a:lnTo>
                  <a:lnTo>
                    <a:pt x="7144" y="7144"/>
                  </a:lnTo>
                  <a:lnTo>
                    <a:pt x="27146" y="7144"/>
                  </a:lnTo>
                  <a:lnTo>
                    <a:pt x="27146" y="90964"/>
                  </a:lnTo>
                  <a:lnTo>
                    <a:pt x="139541" y="90964"/>
                  </a:lnTo>
                  <a:lnTo>
                    <a:pt x="139541" y="7144"/>
                  </a:lnTo>
                  <a:lnTo>
                    <a:pt x="159544" y="7144"/>
                  </a:lnTo>
                  <a:lnTo>
                    <a:pt x="159544" y="197644"/>
                  </a:lnTo>
                  <a:lnTo>
                    <a:pt x="139541" y="1976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="" xmlns:a16="http://schemas.microsoft.com/office/drawing/2014/main" id="{14E3233E-F6B5-40AC-A279-D9EFCDFC0F34}"/>
                </a:ext>
              </a:extLst>
            </p:cNvPr>
            <p:cNvSpPr/>
            <p:nvPr/>
          </p:nvSpPr>
          <p:spPr>
            <a:xfrm>
              <a:off x="4462939" y="3840956"/>
              <a:ext cx="104775" cy="200025"/>
            </a:xfrm>
            <a:custGeom>
              <a:avLst/>
              <a:gdLst/>
              <a:ahLst/>
              <a:cxnLst/>
              <a:rect l="0" t="0" r="0" b="0"/>
              <a:pathLst>
                <a:path w="104775" h="200025">
                  <a:moveTo>
                    <a:pt x="7144" y="197644"/>
                  </a:moveTo>
                  <a:lnTo>
                    <a:pt x="7144" y="7144"/>
                  </a:lnTo>
                  <a:lnTo>
                    <a:pt x="105251" y="7144"/>
                  </a:lnTo>
                  <a:lnTo>
                    <a:pt x="105251" y="22384"/>
                  </a:lnTo>
                  <a:lnTo>
                    <a:pt x="26194" y="22384"/>
                  </a:lnTo>
                  <a:lnTo>
                    <a:pt x="26194" y="90964"/>
                  </a:lnTo>
                  <a:lnTo>
                    <a:pt x="101441" y="90964"/>
                  </a:lnTo>
                  <a:lnTo>
                    <a:pt x="101441" y="106204"/>
                  </a:lnTo>
                  <a:lnTo>
                    <a:pt x="26194" y="106204"/>
                  </a:lnTo>
                  <a:lnTo>
                    <a:pt x="26194" y="181451"/>
                  </a:lnTo>
                  <a:lnTo>
                    <a:pt x="105251" y="181451"/>
                  </a:lnTo>
                  <a:lnTo>
                    <a:pt x="105251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="" xmlns:a16="http://schemas.microsoft.com/office/drawing/2014/main" id="{E18DBCB8-6EED-42D1-975D-C8D432573700}"/>
                </a:ext>
              </a:extLst>
            </p:cNvPr>
            <p:cNvSpPr/>
            <p:nvPr/>
          </p:nvSpPr>
          <p:spPr>
            <a:xfrm>
              <a:off x="4614386" y="3840956"/>
              <a:ext cx="152400" cy="200025"/>
            </a:xfrm>
            <a:custGeom>
              <a:avLst/>
              <a:gdLst/>
              <a:ahLst/>
              <a:cxnLst/>
              <a:rect l="0" t="0" r="0" b="0"/>
              <a:pathLst>
                <a:path w="152400" h="200025">
                  <a:moveTo>
                    <a:pt x="87154" y="22384"/>
                  </a:moveTo>
                  <a:lnTo>
                    <a:pt x="87154" y="197644"/>
                  </a:lnTo>
                  <a:lnTo>
                    <a:pt x="67151" y="197644"/>
                  </a:lnTo>
                  <a:lnTo>
                    <a:pt x="67151" y="22384"/>
                  </a:lnTo>
                  <a:lnTo>
                    <a:pt x="7144" y="22384"/>
                  </a:lnTo>
                  <a:lnTo>
                    <a:pt x="7144" y="7144"/>
                  </a:lnTo>
                  <a:lnTo>
                    <a:pt x="148114" y="7144"/>
                  </a:lnTo>
                  <a:lnTo>
                    <a:pt x="148114" y="23336"/>
                  </a:lnTo>
                  <a:lnTo>
                    <a:pt x="87154" y="233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="" xmlns:a16="http://schemas.microsoft.com/office/drawing/2014/main" id="{6946BC11-8B3D-4FA6-8B79-6CCA2E3180CB}"/>
                </a:ext>
              </a:extLst>
            </p:cNvPr>
            <p:cNvSpPr/>
            <p:nvPr/>
          </p:nvSpPr>
          <p:spPr>
            <a:xfrm>
              <a:off x="4899184" y="3839051"/>
              <a:ext cx="190500" cy="209550"/>
            </a:xfrm>
            <a:custGeom>
              <a:avLst/>
              <a:gdLst/>
              <a:ahLst/>
              <a:cxnLst/>
              <a:rect l="0" t="0" r="0" b="0"/>
              <a:pathLst>
                <a:path w="190500" h="209550">
                  <a:moveTo>
                    <a:pt x="93821" y="202406"/>
                  </a:moveTo>
                  <a:cubicBezTo>
                    <a:pt x="32861" y="202406"/>
                    <a:pt x="7144" y="160496"/>
                    <a:pt x="7144" y="106204"/>
                  </a:cubicBezTo>
                  <a:cubicBezTo>
                    <a:pt x="7144" y="42386"/>
                    <a:pt x="49054" y="7144"/>
                    <a:pt x="98584" y="7144"/>
                  </a:cubicBezTo>
                  <a:cubicBezTo>
                    <a:pt x="155734" y="7144"/>
                    <a:pt x="186214" y="43339"/>
                    <a:pt x="186214" y="104299"/>
                  </a:cubicBezTo>
                  <a:cubicBezTo>
                    <a:pt x="187166" y="167164"/>
                    <a:pt x="147161" y="202406"/>
                    <a:pt x="93821" y="202406"/>
                  </a:cubicBezTo>
                  <a:close/>
                  <a:moveTo>
                    <a:pt x="96679" y="22384"/>
                  </a:moveTo>
                  <a:cubicBezTo>
                    <a:pt x="60484" y="22384"/>
                    <a:pt x="28099" y="50959"/>
                    <a:pt x="28099" y="103346"/>
                  </a:cubicBezTo>
                  <a:cubicBezTo>
                    <a:pt x="28099" y="147161"/>
                    <a:pt x="44291" y="186214"/>
                    <a:pt x="95726" y="186214"/>
                  </a:cubicBezTo>
                  <a:cubicBezTo>
                    <a:pt x="135731" y="186214"/>
                    <a:pt x="166211" y="158591"/>
                    <a:pt x="166211" y="106204"/>
                  </a:cubicBezTo>
                  <a:cubicBezTo>
                    <a:pt x="166211" y="51911"/>
                    <a:pt x="140494" y="22384"/>
                    <a:pt x="96679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="" xmlns:a16="http://schemas.microsoft.com/office/drawing/2014/main" id="{D887A046-E91F-4A00-BF06-CE5DB1686EDC}"/>
                </a:ext>
              </a:extLst>
            </p:cNvPr>
            <p:cNvSpPr/>
            <p:nvPr/>
          </p:nvSpPr>
          <p:spPr>
            <a:xfrm>
              <a:off x="5159216" y="3840004"/>
              <a:ext cx="123825" cy="200025"/>
            </a:xfrm>
            <a:custGeom>
              <a:avLst/>
              <a:gdLst/>
              <a:ahLst/>
              <a:cxnLst/>
              <a:rect l="0" t="0" r="0" b="0"/>
              <a:pathLst>
                <a:path w="123825" h="200025">
                  <a:moveTo>
                    <a:pt x="46196" y="127159"/>
                  </a:moveTo>
                  <a:cubicBezTo>
                    <a:pt x="39529" y="127159"/>
                    <a:pt x="32861" y="127159"/>
                    <a:pt x="27146" y="126206"/>
                  </a:cubicBezTo>
                  <a:lnTo>
                    <a:pt x="27146" y="198596"/>
                  </a:lnTo>
                  <a:lnTo>
                    <a:pt x="7144" y="198596"/>
                  </a:lnTo>
                  <a:lnTo>
                    <a:pt x="7144" y="8096"/>
                  </a:lnTo>
                  <a:cubicBezTo>
                    <a:pt x="20479" y="8096"/>
                    <a:pt x="35719" y="7144"/>
                    <a:pt x="56674" y="7144"/>
                  </a:cubicBezTo>
                  <a:cubicBezTo>
                    <a:pt x="99536" y="7144"/>
                    <a:pt x="124301" y="29051"/>
                    <a:pt x="124301" y="62389"/>
                  </a:cubicBezTo>
                  <a:cubicBezTo>
                    <a:pt x="124301" y="101441"/>
                    <a:pt x="93821" y="127159"/>
                    <a:pt x="46196" y="127159"/>
                  </a:cubicBezTo>
                  <a:close/>
                  <a:moveTo>
                    <a:pt x="51911" y="23336"/>
                  </a:moveTo>
                  <a:cubicBezTo>
                    <a:pt x="40481" y="23336"/>
                    <a:pt x="32861" y="23336"/>
                    <a:pt x="26194" y="23336"/>
                  </a:cubicBezTo>
                  <a:lnTo>
                    <a:pt x="26194" y="109061"/>
                  </a:lnTo>
                  <a:cubicBezTo>
                    <a:pt x="31909" y="110014"/>
                    <a:pt x="40481" y="110966"/>
                    <a:pt x="47149" y="110966"/>
                  </a:cubicBezTo>
                  <a:cubicBezTo>
                    <a:pt x="82391" y="110966"/>
                    <a:pt x="102394" y="95726"/>
                    <a:pt x="102394" y="65246"/>
                  </a:cubicBezTo>
                  <a:cubicBezTo>
                    <a:pt x="103346" y="39529"/>
                    <a:pt x="86201" y="23336"/>
                    <a:pt x="51911" y="233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="" xmlns:a16="http://schemas.microsoft.com/office/drawing/2014/main" id="{93438404-DF96-4E90-A727-8AF611615058}"/>
                </a:ext>
              </a:extLst>
            </p:cNvPr>
            <p:cNvSpPr/>
            <p:nvPr/>
          </p:nvSpPr>
          <p:spPr>
            <a:xfrm>
              <a:off x="5351621" y="3840956"/>
              <a:ext cx="104775" cy="200025"/>
            </a:xfrm>
            <a:custGeom>
              <a:avLst/>
              <a:gdLst/>
              <a:ahLst/>
              <a:cxnLst/>
              <a:rect l="0" t="0" r="0" b="0"/>
              <a:pathLst>
                <a:path w="104775" h="200025">
                  <a:moveTo>
                    <a:pt x="7144" y="197644"/>
                  </a:moveTo>
                  <a:lnTo>
                    <a:pt x="7144" y="7144"/>
                  </a:lnTo>
                  <a:lnTo>
                    <a:pt x="105251" y="7144"/>
                  </a:lnTo>
                  <a:lnTo>
                    <a:pt x="105251" y="22384"/>
                  </a:lnTo>
                  <a:lnTo>
                    <a:pt x="26194" y="22384"/>
                  </a:lnTo>
                  <a:lnTo>
                    <a:pt x="26194" y="90964"/>
                  </a:lnTo>
                  <a:lnTo>
                    <a:pt x="101441" y="90964"/>
                  </a:lnTo>
                  <a:lnTo>
                    <a:pt x="101441" y="106204"/>
                  </a:lnTo>
                  <a:lnTo>
                    <a:pt x="26194" y="106204"/>
                  </a:lnTo>
                  <a:lnTo>
                    <a:pt x="26194" y="181451"/>
                  </a:lnTo>
                  <a:lnTo>
                    <a:pt x="105251" y="181451"/>
                  </a:lnTo>
                  <a:lnTo>
                    <a:pt x="105251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="" xmlns:a16="http://schemas.microsoft.com/office/drawing/2014/main" id="{35E8C0D7-B9CF-49C1-A49A-5280D57B4975}"/>
                </a:ext>
              </a:extLst>
            </p:cNvPr>
            <p:cNvSpPr/>
            <p:nvPr/>
          </p:nvSpPr>
          <p:spPr>
            <a:xfrm>
              <a:off x="5537359" y="3840956"/>
              <a:ext cx="161925" cy="200025"/>
            </a:xfrm>
            <a:custGeom>
              <a:avLst/>
              <a:gdLst/>
              <a:ahLst/>
              <a:cxnLst/>
              <a:rect l="0" t="0" r="0" b="0"/>
              <a:pathLst>
                <a:path w="161925" h="200025">
                  <a:moveTo>
                    <a:pt x="134779" y="197644"/>
                  </a:moveTo>
                  <a:lnTo>
                    <a:pt x="48101" y="68104"/>
                  </a:lnTo>
                  <a:cubicBezTo>
                    <a:pt x="39529" y="54769"/>
                    <a:pt x="30956" y="40481"/>
                    <a:pt x="24289" y="28099"/>
                  </a:cubicBezTo>
                  <a:lnTo>
                    <a:pt x="24289" y="28099"/>
                  </a:lnTo>
                  <a:cubicBezTo>
                    <a:pt x="25241" y="42386"/>
                    <a:pt x="26194" y="58579"/>
                    <a:pt x="26194" y="84296"/>
                  </a:cubicBezTo>
                  <a:lnTo>
                    <a:pt x="26194" y="197644"/>
                  </a:lnTo>
                  <a:lnTo>
                    <a:pt x="7144" y="197644"/>
                  </a:lnTo>
                  <a:lnTo>
                    <a:pt x="7144" y="7144"/>
                  </a:lnTo>
                  <a:lnTo>
                    <a:pt x="32861" y="7144"/>
                  </a:lnTo>
                  <a:lnTo>
                    <a:pt x="118586" y="135731"/>
                  </a:lnTo>
                  <a:cubicBezTo>
                    <a:pt x="127159" y="149066"/>
                    <a:pt x="136684" y="162401"/>
                    <a:pt x="143351" y="175736"/>
                  </a:cubicBezTo>
                  <a:lnTo>
                    <a:pt x="143351" y="175736"/>
                  </a:lnTo>
                  <a:cubicBezTo>
                    <a:pt x="142399" y="161449"/>
                    <a:pt x="141446" y="136684"/>
                    <a:pt x="141446" y="100489"/>
                  </a:cubicBezTo>
                  <a:lnTo>
                    <a:pt x="141446" y="7144"/>
                  </a:lnTo>
                  <a:lnTo>
                    <a:pt x="161449" y="7144"/>
                  </a:lnTo>
                  <a:lnTo>
                    <a:pt x="161449" y="197644"/>
                  </a:lnTo>
                  <a:lnTo>
                    <a:pt x="134779" y="1976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="" xmlns:a16="http://schemas.microsoft.com/office/drawing/2014/main" id="{C31F1CBF-9689-468F-9D9B-EC6E5301CDB7}"/>
                </a:ext>
              </a:extLst>
            </p:cNvPr>
            <p:cNvSpPr/>
            <p:nvPr/>
          </p:nvSpPr>
          <p:spPr>
            <a:xfrm>
              <a:off x="5791676" y="3840004"/>
              <a:ext cx="133350" cy="200025"/>
            </a:xfrm>
            <a:custGeom>
              <a:avLst/>
              <a:gdLst/>
              <a:ahLst/>
              <a:cxnLst/>
              <a:rect l="0" t="0" r="0" b="0"/>
              <a:pathLst>
                <a:path w="133350" h="200025">
                  <a:moveTo>
                    <a:pt x="51911" y="199549"/>
                  </a:moveTo>
                  <a:cubicBezTo>
                    <a:pt x="40481" y="199549"/>
                    <a:pt x="23336" y="199549"/>
                    <a:pt x="7144" y="198596"/>
                  </a:cubicBezTo>
                  <a:lnTo>
                    <a:pt x="7144" y="8096"/>
                  </a:lnTo>
                  <a:cubicBezTo>
                    <a:pt x="19526" y="8096"/>
                    <a:pt x="35719" y="7144"/>
                    <a:pt x="61436" y="7144"/>
                  </a:cubicBezTo>
                  <a:cubicBezTo>
                    <a:pt x="105251" y="7144"/>
                    <a:pt x="122396" y="26194"/>
                    <a:pt x="122396" y="51911"/>
                  </a:cubicBezTo>
                  <a:cubicBezTo>
                    <a:pt x="122396" y="72866"/>
                    <a:pt x="109061" y="89059"/>
                    <a:pt x="85249" y="97631"/>
                  </a:cubicBezTo>
                  <a:lnTo>
                    <a:pt x="85249" y="97631"/>
                  </a:lnTo>
                  <a:cubicBezTo>
                    <a:pt x="113824" y="102394"/>
                    <a:pt x="127159" y="120491"/>
                    <a:pt x="127159" y="142399"/>
                  </a:cubicBezTo>
                  <a:cubicBezTo>
                    <a:pt x="127159" y="161449"/>
                    <a:pt x="116681" y="199549"/>
                    <a:pt x="51911" y="199549"/>
                  </a:cubicBezTo>
                  <a:close/>
                  <a:moveTo>
                    <a:pt x="56674" y="22384"/>
                  </a:moveTo>
                  <a:cubicBezTo>
                    <a:pt x="46196" y="22384"/>
                    <a:pt x="35719" y="22384"/>
                    <a:pt x="27146" y="22384"/>
                  </a:cubicBezTo>
                  <a:lnTo>
                    <a:pt x="27146" y="90964"/>
                  </a:lnTo>
                  <a:cubicBezTo>
                    <a:pt x="34766" y="90964"/>
                    <a:pt x="43339" y="90964"/>
                    <a:pt x="46196" y="90964"/>
                  </a:cubicBezTo>
                  <a:cubicBezTo>
                    <a:pt x="81439" y="90964"/>
                    <a:pt x="102394" y="78581"/>
                    <a:pt x="102394" y="52864"/>
                  </a:cubicBezTo>
                  <a:cubicBezTo>
                    <a:pt x="102394" y="36671"/>
                    <a:pt x="91916" y="22384"/>
                    <a:pt x="56674" y="22384"/>
                  </a:cubicBezTo>
                  <a:close/>
                  <a:moveTo>
                    <a:pt x="46196" y="107156"/>
                  </a:moveTo>
                  <a:cubicBezTo>
                    <a:pt x="42386" y="107156"/>
                    <a:pt x="31909" y="107156"/>
                    <a:pt x="27146" y="107156"/>
                  </a:cubicBezTo>
                  <a:lnTo>
                    <a:pt x="27146" y="180499"/>
                  </a:lnTo>
                  <a:cubicBezTo>
                    <a:pt x="32861" y="181451"/>
                    <a:pt x="41434" y="182404"/>
                    <a:pt x="54769" y="182404"/>
                  </a:cubicBezTo>
                  <a:cubicBezTo>
                    <a:pt x="90964" y="182404"/>
                    <a:pt x="107156" y="165259"/>
                    <a:pt x="107156" y="142399"/>
                  </a:cubicBezTo>
                  <a:cubicBezTo>
                    <a:pt x="107156" y="114776"/>
                    <a:pt x="79534" y="107156"/>
                    <a:pt x="46196" y="1071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="" xmlns:a16="http://schemas.microsoft.com/office/drawing/2014/main" id="{0D21F47A-C855-4B39-94C1-3C537339DB86}"/>
                </a:ext>
              </a:extLst>
            </p:cNvPr>
            <p:cNvSpPr/>
            <p:nvPr/>
          </p:nvSpPr>
          <p:spPr>
            <a:xfrm>
              <a:off x="5964079" y="3840956"/>
              <a:ext cx="180975" cy="200025"/>
            </a:xfrm>
            <a:custGeom>
              <a:avLst/>
              <a:gdLst/>
              <a:ahLst/>
              <a:cxnLst/>
              <a:rect l="0" t="0" r="0" b="0"/>
              <a:pathLst>
                <a:path w="180975" h="200025">
                  <a:moveTo>
                    <a:pt x="158591" y="197644"/>
                  </a:moveTo>
                  <a:lnTo>
                    <a:pt x="140494" y="150971"/>
                  </a:lnTo>
                  <a:lnTo>
                    <a:pt x="45244" y="150971"/>
                  </a:lnTo>
                  <a:lnTo>
                    <a:pt x="27146" y="197644"/>
                  </a:lnTo>
                  <a:lnTo>
                    <a:pt x="7144" y="197644"/>
                  </a:lnTo>
                  <a:lnTo>
                    <a:pt x="84296" y="7144"/>
                  </a:lnTo>
                  <a:lnTo>
                    <a:pt x="105251" y="7144"/>
                  </a:lnTo>
                  <a:lnTo>
                    <a:pt x="181451" y="197644"/>
                  </a:lnTo>
                  <a:lnTo>
                    <a:pt x="158591" y="197644"/>
                  </a:lnTo>
                  <a:close/>
                  <a:moveTo>
                    <a:pt x="106204" y="61436"/>
                  </a:moveTo>
                  <a:cubicBezTo>
                    <a:pt x="101441" y="49054"/>
                    <a:pt x="96679" y="36671"/>
                    <a:pt x="93821" y="27146"/>
                  </a:cubicBezTo>
                  <a:lnTo>
                    <a:pt x="93821" y="27146"/>
                  </a:lnTo>
                  <a:cubicBezTo>
                    <a:pt x="90964" y="37624"/>
                    <a:pt x="86201" y="50006"/>
                    <a:pt x="81439" y="62389"/>
                  </a:cubicBezTo>
                  <a:lnTo>
                    <a:pt x="51911" y="135731"/>
                  </a:lnTo>
                  <a:lnTo>
                    <a:pt x="134779" y="135731"/>
                  </a:lnTo>
                  <a:lnTo>
                    <a:pt x="106204" y="614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="" xmlns:a16="http://schemas.microsoft.com/office/drawing/2014/main" id="{C8C9AAFE-CEB8-49C1-9DA8-A99DDC113CC1}"/>
                </a:ext>
              </a:extLst>
            </p:cNvPr>
            <p:cNvSpPr/>
            <p:nvPr/>
          </p:nvSpPr>
          <p:spPr>
            <a:xfrm>
              <a:off x="6177439" y="3840956"/>
              <a:ext cx="180975" cy="200025"/>
            </a:xfrm>
            <a:custGeom>
              <a:avLst/>
              <a:gdLst/>
              <a:ahLst/>
              <a:cxnLst/>
              <a:rect l="0" t="0" r="0" b="0"/>
              <a:pathLst>
                <a:path w="180975" h="200025">
                  <a:moveTo>
                    <a:pt x="158591" y="197644"/>
                  </a:moveTo>
                  <a:lnTo>
                    <a:pt x="140494" y="150971"/>
                  </a:lnTo>
                  <a:lnTo>
                    <a:pt x="45244" y="150971"/>
                  </a:lnTo>
                  <a:lnTo>
                    <a:pt x="27146" y="197644"/>
                  </a:lnTo>
                  <a:lnTo>
                    <a:pt x="7144" y="197644"/>
                  </a:lnTo>
                  <a:lnTo>
                    <a:pt x="84296" y="7144"/>
                  </a:lnTo>
                  <a:lnTo>
                    <a:pt x="105251" y="7144"/>
                  </a:lnTo>
                  <a:lnTo>
                    <a:pt x="181451" y="197644"/>
                  </a:lnTo>
                  <a:lnTo>
                    <a:pt x="158591" y="197644"/>
                  </a:lnTo>
                  <a:close/>
                  <a:moveTo>
                    <a:pt x="105251" y="61436"/>
                  </a:moveTo>
                  <a:cubicBezTo>
                    <a:pt x="100489" y="49054"/>
                    <a:pt x="95726" y="36671"/>
                    <a:pt x="92869" y="27146"/>
                  </a:cubicBezTo>
                  <a:lnTo>
                    <a:pt x="92869" y="27146"/>
                  </a:lnTo>
                  <a:cubicBezTo>
                    <a:pt x="90011" y="37624"/>
                    <a:pt x="85249" y="50006"/>
                    <a:pt x="80486" y="62389"/>
                  </a:cubicBezTo>
                  <a:lnTo>
                    <a:pt x="50959" y="135731"/>
                  </a:lnTo>
                  <a:lnTo>
                    <a:pt x="133826" y="135731"/>
                  </a:lnTo>
                  <a:lnTo>
                    <a:pt x="105251" y="614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="" xmlns:a16="http://schemas.microsoft.com/office/drawing/2014/main" id="{532EE4C9-5B7B-4E1C-A399-0F9680DF9566}"/>
                </a:ext>
              </a:extLst>
            </p:cNvPr>
            <p:cNvSpPr/>
            <p:nvPr/>
          </p:nvSpPr>
          <p:spPr>
            <a:xfrm>
              <a:off x="6421279" y="3840004"/>
              <a:ext cx="133350" cy="200025"/>
            </a:xfrm>
            <a:custGeom>
              <a:avLst/>
              <a:gdLst/>
              <a:ahLst/>
              <a:cxnLst/>
              <a:rect l="0" t="0" r="0" b="0"/>
              <a:pathLst>
                <a:path w="133350" h="200025">
                  <a:moveTo>
                    <a:pt x="103346" y="198596"/>
                  </a:moveTo>
                  <a:lnTo>
                    <a:pt x="28099" y="109061"/>
                  </a:lnTo>
                  <a:lnTo>
                    <a:pt x="27146" y="109061"/>
                  </a:lnTo>
                  <a:lnTo>
                    <a:pt x="27146" y="198596"/>
                  </a:lnTo>
                  <a:lnTo>
                    <a:pt x="7144" y="198596"/>
                  </a:lnTo>
                  <a:lnTo>
                    <a:pt x="7144" y="8096"/>
                  </a:lnTo>
                  <a:cubicBezTo>
                    <a:pt x="16669" y="8096"/>
                    <a:pt x="30956" y="7144"/>
                    <a:pt x="52864" y="7144"/>
                  </a:cubicBezTo>
                  <a:cubicBezTo>
                    <a:pt x="94774" y="7144"/>
                    <a:pt x="117634" y="24289"/>
                    <a:pt x="117634" y="53816"/>
                  </a:cubicBezTo>
                  <a:cubicBezTo>
                    <a:pt x="117634" y="89059"/>
                    <a:pt x="88106" y="109061"/>
                    <a:pt x="50006" y="109061"/>
                  </a:cubicBezTo>
                  <a:cubicBezTo>
                    <a:pt x="55721" y="113824"/>
                    <a:pt x="61436" y="121444"/>
                    <a:pt x="68104" y="128111"/>
                  </a:cubicBezTo>
                  <a:lnTo>
                    <a:pt x="129064" y="197644"/>
                  </a:lnTo>
                  <a:lnTo>
                    <a:pt x="103346" y="197644"/>
                  </a:lnTo>
                  <a:close/>
                  <a:moveTo>
                    <a:pt x="50006" y="22384"/>
                  </a:moveTo>
                  <a:cubicBezTo>
                    <a:pt x="39529" y="22384"/>
                    <a:pt x="32861" y="22384"/>
                    <a:pt x="27146" y="23336"/>
                  </a:cubicBezTo>
                  <a:lnTo>
                    <a:pt x="27146" y="93821"/>
                  </a:lnTo>
                  <a:cubicBezTo>
                    <a:pt x="33814" y="94774"/>
                    <a:pt x="42386" y="94774"/>
                    <a:pt x="50959" y="94774"/>
                  </a:cubicBezTo>
                  <a:cubicBezTo>
                    <a:pt x="79534" y="94774"/>
                    <a:pt x="96679" y="79534"/>
                    <a:pt x="96679" y="56674"/>
                  </a:cubicBezTo>
                  <a:cubicBezTo>
                    <a:pt x="96679" y="32861"/>
                    <a:pt x="78581" y="22384"/>
                    <a:pt x="50006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="" xmlns:a16="http://schemas.microsoft.com/office/drawing/2014/main" id="{A9437DC4-98BD-4E14-80C2-3746449A9300}"/>
                </a:ext>
              </a:extLst>
            </p:cNvPr>
            <p:cNvSpPr/>
            <p:nvPr/>
          </p:nvSpPr>
          <p:spPr>
            <a:xfrm>
              <a:off x="6720364" y="3840004"/>
              <a:ext cx="133350" cy="200025"/>
            </a:xfrm>
            <a:custGeom>
              <a:avLst/>
              <a:gdLst/>
              <a:ahLst/>
              <a:cxnLst/>
              <a:rect l="0" t="0" r="0" b="0"/>
              <a:pathLst>
                <a:path w="133350" h="200025">
                  <a:moveTo>
                    <a:pt x="51911" y="199549"/>
                  </a:moveTo>
                  <a:cubicBezTo>
                    <a:pt x="40481" y="199549"/>
                    <a:pt x="23336" y="199549"/>
                    <a:pt x="7144" y="198596"/>
                  </a:cubicBezTo>
                  <a:lnTo>
                    <a:pt x="7144" y="8096"/>
                  </a:lnTo>
                  <a:cubicBezTo>
                    <a:pt x="20479" y="8096"/>
                    <a:pt x="35719" y="7144"/>
                    <a:pt x="61436" y="7144"/>
                  </a:cubicBezTo>
                  <a:cubicBezTo>
                    <a:pt x="105251" y="7144"/>
                    <a:pt x="122396" y="26194"/>
                    <a:pt x="122396" y="51911"/>
                  </a:cubicBezTo>
                  <a:cubicBezTo>
                    <a:pt x="122396" y="72866"/>
                    <a:pt x="109061" y="89059"/>
                    <a:pt x="85249" y="97631"/>
                  </a:cubicBezTo>
                  <a:lnTo>
                    <a:pt x="85249" y="97631"/>
                  </a:lnTo>
                  <a:cubicBezTo>
                    <a:pt x="113824" y="102394"/>
                    <a:pt x="127159" y="120491"/>
                    <a:pt x="127159" y="142399"/>
                  </a:cubicBezTo>
                  <a:cubicBezTo>
                    <a:pt x="127159" y="161449"/>
                    <a:pt x="115729" y="199549"/>
                    <a:pt x="51911" y="199549"/>
                  </a:cubicBezTo>
                  <a:close/>
                  <a:moveTo>
                    <a:pt x="56674" y="22384"/>
                  </a:moveTo>
                  <a:cubicBezTo>
                    <a:pt x="46196" y="22384"/>
                    <a:pt x="35719" y="22384"/>
                    <a:pt x="27146" y="22384"/>
                  </a:cubicBezTo>
                  <a:lnTo>
                    <a:pt x="27146" y="90964"/>
                  </a:lnTo>
                  <a:cubicBezTo>
                    <a:pt x="34766" y="90964"/>
                    <a:pt x="43339" y="90964"/>
                    <a:pt x="46196" y="90964"/>
                  </a:cubicBezTo>
                  <a:cubicBezTo>
                    <a:pt x="81439" y="90964"/>
                    <a:pt x="102394" y="78581"/>
                    <a:pt x="102394" y="52864"/>
                  </a:cubicBezTo>
                  <a:cubicBezTo>
                    <a:pt x="101441" y="36671"/>
                    <a:pt x="91916" y="22384"/>
                    <a:pt x="56674" y="22384"/>
                  </a:cubicBezTo>
                  <a:close/>
                  <a:moveTo>
                    <a:pt x="46196" y="107156"/>
                  </a:moveTo>
                  <a:cubicBezTo>
                    <a:pt x="42386" y="107156"/>
                    <a:pt x="31909" y="107156"/>
                    <a:pt x="27146" y="107156"/>
                  </a:cubicBezTo>
                  <a:lnTo>
                    <a:pt x="27146" y="180499"/>
                  </a:lnTo>
                  <a:cubicBezTo>
                    <a:pt x="32861" y="181451"/>
                    <a:pt x="41434" y="182404"/>
                    <a:pt x="54769" y="182404"/>
                  </a:cubicBezTo>
                  <a:cubicBezTo>
                    <a:pt x="90964" y="182404"/>
                    <a:pt x="107156" y="165259"/>
                    <a:pt x="107156" y="142399"/>
                  </a:cubicBezTo>
                  <a:cubicBezTo>
                    <a:pt x="106204" y="114776"/>
                    <a:pt x="79534" y="107156"/>
                    <a:pt x="46196" y="10715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="" xmlns:a16="http://schemas.microsoft.com/office/drawing/2014/main" id="{AA126FE4-03E4-468B-8DE8-E9886C32FA58}"/>
                </a:ext>
              </a:extLst>
            </p:cNvPr>
            <p:cNvSpPr/>
            <p:nvPr/>
          </p:nvSpPr>
          <p:spPr>
            <a:xfrm>
              <a:off x="6928009" y="3840956"/>
              <a:ext cx="104775" cy="200025"/>
            </a:xfrm>
            <a:custGeom>
              <a:avLst/>
              <a:gdLst/>
              <a:ahLst/>
              <a:cxnLst/>
              <a:rect l="0" t="0" r="0" b="0"/>
              <a:pathLst>
                <a:path w="104775" h="200025">
                  <a:moveTo>
                    <a:pt x="7144" y="197644"/>
                  </a:moveTo>
                  <a:lnTo>
                    <a:pt x="7144" y="7144"/>
                  </a:lnTo>
                  <a:lnTo>
                    <a:pt x="105251" y="7144"/>
                  </a:lnTo>
                  <a:lnTo>
                    <a:pt x="105251" y="22384"/>
                  </a:lnTo>
                  <a:lnTo>
                    <a:pt x="26194" y="22384"/>
                  </a:lnTo>
                  <a:lnTo>
                    <a:pt x="26194" y="90964"/>
                  </a:lnTo>
                  <a:lnTo>
                    <a:pt x="101441" y="90964"/>
                  </a:lnTo>
                  <a:lnTo>
                    <a:pt x="101441" y="106204"/>
                  </a:lnTo>
                  <a:lnTo>
                    <a:pt x="26194" y="106204"/>
                  </a:lnTo>
                  <a:lnTo>
                    <a:pt x="26194" y="181451"/>
                  </a:lnTo>
                  <a:lnTo>
                    <a:pt x="105251" y="181451"/>
                  </a:lnTo>
                  <a:lnTo>
                    <a:pt x="105251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="" xmlns:a16="http://schemas.microsoft.com/office/drawing/2014/main" id="{C5CC61F9-5723-4FF1-A9BE-7559C3C67490}"/>
                </a:ext>
              </a:extLst>
            </p:cNvPr>
            <p:cNvSpPr/>
            <p:nvPr/>
          </p:nvSpPr>
          <p:spPr>
            <a:xfrm>
              <a:off x="7095649" y="3839051"/>
              <a:ext cx="133350" cy="209550"/>
            </a:xfrm>
            <a:custGeom>
              <a:avLst/>
              <a:gdLst/>
              <a:ahLst/>
              <a:cxnLst/>
              <a:rect l="0" t="0" r="0" b="0"/>
              <a:pathLst>
                <a:path w="133350" h="209550">
                  <a:moveTo>
                    <a:pt x="55721" y="202406"/>
                  </a:moveTo>
                  <a:cubicBezTo>
                    <a:pt x="39528" y="202406"/>
                    <a:pt x="21431" y="200501"/>
                    <a:pt x="10953" y="197644"/>
                  </a:cubicBezTo>
                  <a:lnTo>
                    <a:pt x="11906" y="176689"/>
                  </a:lnTo>
                  <a:cubicBezTo>
                    <a:pt x="24289" y="181451"/>
                    <a:pt x="40481" y="185261"/>
                    <a:pt x="58578" y="185261"/>
                  </a:cubicBezTo>
                  <a:cubicBezTo>
                    <a:pt x="82391" y="185261"/>
                    <a:pt x="110014" y="175736"/>
                    <a:pt x="110014" y="146209"/>
                  </a:cubicBezTo>
                  <a:cubicBezTo>
                    <a:pt x="110014" y="99536"/>
                    <a:pt x="7144" y="120491"/>
                    <a:pt x="7144" y="60484"/>
                  </a:cubicBezTo>
                  <a:cubicBezTo>
                    <a:pt x="7144" y="28099"/>
                    <a:pt x="34766" y="7144"/>
                    <a:pt x="78581" y="7144"/>
                  </a:cubicBezTo>
                  <a:cubicBezTo>
                    <a:pt x="90964" y="7144"/>
                    <a:pt x="107156" y="9049"/>
                    <a:pt x="118586" y="10954"/>
                  </a:cubicBezTo>
                  <a:lnTo>
                    <a:pt x="117634" y="30004"/>
                  </a:lnTo>
                  <a:cubicBezTo>
                    <a:pt x="106203" y="27146"/>
                    <a:pt x="89059" y="24289"/>
                    <a:pt x="76676" y="24289"/>
                  </a:cubicBezTo>
                  <a:cubicBezTo>
                    <a:pt x="43339" y="24289"/>
                    <a:pt x="27146" y="37624"/>
                    <a:pt x="27146" y="58579"/>
                  </a:cubicBezTo>
                  <a:cubicBezTo>
                    <a:pt x="27146" y="105251"/>
                    <a:pt x="130016" y="82391"/>
                    <a:pt x="130016" y="145256"/>
                  </a:cubicBezTo>
                  <a:cubicBezTo>
                    <a:pt x="130016" y="181451"/>
                    <a:pt x="93821" y="202406"/>
                    <a:pt x="55721" y="2024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="" xmlns:a16="http://schemas.microsoft.com/office/drawing/2014/main" id="{EE88FAE6-9847-44A7-B6A8-7F7A11110955}"/>
                </a:ext>
              </a:extLst>
            </p:cNvPr>
            <p:cNvSpPr/>
            <p:nvPr/>
          </p:nvSpPr>
          <p:spPr>
            <a:xfrm>
              <a:off x="7261384" y="3840956"/>
              <a:ext cx="152400" cy="200025"/>
            </a:xfrm>
            <a:custGeom>
              <a:avLst/>
              <a:gdLst/>
              <a:ahLst/>
              <a:cxnLst/>
              <a:rect l="0" t="0" r="0" b="0"/>
              <a:pathLst>
                <a:path w="152400" h="200025">
                  <a:moveTo>
                    <a:pt x="87154" y="22384"/>
                  </a:moveTo>
                  <a:lnTo>
                    <a:pt x="87154" y="197644"/>
                  </a:lnTo>
                  <a:lnTo>
                    <a:pt x="67152" y="197644"/>
                  </a:lnTo>
                  <a:lnTo>
                    <a:pt x="67152" y="22384"/>
                  </a:lnTo>
                  <a:lnTo>
                    <a:pt x="7144" y="22384"/>
                  </a:lnTo>
                  <a:lnTo>
                    <a:pt x="7144" y="7144"/>
                  </a:lnTo>
                  <a:lnTo>
                    <a:pt x="148114" y="7144"/>
                  </a:lnTo>
                  <a:lnTo>
                    <a:pt x="148114" y="23336"/>
                  </a:lnTo>
                  <a:lnTo>
                    <a:pt x="87154" y="2333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Vrije vorm: vorm 62">
              <a:extLst>
                <a:ext uri="{FF2B5EF4-FFF2-40B4-BE49-F238E27FC236}">
                  <a16:creationId xmlns="" xmlns:a16="http://schemas.microsoft.com/office/drawing/2014/main" id="{0E018EC3-C0F1-499C-890D-85321A422211}"/>
                </a:ext>
              </a:extLst>
            </p:cNvPr>
            <p:cNvSpPr/>
            <p:nvPr/>
          </p:nvSpPr>
          <p:spPr>
            <a:xfrm>
              <a:off x="7464266" y="3840956"/>
              <a:ext cx="161925" cy="200025"/>
            </a:xfrm>
            <a:custGeom>
              <a:avLst/>
              <a:gdLst/>
              <a:ahLst/>
              <a:cxnLst/>
              <a:rect l="0" t="0" r="0" b="0"/>
              <a:pathLst>
                <a:path w="161925" h="200025">
                  <a:moveTo>
                    <a:pt x="83344" y="200501"/>
                  </a:moveTo>
                  <a:cubicBezTo>
                    <a:pt x="34766" y="200501"/>
                    <a:pt x="7144" y="177641"/>
                    <a:pt x="7144" y="132874"/>
                  </a:cubicBezTo>
                  <a:lnTo>
                    <a:pt x="7144" y="7144"/>
                  </a:lnTo>
                  <a:lnTo>
                    <a:pt x="27146" y="7144"/>
                  </a:lnTo>
                  <a:lnTo>
                    <a:pt x="27146" y="131921"/>
                  </a:lnTo>
                  <a:cubicBezTo>
                    <a:pt x="27146" y="168116"/>
                    <a:pt x="49053" y="184309"/>
                    <a:pt x="85248" y="184309"/>
                  </a:cubicBezTo>
                  <a:cubicBezTo>
                    <a:pt x="129064" y="184309"/>
                    <a:pt x="143351" y="160496"/>
                    <a:pt x="143351" y="126206"/>
                  </a:cubicBezTo>
                  <a:lnTo>
                    <a:pt x="143351" y="7144"/>
                  </a:lnTo>
                  <a:lnTo>
                    <a:pt x="162401" y="7144"/>
                  </a:lnTo>
                  <a:lnTo>
                    <a:pt x="162401" y="126206"/>
                  </a:lnTo>
                  <a:cubicBezTo>
                    <a:pt x="163353" y="165259"/>
                    <a:pt x="140494" y="200501"/>
                    <a:pt x="83344" y="20050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="" xmlns:a16="http://schemas.microsoft.com/office/drawing/2014/main" id="{65E38D28-DF37-40EB-974A-788711757558}"/>
                </a:ext>
              </a:extLst>
            </p:cNvPr>
            <p:cNvSpPr/>
            <p:nvPr/>
          </p:nvSpPr>
          <p:spPr>
            <a:xfrm>
              <a:off x="7717631" y="3840956"/>
              <a:ext cx="161925" cy="200025"/>
            </a:xfrm>
            <a:custGeom>
              <a:avLst/>
              <a:gdLst/>
              <a:ahLst/>
              <a:cxnLst/>
              <a:rect l="0" t="0" r="0" b="0"/>
              <a:pathLst>
                <a:path w="161925" h="200025">
                  <a:moveTo>
                    <a:pt x="83344" y="200501"/>
                  </a:moveTo>
                  <a:cubicBezTo>
                    <a:pt x="34766" y="200501"/>
                    <a:pt x="7144" y="177641"/>
                    <a:pt x="7144" y="132874"/>
                  </a:cubicBezTo>
                  <a:lnTo>
                    <a:pt x="7144" y="7144"/>
                  </a:lnTo>
                  <a:lnTo>
                    <a:pt x="27146" y="7144"/>
                  </a:lnTo>
                  <a:lnTo>
                    <a:pt x="27146" y="131921"/>
                  </a:lnTo>
                  <a:cubicBezTo>
                    <a:pt x="27146" y="168116"/>
                    <a:pt x="49054" y="184309"/>
                    <a:pt x="85249" y="184309"/>
                  </a:cubicBezTo>
                  <a:cubicBezTo>
                    <a:pt x="129064" y="184309"/>
                    <a:pt x="143351" y="160496"/>
                    <a:pt x="143351" y="126206"/>
                  </a:cubicBezTo>
                  <a:lnTo>
                    <a:pt x="143351" y="7144"/>
                  </a:lnTo>
                  <a:lnTo>
                    <a:pt x="162401" y="7144"/>
                  </a:lnTo>
                  <a:lnTo>
                    <a:pt x="162401" y="126206"/>
                  </a:lnTo>
                  <a:cubicBezTo>
                    <a:pt x="163354" y="165259"/>
                    <a:pt x="140494" y="200501"/>
                    <a:pt x="83344" y="20050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="" xmlns:a16="http://schemas.microsoft.com/office/drawing/2014/main" id="{BD552BA7-2577-419C-998C-A43B9A4F5A99}"/>
                </a:ext>
              </a:extLst>
            </p:cNvPr>
            <p:cNvSpPr/>
            <p:nvPr/>
          </p:nvSpPr>
          <p:spPr>
            <a:xfrm>
              <a:off x="7972901" y="3840004"/>
              <a:ext cx="133350" cy="200025"/>
            </a:xfrm>
            <a:custGeom>
              <a:avLst/>
              <a:gdLst/>
              <a:ahLst/>
              <a:cxnLst/>
              <a:rect l="0" t="0" r="0" b="0"/>
              <a:pathLst>
                <a:path w="133350" h="200025">
                  <a:moveTo>
                    <a:pt x="103347" y="198596"/>
                  </a:moveTo>
                  <a:lnTo>
                    <a:pt x="28099" y="109061"/>
                  </a:lnTo>
                  <a:lnTo>
                    <a:pt x="27147" y="109061"/>
                  </a:lnTo>
                  <a:lnTo>
                    <a:pt x="27147" y="198596"/>
                  </a:lnTo>
                  <a:lnTo>
                    <a:pt x="7144" y="198596"/>
                  </a:lnTo>
                  <a:lnTo>
                    <a:pt x="7144" y="8096"/>
                  </a:lnTo>
                  <a:cubicBezTo>
                    <a:pt x="16669" y="8096"/>
                    <a:pt x="30956" y="7144"/>
                    <a:pt x="52864" y="7144"/>
                  </a:cubicBezTo>
                  <a:cubicBezTo>
                    <a:pt x="94774" y="7144"/>
                    <a:pt x="117634" y="24289"/>
                    <a:pt x="117634" y="53816"/>
                  </a:cubicBezTo>
                  <a:cubicBezTo>
                    <a:pt x="117634" y="89059"/>
                    <a:pt x="88106" y="109061"/>
                    <a:pt x="50006" y="109061"/>
                  </a:cubicBezTo>
                  <a:cubicBezTo>
                    <a:pt x="55722" y="113824"/>
                    <a:pt x="61436" y="121444"/>
                    <a:pt x="68104" y="128111"/>
                  </a:cubicBezTo>
                  <a:lnTo>
                    <a:pt x="129064" y="197644"/>
                  </a:lnTo>
                  <a:lnTo>
                    <a:pt x="103347" y="197644"/>
                  </a:lnTo>
                  <a:close/>
                  <a:moveTo>
                    <a:pt x="50006" y="22384"/>
                  </a:moveTo>
                  <a:cubicBezTo>
                    <a:pt x="39529" y="22384"/>
                    <a:pt x="32861" y="22384"/>
                    <a:pt x="27147" y="23336"/>
                  </a:cubicBezTo>
                  <a:lnTo>
                    <a:pt x="27147" y="93821"/>
                  </a:lnTo>
                  <a:cubicBezTo>
                    <a:pt x="33814" y="94774"/>
                    <a:pt x="42386" y="94774"/>
                    <a:pt x="50959" y="94774"/>
                  </a:cubicBezTo>
                  <a:cubicBezTo>
                    <a:pt x="79534" y="94774"/>
                    <a:pt x="96679" y="79534"/>
                    <a:pt x="96679" y="56674"/>
                  </a:cubicBezTo>
                  <a:cubicBezTo>
                    <a:pt x="97631" y="32861"/>
                    <a:pt x="79534" y="22384"/>
                    <a:pt x="50006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6" name="ROB #2">
            <a:extLst>
              <a:ext uri="{FF2B5EF4-FFF2-40B4-BE49-F238E27FC236}">
                <a16:creationId xmlns="" xmlns:a16="http://schemas.microsoft.com/office/drawing/2014/main" id="{FD261465-BCA3-4790-9518-FBC277ECBE95}"/>
              </a:ext>
            </a:extLst>
          </p:cNvPr>
          <p:cNvSpPr/>
          <p:nvPr userDrawn="1"/>
        </p:nvSpPr>
        <p:spPr>
          <a:xfrm>
            <a:off x="4592479" y="2832375"/>
            <a:ext cx="2743200" cy="1190625"/>
          </a:xfrm>
          <a:custGeom>
            <a:avLst/>
            <a:gdLst/>
            <a:ahLst/>
            <a:cxnLst/>
            <a:rect l="0" t="0" r="0" b="0"/>
            <a:pathLst>
              <a:path w="2743200" h="1190625">
                <a:moveTo>
                  <a:pt x="7144" y="96679"/>
                </a:moveTo>
                <a:lnTo>
                  <a:pt x="19526" y="51911"/>
                </a:lnTo>
                <a:cubicBezTo>
                  <a:pt x="30003" y="50959"/>
                  <a:pt x="37623" y="49054"/>
                  <a:pt x="42386" y="49054"/>
                </a:cubicBezTo>
                <a:cubicBezTo>
                  <a:pt x="99536" y="40481"/>
                  <a:pt x="194786" y="34766"/>
                  <a:pt x="284321" y="34766"/>
                </a:cubicBezTo>
                <a:cubicBezTo>
                  <a:pt x="383381" y="34766"/>
                  <a:pt x="431959" y="46196"/>
                  <a:pt x="476726" y="79534"/>
                </a:cubicBezTo>
                <a:cubicBezTo>
                  <a:pt x="519589" y="110966"/>
                  <a:pt x="540544" y="155734"/>
                  <a:pt x="540544" y="214789"/>
                </a:cubicBezTo>
                <a:cubicBezTo>
                  <a:pt x="540544" y="304324"/>
                  <a:pt x="476726" y="392906"/>
                  <a:pt x="400526" y="414814"/>
                </a:cubicBezTo>
                <a:cubicBezTo>
                  <a:pt x="411003" y="422434"/>
                  <a:pt x="414814" y="426244"/>
                  <a:pt x="423386" y="437674"/>
                </a:cubicBezTo>
                <a:cubicBezTo>
                  <a:pt x="441484" y="460534"/>
                  <a:pt x="460534" y="489109"/>
                  <a:pt x="473869" y="512921"/>
                </a:cubicBezTo>
                <a:lnTo>
                  <a:pt x="523398" y="595789"/>
                </a:lnTo>
                <a:cubicBezTo>
                  <a:pt x="531971" y="611029"/>
                  <a:pt x="545306" y="630079"/>
                  <a:pt x="561498" y="655796"/>
                </a:cubicBezTo>
                <a:cubicBezTo>
                  <a:pt x="592931" y="704374"/>
                  <a:pt x="613886" y="730091"/>
                  <a:pt x="635794" y="745331"/>
                </a:cubicBezTo>
                <a:cubicBezTo>
                  <a:pt x="649128" y="752951"/>
                  <a:pt x="649128" y="754856"/>
                  <a:pt x="680561" y="766286"/>
                </a:cubicBezTo>
                <a:cubicBezTo>
                  <a:pt x="783431" y="797719"/>
                  <a:pt x="912019" y="771049"/>
                  <a:pt x="939641" y="765334"/>
                </a:cubicBezTo>
                <a:cubicBezTo>
                  <a:pt x="923448" y="711994"/>
                  <a:pt x="915828" y="655796"/>
                  <a:pt x="915828" y="598646"/>
                </a:cubicBezTo>
                <a:cubicBezTo>
                  <a:pt x="915828" y="441484"/>
                  <a:pt x="977741" y="291941"/>
                  <a:pt x="1089184" y="180499"/>
                </a:cubicBezTo>
                <a:cubicBezTo>
                  <a:pt x="1199673" y="70009"/>
                  <a:pt x="1350169" y="7144"/>
                  <a:pt x="1507331" y="7144"/>
                </a:cubicBezTo>
                <a:cubicBezTo>
                  <a:pt x="1664494" y="7144"/>
                  <a:pt x="1814036" y="69056"/>
                  <a:pt x="1925478" y="180499"/>
                </a:cubicBezTo>
                <a:cubicBezTo>
                  <a:pt x="1964531" y="219551"/>
                  <a:pt x="1997869" y="264319"/>
                  <a:pt x="2024539" y="311944"/>
                </a:cubicBezTo>
                <a:lnTo>
                  <a:pt x="2024539" y="24289"/>
                </a:lnTo>
                <a:lnTo>
                  <a:pt x="2270284" y="24289"/>
                </a:lnTo>
                <a:lnTo>
                  <a:pt x="2270284" y="24289"/>
                </a:lnTo>
                <a:lnTo>
                  <a:pt x="2424589" y="24289"/>
                </a:lnTo>
                <a:cubicBezTo>
                  <a:pt x="2424589" y="24289"/>
                  <a:pt x="2704623" y="16669"/>
                  <a:pt x="2701766" y="294799"/>
                </a:cubicBezTo>
                <a:cubicBezTo>
                  <a:pt x="2699861" y="507206"/>
                  <a:pt x="2556034" y="546259"/>
                  <a:pt x="2470309" y="552926"/>
                </a:cubicBezTo>
                <a:cubicBezTo>
                  <a:pt x="2547461" y="560546"/>
                  <a:pt x="2745581" y="605314"/>
                  <a:pt x="2742723" y="864394"/>
                </a:cubicBezTo>
                <a:cubicBezTo>
                  <a:pt x="2739866" y="1165384"/>
                  <a:pt x="2507456" y="1165384"/>
                  <a:pt x="2439829" y="1165384"/>
                </a:cubicBezTo>
                <a:lnTo>
                  <a:pt x="2269331" y="1165384"/>
                </a:lnTo>
                <a:lnTo>
                  <a:pt x="2252186" y="1165384"/>
                </a:lnTo>
                <a:lnTo>
                  <a:pt x="2023586" y="1165384"/>
                </a:lnTo>
                <a:lnTo>
                  <a:pt x="2023586" y="884396"/>
                </a:lnTo>
                <a:cubicBezTo>
                  <a:pt x="1996916" y="932021"/>
                  <a:pt x="1963578" y="976789"/>
                  <a:pt x="1924526" y="1015841"/>
                </a:cubicBezTo>
                <a:cubicBezTo>
                  <a:pt x="1814036" y="1126331"/>
                  <a:pt x="1663541" y="1189196"/>
                  <a:pt x="1506378" y="1189196"/>
                </a:cubicBezTo>
                <a:cubicBezTo>
                  <a:pt x="1362551" y="1189196"/>
                  <a:pt x="1225391" y="1136809"/>
                  <a:pt x="1117759" y="1043464"/>
                </a:cubicBezTo>
                <a:lnTo>
                  <a:pt x="1127284" y="1033939"/>
                </a:lnTo>
                <a:cubicBezTo>
                  <a:pt x="1215866" y="1104424"/>
                  <a:pt x="1326356" y="1144429"/>
                  <a:pt x="1440656" y="1144429"/>
                </a:cubicBezTo>
                <a:cubicBezTo>
                  <a:pt x="1574006" y="1144429"/>
                  <a:pt x="1701641" y="1091089"/>
                  <a:pt x="1795939" y="997744"/>
                </a:cubicBezTo>
                <a:cubicBezTo>
                  <a:pt x="1890236" y="903446"/>
                  <a:pt x="1942623" y="775811"/>
                  <a:pt x="1942623" y="642461"/>
                </a:cubicBezTo>
                <a:cubicBezTo>
                  <a:pt x="1942623" y="509111"/>
                  <a:pt x="1889284" y="381476"/>
                  <a:pt x="1795939" y="287179"/>
                </a:cubicBezTo>
                <a:cubicBezTo>
                  <a:pt x="1701641" y="192881"/>
                  <a:pt x="1574006" y="140494"/>
                  <a:pt x="1440656" y="140494"/>
                </a:cubicBezTo>
                <a:cubicBezTo>
                  <a:pt x="1307306" y="140494"/>
                  <a:pt x="1179671" y="193834"/>
                  <a:pt x="1085373" y="287179"/>
                </a:cubicBezTo>
                <a:cubicBezTo>
                  <a:pt x="991076" y="381476"/>
                  <a:pt x="938689" y="509111"/>
                  <a:pt x="938689" y="642461"/>
                </a:cubicBezTo>
                <a:cubicBezTo>
                  <a:pt x="938689" y="690086"/>
                  <a:pt x="945356" y="737711"/>
                  <a:pt x="958691" y="783431"/>
                </a:cubicBezTo>
                <a:lnTo>
                  <a:pt x="947261" y="786289"/>
                </a:lnTo>
                <a:lnTo>
                  <a:pt x="947261" y="786289"/>
                </a:lnTo>
                <a:lnTo>
                  <a:pt x="946309" y="786289"/>
                </a:lnTo>
                <a:cubicBezTo>
                  <a:pt x="946309" y="786289"/>
                  <a:pt x="945356" y="786289"/>
                  <a:pt x="945356" y="786289"/>
                </a:cubicBezTo>
                <a:cubicBezTo>
                  <a:pt x="887253" y="800576"/>
                  <a:pt x="733901" y="851059"/>
                  <a:pt x="578644" y="812959"/>
                </a:cubicBezTo>
                <a:cubicBezTo>
                  <a:pt x="551973" y="805339"/>
                  <a:pt x="524351" y="792956"/>
                  <a:pt x="504348" y="775811"/>
                </a:cubicBezTo>
                <a:cubicBezTo>
                  <a:pt x="492919" y="765334"/>
                  <a:pt x="482441" y="752951"/>
                  <a:pt x="472916" y="738664"/>
                </a:cubicBezTo>
                <a:cubicBezTo>
                  <a:pt x="445294" y="697706"/>
                  <a:pt x="431959" y="674846"/>
                  <a:pt x="355759" y="519589"/>
                </a:cubicBezTo>
                <a:lnTo>
                  <a:pt x="316706" y="440531"/>
                </a:lnTo>
                <a:cubicBezTo>
                  <a:pt x="292894" y="443389"/>
                  <a:pt x="285273" y="443389"/>
                  <a:pt x="273844" y="443389"/>
                </a:cubicBezTo>
                <a:cubicBezTo>
                  <a:pt x="262414" y="443389"/>
                  <a:pt x="253841" y="442436"/>
                  <a:pt x="232886" y="440531"/>
                </a:cubicBezTo>
                <a:lnTo>
                  <a:pt x="229076" y="716756"/>
                </a:lnTo>
                <a:lnTo>
                  <a:pt x="229076" y="717709"/>
                </a:lnTo>
                <a:cubicBezTo>
                  <a:pt x="229076" y="732949"/>
                  <a:pt x="233839" y="735806"/>
                  <a:pt x="255746" y="735806"/>
                </a:cubicBezTo>
                <a:cubicBezTo>
                  <a:pt x="267176" y="735806"/>
                  <a:pt x="281464" y="735806"/>
                  <a:pt x="296703" y="734854"/>
                </a:cubicBezTo>
                <a:lnTo>
                  <a:pt x="330994" y="733901"/>
                </a:lnTo>
                <a:lnTo>
                  <a:pt x="310991" y="787241"/>
                </a:lnTo>
                <a:cubicBezTo>
                  <a:pt x="250984" y="783431"/>
                  <a:pt x="228123" y="783431"/>
                  <a:pt x="170021" y="783431"/>
                </a:cubicBezTo>
                <a:cubicBezTo>
                  <a:pt x="102394" y="783431"/>
                  <a:pt x="84296" y="783431"/>
                  <a:pt x="30003" y="792004"/>
                </a:cubicBezTo>
                <a:lnTo>
                  <a:pt x="45244" y="742474"/>
                </a:lnTo>
                <a:cubicBezTo>
                  <a:pt x="76676" y="741521"/>
                  <a:pt x="87153" y="739616"/>
                  <a:pt x="97631" y="733901"/>
                </a:cubicBezTo>
                <a:cubicBezTo>
                  <a:pt x="105251" y="729139"/>
                  <a:pt x="110014" y="721519"/>
                  <a:pt x="112871" y="711041"/>
                </a:cubicBezTo>
                <a:cubicBezTo>
                  <a:pt x="117634" y="692944"/>
                  <a:pt x="117634" y="684371"/>
                  <a:pt x="119539" y="632936"/>
                </a:cubicBezTo>
                <a:lnTo>
                  <a:pt x="126206" y="111919"/>
                </a:lnTo>
                <a:lnTo>
                  <a:pt x="126206" y="110966"/>
                </a:lnTo>
                <a:cubicBezTo>
                  <a:pt x="126206" y="100489"/>
                  <a:pt x="125253" y="98584"/>
                  <a:pt x="122396" y="95726"/>
                </a:cubicBezTo>
                <a:cubicBezTo>
                  <a:pt x="118586" y="91916"/>
                  <a:pt x="108109" y="89059"/>
                  <a:pt x="95726" y="89059"/>
                </a:cubicBezTo>
                <a:cubicBezTo>
                  <a:pt x="68103" y="89059"/>
                  <a:pt x="34766" y="92869"/>
                  <a:pt x="7144" y="96679"/>
                </a:cubicBezTo>
                <a:lnTo>
                  <a:pt x="7144" y="96679"/>
                </a:lnTo>
                <a:close/>
                <a:moveTo>
                  <a:pt x="233839" y="391954"/>
                </a:moveTo>
                <a:cubicBezTo>
                  <a:pt x="252889" y="394811"/>
                  <a:pt x="259556" y="394811"/>
                  <a:pt x="276701" y="394811"/>
                </a:cubicBezTo>
                <a:cubicBezTo>
                  <a:pt x="321469" y="394811"/>
                  <a:pt x="348139" y="390049"/>
                  <a:pt x="371951" y="376714"/>
                </a:cubicBezTo>
                <a:cubicBezTo>
                  <a:pt x="409098" y="356711"/>
                  <a:pt x="431006" y="311944"/>
                  <a:pt x="431006" y="256699"/>
                </a:cubicBezTo>
                <a:cubicBezTo>
                  <a:pt x="431006" y="158591"/>
                  <a:pt x="367189" y="98584"/>
                  <a:pt x="264319" y="98584"/>
                </a:cubicBezTo>
                <a:cubicBezTo>
                  <a:pt x="257651" y="98584"/>
                  <a:pt x="249078" y="99536"/>
                  <a:pt x="237648" y="99536"/>
                </a:cubicBezTo>
                <a:lnTo>
                  <a:pt x="233839" y="391954"/>
                </a:lnTo>
                <a:lnTo>
                  <a:pt x="233839" y="391954"/>
                </a:lnTo>
                <a:close/>
                <a:moveTo>
                  <a:pt x="2431256" y="983456"/>
                </a:moveTo>
                <a:cubicBezTo>
                  <a:pt x="2480786" y="983456"/>
                  <a:pt x="2653189" y="983456"/>
                  <a:pt x="2655094" y="772001"/>
                </a:cubicBezTo>
                <a:cubicBezTo>
                  <a:pt x="2656998" y="596741"/>
                  <a:pt x="2520791" y="560546"/>
                  <a:pt x="2459831" y="553879"/>
                </a:cubicBezTo>
                <a:cubicBezTo>
                  <a:pt x="2517934" y="544354"/>
                  <a:pt x="2595086" y="509111"/>
                  <a:pt x="2596039" y="380524"/>
                </a:cubicBezTo>
                <a:cubicBezTo>
                  <a:pt x="2597944" y="190976"/>
                  <a:pt x="2408396" y="195739"/>
                  <a:pt x="2408396" y="195739"/>
                </a:cubicBezTo>
                <a:cubicBezTo>
                  <a:pt x="2408396" y="195739"/>
                  <a:pt x="2345531" y="195739"/>
                  <a:pt x="2345531" y="195739"/>
                </a:cubicBezTo>
                <a:lnTo>
                  <a:pt x="2216944" y="195739"/>
                </a:lnTo>
                <a:lnTo>
                  <a:pt x="2216944" y="984409"/>
                </a:lnTo>
                <a:lnTo>
                  <a:pt x="2293144" y="984409"/>
                </a:lnTo>
                <a:lnTo>
                  <a:pt x="2346484" y="984409"/>
                </a:lnTo>
                <a:lnTo>
                  <a:pt x="2431256" y="983456"/>
                </a:lnTo>
                <a:lnTo>
                  <a:pt x="2431256" y="98345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49500">
                <a:srgbClr val="328293"/>
              </a:gs>
              <a:gs pos="100000">
                <a:schemeClr val="accent2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pic>
        <p:nvPicPr>
          <p:cNvPr id="2" name="COVER">
            <a:extLst>
              <a:ext uri="{FF2B5EF4-FFF2-40B4-BE49-F238E27FC236}">
                <a16:creationId xmlns="" xmlns:a16="http://schemas.microsoft.com/office/drawing/2014/main" id="{8A04C7B2-BF46-41A2-BB5C-0834B3DB8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0.03542 C -0.04454 0.02848 -0.0448 0.01875 -0.04076 0.0125 C -0.03737 0.00764 -0.03125 0.00857 -0.028 0.01528 C -0.02487 0.02246 -0.02565 0.03195 -0.02917 0.03727 C -0.03308 0.04329 -0.03815 0.04213 -0.04141 0.03542 Z " pathEditMode="relative" rAng="13800000" ptsTypes="AAAAA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63" presetClass="path" presetSubtype="0" accel="37000" decel="6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20925 1.4814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66" grpId="0" animBg="1"/>
      <p:bldP spid="66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50% + Grafiek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verticale tekst 2">
            <a:extLst>
              <a:ext uri="{FF2B5EF4-FFF2-40B4-BE49-F238E27FC236}">
                <a16:creationId xmlns="" xmlns:a16="http://schemas.microsoft.com/office/drawing/2014/main" id="{C56024E2-04AE-4A78-9443-BFEF106D85F9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51145" y="1516347"/>
            <a:ext cx="11640854" cy="4137746"/>
          </a:xfr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Grafiek 50% + Grafiek 50%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grafiek 7">
            <a:extLst>
              <a:ext uri="{FF2B5EF4-FFF2-40B4-BE49-F238E27FC236}">
                <a16:creationId xmlns="" xmlns:a16="http://schemas.microsoft.com/office/drawing/2014/main" id="{F45F956E-28C2-407A-8622-232822D4848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922916" y="1930400"/>
            <a:ext cx="4717939" cy="333642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9" name="Tijdelijke aanduiding voor grafiek 7">
            <a:extLst>
              <a:ext uri="{FF2B5EF4-FFF2-40B4-BE49-F238E27FC236}">
                <a16:creationId xmlns="" xmlns:a16="http://schemas.microsoft.com/office/drawing/2014/main" id="{575713C7-D899-4740-AF91-374BAEAB2E0A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1113573" y="1930400"/>
            <a:ext cx="4717939" cy="333642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20" name="Instructie">
            <a:extLst>
              <a:ext uri="{FF2B5EF4-FFF2-40B4-BE49-F238E27FC236}">
                <a16:creationId xmlns="" xmlns:a16="http://schemas.microsoft.com/office/drawing/2014/main" id="{8ABEB6AD-02E4-4948-9FFD-1C09E46217A3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21" name="Meer informatie">
              <a:extLst>
                <a:ext uri="{FF2B5EF4-FFF2-40B4-BE49-F238E27FC236}">
                  <a16:creationId xmlns="" xmlns:a16="http://schemas.microsoft.com/office/drawing/2014/main" id="{9DD88002-A306-47AD-A2C5-7D268495998F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59" name="Freeform 101">
                <a:extLst>
                  <a:ext uri="{FF2B5EF4-FFF2-40B4-BE49-F238E27FC236}">
                    <a16:creationId xmlns="" xmlns:a16="http://schemas.microsoft.com/office/drawing/2014/main" id="{B1F60E6A-C85E-4C68-AC96-31B2ADE034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="" xmlns:a16="http://schemas.microsoft.com/office/drawing/2014/main" id="{0D44EE10-F64D-44EC-9CEB-75C10D97C856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61" name="Rechte verbindingslijn 60">
                <a:extLst>
                  <a:ext uri="{FF2B5EF4-FFF2-40B4-BE49-F238E27FC236}">
                    <a16:creationId xmlns="" xmlns:a16="http://schemas.microsoft.com/office/drawing/2014/main" id="{FCE1098E-BA02-435B-9B86-2A32FA981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22" name="Rechte verbindingslijn 21">
              <a:extLst>
                <a:ext uri="{FF2B5EF4-FFF2-40B4-BE49-F238E27FC236}">
                  <a16:creationId xmlns="" xmlns:a16="http://schemas.microsoft.com/office/drawing/2014/main" id="{06EB8B75-FB70-4005-A0F1-5A0897BC8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3" name="Rechthoek 22">
              <a:extLst>
                <a:ext uri="{FF2B5EF4-FFF2-40B4-BE49-F238E27FC236}">
                  <a16:creationId xmlns="" xmlns:a16="http://schemas.microsoft.com/office/drawing/2014/main" id="{E2EC5AEA-AB62-4DFC-90C6-87C60AF7A9B9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="" xmlns:a16="http://schemas.microsoft.com/office/drawing/2014/main" id="{35DAA287-52C2-40FA-9CBF-A1BE24FB11D4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="" xmlns:a16="http://schemas.microsoft.com/office/drawing/2014/main" id="{AEDF3F78-DA3C-40EB-8095-2D4BFE38AD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6" name="Rechthoek 25">
              <a:extLst>
                <a:ext uri="{FF2B5EF4-FFF2-40B4-BE49-F238E27FC236}">
                  <a16:creationId xmlns="" xmlns:a16="http://schemas.microsoft.com/office/drawing/2014/main" id="{C6C14B74-D2D1-4B10-9667-99A14824D75A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="" xmlns:a16="http://schemas.microsoft.com/office/drawing/2014/main" id="{5AE76E57-6D80-4371-BB8D-7C83B3F9AAFD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="" xmlns:a16="http://schemas.microsoft.com/office/drawing/2014/main" id="{FDB2C342-ACB8-498C-B5D2-F714DE556EBA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="" xmlns:a16="http://schemas.microsoft.com/office/drawing/2014/main" id="{DECD1AAE-0778-43EC-B7BE-BC34BE13BAC9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="" xmlns:a16="http://schemas.microsoft.com/office/drawing/2014/main" id="{1B59E7F8-94AD-4D97-BBF5-C120F11ACCB7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31" name="Tekstvak 30">
                <a:extLst>
                  <a:ext uri="{FF2B5EF4-FFF2-40B4-BE49-F238E27FC236}">
                    <a16:creationId xmlns="" xmlns:a16="http://schemas.microsoft.com/office/drawing/2014/main" id="{F6C2EB4E-4C23-425A-9051-3AB9848A4B48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32" name="Picture 3">
                <a:extLst>
                  <a:ext uri="{FF2B5EF4-FFF2-40B4-BE49-F238E27FC236}">
                    <a16:creationId xmlns="" xmlns:a16="http://schemas.microsoft.com/office/drawing/2014/main" id="{FEF7AB47-417A-4C28-8A6A-8B71A6F066D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3" name="Groep 32">
                <a:extLst>
                  <a:ext uri="{FF2B5EF4-FFF2-40B4-BE49-F238E27FC236}">
                    <a16:creationId xmlns="" xmlns:a16="http://schemas.microsoft.com/office/drawing/2014/main" id="{D4E9C917-36AD-4069-B784-DB285B744949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="" xmlns:a16="http://schemas.microsoft.com/office/drawing/2014/main" id="{B65F42C2-79AC-4696-A2FA-DED55CD3F3B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="" xmlns:a16="http://schemas.microsoft.com/office/drawing/2014/main" id="{7B9DD52A-4949-488D-9D3E-C8B7FE12F7D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="" xmlns:a16="http://schemas.microsoft.com/office/drawing/2014/main" id="{302BCC50-DE50-4CE9-95F5-86147A8311C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34" name="Groep 33">
                <a:extLst>
                  <a:ext uri="{FF2B5EF4-FFF2-40B4-BE49-F238E27FC236}">
                    <a16:creationId xmlns="" xmlns:a16="http://schemas.microsoft.com/office/drawing/2014/main" id="{8E7968E8-A8C4-4A78-BDB1-55BD8DDE4DD9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35" name="Rechthoek 34">
                  <a:extLst>
                    <a:ext uri="{FF2B5EF4-FFF2-40B4-BE49-F238E27FC236}">
                      <a16:creationId xmlns="" xmlns:a16="http://schemas.microsoft.com/office/drawing/2014/main" id="{7D95332D-F490-488B-8DA6-8F9499150819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36" name="Groep 35">
                  <a:extLst>
                    <a:ext uri="{FF2B5EF4-FFF2-40B4-BE49-F238E27FC236}">
                      <a16:creationId xmlns="" xmlns:a16="http://schemas.microsoft.com/office/drawing/2014/main" id="{4AAC0040-4047-4518-8603-6BE3FC9168D7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37" name="Groep 36">
                    <a:extLst>
                      <a:ext uri="{FF2B5EF4-FFF2-40B4-BE49-F238E27FC236}">
                        <a16:creationId xmlns="" xmlns:a16="http://schemas.microsoft.com/office/drawing/2014/main" id="{CE15D543-684D-4C84-84C0-5BBE697835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="" xmlns:a16="http://schemas.microsoft.com/office/drawing/2014/main" id="{54596F29-4230-495F-A624-AFB90A9732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43" name="Groep 42">
                      <a:extLst>
                        <a:ext uri="{FF2B5EF4-FFF2-40B4-BE49-F238E27FC236}">
                          <a16:creationId xmlns="" xmlns:a16="http://schemas.microsoft.com/office/drawing/2014/main" id="{3FCB0BF0-A558-479C-83AF-7CFC6A9DCB7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9" name="Rechte verbindingslijn 48">
                        <a:extLst>
                          <a:ext uri="{FF2B5EF4-FFF2-40B4-BE49-F238E27FC236}">
                            <a16:creationId xmlns="" xmlns:a16="http://schemas.microsoft.com/office/drawing/2014/main" id="{EB74D81C-DAD1-445C-9652-EADEBA00591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Rechte verbindingslijn 49">
                        <a:extLst>
                          <a:ext uri="{FF2B5EF4-FFF2-40B4-BE49-F238E27FC236}">
                            <a16:creationId xmlns="" xmlns:a16="http://schemas.microsoft.com/office/drawing/2014/main" id="{BF5D7C38-F6EB-4633-922E-00C4F09EA29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1" name="Groep 50">
                        <a:extLst>
                          <a:ext uri="{FF2B5EF4-FFF2-40B4-BE49-F238E27FC236}">
                            <a16:creationId xmlns="" xmlns:a16="http://schemas.microsoft.com/office/drawing/2014/main" id="{7D7F1873-FFDD-4AE5-A14F-8A7FDAE1F3A2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52" name="Rechte verbindingslijn 51">
                          <a:extLst>
                            <a:ext uri="{FF2B5EF4-FFF2-40B4-BE49-F238E27FC236}">
                              <a16:creationId xmlns="" xmlns:a16="http://schemas.microsoft.com/office/drawing/2014/main" id="{D5DA7C29-1FF9-4A28-8A05-382D240B696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Rechte verbindingslijn 52">
                          <a:extLst>
                            <a:ext uri="{FF2B5EF4-FFF2-40B4-BE49-F238E27FC236}">
                              <a16:creationId xmlns="" xmlns:a16="http://schemas.microsoft.com/office/drawing/2014/main" id="{34DB0F9E-358C-426F-B9FD-4CA8F88BCE3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Rechte verbindingslijn 53">
                          <a:extLst>
                            <a:ext uri="{FF2B5EF4-FFF2-40B4-BE49-F238E27FC236}">
                              <a16:creationId xmlns="" xmlns:a16="http://schemas.microsoft.com/office/drawing/2014/main" id="{9F3102D4-8586-4C7B-812B-78CE0ACE45A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Rechte verbindingslijn 54">
                          <a:extLst>
                            <a:ext uri="{FF2B5EF4-FFF2-40B4-BE49-F238E27FC236}">
                              <a16:creationId xmlns="" xmlns:a16="http://schemas.microsoft.com/office/drawing/2014/main" id="{629548C6-ADDD-4B98-A1E3-625F7E4739F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4" name="Rechte verbindingslijn 43">
                      <a:extLst>
                        <a:ext uri="{FF2B5EF4-FFF2-40B4-BE49-F238E27FC236}">
                          <a16:creationId xmlns="" xmlns:a16="http://schemas.microsoft.com/office/drawing/2014/main" id="{A01B2454-683D-4EED-8148-782979AADBC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" name="Groep 44">
                      <a:extLst>
                        <a:ext uri="{FF2B5EF4-FFF2-40B4-BE49-F238E27FC236}">
                          <a16:creationId xmlns="" xmlns:a16="http://schemas.microsoft.com/office/drawing/2014/main" id="{00E1D18F-500A-44DA-849B-B2999E9F93D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6" name="Rechte verbindingslijn 45">
                        <a:extLst>
                          <a:ext uri="{FF2B5EF4-FFF2-40B4-BE49-F238E27FC236}">
                            <a16:creationId xmlns="" xmlns:a16="http://schemas.microsoft.com/office/drawing/2014/main" id="{FC5545C6-4B35-4769-B63E-E7FEF485B41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Rechte verbindingslijn 46">
                        <a:extLst>
                          <a:ext uri="{FF2B5EF4-FFF2-40B4-BE49-F238E27FC236}">
                            <a16:creationId xmlns="" xmlns:a16="http://schemas.microsoft.com/office/drawing/2014/main" id="{16988B17-F75C-4222-86DE-C719D0BC7BC3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Rechte verbindingslijn 47">
                        <a:extLst>
                          <a:ext uri="{FF2B5EF4-FFF2-40B4-BE49-F238E27FC236}">
                            <a16:creationId xmlns="" xmlns:a16="http://schemas.microsoft.com/office/drawing/2014/main" id="{988E6BCE-7F16-40AC-B264-2F4D0B68C93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8" name="Groep 37">
                    <a:extLst>
                      <a:ext uri="{FF2B5EF4-FFF2-40B4-BE49-F238E27FC236}">
                        <a16:creationId xmlns="" xmlns:a16="http://schemas.microsoft.com/office/drawing/2014/main" id="{CBD3E618-782B-41EC-A4E9-4DD3B88858F5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39" name="Rechthoek 38">
                      <a:extLst>
                        <a:ext uri="{FF2B5EF4-FFF2-40B4-BE49-F238E27FC236}">
                          <a16:creationId xmlns="" xmlns:a16="http://schemas.microsoft.com/office/drawing/2014/main" id="{BAAEA6E4-B0F3-4A58-9108-B217A00EDB2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40" name="Rechthoek: afgeronde bovenhoeken 39">
                      <a:extLst>
                        <a:ext uri="{FF2B5EF4-FFF2-40B4-BE49-F238E27FC236}">
                          <a16:creationId xmlns="" xmlns:a16="http://schemas.microsoft.com/office/drawing/2014/main" id="{EDE5801D-4E16-4F2F-BB2D-A4E52DAE79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41" name="Gelijkbenige driehoek 40">
                      <a:extLst>
                        <a:ext uri="{FF2B5EF4-FFF2-40B4-BE49-F238E27FC236}">
                          <a16:creationId xmlns="" xmlns:a16="http://schemas.microsoft.com/office/drawing/2014/main" id="{88190D87-5520-427D-B1A5-9EC98BFB5A5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62" name="Instructie">
            <a:extLst>
              <a:ext uri="{FF2B5EF4-FFF2-40B4-BE49-F238E27FC236}">
                <a16:creationId xmlns="" xmlns:a16="http://schemas.microsoft.com/office/drawing/2014/main" id="{D66084C1-40DA-40CD-A4BC-6D17CE937403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63" name="Rechthoek 62">
              <a:extLst>
                <a:ext uri="{FF2B5EF4-FFF2-40B4-BE49-F238E27FC236}">
                  <a16:creationId xmlns="" xmlns:a16="http://schemas.microsoft.com/office/drawing/2014/main" id="{67FB9005-83F7-4A80-803E-F74B11980BB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64" name="Ovaal 63">
              <a:extLst>
                <a:ext uri="{FF2B5EF4-FFF2-40B4-BE49-F238E27FC236}">
                  <a16:creationId xmlns="" xmlns:a16="http://schemas.microsoft.com/office/drawing/2014/main" id="{4BC3ED86-7E12-4971-A701-C22CFE3D5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5" name="Rechte verbindingslijn 64">
              <a:extLst>
                <a:ext uri="{FF2B5EF4-FFF2-40B4-BE49-F238E27FC236}">
                  <a16:creationId xmlns="" xmlns:a16="http://schemas.microsoft.com/office/drawing/2014/main" id="{2D87B32F-351D-4137-90AE-6C9AE3416B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66" name="Rechte verbindingslijn 65">
              <a:extLst>
                <a:ext uri="{FF2B5EF4-FFF2-40B4-BE49-F238E27FC236}">
                  <a16:creationId xmlns="" xmlns:a16="http://schemas.microsoft.com/office/drawing/2014/main" id="{881BEF03-EED7-4459-9AC2-AED5B91881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67" name="Rechthoek 66">
              <a:extLst>
                <a:ext uri="{FF2B5EF4-FFF2-40B4-BE49-F238E27FC236}">
                  <a16:creationId xmlns="" xmlns:a16="http://schemas.microsoft.com/office/drawing/2014/main" id="{2FD0DB86-AE94-4D3F-97DD-8640444690E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8" name="Ovaal 67">
              <a:extLst>
                <a:ext uri="{FF2B5EF4-FFF2-40B4-BE49-F238E27FC236}">
                  <a16:creationId xmlns="" xmlns:a16="http://schemas.microsoft.com/office/drawing/2014/main" id="{6D995801-321F-442A-A1C4-E2D3957F5E8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9" name="Rechthoek 68">
              <a:extLst>
                <a:ext uri="{FF2B5EF4-FFF2-40B4-BE49-F238E27FC236}">
                  <a16:creationId xmlns="" xmlns:a16="http://schemas.microsoft.com/office/drawing/2014/main" id="{F111357B-E335-410E-9CDD-0EA8F833147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70" name="Groep 69">
              <a:extLst>
                <a:ext uri="{FF2B5EF4-FFF2-40B4-BE49-F238E27FC236}">
                  <a16:creationId xmlns="" xmlns:a16="http://schemas.microsoft.com/office/drawing/2014/main" id="{78A593B9-C0F7-4DAA-8C83-36FDD73A128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76" name="Rechthoek 75">
                <a:extLst>
                  <a:ext uri="{FF2B5EF4-FFF2-40B4-BE49-F238E27FC236}">
                    <a16:creationId xmlns="" xmlns:a16="http://schemas.microsoft.com/office/drawing/2014/main" id="{49F58D5B-B9CC-4E69-8768-37E5899978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77" name="Rechte verbindingslijn 76">
                <a:extLst>
                  <a:ext uri="{FF2B5EF4-FFF2-40B4-BE49-F238E27FC236}">
                    <a16:creationId xmlns="" xmlns:a16="http://schemas.microsoft.com/office/drawing/2014/main" id="{225F0189-8EE7-4CEE-8F03-1A2985CBD7D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8" name="Gelijkbenige driehoek 77">
                <a:extLst>
                  <a:ext uri="{FF2B5EF4-FFF2-40B4-BE49-F238E27FC236}">
                    <a16:creationId xmlns="" xmlns:a16="http://schemas.microsoft.com/office/drawing/2014/main" id="{97CAC822-91D8-4917-8811-D5B72D0194B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1" name="Rechte verbindingslijn 70">
              <a:extLst>
                <a:ext uri="{FF2B5EF4-FFF2-40B4-BE49-F238E27FC236}">
                  <a16:creationId xmlns="" xmlns:a16="http://schemas.microsoft.com/office/drawing/2014/main" id="{80CC731F-6BD9-4D30-A588-144388719C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72" name="Groep 71">
              <a:extLst>
                <a:ext uri="{FF2B5EF4-FFF2-40B4-BE49-F238E27FC236}">
                  <a16:creationId xmlns="" xmlns:a16="http://schemas.microsoft.com/office/drawing/2014/main" id="{2033E392-774C-4FDD-8DDB-899AF603C9D3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73" name="Rechthoek 72">
                <a:extLst>
                  <a:ext uri="{FF2B5EF4-FFF2-40B4-BE49-F238E27FC236}">
                    <a16:creationId xmlns="" xmlns:a16="http://schemas.microsoft.com/office/drawing/2014/main" id="{5B7D6B3C-426D-458F-90FF-F238CD883C3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="" xmlns:a16="http://schemas.microsoft.com/office/drawing/2014/main" id="{B1E64C46-9FDB-4185-8E63-6792371EAC4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75" name="Rechthoek 74">
                <a:extLst>
                  <a:ext uri="{FF2B5EF4-FFF2-40B4-BE49-F238E27FC236}">
                    <a16:creationId xmlns="" xmlns:a16="http://schemas.microsoft.com/office/drawing/2014/main" id="{3D91DC18-ED44-40F1-A6A9-F38A477B4A2A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37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Grafiek 100%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grafiek 7">
            <a:extLst>
              <a:ext uri="{FF2B5EF4-FFF2-40B4-BE49-F238E27FC236}">
                <a16:creationId xmlns="" xmlns:a16="http://schemas.microsoft.com/office/drawing/2014/main" id="{F45F956E-28C2-407A-8622-232822D4848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51144" y="1516347"/>
            <a:ext cx="11091600" cy="41364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11" name="Instructie">
            <a:extLst>
              <a:ext uri="{FF2B5EF4-FFF2-40B4-BE49-F238E27FC236}">
                <a16:creationId xmlns="" xmlns:a16="http://schemas.microsoft.com/office/drawing/2014/main" id="{CB5D7688-6465-4621-A920-BED05BF2B574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12" name="Meer informatie">
              <a:extLst>
                <a:ext uri="{FF2B5EF4-FFF2-40B4-BE49-F238E27FC236}">
                  <a16:creationId xmlns="" xmlns:a16="http://schemas.microsoft.com/office/drawing/2014/main" id="{6CC21A08-BA57-4C44-8372-3CEB7C3C6D08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51" name="Freeform 101">
                <a:extLst>
                  <a:ext uri="{FF2B5EF4-FFF2-40B4-BE49-F238E27FC236}">
                    <a16:creationId xmlns="" xmlns:a16="http://schemas.microsoft.com/office/drawing/2014/main" id="{76F0EBCA-2EB0-46DE-A786-10CAC00C75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="" xmlns:a16="http://schemas.microsoft.com/office/drawing/2014/main" id="{0AFED972-CF78-423F-8C8D-4A36CF15407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53" name="Rechte verbindingslijn 52">
                <a:extLst>
                  <a:ext uri="{FF2B5EF4-FFF2-40B4-BE49-F238E27FC236}">
                    <a16:creationId xmlns="" xmlns:a16="http://schemas.microsoft.com/office/drawing/2014/main" id="{5115F7A8-FD49-4CF2-B53A-35245A77F3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3" name="Rechte verbindingslijn 12">
              <a:extLst>
                <a:ext uri="{FF2B5EF4-FFF2-40B4-BE49-F238E27FC236}">
                  <a16:creationId xmlns="" xmlns:a16="http://schemas.microsoft.com/office/drawing/2014/main" id="{3CF1F065-2505-4D2D-B514-402DA0AC2F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" name="Rechthoek 13">
              <a:extLst>
                <a:ext uri="{FF2B5EF4-FFF2-40B4-BE49-F238E27FC236}">
                  <a16:creationId xmlns="" xmlns:a16="http://schemas.microsoft.com/office/drawing/2014/main" id="{1CD2C469-BCD4-4FEB-A733-49751E983ACB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="" xmlns:a16="http://schemas.microsoft.com/office/drawing/2014/main" id="{75329065-9FB8-4AA9-8E90-4838D38A423C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="" xmlns:a16="http://schemas.microsoft.com/office/drawing/2014/main" id="{83584D0B-E869-4265-8B4B-A281B8A283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Rechthoek 17">
              <a:extLst>
                <a:ext uri="{FF2B5EF4-FFF2-40B4-BE49-F238E27FC236}">
                  <a16:creationId xmlns="" xmlns:a16="http://schemas.microsoft.com/office/drawing/2014/main" id="{50DF0833-0827-4841-BE36-85CA49ECE50A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="" xmlns:a16="http://schemas.microsoft.com/office/drawing/2014/main" id="{383B48A3-BFD9-48D9-85FE-CE9C3A8BBB94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="" xmlns:a16="http://schemas.microsoft.com/office/drawing/2014/main" id="{E8F86B76-46B5-4585-9E48-E46C87A9BECE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="" xmlns:a16="http://schemas.microsoft.com/office/drawing/2014/main" id="{B3D33023-AFD1-45EE-AB3D-757DE123D8FF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="" xmlns:a16="http://schemas.microsoft.com/office/drawing/2014/main" id="{CBD35694-D347-4606-9F8A-310334B5464D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23" name="Tekstvak 22">
                <a:extLst>
                  <a:ext uri="{FF2B5EF4-FFF2-40B4-BE49-F238E27FC236}">
                    <a16:creationId xmlns="" xmlns:a16="http://schemas.microsoft.com/office/drawing/2014/main" id="{DED242ED-1A06-45AB-8703-5BADDD07A1AF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24" name="Picture 3">
                <a:extLst>
                  <a:ext uri="{FF2B5EF4-FFF2-40B4-BE49-F238E27FC236}">
                    <a16:creationId xmlns="" xmlns:a16="http://schemas.microsoft.com/office/drawing/2014/main" id="{1B0E8138-DA4F-48E2-BC85-8AFDC379996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" name="Groep 24">
                <a:extLst>
                  <a:ext uri="{FF2B5EF4-FFF2-40B4-BE49-F238E27FC236}">
                    <a16:creationId xmlns="" xmlns:a16="http://schemas.microsoft.com/office/drawing/2014/main" id="{A6278DFF-3DF4-4C5B-9FB6-450FC7371B51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="" xmlns:a16="http://schemas.microsoft.com/office/drawing/2014/main" id="{F0FFA8FA-FF6D-43B0-BBAB-13CCF023B34F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="" xmlns:a16="http://schemas.microsoft.com/office/drawing/2014/main" id="{54EA9CE2-A0B2-440C-A906-9E8A5759039C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="" xmlns:a16="http://schemas.microsoft.com/office/drawing/2014/main" id="{5ADC7BD9-2A5D-4E7C-BF12-0A51B2F1D71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26" name="Groep 25">
                <a:extLst>
                  <a:ext uri="{FF2B5EF4-FFF2-40B4-BE49-F238E27FC236}">
                    <a16:creationId xmlns="" xmlns:a16="http://schemas.microsoft.com/office/drawing/2014/main" id="{04FDE883-200B-4A16-8768-E138B3721487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27" name="Rechthoek 26">
                  <a:extLst>
                    <a:ext uri="{FF2B5EF4-FFF2-40B4-BE49-F238E27FC236}">
                      <a16:creationId xmlns="" xmlns:a16="http://schemas.microsoft.com/office/drawing/2014/main" id="{17F78649-AFAB-461C-96DE-6725C3EF19CE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28" name="Groep 27">
                  <a:extLst>
                    <a:ext uri="{FF2B5EF4-FFF2-40B4-BE49-F238E27FC236}">
                      <a16:creationId xmlns="" xmlns:a16="http://schemas.microsoft.com/office/drawing/2014/main" id="{B4D605D6-2296-4EF0-9ED2-40FA4D14C26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29" name="Groep 28">
                    <a:extLst>
                      <a:ext uri="{FF2B5EF4-FFF2-40B4-BE49-F238E27FC236}">
                        <a16:creationId xmlns="" xmlns:a16="http://schemas.microsoft.com/office/drawing/2014/main" id="{5375A4EB-BD36-47F0-8B22-8E5BA3EFBB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34" name="Rechthoek 33">
                      <a:extLst>
                        <a:ext uri="{FF2B5EF4-FFF2-40B4-BE49-F238E27FC236}">
                          <a16:creationId xmlns="" xmlns:a16="http://schemas.microsoft.com/office/drawing/2014/main" id="{2F2FF1E4-9A60-4D2B-92F5-BA65619FFD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35" name="Groep 34">
                      <a:extLst>
                        <a:ext uri="{FF2B5EF4-FFF2-40B4-BE49-F238E27FC236}">
                          <a16:creationId xmlns="" xmlns:a16="http://schemas.microsoft.com/office/drawing/2014/main" id="{7366CA41-24D6-4EE0-B92B-18948B1FFCC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1" name="Rechte verbindingslijn 40">
                        <a:extLst>
                          <a:ext uri="{FF2B5EF4-FFF2-40B4-BE49-F238E27FC236}">
                            <a16:creationId xmlns="" xmlns:a16="http://schemas.microsoft.com/office/drawing/2014/main" id="{17254EFD-52FF-4FD8-961A-5B013A2988F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Rechte verbindingslijn 41">
                        <a:extLst>
                          <a:ext uri="{FF2B5EF4-FFF2-40B4-BE49-F238E27FC236}">
                            <a16:creationId xmlns="" xmlns:a16="http://schemas.microsoft.com/office/drawing/2014/main" id="{A84C54B4-7A23-4D71-9C21-5B286838F7C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3" name="Groep 42">
                        <a:extLst>
                          <a:ext uri="{FF2B5EF4-FFF2-40B4-BE49-F238E27FC236}">
                            <a16:creationId xmlns="" xmlns:a16="http://schemas.microsoft.com/office/drawing/2014/main" id="{4D833651-2BFB-4412-A05F-30705B24D21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4" name="Rechte verbindingslijn 43">
                          <a:extLst>
                            <a:ext uri="{FF2B5EF4-FFF2-40B4-BE49-F238E27FC236}">
                              <a16:creationId xmlns="" xmlns:a16="http://schemas.microsoft.com/office/drawing/2014/main" id="{3A611F61-2793-488D-A4C3-C582AE821FAE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Rechte verbindingslijn 44">
                          <a:extLst>
                            <a:ext uri="{FF2B5EF4-FFF2-40B4-BE49-F238E27FC236}">
                              <a16:creationId xmlns="" xmlns:a16="http://schemas.microsoft.com/office/drawing/2014/main" id="{CE376B57-5146-4071-AF92-5F73EAA092E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" name="Rechte verbindingslijn 45">
                          <a:extLst>
                            <a:ext uri="{FF2B5EF4-FFF2-40B4-BE49-F238E27FC236}">
                              <a16:creationId xmlns="" xmlns:a16="http://schemas.microsoft.com/office/drawing/2014/main" id="{3C757944-1FCC-4DEC-8128-A7E4AA798A2E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Rechte verbindingslijn 46">
                          <a:extLst>
                            <a:ext uri="{FF2B5EF4-FFF2-40B4-BE49-F238E27FC236}">
                              <a16:creationId xmlns="" xmlns:a16="http://schemas.microsoft.com/office/drawing/2014/main" id="{19E7544A-16CB-4F0C-B5A0-5C95D8E9FF2F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36" name="Rechte verbindingslijn 35">
                      <a:extLst>
                        <a:ext uri="{FF2B5EF4-FFF2-40B4-BE49-F238E27FC236}">
                          <a16:creationId xmlns="" xmlns:a16="http://schemas.microsoft.com/office/drawing/2014/main" id="{A59BE193-C8CA-491B-9D55-78DD41B5DA7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7" name="Groep 36">
                      <a:extLst>
                        <a:ext uri="{FF2B5EF4-FFF2-40B4-BE49-F238E27FC236}">
                          <a16:creationId xmlns="" xmlns:a16="http://schemas.microsoft.com/office/drawing/2014/main" id="{447B0DF6-D266-454D-A04C-5AA589874F2B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38" name="Rechte verbindingslijn 37">
                        <a:extLst>
                          <a:ext uri="{FF2B5EF4-FFF2-40B4-BE49-F238E27FC236}">
                            <a16:creationId xmlns="" xmlns:a16="http://schemas.microsoft.com/office/drawing/2014/main" id="{CACBF460-7DE3-494C-AF8E-AF23C2F32A0B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Rechte verbindingslijn 38">
                        <a:extLst>
                          <a:ext uri="{FF2B5EF4-FFF2-40B4-BE49-F238E27FC236}">
                            <a16:creationId xmlns="" xmlns:a16="http://schemas.microsoft.com/office/drawing/2014/main" id="{29B5A994-1838-4E0E-90C3-CB2DBE1A297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Rechte verbindingslijn 39">
                        <a:extLst>
                          <a:ext uri="{FF2B5EF4-FFF2-40B4-BE49-F238E27FC236}">
                            <a16:creationId xmlns="" xmlns:a16="http://schemas.microsoft.com/office/drawing/2014/main" id="{DA2C4DC3-5E79-4C66-8D20-CBA9B9E317C9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0" name="Groep 29">
                    <a:extLst>
                      <a:ext uri="{FF2B5EF4-FFF2-40B4-BE49-F238E27FC236}">
                        <a16:creationId xmlns="" xmlns:a16="http://schemas.microsoft.com/office/drawing/2014/main" id="{E98DB09B-1374-4134-8ED6-FDBD7C253F8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31" name="Rechthoek 30">
                      <a:extLst>
                        <a:ext uri="{FF2B5EF4-FFF2-40B4-BE49-F238E27FC236}">
                          <a16:creationId xmlns="" xmlns:a16="http://schemas.microsoft.com/office/drawing/2014/main" id="{737DC21F-1C50-4879-AC4D-A316233A80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32" name="Rechthoek: afgeronde bovenhoeken 31">
                      <a:extLst>
                        <a:ext uri="{FF2B5EF4-FFF2-40B4-BE49-F238E27FC236}">
                          <a16:creationId xmlns="" xmlns:a16="http://schemas.microsoft.com/office/drawing/2014/main" id="{CBC53ED5-F9B9-4D07-AD6D-0AFF3D9799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33" name="Gelijkbenige driehoek 32">
                      <a:extLst>
                        <a:ext uri="{FF2B5EF4-FFF2-40B4-BE49-F238E27FC236}">
                          <a16:creationId xmlns="" xmlns:a16="http://schemas.microsoft.com/office/drawing/2014/main" id="{88AAD34D-FF21-41AB-86FA-B361067C3D60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54" name="Instructie">
            <a:extLst>
              <a:ext uri="{FF2B5EF4-FFF2-40B4-BE49-F238E27FC236}">
                <a16:creationId xmlns="" xmlns:a16="http://schemas.microsoft.com/office/drawing/2014/main" id="{7285F2DA-8797-4FA3-876D-D67807C3735D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55" name="Rechthoek 54">
              <a:extLst>
                <a:ext uri="{FF2B5EF4-FFF2-40B4-BE49-F238E27FC236}">
                  <a16:creationId xmlns="" xmlns:a16="http://schemas.microsoft.com/office/drawing/2014/main" id="{E0F86960-66E0-45A3-B674-EEE64DEC428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56" name="Ovaal 55">
              <a:extLst>
                <a:ext uri="{FF2B5EF4-FFF2-40B4-BE49-F238E27FC236}">
                  <a16:creationId xmlns="" xmlns:a16="http://schemas.microsoft.com/office/drawing/2014/main" id="{DF9259BD-2787-4C45-A208-DC2A29A735A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57" name="Rechte verbindingslijn 56">
              <a:extLst>
                <a:ext uri="{FF2B5EF4-FFF2-40B4-BE49-F238E27FC236}">
                  <a16:creationId xmlns="" xmlns:a16="http://schemas.microsoft.com/office/drawing/2014/main" id="{25CF026D-B745-4B74-81BE-B3326E3539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58" name="Rechte verbindingslijn 57">
              <a:extLst>
                <a:ext uri="{FF2B5EF4-FFF2-40B4-BE49-F238E27FC236}">
                  <a16:creationId xmlns="" xmlns:a16="http://schemas.microsoft.com/office/drawing/2014/main" id="{E3CEC2C1-4165-4B0A-A349-F9CAACEF36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59" name="Rechthoek 58">
              <a:extLst>
                <a:ext uri="{FF2B5EF4-FFF2-40B4-BE49-F238E27FC236}">
                  <a16:creationId xmlns="" xmlns:a16="http://schemas.microsoft.com/office/drawing/2014/main" id="{FA3F6C8E-177B-4A94-9C7B-AF01857579C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="" xmlns:a16="http://schemas.microsoft.com/office/drawing/2014/main" id="{F57A57F3-3F54-4EE9-8DA6-DE7D8047877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1" name="Rechthoek 60">
              <a:extLst>
                <a:ext uri="{FF2B5EF4-FFF2-40B4-BE49-F238E27FC236}">
                  <a16:creationId xmlns="" xmlns:a16="http://schemas.microsoft.com/office/drawing/2014/main" id="{51D94E01-9EDE-4E16-82FD-50F3A3587EC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2" name="Groep 61">
              <a:extLst>
                <a:ext uri="{FF2B5EF4-FFF2-40B4-BE49-F238E27FC236}">
                  <a16:creationId xmlns="" xmlns:a16="http://schemas.microsoft.com/office/drawing/2014/main" id="{9AC3346D-1E67-4C54-BBB0-52B828DE570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68" name="Rechthoek 67">
                <a:extLst>
                  <a:ext uri="{FF2B5EF4-FFF2-40B4-BE49-F238E27FC236}">
                    <a16:creationId xmlns="" xmlns:a16="http://schemas.microsoft.com/office/drawing/2014/main" id="{BC7ED4CE-79AD-4DCE-87DB-2149A319D1C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69" name="Rechte verbindingslijn 68">
                <a:extLst>
                  <a:ext uri="{FF2B5EF4-FFF2-40B4-BE49-F238E27FC236}">
                    <a16:creationId xmlns="" xmlns:a16="http://schemas.microsoft.com/office/drawing/2014/main" id="{E070129F-AF29-4443-9B07-A3144C5EBAC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0" name="Gelijkbenige driehoek 69">
                <a:extLst>
                  <a:ext uri="{FF2B5EF4-FFF2-40B4-BE49-F238E27FC236}">
                    <a16:creationId xmlns="" xmlns:a16="http://schemas.microsoft.com/office/drawing/2014/main" id="{D74848E0-404B-4C37-8C9E-FADB4F255FF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3" name="Rechte verbindingslijn 62">
              <a:extLst>
                <a:ext uri="{FF2B5EF4-FFF2-40B4-BE49-F238E27FC236}">
                  <a16:creationId xmlns="" xmlns:a16="http://schemas.microsoft.com/office/drawing/2014/main" id="{BEC23EAB-0A0C-41EC-BE6E-B4E62724AA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64" name="Groep 63">
              <a:extLst>
                <a:ext uri="{FF2B5EF4-FFF2-40B4-BE49-F238E27FC236}">
                  <a16:creationId xmlns="" xmlns:a16="http://schemas.microsoft.com/office/drawing/2014/main" id="{BF2CEC31-BD45-432C-8D69-DC8AA2EA7CBF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="" xmlns:a16="http://schemas.microsoft.com/office/drawing/2014/main" id="{ABBF01A0-18A7-4CF0-9225-41E938684870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66" name="Rechthoek 65">
                <a:extLst>
                  <a:ext uri="{FF2B5EF4-FFF2-40B4-BE49-F238E27FC236}">
                    <a16:creationId xmlns="" xmlns:a16="http://schemas.microsoft.com/office/drawing/2014/main" id="{C1E0F36B-644A-48A9-A653-1A586B968E06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="" xmlns:a16="http://schemas.microsoft.com/office/drawing/2014/main" id="{F46D1259-7743-45B6-BCE8-72779F878F36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8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Tabel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50% + Tabel 50%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="" xmlns:a16="http://schemas.microsoft.com/office/drawing/2014/main" id="{3BCFE7D2-5013-4348-A8F1-09B249C5C9D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370455" y="1516347"/>
            <a:ext cx="5821543" cy="4137746"/>
          </a:xfr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="" xmlns:a16="http://schemas.microsoft.com/office/drawing/2014/main" id="{2B622E05-C100-4212-9523-516D45BB00B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51145" y="1516347"/>
            <a:ext cx="5270400" cy="41377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</p:txBody>
      </p:sp>
      <p:sp>
        <p:nvSpPr>
          <p:cNvPr id="10" name="Tijdelijke aanduiding voor tabel 8">
            <a:extLst>
              <a:ext uri="{FF2B5EF4-FFF2-40B4-BE49-F238E27FC236}">
                <a16:creationId xmlns="" xmlns:a16="http://schemas.microsoft.com/office/drawing/2014/main" id="{FDA579D5-08AA-4231-8A58-C38F0A298F15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921255" y="1930400"/>
            <a:ext cx="4719600" cy="333642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91" name="Instructie">
            <a:extLst>
              <a:ext uri="{FF2B5EF4-FFF2-40B4-BE49-F238E27FC236}">
                <a16:creationId xmlns="" xmlns:a16="http://schemas.microsoft.com/office/drawing/2014/main" id="{8E4D8A0C-203D-4555-B927-7C75E9EB6F59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92" name="Meer informatie">
              <a:extLst>
                <a:ext uri="{FF2B5EF4-FFF2-40B4-BE49-F238E27FC236}">
                  <a16:creationId xmlns="" xmlns:a16="http://schemas.microsoft.com/office/drawing/2014/main" id="{1178AA20-AF3F-4DC3-A126-2961ECCA6A2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14" name="Freeform 101">
                <a:extLst>
                  <a:ext uri="{FF2B5EF4-FFF2-40B4-BE49-F238E27FC236}">
                    <a16:creationId xmlns="" xmlns:a16="http://schemas.microsoft.com/office/drawing/2014/main" id="{3933CC47-8CDD-4A97-BB8F-98D866B7F4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="" xmlns:a16="http://schemas.microsoft.com/office/drawing/2014/main" id="{90FB79D9-21E5-4BC2-8CD7-0EF70BFC1C8B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="" xmlns:a16="http://schemas.microsoft.com/office/drawing/2014/main" id="{7639F9BD-6BB3-437C-8C73-4E613CB7BB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3" name="Rechthoek 92">
              <a:extLst>
                <a:ext uri="{FF2B5EF4-FFF2-40B4-BE49-F238E27FC236}">
                  <a16:creationId xmlns="" xmlns:a16="http://schemas.microsoft.com/office/drawing/2014/main" id="{711CC4BB-2080-4989-95AD-D4B2B0AD8C6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="" xmlns:a16="http://schemas.microsoft.com/office/drawing/2014/main" id="{182BD6FA-1CB2-4E8E-8F00-D56C683E1B1A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5" name="Rechte verbindingslijn 94">
              <a:extLst>
                <a:ext uri="{FF2B5EF4-FFF2-40B4-BE49-F238E27FC236}">
                  <a16:creationId xmlns="" xmlns:a16="http://schemas.microsoft.com/office/drawing/2014/main" id="{B87242D1-0DCD-4D39-AB71-FF87B08007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6" name="Rechte verbindingslijn 95">
              <a:extLst>
                <a:ext uri="{FF2B5EF4-FFF2-40B4-BE49-F238E27FC236}">
                  <a16:creationId xmlns="" xmlns:a16="http://schemas.microsoft.com/office/drawing/2014/main" id="{9226CD30-8B96-4FB9-ACB3-8DBACFFB5A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7" name="Rechthoek 96">
              <a:extLst>
                <a:ext uri="{FF2B5EF4-FFF2-40B4-BE49-F238E27FC236}">
                  <a16:creationId xmlns="" xmlns:a16="http://schemas.microsoft.com/office/drawing/2014/main" id="{9A46F84D-3AA3-4751-AA63-89791DF0FB0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="" xmlns:a16="http://schemas.microsoft.com/office/drawing/2014/main" id="{E892740C-B53C-4AB6-BE50-D939FE21A2F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="" xmlns:a16="http://schemas.microsoft.com/office/drawing/2014/main" id="{1C9E2879-3A87-49DF-B4B3-7D6CF82271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="" xmlns:a16="http://schemas.microsoft.com/office/drawing/2014/main" id="{6DC4A6FE-41FB-4A94-8315-33632CEDCFFA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="" xmlns:a16="http://schemas.microsoft.com/office/drawing/2014/main" id="{68CE38D2-C8FB-4914-A586-470E3188CB3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="" xmlns:a16="http://schemas.microsoft.com/office/drawing/2014/main" id="{46A618CB-6263-4158-8E7B-0CCB25AAD97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3" name="Gelijkbenige driehoek 112">
                <a:extLst>
                  <a:ext uri="{FF2B5EF4-FFF2-40B4-BE49-F238E27FC236}">
                    <a16:creationId xmlns="" xmlns:a16="http://schemas.microsoft.com/office/drawing/2014/main" id="{D8D5644A-EDAF-4B87-A9B9-DC57A1EF6B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1" name="Rechte verbindingslijn 100">
              <a:extLst>
                <a:ext uri="{FF2B5EF4-FFF2-40B4-BE49-F238E27FC236}">
                  <a16:creationId xmlns="" xmlns:a16="http://schemas.microsoft.com/office/drawing/2014/main" id="{98F464B1-482B-45AB-B996-903300DE4D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2" name="Tabel icoon">
              <a:extLst>
                <a:ext uri="{FF2B5EF4-FFF2-40B4-BE49-F238E27FC236}">
                  <a16:creationId xmlns="" xmlns:a16="http://schemas.microsoft.com/office/drawing/2014/main" id="{B81DE60C-E01A-4DF4-9EDD-57CA0FBD34E8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="" xmlns:a16="http://schemas.microsoft.com/office/drawing/2014/main" id="{006678DD-00AF-4F93-AB02-28B459CA117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="" xmlns:a16="http://schemas.microsoft.com/office/drawing/2014/main" id="{4CD44FA0-00FC-459C-860D-A5D86172EA9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105" name="Rechte verbindingslijn 104">
                <a:extLst>
                  <a:ext uri="{FF2B5EF4-FFF2-40B4-BE49-F238E27FC236}">
                    <a16:creationId xmlns="" xmlns:a16="http://schemas.microsoft.com/office/drawing/2014/main" id="{37F59020-A775-49CE-87B3-5D2557B45313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>
                <a:extLst>
                  <a:ext uri="{FF2B5EF4-FFF2-40B4-BE49-F238E27FC236}">
                    <a16:creationId xmlns="" xmlns:a16="http://schemas.microsoft.com/office/drawing/2014/main" id="{CD979994-415F-4238-96B6-94808F3BCE52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06">
                <a:extLst>
                  <a:ext uri="{FF2B5EF4-FFF2-40B4-BE49-F238E27FC236}">
                    <a16:creationId xmlns="" xmlns:a16="http://schemas.microsoft.com/office/drawing/2014/main" id="{B0DB4F3E-FECB-4D7F-96E8-F60EC710800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chte verbindingslijn 107">
                <a:extLst>
                  <a:ext uri="{FF2B5EF4-FFF2-40B4-BE49-F238E27FC236}">
                    <a16:creationId xmlns="" xmlns:a16="http://schemas.microsoft.com/office/drawing/2014/main" id="{D0B72C2A-2BB2-44BA-A607-5B0D531D0FA0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chte verbindingslijn 108">
                <a:extLst>
                  <a:ext uri="{FF2B5EF4-FFF2-40B4-BE49-F238E27FC236}">
                    <a16:creationId xmlns="" xmlns:a16="http://schemas.microsoft.com/office/drawing/2014/main" id="{72251B09-B9EF-4BF2-BF8A-4B9BBD25EEE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hthoek 109">
                <a:extLst>
                  <a:ext uri="{FF2B5EF4-FFF2-40B4-BE49-F238E27FC236}">
                    <a16:creationId xmlns="" xmlns:a16="http://schemas.microsoft.com/office/drawing/2014/main" id="{906E3A19-CA5F-41DC-905D-CF47618B5728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grpSp>
        <p:nvGrpSpPr>
          <p:cNvPr id="117" name="Instructie">
            <a:extLst>
              <a:ext uri="{FF2B5EF4-FFF2-40B4-BE49-F238E27FC236}">
                <a16:creationId xmlns="" xmlns:a16="http://schemas.microsoft.com/office/drawing/2014/main" id="{C9284B67-D299-4DE0-B42E-1D28702F0C4F}"/>
              </a:ext>
            </a:extLst>
          </p:cNvPr>
          <p:cNvGrpSpPr/>
          <p:nvPr userDrawn="1"/>
        </p:nvGrpSpPr>
        <p:grpSpPr>
          <a:xfrm>
            <a:off x="-3437547" y="1434"/>
            <a:ext cx="3201327" cy="5344568"/>
            <a:chOff x="-3437547" y="1434"/>
            <a:chExt cx="3201327" cy="5344568"/>
          </a:xfrm>
        </p:grpSpPr>
        <p:cxnSp>
          <p:nvCxnSpPr>
            <p:cNvPr id="118" name="Rechte verbindingslijn 117">
              <a:extLst>
                <a:ext uri="{FF2B5EF4-FFF2-40B4-BE49-F238E27FC236}">
                  <a16:creationId xmlns="" xmlns:a16="http://schemas.microsoft.com/office/drawing/2014/main" id="{F0D8BA1B-9B93-42FD-88E2-F65E59EAD5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4427133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9" name="Rechthoek 118">
              <a:extLst>
                <a:ext uri="{FF2B5EF4-FFF2-40B4-BE49-F238E27FC236}">
                  <a16:creationId xmlns="" xmlns:a16="http://schemas.microsoft.com/office/drawing/2014/main" id="{1D35B503-A781-4DCF-B851-2FF5078D4977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110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Italic </a:t>
              </a:r>
              <a:r>
                <a:rPr lang="nl-NL" sz="1100" i="1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i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0" name="Meer informatie">
              <a:extLst>
                <a:ext uri="{FF2B5EF4-FFF2-40B4-BE49-F238E27FC236}">
                  <a16:creationId xmlns="" xmlns:a16="http://schemas.microsoft.com/office/drawing/2014/main" id="{99835169-9B1C-43DE-ACE4-BBAA72407727}"/>
                </a:ext>
              </a:extLst>
            </p:cNvPr>
            <p:cNvGrpSpPr/>
            <p:nvPr userDrawn="1"/>
          </p:nvGrpSpPr>
          <p:grpSpPr>
            <a:xfrm>
              <a:off x="-3421298" y="4550340"/>
              <a:ext cx="3178515" cy="795662"/>
              <a:chOff x="-3741486" y="2731127"/>
              <a:chExt cx="3178515" cy="795662"/>
            </a:xfrm>
          </p:grpSpPr>
          <p:sp>
            <p:nvSpPr>
              <p:cNvPr id="191" name="Freeform 101">
                <a:extLst>
                  <a:ext uri="{FF2B5EF4-FFF2-40B4-BE49-F238E27FC236}">
                    <a16:creationId xmlns="" xmlns:a16="http://schemas.microsoft.com/office/drawing/2014/main" id="{0D62F9DA-BFAB-4884-ACA1-A7283292B2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2731127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92" name="Rechthoek 191">
                <a:extLst>
                  <a:ext uri="{FF2B5EF4-FFF2-40B4-BE49-F238E27FC236}">
                    <a16:creationId xmlns="" xmlns:a16="http://schemas.microsoft.com/office/drawing/2014/main" id="{AEA86D17-6F59-436E-A69F-4392331915EE}"/>
                  </a:ext>
                </a:extLst>
              </p:cNvPr>
              <p:cNvSpPr/>
              <p:nvPr userDrawn="1"/>
            </p:nvSpPr>
            <p:spPr>
              <a:xfrm>
                <a:off x="-3380966" y="2803156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93" name="Rechte verbindingslijn 192">
                <a:extLst>
                  <a:ext uri="{FF2B5EF4-FFF2-40B4-BE49-F238E27FC236}">
                    <a16:creationId xmlns="" xmlns:a16="http://schemas.microsoft.com/office/drawing/2014/main" id="{08D7AAD6-148C-46DA-BD70-3E14A1AE5C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3526789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21" name="Rechthoek 120">
              <a:extLst>
                <a:ext uri="{FF2B5EF4-FFF2-40B4-BE49-F238E27FC236}">
                  <a16:creationId xmlns="" xmlns:a16="http://schemas.microsoft.com/office/drawing/2014/main" id="{133CD9B0-B9D5-434B-8494-7E72296A4D0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="" xmlns:a16="http://schemas.microsoft.com/office/drawing/2014/main" id="{3A986ED9-D694-4DE1-8DB1-110868861E0D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="" xmlns:a16="http://schemas.microsoft.com/office/drawing/2014/main" id="{D2139F66-A070-486B-BB1F-D336663CFF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24" name="Groep 123">
              <a:extLst>
                <a:ext uri="{FF2B5EF4-FFF2-40B4-BE49-F238E27FC236}">
                  <a16:creationId xmlns="" xmlns:a16="http://schemas.microsoft.com/office/drawing/2014/main" id="{E07F1675-30CD-485A-AEAD-90060F7510DD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="" xmlns:a16="http://schemas.microsoft.com/office/drawing/2014/main" id="{B4E5AFBD-CF48-4322-B8EE-6E90395E02D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="" xmlns:a16="http://schemas.microsoft.com/office/drawing/2014/main" id="{D4ED746E-7671-4CE4-AE05-1084E7FCA2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echte verbindingslijn 140">
                <a:extLst>
                  <a:ext uri="{FF2B5EF4-FFF2-40B4-BE49-F238E27FC236}">
                    <a16:creationId xmlns="" xmlns:a16="http://schemas.microsoft.com/office/drawing/2014/main" id="{BA834426-DF12-4E82-9A32-B4945CE6E8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hthoek 141">
                <a:extLst>
                  <a:ext uri="{FF2B5EF4-FFF2-40B4-BE49-F238E27FC236}">
                    <a16:creationId xmlns="" xmlns:a16="http://schemas.microsoft.com/office/drawing/2014/main" id="{AA41ABB0-6886-4E56-9915-20AE600D68F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3" name="Groep 142">
                <a:extLst>
                  <a:ext uri="{FF2B5EF4-FFF2-40B4-BE49-F238E27FC236}">
                    <a16:creationId xmlns="" xmlns:a16="http://schemas.microsoft.com/office/drawing/2014/main" id="{D2D3F725-6673-42AA-ACF4-27115FA859C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82" name="Groep 181">
                  <a:extLst>
                    <a:ext uri="{FF2B5EF4-FFF2-40B4-BE49-F238E27FC236}">
                      <a16:creationId xmlns="" xmlns:a16="http://schemas.microsoft.com/office/drawing/2014/main" id="{EC7AA240-2E68-4A78-9342-9739CFE7C99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="" xmlns:a16="http://schemas.microsoft.com/office/drawing/2014/main" id="{39749FBB-B971-4545-BAAE-1148725728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="" xmlns:a16="http://schemas.microsoft.com/office/drawing/2014/main" id="{4354DBE4-1DFC-48CD-A741-4AF1A5ED1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="" xmlns:a16="http://schemas.microsoft.com/office/drawing/2014/main" id="{4A41A13A-B931-411D-B678-E3F80A45A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="" xmlns:a16="http://schemas.microsoft.com/office/drawing/2014/main" id="{4DAF5416-8685-4188-90A0-6FB524B005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="" xmlns:a16="http://schemas.microsoft.com/office/drawing/2014/main" id="{2DAB8D49-01A3-4235-8B61-84BA639AE6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3" name="Groep 182">
                  <a:extLst>
                    <a:ext uri="{FF2B5EF4-FFF2-40B4-BE49-F238E27FC236}">
                      <a16:creationId xmlns="" xmlns:a16="http://schemas.microsoft.com/office/drawing/2014/main" id="{835E4F3D-3D22-4B0E-9FA3-3E7203F9389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4" name="Rechthoek 183">
                    <a:extLst>
                      <a:ext uri="{FF2B5EF4-FFF2-40B4-BE49-F238E27FC236}">
                        <a16:creationId xmlns="" xmlns:a16="http://schemas.microsoft.com/office/drawing/2014/main" id="{4B805A27-6BF6-47D3-AB17-F93C72D588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5" name="Pijl: punthaak 184">
                    <a:extLst>
                      <a:ext uri="{FF2B5EF4-FFF2-40B4-BE49-F238E27FC236}">
                        <a16:creationId xmlns="" xmlns:a16="http://schemas.microsoft.com/office/drawing/2014/main" id="{2BA01C32-BBC4-4920-A9BD-B0963F9BB64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4" name="Groep 143">
                <a:extLst>
                  <a:ext uri="{FF2B5EF4-FFF2-40B4-BE49-F238E27FC236}">
                    <a16:creationId xmlns="" xmlns:a16="http://schemas.microsoft.com/office/drawing/2014/main" id="{66B82731-0B03-46F9-8B59-FFDF145C9447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73" name="Groep 172">
                  <a:extLst>
                    <a:ext uri="{FF2B5EF4-FFF2-40B4-BE49-F238E27FC236}">
                      <a16:creationId xmlns="" xmlns:a16="http://schemas.microsoft.com/office/drawing/2014/main" id="{D2D4F2AB-63E6-48AB-9EB6-A6B0B210D2E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77" name="Rechte verbindingslijn 176">
                    <a:extLst>
                      <a:ext uri="{FF2B5EF4-FFF2-40B4-BE49-F238E27FC236}">
                        <a16:creationId xmlns="" xmlns:a16="http://schemas.microsoft.com/office/drawing/2014/main" id="{11843966-4F1A-4393-8180-0577EA6C54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="" xmlns:a16="http://schemas.microsoft.com/office/drawing/2014/main" id="{8D3707D6-ED8F-4023-9A19-35F7176ED7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78">
                    <a:extLst>
                      <a:ext uri="{FF2B5EF4-FFF2-40B4-BE49-F238E27FC236}">
                        <a16:creationId xmlns="" xmlns:a16="http://schemas.microsoft.com/office/drawing/2014/main" id="{F7D83926-7FA6-4520-8C02-EB9FD9CF3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="" xmlns:a16="http://schemas.microsoft.com/office/drawing/2014/main" id="{68EEA6A9-209A-46B7-ACF8-DD09A82F8B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="" xmlns:a16="http://schemas.microsoft.com/office/drawing/2014/main" id="{A29BD621-873C-4C8C-854A-FC1295895C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74" name="Groep 173">
                  <a:extLst>
                    <a:ext uri="{FF2B5EF4-FFF2-40B4-BE49-F238E27FC236}">
                      <a16:creationId xmlns="" xmlns:a16="http://schemas.microsoft.com/office/drawing/2014/main" id="{59AF6E7F-D62A-47B1-B3F6-9600798A369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75" name="Rechthoek 174">
                    <a:extLst>
                      <a:ext uri="{FF2B5EF4-FFF2-40B4-BE49-F238E27FC236}">
                        <a16:creationId xmlns="" xmlns:a16="http://schemas.microsoft.com/office/drawing/2014/main" id="{16D47921-9F03-4176-86F8-625E4B492E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6" name="Pijl: punthaak 175">
                    <a:extLst>
                      <a:ext uri="{FF2B5EF4-FFF2-40B4-BE49-F238E27FC236}">
                        <a16:creationId xmlns="" xmlns:a16="http://schemas.microsoft.com/office/drawing/2014/main" id="{8C9A58E3-7305-41CC-B50F-8BE60E0FC3A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45" name="Rechte verbindingslijn 144">
                <a:extLst>
                  <a:ext uri="{FF2B5EF4-FFF2-40B4-BE49-F238E27FC236}">
                    <a16:creationId xmlns="" xmlns:a16="http://schemas.microsoft.com/office/drawing/2014/main" id="{50B4E43C-3342-485F-8BAA-5F88FE2979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6" name="Rechte verbindingslijn 145">
                <a:extLst>
                  <a:ext uri="{FF2B5EF4-FFF2-40B4-BE49-F238E27FC236}">
                    <a16:creationId xmlns="" xmlns:a16="http://schemas.microsoft.com/office/drawing/2014/main" id="{F0A24CFD-8250-4340-8CB9-F71A85FA1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47" name="Groep 146">
                <a:extLst>
                  <a:ext uri="{FF2B5EF4-FFF2-40B4-BE49-F238E27FC236}">
                    <a16:creationId xmlns="" xmlns:a16="http://schemas.microsoft.com/office/drawing/2014/main" id="{4A4517FC-5165-4FC9-8C42-6EE29E069A3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62" name="Rechthoek 161">
                  <a:extLst>
                    <a:ext uri="{FF2B5EF4-FFF2-40B4-BE49-F238E27FC236}">
                      <a16:creationId xmlns="" xmlns:a16="http://schemas.microsoft.com/office/drawing/2014/main" id="{44FC3E92-9718-48C2-895D-8F892B62B53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3" name="Groep 162">
                  <a:extLst>
                    <a:ext uri="{FF2B5EF4-FFF2-40B4-BE49-F238E27FC236}">
                      <a16:creationId xmlns="" xmlns:a16="http://schemas.microsoft.com/office/drawing/2014/main" id="{7DFE33BE-0FFC-42DE-BA33-5B734FFA63F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64" name="Groep 163">
                    <a:extLst>
                      <a:ext uri="{FF2B5EF4-FFF2-40B4-BE49-F238E27FC236}">
                        <a16:creationId xmlns="" xmlns:a16="http://schemas.microsoft.com/office/drawing/2014/main" id="{474BB9BA-CB55-4D79-A885-A5F6F7D277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68" name="Rechte verbindingslijn 167">
                      <a:extLst>
                        <a:ext uri="{FF2B5EF4-FFF2-40B4-BE49-F238E27FC236}">
                          <a16:creationId xmlns="" xmlns:a16="http://schemas.microsoft.com/office/drawing/2014/main" id="{2DDD178A-A0D4-40D0-B53B-2F19DCD4EFB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9" name="Rechte verbindingslijn 168">
                      <a:extLst>
                        <a:ext uri="{FF2B5EF4-FFF2-40B4-BE49-F238E27FC236}">
                          <a16:creationId xmlns="" xmlns:a16="http://schemas.microsoft.com/office/drawing/2014/main" id="{FBF8834D-583C-4002-8AFA-817B0FB81A0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0" name="Rechte verbindingslijn 169">
                      <a:extLst>
                        <a:ext uri="{FF2B5EF4-FFF2-40B4-BE49-F238E27FC236}">
                          <a16:creationId xmlns="" xmlns:a16="http://schemas.microsoft.com/office/drawing/2014/main" id="{0E9D3752-5A97-43BD-ADAF-F714362A0C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170">
                      <a:extLst>
                        <a:ext uri="{FF2B5EF4-FFF2-40B4-BE49-F238E27FC236}">
                          <a16:creationId xmlns="" xmlns:a16="http://schemas.microsoft.com/office/drawing/2014/main" id="{17AA6E89-9013-44E3-B80D-1A6BFDA0E61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171">
                      <a:extLst>
                        <a:ext uri="{FF2B5EF4-FFF2-40B4-BE49-F238E27FC236}">
                          <a16:creationId xmlns="" xmlns:a16="http://schemas.microsoft.com/office/drawing/2014/main" id="{6A596156-9582-45D2-9E82-39FBBD0DB92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5" name="Groep 164">
                    <a:extLst>
                      <a:ext uri="{FF2B5EF4-FFF2-40B4-BE49-F238E27FC236}">
                        <a16:creationId xmlns="" xmlns:a16="http://schemas.microsoft.com/office/drawing/2014/main" id="{AEDC2406-B481-40A2-A3B8-6F7A2B26ADE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6" name="Rechthoek 165">
                      <a:extLst>
                        <a:ext uri="{FF2B5EF4-FFF2-40B4-BE49-F238E27FC236}">
                          <a16:creationId xmlns="" xmlns:a16="http://schemas.microsoft.com/office/drawing/2014/main" id="{A06D9F0A-2A2E-4B58-AD2C-253A4B32F2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7" name="Pijl: punthaak 166">
                      <a:extLst>
                        <a:ext uri="{FF2B5EF4-FFF2-40B4-BE49-F238E27FC236}">
                          <a16:creationId xmlns="" xmlns:a16="http://schemas.microsoft.com/office/drawing/2014/main" id="{4CA5F4AE-7161-47A4-B797-F15E16AA0FA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48" name="Groep 147">
                <a:extLst>
                  <a:ext uri="{FF2B5EF4-FFF2-40B4-BE49-F238E27FC236}">
                    <a16:creationId xmlns="" xmlns:a16="http://schemas.microsoft.com/office/drawing/2014/main" id="{C1435A54-EFA3-47F8-A225-E07EB3725A4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51" name="Rechthoek 150">
                  <a:extLst>
                    <a:ext uri="{FF2B5EF4-FFF2-40B4-BE49-F238E27FC236}">
                      <a16:creationId xmlns="" xmlns:a16="http://schemas.microsoft.com/office/drawing/2014/main" id="{ED55FDFF-E2B9-457E-A014-3C5E8DDB2CB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Groep 151">
                  <a:extLst>
                    <a:ext uri="{FF2B5EF4-FFF2-40B4-BE49-F238E27FC236}">
                      <a16:creationId xmlns="" xmlns:a16="http://schemas.microsoft.com/office/drawing/2014/main" id="{842B37B3-5A98-44DB-81CA-74FAB9DAFC2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53" name="Groep 152">
                    <a:extLst>
                      <a:ext uri="{FF2B5EF4-FFF2-40B4-BE49-F238E27FC236}">
                        <a16:creationId xmlns="" xmlns:a16="http://schemas.microsoft.com/office/drawing/2014/main" id="{62404637-3A2F-4643-93C2-F29FDE14C7F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57" name="Rechte verbindingslijn 156">
                      <a:extLst>
                        <a:ext uri="{FF2B5EF4-FFF2-40B4-BE49-F238E27FC236}">
                          <a16:creationId xmlns="" xmlns:a16="http://schemas.microsoft.com/office/drawing/2014/main" id="{D3558FC5-D9A5-4991-B767-A8633EF4A6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8" name="Rechte verbindingslijn 157">
                      <a:extLst>
                        <a:ext uri="{FF2B5EF4-FFF2-40B4-BE49-F238E27FC236}">
                          <a16:creationId xmlns="" xmlns:a16="http://schemas.microsoft.com/office/drawing/2014/main" id="{A022279D-351E-4148-9F92-2725B31668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9" name="Rechte verbindingslijn 158">
                      <a:extLst>
                        <a:ext uri="{FF2B5EF4-FFF2-40B4-BE49-F238E27FC236}">
                          <a16:creationId xmlns="" xmlns:a16="http://schemas.microsoft.com/office/drawing/2014/main" id="{06808A14-E65B-47E1-9C2E-E0C474E6C9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0" name="Rechte verbindingslijn 159">
                      <a:extLst>
                        <a:ext uri="{FF2B5EF4-FFF2-40B4-BE49-F238E27FC236}">
                          <a16:creationId xmlns="" xmlns:a16="http://schemas.microsoft.com/office/drawing/2014/main" id="{A847AF32-57F9-44FD-A3F4-1D8A9FD7C27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61" name="Rechte verbindingslijn 160">
                      <a:extLst>
                        <a:ext uri="{FF2B5EF4-FFF2-40B4-BE49-F238E27FC236}">
                          <a16:creationId xmlns="" xmlns:a16="http://schemas.microsoft.com/office/drawing/2014/main" id="{D03A1E49-ACE9-4A45-B6D3-90A4E2C8861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4" name="Groep 153">
                    <a:extLst>
                      <a:ext uri="{FF2B5EF4-FFF2-40B4-BE49-F238E27FC236}">
                        <a16:creationId xmlns="" xmlns:a16="http://schemas.microsoft.com/office/drawing/2014/main" id="{655BD636-1E77-4BB8-A9CB-8D8EEC93E2FB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5" name="Rechthoek 154">
                      <a:extLst>
                        <a:ext uri="{FF2B5EF4-FFF2-40B4-BE49-F238E27FC236}">
                          <a16:creationId xmlns="" xmlns:a16="http://schemas.microsoft.com/office/drawing/2014/main" id="{2C6AAB7B-28AC-4379-8D4D-305FD5386F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6" name="Pijl: punthaak 155">
                      <a:extLst>
                        <a:ext uri="{FF2B5EF4-FFF2-40B4-BE49-F238E27FC236}">
                          <a16:creationId xmlns="" xmlns:a16="http://schemas.microsoft.com/office/drawing/2014/main" id="{750382BF-FD49-4C90-BC09-7E29375F554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49" name="Rechthoek 148">
                <a:extLst>
                  <a:ext uri="{FF2B5EF4-FFF2-40B4-BE49-F238E27FC236}">
                    <a16:creationId xmlns="" xmlns:a16="http://schemas.microsoft.com/office/drawing/2014/main" id="{AA5C3240-B643-430F-AE17-77FA3D59A20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="" xmlns:a16="http://schemas.microsoft.com/office/drawing/2014/main" id="{F53E76A0-0C54-4624-A6E8-D0BED56C587B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25" name="Rechte verbindingslijn 124">
              <a:extLst>
                <a:ext uri="{FF2B5EF4-FFF2-40B4-BE49-F238E27FC236}">
                  <a16:creationId xmlns="" xmlns:a16="http://schemas.microsoft.com/office/drawing/2014/main" id="{ECD6D0B7-D594-4434-81C4-E627FE5EFC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6" name="Rechthoek 125">
              <a:extLst>
                <a:ext uri="{FF2B5EF4-FFF2-40B4-BE49-F238E27FC236}">
                  <a16:creationId xmlns="" xmlns:a16="http://schemas.microsoft.com/office/drawing/2014/main" id="{D869433A-48E8-46A6-B499-561E74CEF69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Ovaal 126">
              <a:extLst>
                <a:ext uri="{FF2B5EF4-FFF2-40B4-BE49-F238E27FC236}">
                  <a16:creationId xmlns="" xmlns:a16="http://schemas.microsoft.com/office/drawing/2014/main" id="{F90925CB-37ED-437C-B3F3-FCD451AA665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="" xmlns:a16="http://schemas.microsoft.com/office/drawing/2014/main" id="{68E93545-1B25-4835-9AE9-A7640DC87F8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Ovaal 128">
              <a:extLst>
                <a:ext uri="{FF2B5EF4-FFF2-40B4-BE49-F238E27FC236}">
                  <a16:creationId xmlns="" xmlns:a16="http://schemas.microsoft.com/office/drawing/2014/main" id="{E57A4B92-3962-4EEF-8AFB-33B44DBDADBB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="" xmlns:a16="http://schemas.microsoft.com/office/drawing/2014/main" id="{723B971B-0E6E-4A7C-B0F1-CA4D2740C7F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  <a:endParaRPr lang="en-US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Ovaal 130">
              <a:extLst>
                <a:ext uri="{FF2B5EF4-FFF2-40B4-BE49-F238E27FC236}">
                  <a16:creationId xmlns="" xmlns:a16="http://schemas.microsoft.com/office/drawing/2014/main" id="{251F8A97-D359-493E-AD30-B8ED32109089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="" xmlns:a16="http://schemas.microsoft.com/office/drawing/2014/main" id="{4C62EFA2-3C31-42F8-893C-B227B8EB090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noProof="0" dirty="0">
                  <a:solidFill>
                    <a:schemeClr val="accent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33" name="Ovaal 132">
              <a:extLst>
                <a:ext uri="{FF2B5EF4-FFF2-40B4-BE49-F238E27FC236}">
                  <a16:creationId xmlns="" xmlns:a16="http://schemas.microsoft.com/office/drawing/2014/main" id="{F5D489AA-BA22-4242-9FE4-FED82A5DA88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="" xmlns:a16="http://schemas.microsoft.com/office/drawing/2014/main" id="{4E783118-56C5-4CA6-9AAD-849E89A5F67F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35" name="Ovaal 134">
              <a:extLst>
                <a:ext uri="{FF2B5EF4-FFF2-40B4-BE49-F238E27FC236}">
                  <a16:creationId xmlns="" xmlns:a16="http://schemas.microsoft.com/office/drawing/2014/main" id="{D0F0223C-72CA-4C9B-96D8-D0457AA8F05E}"/>
                </a:ext>
              </a:extLst>
            </p:cNvPr>
            <p:cNvSpPr/>
            <p:nvPr userDrawn="1"/>
          </p:nvSpPr>
          <p:spPr>
            <a:xfrm>
              <a:off x="-3425006" y="36213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="" xmlns:a16="http://schemas.microsoft.com/office/drawing/2014/main" id="{7F099A17-C75B-4890-BAA7-95F1771E4E17}"/>
                </a:ext>
              </a:extLst>
            </p:cNvPr>
            <p:cNvSpPr/>
            <p:nvPr userDrawn="1"/>
          </p:nvSpPr>
          <p:spPr>
            <a:xfrm>
              <a:off x="-3059324" y="3621398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Ovaal 136">
              <a:extLst>
                <a:ext uri="{FF2B5EF4-FFF2-40B4-BE49-F238E27FC236}">
                  <a16:creationId xmlns="" xmlns:a16="http://schemas.microsoft.com/office/drawing/2014/main" id="{6712D3DB-DF2D-40DB-B8E2-1DCC4ED38F2E}"/>
                </a:ext>
              </a:extLst>
            </p:cNvPr>
            <p:cNvSpPr/>
            <p:nvPr userDrawn="1"/>
          </p:nvSpPr>
          <p:spPr>
            <a:xfrm>
              <a:off x="-3425006" y="39933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="" xmlns:a16="http://schemas.microsoft.com/office/drawing/2014/main" id="{FC14C370-DEF0-46ED-A8D8-8EE2831A2ABA}"/>
                </a:ext>
              </a:extLst>
            </p:cNvPr>
            <p:cNvSpPr/>
            <p:nvPr userDrawn="1"/>
          </p:nvSpPr>
          <p:spPr>
            <a:xfrm>
              <a:off x="-3059324" y="39933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14362" marR="0" lvl="6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98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Tabel 100%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tabel 8">
            <a:extLst>
              <a:ext uri="{FF2B5EF4-FFF2-40B4-BE49-F238E27FC236}">
                <a16:creationId xmlns="" xmlns:a16="http://schemas.microsoft.com/office/drawing/2014/main" id="{948EDE05-7D21-4873-8645-C9BA25EC1681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51144" y="1516347"/>
            <a:ext cx="11091600" cy="41364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grpSp>
        <p:nvGrpSpPr>
          <p:cNvPr id="8" name="Instructie">
            <a:extLst>
              <a:ext uri="{FF2B5EF4-FFF2-40B4-BE49-F238E27FC236}">
                <a16:creationId xmlns="" xmlns:a16="http://schemas.microsoft.com/office/drawing/2014/main" id="{5637B8E1-2ADC-4B1D-9118-26325E43DB7B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9" name="Meer informatie">
              <a:extLst>
                <a:ext uri="{FF2B5EF4-FFF2-40B4-BE49-F238E27FC236}">
                  <a16:creationId xmlns="" xmlns:a16="http://schemas.microsoft.com/office/drawing/2014/main" id="{A15D118E-3FD9-4598-81E6-B966C991216F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1" name="Freeform 101">
                <a:extLst>
                  <a:ext uri="{FF2B5EF4-FFF2-40B4-BE49-F238E27FC236}">
                    <a16:creationId xmlns="" xmlns:a16="http://schemas.microsoft.com/office/drawing/2014/main" id="{02225BA1-7860-4BBB-9FA5-67577ADAD0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="" xmlns:a16="http://schemas.microsoft.com/office/drawing/2014/main" id="{93CD01F2-42C8-4A19-AF4E-744C8DAF094E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" name="Rechte verbindingslijn 32">
                <a:extLst>
                  <a:ext uri="{FF2B5EF4-FFF2-40B4-BE49-F238E27FC236}">
                    <a16:creationId xmlns="" xmlns:a16="http://schemas.microsoft.com/office/drawing/2014/main" id="{88F6D502-CF0F-410E-8261-DEEFB64C92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" name="Rechthoek 9">
              <a:extLst>
                <a:ext uri="{FF2B5EF4-FFF2-40B4-BE49-F238E27FC236}">
                  <a16:creationId xmlns="" xmlns:a16="http://schemas.microsoft.com/office/drawing/2014/main" id="{544218AA-BB80-4CCE-B4C1-80266A4E8E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="" xmlns:a16="http://schemas.microsoft.com/office/drawing/2014/main" id="{953A2C58-6E96-46D2-95AF-7C2B9FF4E1C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" name="Rechte verbindingslijn 11">
              <a:extLst>
                <a:ext uri="{FF2B5EF4-FFF2-40B4-BE49-F238E27FC236}">
                  <a16:creationId xmlns="" xmlns:a16="http://schemas.microsoft.com/office/drawing/2014/main" id="{04DE9427-114E-40CA-B339-932D537B1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3" name="Rechte verbindingslijn 12">
              <a:extLst>
                <a:ext uri="{FF2B5EF4-FFF2-40B4-BE49-F238E27FC236}">
                  <a16:creationId xmlns="" xmlns:a16="http://schemas.microsoft.com/office/drawing/2014/main" id="{DD08AAC3-A7C3-48B4-B3F9-E1AFB1862C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" name="Rechthoek 13">
              <a:extLst>
                <a:ext uri="{FF2B5EF4-FFF2-40B4-BE49-F238E27FC236}">
                  <a16:creationId xmlns="" xmlns:a16="http://schemas.microsoft.com/office/drawing/2014/main" id="{2714C9CA-ED5A-4634-B4B0-447E85C944CC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="" xmlns:a16="http://schemas.microsoft.com/office/drawing/2014/main" id="{060F6B14-7A80-48EF-BA2C-8B4095574DE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="" xmlns:a16="http://schemas.microsoft.com/office/drawing/2014/main" id="{5331D83C-ACCC-4CFB-9920-AB24B71543BA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="" xmlns:a16="http://schemas.microsoft.com/office/drawing/2014/main" id="{7F1AE55F-4942-4890-BAEB-6EED05BB2693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="" xmlns:a16="http://schemas.microsoft.com/office/drawing/2014/main" id="{1364E89E-1E21-4867-88C2-878956EEACE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29" name="Rechte verbindingslijn 28">
                <a:extLst>
                  <a:ext uri="{FF2B5EF4-FFF2-40B4-BE49-F238E27FC236}">
                    <a16:creationId xmlns="" xmlns:a16="http://schemas.microsoft.com/office/drawing/2014/main" id="{8FA17AAA-3E60-4AEF-B047-DB8A3428741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0" name="Gelijkbenige driehoek 29">
                <a:extLst>
                  <a:ext uri="{FF2B5EF4-FFF2-40B4-BE49-F238E27FC236}">
                    <a16:creationId xmlns="" xmlns:a16="http://schemas.microsoft.com/office/drawing/2014/main" id="{9EC2049C-1B38-44EB-9CAE-04E3507CB41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" name="Rechte verbindingslijn 17">
              <a:extLst>
                <a:ext uri="{FF2B5EF4-FFF2-40B4-BE49-F238E27FC236}">
                  <a16:creationId xmlns="" xmlns:a16="http://schemas.microsoft.com/office/drawing/2014/main" id="{B9947DBD-2630-409B-A1C0-33A34ED420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9" name="Tabel icoon">
              <a:extLst>
                <a:ext uri="{FF2B5EF4-FFF2-40B4-BE49-F238E27FC236}">
                  <a16:creationId xmlns="" xmlns:a16="http://schemas.microsoft.com/office/drawing/2014/main" id="{C8994374-8F95-48DD-B6A6-91FF02293DF8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="" xmlns:a16="http://schemas.microsoft.com/office/drawing/2014/main" id="{B6E633A9-C59B-4743-9880-D7F87882350F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="" xmlns:a16="http://schemas.microsoft.com/office/drawing/2014/main" id="{A502196C-1911-49F8-A3F5-65AA9B6726A3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cxnSp>
            <p:nvCxnSpPr>
              <p:cNvPr id="22" name="Rechte verbindingslijn 21">
                <a:extLst>
                  <a:ext uri="{FF2B5EF4-FFF2-40B4-BE49-F238E27FC236}">
                    <a16:creationId xmlns="" xmlns:a16="http://schemas.microsoft.com/office/drawing/2014/main" id="{D5C30758-FA21-4D25-AF5A-157BE1FE5D53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>
                <a:extLst>
                  <a:ext uri="{FF2B5EF4-FFF2-40B4-BE49-F238E27FC236}">
                    <a16:creationId xmlns="" xmlns:a16="http://schemas.microsoft.com/office/drawing/2014/main" id="{1EBA2EB6-32AB-4CB9-ACFF-F864FB87FD0A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="" xmlns:a16="http://schemas.microsoft.com/office/drawing/2014/main" id="{5950FF7D-BF29-40E9-8DFA-58D4E6C535B4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>
                <a:extLst>
                  <a:ext uri="{FF2B5EF4-FFF2-40B4-BE49-F238E27FC236}">
                    <a16:creationId xmlns="" xmlns:a16="http://schemas.microsoft.com/office/drawing/2014/main" id="{053B7798-711E-4ED2-966A-2F6497740A59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="" xmlns:a16="http://schemas.microsoft.com/office/drawing/2014/main" id="{75B9230A-3260-4ED3-A2C1-1152F7053E26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hthoek 26">
                <a:extLst>
                  <a:ext uri="{FF2B5EF4-FFF2-40B4-BE49-F238E27FC236}">
                    <a16:creationId xmlns="" xmlns:a16="http://schemas.microsoft.com/office/drawing/2014/main" id="{F5E1F82A-D12A-4D67-B404-07D515123DED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31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media 28">
            <a:extLst>
              <a:ext uri="{FF2B5EF4-FFF2-40B4-BE49-F238E27FC236}">
                <a16:creationId xmlns="" xmlns:a16="http://schemas.microsoft.com/office/drawing/2014/main" id="{F36C61BB-2617-4E70-9B53-3C549AF4E965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lang="nl-NL" noProof="0" dirty="0"/>
              <a:t>Klik op onderstaand pictogram</a:t>
            </a:r>
            <a:br>
              <a:rPr lang="nl-NL" noProof="0" dirty="0"/>
            </a:br>
            <a:r>
              <a:rPr lang="nl-NL" noProof="0" dirty="0"/>
              <a:t>om een video in te voegen.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="" xmlns:a16="http://schemas.microsoft.com/office/drawing/2014/main" id="{4DE55943-F88A-45DD-8837-BF768FF36FF5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0" y="5681815"/>
            <a:ext cx="12192000" cy="1176184"/>
          </a:xfrm>
          <a:solidFill>
            <a:schemeClr val="bg1"/>
          </a:solid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="" xmlns:a16="http://schemas.microsoft.com/office/drawing/2014/main" id="{B09D1710-7D45-4474-8DF6-196248E44435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-1"/>
            <a:ext cx="12192000" cy="1488625"/>
          </a:xfrm>
          <a:solidFill>
            <a:schemeClr val="bg1"/>
          </a:solid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="" xmlns:a16="http://schemas.microsoft.com/office/drawing/2014/main" id="{6BF048FD-9F89-402C-8F58-97776569A3A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0" y="0"/>
            <a:ext cx="551144" cy="6858000"/>
          </a:xfrm>
          <a:solidFill>
            <a:schemeClr val="bg1"/>
          </a:solid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="" xmlns:a16="http://schemas.microsoft.com/office/drawing/2014/main" id="{700A827B-1101-4996-9D21-DDE3A9AE13DB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1640856" y="0"/>
            <a:ext cx="551144" cy="6858000"/>
          </a:xfrm>
          <a:solidFill>
            <a:schemeClr val="bg1"/>
          </a:solid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100%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Raad voor het Openbaar Bestuur </a:t>
            </a:r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="" xmlns:a16="http://schemas.microsoft.com/office/drawing/2014/main" id="{FB95E267-D25F-4E64-B2B7-24D5D510911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679655" y="541000"/>
            <a:ext cx="961200" cy="41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5" r="205"/>
            </a:stretch>
          </a:blip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="" xmlns:a16="http://schemas.microsoft.com/office/drawing/2014/main" id="{39AF7427-0AE8-4EFA-9EB3-539E54E56623}"/>
              </a:ext>
            </a:extLst>
          </p:cNvPr>
          <p:cNvGrpSpPr/>
          <p:nvPr userDrawn="1"/>
        </p:nvGrpSpPr>
        <p:grpSpPr>
          <a:xfrm>
            <a:off x="12391601" y="0"/>
            <a:ext cx="3183678" cy="5320923"/>
            <a:chOff x="12391601" y="0"/>
            <a:chExt cx="3183678" cy="5320923"/>
          </a:xfrm>
        </p:grpSpPr>
        <p:grpSp>
          <p:nvGrpSpPr>
            <p:cNvPr id="14" name="Video icoon">
              <a:extLst>
                <a:ext uri="{FF2B5EF4-FFF2-40B4-BE49-F238E27FC236}">
                  <a16:creationId xmlns="" xmlns:a16="http://schemas.microsoft.com/office/drawing/2014/main" id="{3E266D47-B533-44BA-9686-63D9F94B8068}"/>
                </a:ext>
              </a:extLst>
            </p:cNvPr>
            <p:cNvGrpSpPr/>
            <p:nvPr userDrawn="1"/>
          </p:nvGrpSpPr>
          <p:grpSpPr>
            <a:xfrm>
              <a:off x="12757282" y="1266839"/>
              <a:ext cx="326087" cy="328143"/>
              <a:chOff x="8066315" y="1676399"/>
              <a:chExt cx="1371600" cy="1380253"/>
            </a:xfrm>
          </p:grpSpPr>
          <p:sp>
            <p:nvSpPr>
              <p:cNvPr id="52" name="Rechthoek 51">
                <a:extLst>
                  <a:ext uri="{FF2B5EF4-FFF2-40B4-BE49-F238E27FC236}">
                    <a16:creationId xmlns="" xmlns:a16="http://schemas.microsoft.com/office/drawing/2014/main" id="{C7C00787-5CFD-4A9F-ADB9-454ADF21ABC9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53" name="Vrije vorm 112">
                <a:extLst>
                  <a:ext uri="{FF2B5EF4-FFF2-40B4-BE49-F238E27FC236}">
                    <a16:creationId xmlns="" xmlns:a16="http://schemas.microsoft.com/office/drawing/2014/main" id="{D0E79654-1EAC-44F6-BE43-DC0054C65790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54" name="Vrije vorm 113">
                <a:extLst>
                  <a:ext uri="{FF2B5EF4-FFF2-40B4-BE49-F238E27FC236}">
                    <a16:creationId xmlns="" xmlns:a16="http://schemas.microsoft.com/office/drawing/2014/main" id="{BF3283C4-21CE-4252-90B0-DD9A7872F1BD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5" name="Rechthoek 14">
              <a:extLst>
                <a:ext uri="{FF2B5EF4-FFF2-40B4-BE49-F238E27FC236}">
                  <a16:creationId xmlns="" xmlns:a16="http://schemas.microsoft.com/office/drawing/2014/main" id="{059986D0-0EC4-4934-AFF6-38A14CC86978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="" xmlns:a16="http://schemas.microsoft.com/office/drawing/2014/main" id="{5C88F203-5AC4-46B7-83C8-59B0020F800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="" xmlns:a16="http://schemas.microsoft.com/office/drawing/2014/main" id="{C90FE4DF-C93B-4459-BA86-DFB18FB065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>
              <a:extLst>
                <a:ext uri="{FF2B5EF4-FFF2-40B4-BE49-F238E27FC236}">
                  <a16:creationId xmlns="" xmlns:a16="http://schemas.microsoft.com/office/drawing/2014/main" id="{95341AB8-32FF-4861-8CAE-C23BD6D38E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231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9" name="Rechthoek 18">
              <a:extLst>
                <a:ext uri="{FF2B5EF4-FFF2-40B4-BE49-F238E27FC236}">
                  <a16:creationId xmlns="" xmlns:a16="http://schemas.microsoft.com/office/drawing/2014/main" id="{9FE730A0-8134-4BDB-8D23-5248F983DBD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="" xmlns:a16="http://schemas.microsoft.com/office/drawing/2014/main" id="{AA4358BB-5D18-4576-8781-025943FD992F}"/>
                </a:ext>
              </a:extLst>
            </p:cNvPr>
            <p:cNvGrpSpPr/>
            <p:nvPr userDrawn="1"/>
          </p:nvGrpSpPr>
          <p:grpSpPr>
            <a:xfrm>
              <a:off x="12396764" y="4419767"/>
              <a:ext cx="3178515" cy="901156"/>
              <a:chOff x="12396764" y="4439101"/>
              <a:chExt cx="3178515" cy="901156"/>
            </a:xfrm>
          </p:grpSpPr>
          <p:grpSp>
            <p:nvGrpSpPr>
              <p:cNvPr id="47" name="Meer informatie">
                <a:extLst>
                  <a:ext uri="{FF2B5EF4-FFF2-40B4-BE49-F238E27FC236}">
                    <a16:creationId xmlns="" xmlns:a16="http://schemas.microsoft.com/office/drawing/2014/main" id="{E1303929-24F2-4EF3-A685-8DC6BF9FC47A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49" name="Freeform 101">
                  <a:extLst>
                    <a:ext uri="{FF2B5EF4-FFF2-40B4-BE49-F238E27FC236}">
                      <a16:creationId xmlns="" xmlns:a16="http://schemas.microsoft.com/office/drawing/2014/main" id="{D3EEF664-ED02-4736-8B54-D5F1D1337A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100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="" xmlns:a16="http://schemas.microsoft.com/office/drawing/2014/main" id="{87081D03-5CC1-4E4A-AC89-554A2C2E5D4D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51" name="Rechte verbindingslijn 50">
                  <a:extLst>
                    <a:ext uri="{FF2B5EF4-FFF2-40B4-BE49-F238E27FC236}">
                      <a16:creationId xmlns="" xmlns:a16="http://schemas.microsoft.com/office/drawing/2014/main" id="{551A996B-752A-44D8-A159-C3F89BC87CB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48" name="Rechte verbindingslijn 47">
                <a:extLst>
                  <a:ext uri="{FF2B5EF4-FFF2-40B4-BE49-F238E27FC236}">
                    <a16:creationId xmlns="" xmlns:a16="http://schemas.microsoft.com/office/drawing/2014/main" id="{72691F09-D617-48B3-B7E4-C90AC03E6BC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" name="Ovaal 20">
              <a:extLst>
                <a:ext uri="{FF2B5EF4-FFF2-40B4-BE49-F238E27FC236}">
                  <a16:creationId xmlns="" xmlns:a16="http://schemas.microsoft.com/office/drawing/2014/main" id="{CACB4770-61B0-42A6-9995-DD6995B19E2D}"/>
                </a:ext>
              </a:extLst>
            </p:cNvPr>
            <p:cNvSpPr/>
            <p:nvPr userDrawn="1"/>
          </p:nvSpPr>
          <p:spPr>
            <a:xfrm>
              <a:off x="12391601" y="18507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="" xmlns:a16="http://schemas.microsoft.com/office/drawing/2014/main" id="{89E54F85-8063-438C-869A-C5B676951368}"/>
                </a:ext>
              </a:extLst>
            </p:cNvPr>
            <p:cNvSpPr/>
            <p:nvPr userDrawn="1"/>
          </p:nvSpPr>
          <p:spPr>
            <a:xfrm>
              <a:off x="12757282" y="1916840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="" xmlns:a16="http://schemas.microsoft.com/office/drawing/2014/main" id="{8BAEA8B1-CB61-4821-9650-D74899A1B07B}"/>
                </a:ext>
              </a:extLst>
            </p:cNvPr>
            <p:cNvGrpSpPr/>
            <p:nvPr userDrawn="1"/>
          </p:nvGrpSpPr>
          <p:grpSpPr>
            <a:xfrm>
              <a:off x="12757282" y="2328929"/>
              <a:ext cx="825500" cy="209550"/>
              <a:chOff x="13504624" y="2482850"/>
              <a:chExt cx="825500" cy="209550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="" xmlns:a16="http://schemas.microsoft.com/office/drawing/2014/main" id="{2143283C-9114-451D-8354-97B9AC4F4FB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45" name="Rechte verbindingslijn 44">
                <a:extLst>
                  <a:ext uri="{FF2B5EF4-FFF2-40B4-BE49-F238E27FC236}">
                    <a16:creationId xmlns="" xmlns:a16="http://schemas.microsoft.com/office/drawing/2014/main" id="{FA3F3D5C-4102-46E6-871E-2100788C929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6" name="Gelijkbenige driehoek 45">
                <a:extLst>
                  <a:ext uri="{FF2B5EF4-FFF2-40B4-BE49-F238E27FC236}">
                    <a16:creationId xmlns="" xmlns:a16="http://schemas.microsoft.com/office/drawing/2014/main" id="{0F0F8A8A-4F29-459E-812F-82ACEBF7EF5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="" xmlns:a16="http://schemas.microsoft.com/office/drawing/2014/main" id="{FF1A6626-BD60-4DF7-9D05-D3A5FE7A4DB1}"/>
                </a:ext>
              </a:extLst>
            </p:cNvPr>
            <p:cNvSpPr/>
            <p:nvPr userDrawn="1"/>
          </p:nvSpPr>
          <p:spPr>
            <a:xfrm>
              <a:off x="12391601" y="276233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="" xmlns:a16="http://schemas.microsoft.com/office/drawing/2014/main" id="{601CC9A3-29D9-4449-828A-56332511FDD1}"/>
                </a:ext>
              </a:extLst>
            </p:cNvPr>
            <p:cNvSpPr/>
            <p:nvPr userDrawn="1"/>
          </p:nvSpPr>
          <p:spPr>
            <a:xfrm>
              <a:off x="12757283" y="2828393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="" xmlns:a16="http://schemas.microsoft.com/office/drawing/2014/main" id="{0C4BCB18-0392-42F2-B6E1-581E4FAC46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4168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7" name="Groep 26">
              <a:extLst>
                <a:ext uri="{FF2B5EF4-FFF2-40B4-BE49-F238E27FC236}">
                  <a16:creationId xmlns="" xmlns:a16="http://schemas.microsoft.com/office/drawing/2014/main" id="{E5C21438-B72F-4940-8908-5C8690FAC23E}"/>
                </a:ext>
              </a:extLst>
            </p:cNvPr>
            <p:cNvGrpSpPr/>
            <p:nvPr userDrawn="1"/>
          </p:nvGrpSpPr>
          <p:grpSpPr>
            <a:xfrm>
              <a:off x="12696514" y="3671523"/>
              <a:ext cx="514284" cy="612918"/>
              <a:chOff x="12682980" y="3403241"/>
              <a:chExt cx="622284" cy="741632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="" xmlns:a16="http://schemas.microsoft.com/office/drawing/2014/main" id="{50A91213-9185-4E9E-8D11-DD1153E8CDAA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="" xmlns:a16="http://schemas.microsoft.com/office/drawing/2014/main" id="{1A17C45E-0CA5-4911-9889-EEF21D9A2FA7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="" xmlns:a16="http://schemas.microsoft.com/office/drawing/2014/main" id="{B56416B7-A5A0-4A17-A4D9-B8B289B3759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="" xmlns:a16="http://schemas.microsoft.com/office/drawing/2014/main" id="{C5601FD3-EBB1-4B49-86F0-B4F7C795E54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="" xmlns:a16="http://schemas.microsoft.com/office/drawing/2014/main" id="{27DF7C60-4B77-414E-A131-4D3D7D74CF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="" xmlns:a16="http://schemas.microsoft.com/office/drawing/2014/main" id="{93D5630C-5343-4744-89E7-7EF9E3F672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="" xmlns:a16="http://schemas.microsoft.com/office/drawing/2014/main" id="{B2918423-48C6-49D8-ABFD-E951B5BAF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="" xmlns:a16="http://schemas.microsoft.com/office/drawing/2014/main" id="{68F91B52-FCD8-4258-9506-99FD018D3DA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="" xmlns:a16="http://schemas.microsoft.com/office/drawing/2014/main" id="{96EF18AC-7B16-435D-B59D-C923CCD58E6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="" xmlns:a16="http://schemas.microsoft.com/office/drawing/2014/main" id="{141AF386-4F4A-4E8F-9ED2-61CDB8D61E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="" xmlns:a16="http://schemas.microsoft.com/office/drawing/2014/main" id="{7AC31E5F-E645-41E2-8B57-E5139FD3967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="" xmlns:a16="http://schemas.microsoft.com/office/drawing/2014/main" id="{4E5DD9A6-4751-47FA-AD8C-6D7402ABDED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="" xmlns:a16="http://schemas.microsoft.com/office/drawing/2014/main" id="{62185D89-C5CF-4FF6-A347-D2616B82E0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="" xmlns:a16="http://schemas.microsoft.com/office/drawing/2014/main" id="{51D215B9-6BEB-4894-AB0D-9ECF98939C2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="" xmlns:a16="http://schemas.microsoft.com/office/drawing/2014/main" id="{A78E9716-054D-4BC6-BE1E-7F4B0DE807F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="" xmlns:a16="http://schemas.microsoft.com/office/drawing/2014/main" id="{DFC0B7A6-AD5E-43E9-A7AE-2043E750493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5" name="Tijdelijke aanduiding voor verticale tekst 2">
            <a:extLst>
              <a:ext uri="{FF2B5EF4-FFF2-40B4-BE49-F238E27FC236}">
                <a16:creationId xmlns="" xmlns:a16="http://schemas.microsoft.com/office/drawing/2014/main" id="{BCD4DCBE-AC2C-4EED-8FB3-E984FA4ED18D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0" y="6811200"/>
            <a:ext cx="12193200" cy="46800"/>
          </a:xfrm>
          <a:gradFill>
            <a:gsLst>
              <a:gs pos="0">
                <a:schemeClr val="accent1"/>
              </a:gs>
              <a:gs pos="49500">
                <a:srgbClr val="328293"/>
              </a:gs>
              <a:gs pos="100000">
                <a:schemeClr val="accent2"/>
              </a:gs>
            </a:gsLst>
            <a:lin ang="0" scaled="0"/>
          </a:grad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20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>
        <p:tmplLst>
          <p:tmpl>
            <p:tnLst>
              <p:par>
                <p:cTn presetID="2" presetClass="exit" presetSubtype="4" accel="100000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750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xit" presetSubtype="1" accel="100000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750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0-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xit" presetSubtype="8" accel="100000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75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0-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xit" presetSubtype="2" accel="100000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750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1+ppt_w/2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" grpId="0"/>
      <p:bldP spid="83" grpId="0"/>
      <p:bldP spid="84" grpId="0"/>
      <p:bldP spid="12" grpId="0" animBg="1">
        <p:tmplLst>
          <p:tmpl>
            <p:tnLst>
              <p:par>
                <p:cTn presetID="2" presetClass="exit" presetSubtype="1" accel="100000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750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0-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2" presetClass="exit" presetSubtype="4" accel="100000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750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VER">
            <a:extLst>
              <a:ext uri="{FF2B5EF4-FFF2-40B4-BE49-F238E27FC236}">
                <a16:creationId xmlns="" xmlns:a16="http://schemas.microsoft.com/office/drawing/2014/main" id="{F3144156-35A3-4793-B206-8E47F1A71B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pic>
        <p:nvPicPr>
          <p:cNvPr id="34" name="Tijdelijke aanduiding voor afbeelding 13">
            <a:extLst>
              <a:ext uri="{FF2B5EF4-FFF2-40B4-BE49-F238E27FC236}">
                <a16:creationId xmlns="" xmlns:a16="http://schemas.microsoft.com/office/drawing/2014/main" id="{C9663D3A-9DC1-4096-983F-B92957122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" y="0"/>
            <a:ext cx="12799311" cy="485168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0575C7F1-FC74-40D5-8CEF-7CC78C42322B}"/>
              </a:ext>
            </a:extLst>
          </p:cNvPr>
          <p:cNvSpPr/>
          <p:nvPr userDrawn="1"/>
        </p:nvSpPr>
        <p:spPr>
          <a:xfrm>
            <a:off x="0" y="4830673"/>
            <a:ext cx="12193200" cy="126000"/>
          </a:xfrm>
          <a:prstGeom prst="rect">
            <a:avLst/>
          </a:prstGeom>
          <a:gradFill>
            <a:gsLst>
              <a:gs pos="0">
                <a:schemeClr val="accent1"/>
              </a:gs>
              <a:gs pos="49500">
                <a:srgbClr val="32829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="" xmlns:a16="http://schemas.microsoft.com/office/drawing/2014/main" id="{F6E3DD8D-5114-48FD-A4E8-B2A6A471170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-1" y="4956013"/>
            <a:ext cx="6126269" cy="1901987"/>
          </a:xfrm>
          <a:gradFill>
            <a:gsLst>
              <a:gs pos="59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wrap="square" lIns="540000" tIns="0" rIns="0" bIns="936000"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Bedankt voor uw aandacht!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="" xmlns:a16="http://schemas.microsoft.com/office/drawing/2014/main" id="{7E74A3F3-D5FD-49C3-A24C-8A5497A84739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51144" y="6068331"/>
            <a:ext cx="3979291" cy="304699"/>
          </a:xfrm>
          <a:noFill/>
        </p:spPr>
        <p:txBody>
          <a:bodyPr vert="horz" wrap="square" lIns="0" tIns="0" rIns="0" bIns="0" anchor="b">
            <a:sp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Naam | Email | Telefoon</a:t>
            </a:r>
          </a:p>
        </p:txBody>
      </p:sp>
    </p:spTree>
    <p:extLst>
      <p:ext uri="{BB962C8B-B14F-4D97-AF65-F5344CB8AC3E}">
        <p14:creationId xmlns:p14="http://schemas.microsoft.com/office/powerpoint/2010/main" val="31519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6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2852 -3.7037E-6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B5F3-2C49-4E2D-AB6C-BD149A13E656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4FB6-841D-49DE-BEA6-5895B45379E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78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edit 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71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STRUCTIES: Feedback aanleve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D8BDCCE3-C9BF-43FB-A9C6-0E04BD088A9A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 dirty="0">
              <a:solidFill>
                <a:schemeClr val="tx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95ECD5CE-F4FE-452A-951F-2EABB08FF745}"/>
              </a:ext>
            </a:extLst>
          </p:cNvPr>
          <p:cNvSpPr/>
          <p:nvPr userDrawn="1"/>
        </p:nvSpPr>
        <p:spPr>
          <a:xfrm>
            <a:off x="701536" y="1571501"/>
            <a:ext cx="10800649" cy="435649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1200" kern="1200" cap="none" baseline="0" dirty="0">
                <a:solidFill>
                  <a:srgbClr val="303E48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Beste </a:t>
            </a:r>
            <a:r>
              <a:rPr lang="nl-NL" sz="1200" kern="1200" cap="none" baseline="0" dirty="0" err="1">
                <a:solidFill>
                  <a:srgbClr val="303E48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Wenny</a:t>
            </a:r>
            <a:r>
              <a:rPr lang="nl-NL" sz="1200" kern="1200" cap="none" baseline="0" dirty="0">
                <a:solidFill>
                  <a:srgbClr val="303E48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Bij PPT Solutions communiceren we feedback met opmerkingen in PowerPoint.</a:t>
            </a:r>
            <a:b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Wanneer u feedback heeft wat betrekking heeft op een dia in de presentatie, ga dan naar de desbetreffende dia en volg de volgende stappen: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NL" sz="1000" kern="1200" cap="none" baseline="0" dirty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000" kern="1200" cap="none" baseline="0" dirty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100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sz="1000" dirty="0">
              <a:solidFill>
                <a:srgbClr val="303E4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6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200" dirty="0">
                <a:solidFill>
                  <a:srgbClr val="303E48"/>
                </a:solidFill>
                <a:ea typeface="Open Sans" panose="020B0606030504020204" pitchFamily="34" charset="0"/>
                <a:cs typeface="Calibri" panose="020F0502020204030204" pitchFamily="34" charset="0"/>
              </a:rPr>
              <a:t>Antwoorden</a:t>
            </a: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Deze stappen kunt u uitvoeren door de gehele presentatie en eventueel ook antwoord geven op onze communicatie via opmerkingen.</a:t>
            </a:r>
            <a:b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kern="1200" cap="none" baseline="0" dirty="0">
                <a:solidFill>
                  <a:srgbClr val="303E4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volgende stappen kunt u uitvoeren om antwoord te geven op evt. opmerkingen of om naar de vorige/volgende opmerking in de presentatie te gaan: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91861E7F-88C7-473E-BB0F-FA4E34696DC8}"/>
              </a:ext>
            </a:extLst>
          </p:cNvPr>
          <p:cNvSpPr txBox="1"/>
          <p:nvPr userDrawn="1"/>
        </p:nvSpPr>
        <p:spPr>
          <a:xfrm>
            <a:off x="1110428" y="2257839"/>
            <a:ext cx="4833347" cy="265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Boven in je scherm, in de werkbalk, selecteer je het tabje </a:t>
            </a:r>
            <a:r>
              <a:rPr lang="nl-NL" sz="1000" b="1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‘Invoegen’.</a:t>
            </a:r>
          </a:p>
        </p:txBody>
      </p:sp>
      <p:sp>
        <p:nvSpPr>
          <p:cNvPr id="9" name="Ovaal 8">
            <a:extLst>
              <a:ext uri="{FF2B5EF4-FFF2-40B4-BE49-F238E27FC236}">
                <a16:creationId xmlns="" xmlns:a16="http://schemas.microsoft.com/office/drawing/2014/main" id="{ABA1FBF8-EDEA-4039-80A7-6A6D27B61A77}"/>
              </a:ext>
            </a:extLst>
          </p:cNvPr>
          <p:cNvSpPr/>
          <p:nvPr userDrawn="1"/>
        </p:nvSpPr>
        <p:spPr>
          <a:xfrm>
            <a:off x="696791" y="2246539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13F83BE3-9CA0-4122-9961-95A5A0F3FB2F}"/>
              </a:ext>
            </a:extLst>
          </p:cNvPr>
          <p:cNvSpPr txBox="1"/>
          <p:nvPr userDrawn="1"/>
        </p:nvSpPr>
        <p:spPr>
          <a:xfrm>
            <a:off x="1110428" y="2737815"/>
            <a:ext cx="4833347" cy="2880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Klik op de knop </a:t>
            </a:r>
            <a:r>
              <a:rPr lang="nl-NL" sz="1000" b="1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‘Nieuwe opmerking’.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="" xmlns:a16="http://schemas.microsoft.com/office/drawing/2014/main" id="{D3B50A4B-4773-40A6-9AEE-E193D4DB9BD6}"/>
              </a:ext>
            </a:extLst>
          </p:cNvPr>
          <p:cNvSpPr/>
          <p:nvPr userDrawn="1"/>
        </p:nvSpPr>
        <p:spPr>
          <a:xfrm>
            <a:off x="696791" y="2737815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45A583B3-D2D1-4BE9-BBE4-D44D8D9A7829}"/>
              </a:ext>
            </a:extLst>
          </p:cNvPr>
          <p:cNvSpPr txBox="1"/>
          <p:nvPr userDrawn="1"/>
        </p:nvSpPr>
        <p:spPr>
          <a:xfrm>
            <a:off x="1110428" y="3233318"/>
            <a:ext cx="5682125" cy="29142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Er verschijnt nu een klein spreekwolkje op de slide en het venster voor opmerkingen opent zich aan de zijkant.</a:t>
            </a:r>
          </a:p>
          <a:p>
            <a:pPr>
              <a:lnSpc>
                <a:spcPct val="90000"/>
              </a:lnSpc>
            </a:pPr>
            <a:r>
              <a:rPr lang="nl-NL" sz="1000" b="1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Typ uw feedback in het tekst vak in het venster voor opmerkingen.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="" xmlns:a16="http://schemas.microsoft.com/office/drawing/2014/main" id="{60169D40-BEF8-4387-83A6-C6929733956F}"/>
              </a:ext>
            </a:extLst>
          </p:cNvPr>
          <p:cNvSpPr/>
          <p:nvPr userDrawn="1"/>
        </p:nvSpPr>
        <p:spPr>
          <a:xfrm>
            <a:off x="696791" y="3229091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="" xmlns:a16="http://schemas.microsoft.com/office/drawing/2014/main" id="{0E13452B-4695-4201-9D3E-FE4710058DAD}"/>
              </a:ext>
            </a:extLst>
          </p:cNvPr>
          <p:cNvSpPr txBox="1"/>
          <p:nvPr userDrawn="1"/>
        </p:nvSpPr>
        <p:spPr>
          <a:xfrm>
            <a:off x="1110428" y="3727984"/>
            <a:ext cx="7306977" cy="2880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Wanneer u dit gedaan heeft, kunt u het spreekwolkje op de juiste plaats op de dia slepen. </a:t>
            </a:r>
            <a:br>
              <a:rPr lang="nl-NL" sz="1000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000" b="1" dirty="0">
                <a:solidFill>
                  <a:srgbClr val="44546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Zo is het voor ons duidelijk op welk deel van de content, op de dia, uw feedback betrekking heeft.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="" xmlns:a16="http://schemas.microsoft.com/office/drawing/2014/main" id="{0430919E-F44F-41DD-AA27-86E0AF4DA393}"/>
              </a:ext>
            </a:extLst>
          </p:cNvPr>
          <p:cNvSpPr/>
          <p:nvPr userDrawn="1"/>
        </p:nvSpPr>
        <p:spPr>
          <a:xfrm>
            <a:off x="696791" y="3720367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="" xmlns:a16="http://schemas.microsoft.com/office/drawing/2014/main" id="{587EF602-1221-4BFF-A78D-D21811EE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968" y="2277214"/>
            <a:ext cx="1559400" cy="226683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C9FD1223-36F2-4602-9ED2-BF6CE709E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968" y="2742209"/>
            <a:ext cx="320762" cy="279243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pic>
        <p:nvPicPr>
          <p:cNvPr id="18" name="Afbeelding 17">
            <a:extLst>
              <a:ext uri="{FF2B5EF4-FFF2-40B4-BE49-F238E27FC236}">
                <a16:creationId xmlns="" xmlns:a16="http://schemas.microsoft.com/office/drawing/2014/main" id="{A47B09D0-1011-4094-9BD6-47AA32F6E1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969" y="3722858"/>
            <a:ext cx="1479282" cy="618333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pic>
        <p:nvPicPr>
          <p:cNvPr id="19" name="Afbeelding 18">
            <a:extLst>
              <a:ext uri="{FF2B5EF4-FFF2-40B4-BE49-F238E27FC236}">
                <a16:creationId xmlns="" xmlns:a16="http://schemas.microsoft.com/office/drawing/2014/main" id="{94DDB7AA-B57B-4920-A599-25DFA4AAB1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968" y="3220295"/>
            <a:ext cx="320761" cy="305623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grpSp>
        <p:nvGrpSpPr>
          <p:cNvPr id="20" name="Groep 19">
            <a:extLst>
              <a:ext uri="{FF2B5EF4-FFF2-40B4-BE49-F238E27FC236}">
                <a16:creationId xmlns="" xmlns:a16="http://schemas.microsoft.com/office/drawing/2014/main" id="{EE915324-D06A-478B-93D5-83A134A056FD}"/>
              </a:ext>
            </a:extLst>
          </p:cNvPr>
          <p:cNvGrpSpPr/>
          <p:nvPr userDrawn="1"/>
        </p:nvGrpSpPr>
        <p:grpSpPr>
          <a:xfrm>
            <a:off x="1110427" y="5258975"/>
            <a:ext cx="10532368" cy="787562"/>
            <a:chOff x="1020056" y="4938095"/>
            <a:chExt cx="10513169" cy="787562"/>
          </a:xfrm>
        </p:grpSpPr>
        <p:sp>
          <p:nvSpPr>
            <p:cNvPr id="21" name="Tekstvak 20">
              <a:extLst>
                <a:ext uri="{FF2B5EF4-FFF2-40B4-BE49-F238E27FC236}">
                  <a16:creationId xmlns="" xmlns:a16="http://schemas.microsoft.com/office/drawing/2014/main" id="{AB0E6B07-548D-4AEF-98FB-B988F9B5D7B3}"/>
                </a:ext>
              </a:extLst>
            </p:cNvPr>
            <p:cNvSpPr txBox="1"/>
            <p:nvPr/>
          </p:nvSpPr>
          <p:spPr>
            <a:xfrm>
              <a:off x="1020057" y="4938095"/>
              <a:ext cx="10513168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 dirty="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en u een opmerking van PPT Solutions ziet staan, Kunt u antwoorden door</a:t>
              </a:r>
              <a:br>
                <a:rPr lang="nl-NL" sz="1000" dirty="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1000" b="1" dirty="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Onder de opmerking, waar een tekst vak staat met de beschrijving ‘Beantwoorden’, uw antwoord te typen.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="" xmlns:a16="http://schemas.microsoft.com/office/drawing/2014/main" id="{187A5F29-E9CF-4EB3-A213-AD472362AFB1}"/>
                </a:ext>
              </a:extLst>
            </p:cNvPr>
            <p:cNvSpPr txBox="1"/>
            <p:nvPr/>
          </p:nvSpPr>
          <p:spPr>
            <a:xfrm>
              <a:off x="1020056" y="5437625"/>
              <a:ext cx="10513168" cy="2880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nl-NL" sz="1000" dirty="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Wanneer het venster voor opmerkingen is geopend zijn in de rechter bovenhoek twee knopjes zichtbaar.</a:t>
              </a:r>
              <a:br>
                <a:rPr lang="nl-NL" sz="1000" dirty="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nl-NL" sz="1000" b="1" dirty="0">
                  <a:solidFill>
                    <a:srgbClr val="44546A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Met het linker knopje gaat u naar de vorige opmerking in de presentatie en met het rechter knopje gaat u naar de volgende.</a:t>
              </a:r>
            </a:p>
          </p:txBody>
        </p:sp>
      </p:grpSp>
      <p:pic>
        <p:nvPicPr>
          <p:cNvPr id="23" name="Afbeelding 22">
            <a:extLst>
              <a:ext uri="{FF2B5EF4-FFF2-40B4-BE49-F238E27FC236}">
                <a16:creationId xmlns="" xmlns:a16="http://schemas.microsoft.com/office/drawing/2014/main" id="{F1F51A0F-D8F8-4EFF-9A8D-768629090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968" y="5235698"/>
            <a:ext cx="1086516" cy="342308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pic>
        <p:nvPicPr>
          <p:cNvPr id="24" name="Afbeelding 23">
            <a:extLst>
              <a:ext uri="{FF2B5EF4-FFF2-40B4-BE49-F238E27FC236}">
                <a16:creationId xmlns="" xmlns:a16="http://schemas.microsoft.com/office/drawing/2014/main" id="{E485764C-C5AF-4E48-AAE8-FC597546EDE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969" y="5727700"/>
            <a:ext cx="599218" cy="338072"/>
          </a:xfrm>
          <a:prstGeom prst="rect">
            <a:avLst/>
          </a:prstGeom>
          <a:ln w="3175">
            <a:solidFill>
              <a:srgbClr val="E7E6E6"/>
            </a:solidFill>
          </a:ln>
        </p:spPr>
      </p:pic>
      <p:sp>
        <p:nvSpPr>
          <p:cNvPr id="25" name="Tijdelijke aanduiding voor tekst 58">
            <a:extLst>
              <a:ext uri="{FF2B5EF4-FFF2-40B4-BE49-F238E27FC236}">
                <a16:creationId xmlns="" xmlns:a16="http://schemas.microsoft.com/office/drawing/2014/main" id="{B1985646-E81E-4957-B2CC-8894AB5E6FB5}"/>
              </a:ext>
            </a:extLst>
          </p:cNvPr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dirty="0">
              <a:latin typeface="+mn-lt"/>
            </a:endParaRP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="" xmlns:a16="http://schemas.microsoft.com/office/drawing/2014/main" id="{58684138-372F-48E9-B7E1-240B06E9D5D5}"/>
              </a:ext>
            </a:extLst>
          </p:cNvPr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="" xmlns:a16="http://schemas.microsoft.com/office/drawing/2014/main" id="{4475DE2B-F287-4540-9128-84BFA16D5AD5}"/>
              </a:ext>
            </a:extLst>
          </p:cNvPr>
          <p:cNvSpPr/>
          <p:nvPr userDrawn="1"/>
        </p:nvSpPr>
        <p:spPr>
          <a:xfrm>
            <a:off x="706702" y="5258338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="" xmlns:a16="http://schemas.microsoft.com/office/drawing/2014/main" id="{ACA1C6D5-4835-4AD0-BD3A-9295F029E75B}"/>
              </a:ext>
            </a:extLst>
          </p:cNvPr>
          <p:cNvSpPr/>
          <p:nvPr userDrawn="1"/>
        </p:nvSpPr>
        <p:spPr>
          <a:xfrm>
            <a:off x="706702" y="5749614"/>
            <a:ext cx="288558" cy="288032"/>
          </a:xfrm>
          <a:prstGeom prst="ellipse">
            <a:avLst/>
          </a:prstGeom>
          <a:solidFill>
            <a:srgbClr val="009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000" b="1" cap="all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="" xmlns:a16="http://schemas.microsoft.com/office/drawing/2014/main" id="{A9F6F05C-1320-4D33-9FEF-3A6ACA0B215F}"/>
              </a:ext>
            </a:extLst>
          </p:cNvPr>
          <p:cNvCxnSpPr>
            <a:cxnSpLocks/>
          </p:cNvCxnSpPr>
          <p:nvPr userDrawn="1"/>
        </p:nvCxnSpPr>
        <p:spPr>
          <a:xfrm>
            <a:off x="698500" y="2636193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="" xmlns:a16="http://schemas.microsoft.com/office/drawing/2014/main" id="{DFC2F157-26F3-4969-8B80-F6EF53C93B42}"/>
              </a:ext>
            </a:extLst>
          </p:cNvPr>
          <p:cNvCxnSpPr>
            <a:cxnSpLocks/>
          </p:cNvCxnSpPr>
          <p:nvPr userDrawn="1"/>
        </p:nvCxnSpPr>
        <p:spPr>
          <a:xfrm>
            <a:off x="698500" y="3127469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="" xmlns:a16="http://schemas.microsoft.com/office/drawing/2014/main" id="{61F68AA0-30E5-40EE-BD98-0F1CEE6D6F18}"/>
              </a:ext>
            </a:extLst>
          </p:cNvPr>
          <p:cNvCxnSpPr>
            <a:cxnSpLocks/>
          </p:cNvCxnSpPr>
          <p:nvPr userDrawn="1"/>
        </p:nvCxnSpPr>
        <p:spPr>
          <a:xfrm>
            <a:off x="698500" y="3618745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="" xmlns:a16="http://schemas.microsoft.com/office/drawing/2014/main" id="{EBDC20EA-15F9-4C61-947D-EB6E0BC056DD}"/>
              </a:ext>
            </a:extLst>
          </p:cNvPr>
          <p:cNvCxnSpPr>
            <a:cxnSpLocks/>
          </p:cNvCxnSpPr>
          <p:nvPr userDrawn="1"/>
        </p:nvCxnSpPr>
        <p:spPr>
          <a:xfrm>
            <a:off x="698500" y="4445304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="" xmlns:a16="http://schemas.microsoft.com/office/drawing/2014/main" id="{B1267E48-345D-404C-A92D-761EE1D4EAB3}"/>
              </a:ext>
            </a:extLst>
          </p:cNvPr>
          <p:cNvCxnSpPr>
            <a:cxnSpLocks/>
          </p:cNvCxnSpPr>
          <p:nvPr userDrawn="1"/>
        </p:nvCxnSpPr>
        <p:spPr>
          <a:xfrm>
            <a:off x="707612" y="5647992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="" xmlns:a16="http://schemas.microsoft.com/office/drawing/2014/main" id="{D458CE1D-651B-4ADC-B561-1BC3F3C45D82}"/>
              </a:ext>
            </a:extLst>
          </p:cNvPr>
          <p:cNvCxnSpPr>
            <a:cxnSpLocks/>
          </p:cNvCxnSpPr>
          <p:nvPr userDrawn="1"/>
        </p:nvCxnSpPr>
        <p:spPr>
          <a:xfrm>
            <a:off x="707612" y="6139268"/>
            <a:ext cx="9933177" cy="0"/>
          </a:xfrm>
          <a:prstGeom prst="line">
            <a:avLst/>
          </a:prstGeom>
          <a:ln w="12700" cap="rnd">
            <a:solidFill>
              <a:srgbClr val="D5D5D5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="" xmlns:a16="http://schemas.microsoft.com/office/drawing/2014/main" id="{505E2C39-D0C8-4180-83C4-69FC98D3B3E7}"/>
              </a:ext>
            </a:extLst>
          </p:cNvPr>
          <p:cNvSpPr txBox="1"/>
          <p:nvPr userDrawn="1"/>
        </p:nvSpPr>
        <p:spPr>
          <a:xfrm>
            <a:off x="693962" y="701501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0" dirty="0">
                <a:solidFill>
                  <a:srgbClr val="0096A5"/>
                </a:solidFill>
                <a:latin typeface="+mj-lt"/>
              </a:rPr>
              <a:t>Feedback aanleveren</a:t>
            </a:r>
            <a:endParaRPr lang="en-US" sz="2400" b="0" dirty="0">
              <a:solidFill>
                <a:srgbClr val="0096A5"/>
              </a:solidFill>
              <a:latin typeface="+mj-lt"/>
            </a:endParaRPr>
          </a:p>
        </p:txBody>
      </p:sp>
      <p:sp>
        <p:nvSpPr>
          <p:cNvPr id="39" name="Vrije vorm 308">
            <a:extLst>
              <a:ext uri="{FF2B5EF4-FFF2-40B4-BE49-F238E27FC236}">
                <a16:creationId xmlns="" xmlns:a16="http://schemas.microsoft.com/office/drawing/2014/main" id="{6750858D-5CE8-4E8F-913D-B7E3DD4F2446}"/>
              </a:ext>
            </a:extLst>
          </p:cNvPr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 noProof="0" dirty="0">
              <a:solidFill>
                <a:prstClr val="black"/>
              </a:solidFill>
            </a:endParaRPr>
          </a:p>
        </p:txBody>
      </p:sp>
      <p:sp>
        <p:nvSpPr>
          <p:cNvPr id="35" name="Rechthoek 34">
            <a:hlinkClick r:id="rId8"/>
            <a:extLst>
              <a:ext uri="{FF2B5EF4-FFF2-40B4-BE49-F238E27FC236}">
                <a16:creationId xmlns="" xmlns:a16="http://schemas.microsoft.com/office/drawing/2014/main" id="{B785C515-30AB-4B34-97F6-6198ACD43D90}"/>
              </a:ext>
            </a:extLst>
          </p:cNvPr>
          <p:cNvSpPr/>
          <p:nvPr userDrawn="1"/>
        </p:nvSpPr>
        <p:spPr>
          <a:xfrm>
            <a:off x="10208368" y="-1"/>
            <a:ext cx="1983633" cy="19972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kstvak 39">
            <a:extLst>
              <a:ext uri="{FF2B5EF4-FFF2-40B4-BE49-F238E27FC236}">
                <a16:creationId xmlns="" xmlns:a16="http://schemas.microsoft.com/office/drawing/2014/main" id="{4A462FA7-CAC1-4228-B85C-1CAE28159A26}"/>
              </a:ext>
            </a:extLst>
          </p:cNvPr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nl-NL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Feedback aanleveren</a:t>
            </a:r>
          </a:p>
        </p:txBody>
      </p:sp>
    </p:spTree>
    <p:extLst>
      <p:ext uri="{BB962C8B-B14F-4D97-AF65-F5344CB8AC3E}">
        <p14:creationId xmlns:p14="http://schemas.microsoft.com/office/powerpoint/2010/main" val="220096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hthoek 10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nl-NL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YouTube links</a:t>
            </a:r>
          </a:p>
        </p:txBody>
      </p:sp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" name="Tekstvak 6"/>
          <p:cNvSpPr txBox="1"/>
          <p:nvPr userDrawn="1"/>
        </p:nvSpPr>
        <p:spPr>
          <a:xfrm>
            <a:off x="693962" y="692697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b="0" kern="1200" cap="all" baseline="0" noProof="0" dirty="0">
                <a:solidFill>
                  <a:srgbClr val="0096A5"/>
                </a:solidFill>
                <a:latin typeface="+mj-lt"/>
                <a:ea typeface="+mj-ea"/>
                <a:cs typeface="+mj-cs"/>
              </a:rPr>
              <a:t>Video instructies – YouTube links</a:t>
            </a:r>
          </a:p>
        </p:txBody>
      </p:sp>
      <p:cxnSp>
        <p:nvCxnSpPr>
          <p:cNvPr id="49" name="Rechte verbindingslijn 48"/>
          <p:cNvCxnSpPr/>
          <p:nvPr userDrawn="1"/>
        </p:nvCxnSpPr>
        <p:spPr>
          <a:xfrm>
            <a:off x="3394123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 userDrawn="1"/>
        </p:nvCxnSpPr>
        <p:spPr>
          <a:xfrm>
            <a:off x="6094285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>
            <a:cxnSpLocks/>
          </p:cNvCxnSpPr>
          <p:nvPr userDrawn="1"/>
        </p:nvCxnSpPr>
        <p:spPr>
          <a:xfrm flipH="1">
            <a:off x="672268" y="3879057"/>
            <a:ext cx="8122180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2">
            <a:hlinkClick r:id="" action="ppaction://noaction"/>
          </p:cNvPr>
          <p:cNvSpPr txBox="1"/>
          <p:nvPr userDrawn="1"/>
        </p:nvSpPr>
        <p:spPr>
          <a:xfrm>
            <a:off x="1031406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/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Werken met Tekst Niveaus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https://youtu.be/hM16rifWsjU</a:t>
            </a:r>
          </a:p>
        </p:txBody>
      </p:sp>
      <p:sp>
        <p:nvSpPr>
          <p:cNvPr id="72" name="H2">
            <a:hlinkClick r:id="" action="ppaction://noaction"/>
          </p:cNvPr>
          <p:cNvSpPr txBox="1"/>
          <p:nvPr userDrawn="1"/>
        </p:nvSpPr>
        <p:spPr>
          <a:xfrm>
            <a:off x="3781120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/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Afbeeldingen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https://youtu.be/09yTK-OTEPA</a:t>
            </a:r>
          </a:p>
        </p:txBody>
      </p:sp>
      <p:sp>
        <p:nvSpPr>
          <p:cNvPr id="73" name="H2">
            <a:hlinkClick r:id="" action="ppaction://noaction"/>
          </p:cNvPr>
          <p:cNvSpPr txBox="1"/>
          <p:nvPr userDrawn="1"/>
        </p:nvSpPr>
        <p:spPr>
          <a:xfrm>
            <a:off x="6481282" y="2742907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/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Grafieken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https://youtu.be/fbByse1_RSY</a:t>
            </a:r>
          </a:p>
        </p:txBody>
      </p:sp>
      <p:grpSp>
        <p:nvGrpSpPr>
          <p:cNvPr id="79" name="Grafiek icoon"/>
          <p:cNvGrpSpPr/>
          <p:nvPr userDrawn="1"/>
        </p:nvGrpSpPr>
        <p:grpSpPr>
          <a:xfrm>
            <a:off x="7264959" y="2184002"/>
            <a:ext cx="358817" cy="389873"/>
            <a:chOff x="12468049" y="1754144"/>
            <a:chExt cx="339072" cy="369091"/>
          </a:xfrm>
        </p:grpSpPr>
        <p:sp>
          <p:nvSpPr>
            <p:cNvPr id="80" name="Rechthoek 79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81" name="Rechthoek 80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82" name="Rechthoek 8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</p:grpSp>
      <p:sp>
        <p:nvSpPr>
          <p:cNvPr id="83" name="H2">
            <a:hlinkClick r:id="" action="ppaction://noaction"/>
          </p:cNvPr>
          <p:cNvSpPr txBox="1"/>
          <p:nvPr userDrawn="1"/>
        </p:nvSpPr>
        <p:spPr>
          <a:xfrm>
            <a:off x="1066304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/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Tabellen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https://youtu.be/IIjbiKAotek</a:t>
            </a:r>
          </a:p>
        </p:txBody>
      </p:sp>
      <p:sp>
        <p:nvSpPr>
          <p:cNvPr id="84" name="H2">
            <a:hlinkClick r:id="" action="ppaction://noaction"/>
          </p:cNvPr>
          <p:cNvSpPr txBox="1"/>
          <p:nvPr userDrawn="1"/>
        </p:nvSpPr>
        <p:spPr>
          <a:xfrm>
            <a:off x="3816019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Instructie:</a:t>
            </a:r>
            <a: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/>
            </a:r>
            <a:br>
              <a:rPr lang="nl-NL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Werken met Video’s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https://youtu.be/H_4HH09zxC0</a:t>
            </a:r>
          </a:p>
        </p:txBody>
      </p:sp>
      <p:sp>
        <p:nvSpPr>
          <p:cNvPr id="85" name="H2">
            <a:hlinkClick r:id="" action="ppaction://noaction"/>
          </p:cNvPr>
          <p:cNvSpPr txBox="1"/>
          <p:nvPr userDrawn="1"/>
        </p:nvSpPr>
        <p:spPr>
          <a:xfrm>
            <a:off x="6516180" y="4962341"/>
            <a:ext cx="1970671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nl-NL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nl-NL" sz="1200" noProof="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nl-NL" sz="1200" noProof="0" dirty="0">
                <a:solidFill>
                  <a:schemeClr val="tx2"/>
                </a:solidFill>
                <a:latin typeface="+mj-lt"/>
              </a:rPr>
              <a:t/>
            </a:r>
            <a:br>
              <a:rPr lang="nl-NL" sz="1200" noProof="0" dirty="0">
                <a:solidFill>
                  <a:schemeClr val="tx2"/>
                </a:solidFill>
                <a:latin typeface="+mj-lt"/>
              </a:rPr>
            </a:br>
            <a:r>
              <a:rPr lang="nl-NL" sz="1200" kern="1200" noProof="0" dirty="0">
                <a:solidFill>
                  <a:srgbClr val="44546A"/>
                </a:solidFill>
                <a:latin typeface="Oswald" panose="02000503000000000000" pitchFamily="2" charset="0"/>
                <a:ea typeface="+mn-ea"/>
                <a:cs typeface="+mn-cs"/>
              </a:rPr>
              <a:t>Meer Tips &amp; Tricks</a:t>
            </a: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nl-NL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www.pptsolutions.nl</a:t>
            </a:r>
          </a:p>
        </p:txBody>
      </p:sp>
      <p:grpSp>
        <p:nvGrpSpPr>
          <p:cNvPr id="86" name="Tabel icoon"/>
          <p:cNvGrpSpPr/>
          <p:nvPr userDrawn="1"/>
        </p:nvGrpSpPr>
        <p:grpSpPr>
          <a:xfrm>
            <a:off x="1808088" y="4385924"/>
            <a:ext cx="447825" cy="403759"/>
            <a:chOff x="6072040" y="3376043"/>
            <a:chExt cx="1227920" cy="1109109"/>
          </a:xfrm>
        </p:grpSpPr>
        <p:sp>
          <p:nvSpPr>
            <p:cNvPr id="87" name="Rechthoek 86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88" name="Rechthoek 87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cxnSp>
          <p:nvCxnSpPr>
            <p:cNvPr id="89" name="Rechte verbindingslijn 88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hthoek 93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</p:grpSp>
      <p:grpSp>
        <p:nvGrpSpPr>
          <p:cNvPr id="97" name="Video icoon"/>
          <p:cNvGrpSpPr/>
          <p:nvPr userDrawn="1"/>
        </p:nvGrpSpPr>
        <p:grpSpPr>
          <a:xfrm>
            <a:off x="4603376" y="4392447"/>
            <a:ext cx="401285" cy="403079"/>
            <a:chOff x="8066315" y="1676399"/>
            <a:chExt cx="1371600" cy="1380253"/>
          </a:xfrm>
        </p:grpSpPr>
        <p:sp>
          <p:nvSpPr>
            <p:cNvPr id="98" name="Rechthoek 97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99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  <p:sp>
          <p:nvSpPr>
            <p:cNvPr id="100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 dirty="0"/>
            </a:p>
          </p:txBody>
        </p:sp>
      </p:grpSp>
      <p:sp>
        <p:nvSpPr>
          <p:cNvPr id="101" name="Freeform 17"/>
          <p:cNvSpPr>
            <a:spLocks noEditPoints="1"/>
          </p:cNvSpPr>
          <p:nvPr userDrawn="1"/>
        </p:nvSpPr>
        <p:spPr bwMode="auto">
          <a:xfrm>
            <a:off x="7294860" y="4392446"/>
            <a:ext cx="409961" cy="409214"/>
          </a:xfrm>
          <a:custGeom>
            <a:avLst/>
            <a:gdLst>
              <a:gd name="T0" fmla="*/ 281 w 445"/>
              <a:gd name="T1" fmla="*/ 374 h 445"/>
              <a:gd name="T2" fmla="*/ 320 w 445"/>
              <a:gd name="T3" fmla="*/ 366 h 445"/>
              <a:gd name="T4" fmla="*/ 297 w 445"/>
              <a:gd name="T5" fmla="*/ 330 h 445"/>
              <a:gd name="T6" fmla="*/ 98 w 445"/>
              <a:gd name="T7" fmla="*/ 344 h 445"/>
              <a:gd name="T8" fmla="*/ 175 w 445"/>
              <a:gd name="T9" fmla="*/ 390 h 445"/>
              <a:gd name="T10" fmla="*/ 147 w 445"/>
              <a:gd name="T11" fmla="*/ 329 h 445"/>
              <a:gd name="T12" fmla="*/ 171 w 445"/>
              <a:gd name="T13" fmla="*/ 324 h 445"/>
              <a:gd name="T14" fmla="*/ 200 w 445"/>
              <a:gd name="T15" fmla="*/ 384 h 445"/>
              <a:gd name="T16" fmla="*/ 234 w 445"/>
              <a:gd name="T17" fmla="*/ 392 h 445"/>
              <a:gd name="T18" fmla="*/ 265 w 445"/>
              <a:gd name="T19" fmla="*/ 349 h 445"/>
              <a:gd name="T20" fmla="*/ 310 w 445"/>
              <a:gd name="T21" fmla="*/ 232 h 445"/>
              <a:gd name="T22" fmla="*/ 306 w 445"/>
              <a:gd name="T23" fmla="*/ 290 h 445"/>
              <a:gd name="T24" fmla="*/ 358 w 445"/>
              <a:gd name="T25" fmla="*/ 330 h 445"/>
              <a:gd name="T26" fmla="*/ 393 w 445"/>
              <a:gd name="T27" fmla="*/ 260 h 445"/>
              <a:gd name="T28" fmla="*/ 159 w 445"/>
              <a:gd name="T29" fmla="*/ 232 h 445"/>
              <a:gd name="T30" fmla="*/ 201 w 445"/>
              <a:gd name="T31" fmla="*/ 295 h 445"/>
              <a:gd name="T32" fmla="*/ 284 w 445"/>
              <a:gd name="T33" fmla="*/ 268 h 445"/>
              <a:gd name="T34" fmla="*/ 48 w 445"/>
              <a:gd name="T35" fmla="*/ 232 h 445"/>
              <a:gd name="T36" fmla="*/ 62 w 445"/>
              <a:gd name="T37" fmla="*/ 292 h 445"/>
              <a:gd name="T38" fmla="*/ 98 w 445"/>
              <a:gd name="T39" fmla="*/ 317 h 445"/>
              <a:gd name="T40" fmla="*/ 139 w 445"/>
              <a:gd name="T41" fmla="*/ 281 h 445"/>
              <a:gd name="T42" fmla="*/ 48 w 445"/>
              <a:gd name="T43" fmla="*/ 232 h 445"/>
              <a:gd name="T44" fmla="*/ 223 w 445"/>
              <a:gd name="T45" fmla="*/ 148 h 445"/>
              <a:gd name="T46" fmla="*/ 162 w 445"/>
              <a:gd name="T47" fmla="*/ 173 h 445"/>
              <a:gd name="T48" fmla="*/ 284 w 445"/>
              <a:gd name="T49" fmla="*/ 173 h 445"/>
              <a:gd name="T50" fmla="*/ 69 w 445"/>
              <a:gd name="T51" fmla="*/ 138 h 445"/>
              <a:gd name="T52" fmla="*/ 48 w 445"/>
              <a:gd name="T53" fmla="*/ 208 h 445"/>
              <a:gd name="T54" fmla="*/ 143 w 445"/>
              <a:gd name="T55" fmla="*/ 137 h 445"/>
              <a:gd name="T56" fmla="*/ 82 w 445"/>
              <a:gd name="T57" fmla="*/ 117 h 445"/>
              <a:gd name="T58" fmla="*/ 302 w 445"/>
              <a:gd name="T59" fmla="*/ 136 h 445"/>
              <a:gd name="T60" fmla="*/ 396 w 445"/>
              <a:gd name="T61" fmla="*/ 208 h 445"/>
              <a:gd name="T62" fmla="*/ 373 w 445"/>
              <a:gd name="T63" fmla="*/ 133 h 445"/>
              <a:gd name="T64" fmla="*/ 281 w 445"/>
              <a:gd name="T65" fmla="*/ 71 h 445"/>
              <a:gd name="T66" fmla="*/ 319 w 445"/>
              <a:gd name="T67" fmla="*/ 105 h 445"/>
              <a:gd name="T68" fmla="*/ 296 w 445"/>
              <a:gd name="T69" fmla="*/ 64 h 445"/>
              <a:gd name="T70" fmla="*/ 146 w 445"/>
              <a:gd name="T71" fmla="*/ 65 h 445"/>
              <a:gd name="T72" fmla="*/ 121 w 445"/>
              <a:gd name="T73" fmla="*/ 108 h 445"/>
              <a:gd name="T74" fmla="*/ 165 w 445"/>
              <a:gd name="T75" fmla="*/ 72 h 445"/>
              <a:gd name="T76" fmla="*/ 212 w 445"/>
              <a:gd name="T77" fmla="*/ 52 h 445"/>
              <a:gd name="T78" fmla="*/ 180 w 445"/>
              <a:gd name="T79" fmla="*/ 96 h 445"/>
              <a:gd name="T80" fmla="*/ 238 w 445"/>
              <a:gd name="T81" fmla="*/ 124 h 445"/>
              <a:gd name="T82" fmla="*/ 255 w 445"/>
              <a:gd name="T83" fmla="*/ 75 h 445"/>
              <a:gd name="T84" fmla="*/ 223 w 445"/>
              <a:gd name="T85" fmla="*/ 49 h 445"/>
              <a:gd name="T86" fmla="*/ 293 w 445"/>
              <a:gd name="T87" fmla="*/ 11 h 445"/>
              <a:gd name="T88" fmla="*/ 380 w 445"/>
              <a:gd name="T89" fmla="*/ 65 h 445"/>
              <a:gd name="T90" fmla="*/ 433 w 445"/>
              <a:gd name="T91" fmla="*/ 151 h 445"/>
              <a:gd name="T92" fmla="*/ 442 w 445"/>
              <a:gd name="T93" fmla="*/ 258 h 445"/>
              <a:gd name="T94" fmla="*/ 402 w 445"/>
              <a:gd name="T95" fmla="*/ 353 h 445"/>
              <a:gd name="T96" fmla="*/ 325 w 445"/>
              <a:gd name="T97" fmla="*/ 420 h 445"/>
              <a:gd name="T98" fmla="*/ 223 w 445"/>
              <a:gd name="T99" fmla="*/ 445 h 445"/>
              <a:gd name="T100" fmla="*/ 120 w 445"/>
              <a:gd name="T101" fmla="*/ 420 h 445"/>
              <a:gd name="T102" fmla="*/ 43 w 445"/>
              <a:gd name="T103" fmla="*/ 353 h 445"/>
              <a:gd name="T104" fmla="*/ 2 w 445"/>
              <a:gd name="T105" fmla="*/ 258 h 445"/>
              <a:gd name="T106" fmla="*/ 11 w 445"/>
              <a:gd name="T107" fmla="*/ 151 h 445"/>
              <a:gd name="T108" fmla="*/ 66 w 445"/>
              <a:gd name="T109" fmla="*/ 65 h 445"/>
              <a:gd name="T110" fmla="*/ 152 w 445"/>
              <a:gd name="T111" fmla="*/ 11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5" h="445">
                <a:moveTo>
                  <a:pt x="297" y="330"/>
                </a:moveTo>
                <a:lnTo>
                  <a:pt x="289" y="353"/>
                </a:lnTo>
                <a:lnTo>
                  <a:pt x="281" y="374"/>
                </a:lnTo>
                <a:lnTo>
                  <a:pt x="270" y="390"/>
                </a:lnTo>
                <a:lnTo>
                  <a:pt x="296" y="380"/>
                </a:lnTo>
                <a:lnTo>
                  <a:pt x="320" y="366"/>
                </a:lnTo>
                <a:lnTo>
                  <a:pt x="342" y="350"/>
                </a:lnTo>
                <a:lnTo>
                  <a:pt x="319" y="339"/>
                </a:lnTo>
                <a:lnTo>
                  <a:pt x="297" y="330"/>
                </a:lnTo>
                <a:close/>
                <a:moveTo>
                  <a:pt x="147" y="329"/>
                </a:moveTo>
                <a:lnTo>
                  <a:pt x="120" y="337"/>
                </a:lnTo>
                <a:lnTo>
                  <a:pt x="98" y="344"/>
                </a:lnTo>
                <a:lnTo>
                  <a:pt x="121" y="364"/>
                </a:lnTo>
                <a:lnTo>
                  <a:pt x="146" y="379"/>
                </a:lnTo>
                <a:lnTo>
                  <a:pt x="175" y="390"/>
                </a:lnTo>
                <a:lnTo>
                  <a:pt x="165" y="373"/>
                </a:lnTo>
                <a:lnTo>
                  <a:pt x="155" y="352"/>
                </a:lnTo>
                <a:lnTo>
                  <a:pt x="147" y="329"/>
                </a:lnTo>
                <a:close/>
                <a:moveTo>
                  <a:pt x="238" y="320"/>
                </a:moveTo>
                <a:lnTo>
                  <a:pt x="203" y="320"/>
                </a:lnTo>
                <a:lnTo>
                  <a:pt x="171" y="324"/>
                </a:lnTo>
                <a:lnTo>
                  <a:pt x="180" y="349"/>
                </a:lnTo>
                <a:lnTo>
                  <a:pt x="190" y="368"/>
                </a:lnTo>
                <a:lnTo>
                  <a:pt x="200" y="384"/>
                </a:lnTo>
                <a:lnTo>
                  <a:pt x="212" y="392"/>
                </a:lnTo>
                <a:lnTo>
                  <a:pt x="223" y="396"/>
                </a:lnTo>
                <a:lnTo>
                  <a:pt x="234" y="392"/>
                </a:lnTo>
                <a:lnTo>
                  <a:pt x="245" y="384"/>
                </a:lnTo>
                <a:lnTo>
                  <a:pt x="255" y="368"/>
                </a:lnTo>
                <a:lnTo>
                  <a:pt x="265" y="349"/>
                </a:lnTo>
                <a:lnTo>
                  <a:pt x="273" y="325"/>
                </a:lnTo>
                <a:lnTo>
                  <a:pt x="238" y="320"/>
                </a:lnTo>
                <a:close/>
                <a:moveTo>
                  <a:pt x="310" y="232"/>
                </a:moveTo>
                <a:lnTo>
                  <a:pt x="309" y="254"/>
                </a:lnTo>
                <a:lnTo>
                  <a:pt x="308" y="272"/>
                </a:lnTo>
                <a:lnTo>
                  <a:pt x="306" y="290"/>
                </a:lnTo>
                <a:lnTo>
                  <a:pt x="302" y="306"/>
                </a:lnTo>
                <a:lnTo>
                  <a:pt x="331" y="316"/>
                </a:lnTo>
                <a:lnTo>
                  <a:pt x="358" y="330"/>
                </a:lnTo>
                <a:lnTo>
                  <a:pt x="373" y="308"/>
                </a:lnTo>
                <a:lnTo>
                  <a:pt x="385" y="285"/>
                </a:lnTo>
                <a:lnTo>
                  <a:pt x="393" y="260"/>
                </a:lnTo>
                <a:lnTo>
                  <a:pt x="396" y="232"/>
                </a:lnTo>
                <a:lnTo>
                  <a:pt x="310" y="232"/>
                </a:lnTo>
                <a:close/>
                <a:moveTo>
                  <a:pt x="159" y="232"/>
                </a:moveTo>
                <a:lnTo>
                  <a:pt x="162" y="267"/>
                </a:lnTo>
                <a:lnTo>
                  <a:pt x="166" y="299"/>
                </a:lnTo>
                <a:lnTo>
                  <a:pt x="201" y="295"/>
                </a:lnTo>
                <a:lnTo>
                  <a:pt x="239" y="295"/>
                </a:lnTo>
                <a:lnTo>
                  <a:pt x="278" y="301"/>
                </a:lnTo>
                <a:lnTo>
                  <a:pt x="284" y="268"/>
                </a:lnTo>
                <a:lnTo>
                  <a:pt x="286" y="232"/>
                </a:lnTo>
                <a:lnTo>
                  <a:pt x="159" y="232"/>
                </a:lnTo>
                <a:close/>
                <a:moveTo>
                  <a:pt x="48" y="232"/>
                </a:moveTo>
                <a:lnTo>
                  <a:pt x="50" y="255"/>
                </a:lnTo>
                <a:lnTo>
                  <a:pt x="56" y="275"/>
                </a:lnTo>
                <a:lnTo>
                  <a:pt x="62" y="292"/>
                </a:lnTo>
                <a:lnTo>
                  <a:pt x="71" y="308"/>
                </a:lnTo>
                <a:lnTo>
                  <a:pt x="82" y="324"/>
                </a:lnTo>
                <a:lnTo>
                  <a:pt x="98" y="317"/>
                </a:lnTo>
                <a:lnTo>
                  <a:pt x="119" y="311"/>
                </a:lnTo>
                <a:lnTo>
                  <a:pt x="142" y="304"/>
                </a:lnTo>
                <a:lnTo>
                  <a:pt x="139" y="281"/>
                </a:lnTo>
                <a:lnTo>
                  <a:pt x="137" y="257"/>
                </a:lnTo>
                <a:lnTo>
                  <a:pt x="135" y="232"/>
                </a:lnTo>
                <a:lnTo>
                  <a:pt x="48" y="232"/>
                </a:lnTo>
                <a:close/>
                <a:moveTo>
                  <a:pt x="278" y="141"/>
                </a:moveTo>
                <a:lnTo>
                  <a:pt x="250" y="146"/>
                </a:lnTo>
                <a:lnTo>
                  <a:pt x="223" y="148"/>
                </a:lnTo>
                <a:lnTo>
                  <a:pt x="193" y="146"/>
                </a:lnTo>
                <a:lnTo>
                  <a:pt x="166" y="143"/>
                </a:lnTo>
                <a:lnTo>
                  <a:pt x="162" y="173"/>
                </a:lnTo>
                <a:lnTo>
                  <a:pt x="159" y="208"/>
                </a:lnTo>
                <a:lnTo>
                  <a:pt x="286" y="208"/>
                </a:lnTo>
                <a:lnTo>
                  <a:pt x="284" y="173"/>
                </a:lnTo>
                <a:lnTo>
                  <a:pt x="278" y="141"/>
                </a:lnTo>
                <a:close/>
                <a:moveTo>
                  <a:pt x="82" y="117"/>
                </a:moveTo>
                <a:lnTo>
                  <a:pt x="69" y="138"/>
                </a:lnTo>
                <a:lnTo>
                  <a:pt x="59" y="160"/>
                </a:lnTo>
                <a:lnTo>
                  <a:pt x="51" y="184"/>
                </a:lnTo>
                <a:lnTo>
                  <a:pt x="48" y="208"/>
                </a:lnTo>
                <a:lnTo>
                  <a:pt x="135" y="208"/>
                </a:lnTo>
                <a:lnTo>
                  <a:pt x="138" y="172"/>
                </a:lnTo>
                <a:lnTo>
                  <a:pt x="143" y="137"/>
                </a:lnTo>
                <a:lnTo>
                  <a:pt x="119" y="131"/>
                </a:lnTo>
                <a:lnTo>
                  <a:pt x="99" y="124"/>
                </a:lnTo>
                <a:lnTo>
                  <a:pt x="82" y="117"/>
                </a:lnTo>
                <a:close/>
                <a:moveTo>
                  <a:pt x="358" y="111"/>
                </a:moveTo>
                <a:lnTo>
                  <a:pt x="331" y="125"/>
                </a:lnTo>
                <a:lnTo>
                  <a:pt x="302" y="136"/>
                </a:lnTo>
                <a:lnTo>
                  <a:pt x="308" y="171"/>
                </a:lnTo>
                <a:lnTo>
                  <a:pt x="310" y="208"/>
                </a:lnTo>
                <a:lnTo>
                  <a:pt x="396" y="208"/>
                </a:lnTo>
                <a:lnTo>
                  <a:pt x="393" y="183"/>
                </a:lnTo>
                <a:lnTo>
                  <a:pt x="385" y="158"/>
                </a:lnTo>
                <a:lnTo>
                  <a:pt x="373" y="133"/>
                </a:lnTo>
                <a:lnTo>
                  <a:pt x="358" y="111"/>
                </a:lnTo>
                <a:close/>
                <a:moveTo>
                  <a:pt x="270" y="54"/>
                </a:moveTo>
                <a:lnTo>
                  <a:pt x="281" y="71"/>
                </a:lnTo>
                <a:lnTo>
                  <a:pt x="289" y="90"/>
                </a:lnTo>
                <a:lnTo>
                  <a:pt x="297" y="113"/>
                </a:lnTo>
                <a:lnTo>
                  <a:pt x="319" y="105"/>
                </a:lnTo>
                <a:lnTo>
                  <a:pt x="342" y="95"/>
                </a:lnTo>
                <a:lnTo>
                  <a:pt x="320" y="77"/>
                </a:lnTo>
                <a:lnTo>
                  <a:pt x="296" y="64"/>
                </a:lnTo>
                <a:lnTo>
                  <a:pt x="270" y="54"/>
                </a:lnTo>
                <a:close/>
                <a:moveTo>
                  <a:pt x="175" y="54"/>
                </a:moveTo>
                <a:lnTo>
                  <a:pt x="146" y="65"/>
                </a:lnTo>
                <a:lnTo>
                  <a:pt x="121" y="80"/>
                </a:lnTo>
                <a:lnTo>
                  <a:pt x="98" y="99"/>
                </a:lnTo>
                <a:lnTo>
                  <a:pt x="121" y="108"/>
                </a:lnTo>
                <a:lnTo>
                  <a:pt x="149" y="115"/>
                </a:lnTo>
                <a:lnTo>
                  <a:pt x="155" y="91"/>
                </a:lnTo>
                <a:lnTo>
                  <a:pt x="165" y="72"/>
                </a:lnTo>
                <a:lnTo>
                  <a:pt x="175" y="54"/>
                </a:lnTo>
                <a:close/>
                <a:moveTo>
                  <a:pt x="223" y="49"/>
                </a:moveTo>
                <a:lnTo>
                  <a:pt x="212" y="52"/>
                </a:lnTo>
                <a:lnTo>
                  <a:pt x="200" y="61"/>
                </a:lnTo>
                <a:lnTo>
                  <a:pt x="190" y="75"/>
                </a:lnTo>
                <a:lnTo>
                  <a:pt x="180" y="96"/>
                </a:lnTo>
                <a:lnTo>
                  <a:pt x="171" y="120"/>
                </a:lnTo>
                <a:lnTo>
                  <a:pt x="203" y="124"/>
                </a:lnTo>
                <a:lnTo>
                  <a:pt x="238" y="124"/>
                </a:lnTo>
                <a:lnTo>
                  <a:pt x="273" y="120"/>
                </a:lnTo>
                <a:lnTo>
                  <a:pt x="265" y="95"/>
                </a:lnTo>
                <a:lnTo>
                  <a:pt x="255" y="75"/>
                </a:lnTo>
                <a:lnTo>
                  <a:pt x="245" y="61"/>
                </a:lnTo>
                <a:lnTo>
                  <a:pt x="234" y="52"/>
                </a:lnTo>
                <a:lnTo>
                  <a:pt x="223" y="49"/>
                </a:lnTo>
                <a:close/>
                <a:moveTo>
                  <a:pt x="223" y="0"/>
                </a:moveTo>
                <a:lnTo>
                  <a:pt x="259" y="3"/>
                </a:lnTo>
                <a:lnTo>
                  <a:pt x="293" y="11"/>
                </a:lnTo>
                <a:lnTo>
                  <a:pt x="325" y="25"/>
                </a:lnTo>
                <a:lnTo>
                  <a:pt x="354" y="42"/>
                </a:lnTo>
                <a:lnTo>
                  <a:pt x="380" y="65"/>
                </a:lnTo>
                <a:lnTo>
                  <a:pt x="402" y="90"/>
                </a:lnTo>
                <a:lnTo>
                  <a:pt x="420" y="120"/>
                </a:lnTo>
                <a:lnTo>
                  <a:pt x="433" y="151"/>
                </a:lnTo>
                <a:lnTo>
                  <a:pt x="442" y="186"/>
                </a:lnTo>
                <a:lnTo>
                  <a:pt x="445" y="222"/>
                </a:lnTo>
                <a:lnTo>
                  <a:pt x="442" y="258"/>
                </a:lnTo>
                <a:lnTo>
                  <a:pt x="433" y="292"/>
                </a:lnTo>
                <a:lnTo>
                  <a:pt x="420" y="325"/>
                </a:lnTo>
                <a:lnTo>
                  <a:pt x="402" y="353"/>
                </a:lnTo>
                <a:lnTo>
                  <a:pt x="380" y="379"/>
                </a:lnTo>
                <a:lnTo>
                  <a:pt x="354" y="402"/>
                </a:lnTo>
                <a:lnTo>
                  <a:pt x="325" y="420"/>
                </a:lnTo>
                <a:lnTo>
                  <a:pt x="293" y="434"/>
                </a:lnTo>
                <a:lnTo>
                  <a:pt x="259" y="441"/>
                </a:lnTo>
                <a:lnTo>
                  <a:pt x="223" y="445"/>
                </a:lnTo>
                <a:lnTo>
                  <a:pt x="187" y="441"/>
                </a:lnTo>
                <a:lnTo>
                  <a:pt x="152" y="434"/>
                </a:lnTo>
                <a:lnTo>
                  <a:pt x="120" y="420"/>
                </a:lnTo>
                <a:lnTo>
                  <a:pt x="91" y="402"/>
                </a:lnTo>
                <a:lnTo>
                  <a:pt x="66" y="379"/>
                </a:lnTo>
                <a:lnTo>
                  <a:pt x="43" y="353"/>
                </a:lnTo>
                <a:lnTo>
                  <a:pt x="25" y="325"/>
                </a:lnTo>
                <a:lnTo>
                  <a:pt x="11" y="292"/>
                </a:lnTo>
                <a:lnTo>
                  <a:pt x="2" y="258"/>
                </a:lnTo>
                <a:lnTo>
                  <a:pt x="0" y="222"/>
                </a:lnTo>
                <a:lnTo>
                  <a:pt x="2" y="186"/>
                </a:lnTo>
                <a:lnTo>
                  <a:pt x="11" y="151"/>
                </a:lnTo>
                <a:lnTo>
                  <a:pt x="25" y="120"/>
                </a:lnTo>
                <a:lnTo>
                  <a:pt x="43" y="90"/>
                </a:lnTo>
                <a:lnTo>
                  <a:pt x="66" y="65"/>
                </a:lnTo>
                <a:lnTo>
                  <a:pt x="91" y="42"/>
                </a:lnTo>
                <a:lnTo>
                  <a:pt x="120" y="25"/>
                </a:lnTo>
                <a:lnTo>
                  <a:pt x="152" y="11"/>
                </a:lnTo>
                <a:lnTo>
                  <a:pt x="187" y="3"/>
                </a:lnTo>
                <a:lnTo>
                  <a:pt x="223" y="0"/>
                </a:ln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noProof="0" dirty="0"/>
          </a:p>
        </p:txBody>
      </p:sp>
      <p:grpSp>
        <p:nvGrpSpPr>
          <p:cNvPr id="120" name="Knop uitleg"/>
          <p:cNvGrpSpPr/>
          <p:nvPr userDrawn="1"/>
        </p:nvGrpSpPr>
        <p:grpSpPr>
          <a:xfrm>
            <a:off x="9508901" y="2860359"/>
            <a:ext cx="1947767" cy="2037397"/>
            <a:chOff x="9275416" y="2755352"/>
            <a:chExt cx="1944216" cy="2037397"/>
          </a:xfrm>
        </p:grpSpPr>
        <p:sp>
          <p:nvSpPr>
            <p:cNvPr id="43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ep 41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36" name="Ovaal 35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kern="1200" noProof="0" dirty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deze dia in de diavoorstelling en klik</a:t>
                </a:r>
                <a:br>
                  <a:rPr lang="nl-NL" sz="1200" kern="1200" noProof="0" dirty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</a:br>
                <a:r>
                  <a:rPr lang="nl-NL" sz="1200" kern="1200" noProof="0" dirty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 de YouTube-link</a:t>
                </a:r>
                <a:endParaRPr lang="nl-NL" sz="1000" kern="1200" noProof="0" dirty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17" name="Groep 116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18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noProof="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9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noProof="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58" name="Tijdelijke aanduiding voor tekst 58"/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noProof="0" dirty="0"/>
          </a:p>
        </p:txBody>
      </p:sp>
      <p:cxnSp>
        <p:nvCxnSpPr>
          <p:cNvPr id="60" name="Rechte verbindingslijn 59"/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Vrije vorm 308"/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 noProof="0" dirty="0">
              <a:solidFill>
                <a:prstClr val="black"/>
              </a:solidFill>
            </a:endParaRPr>
          </a:p>
        </p:txBody>
      </p:sp>
      <p:grpSp>
        <p:nvGrpSpPr>
          <p:cNvPr id="4" name="Groep 3"/>
          <p:cNvGrpSpPr/>
          <p:nvPr userDrawn="1"/>
        </p:nvGrpSpPr>
        <p:grpSpPr>
          <a:xfrm>
            <a:off x="1630522" y="2276771"/>
            <a:ext cx="758666" cy="226154"/>
            <a:chOff x="1607118" y="2276771"/>
            <a:chExt cx="757283" cy="226154"/>
          </a:xfrm>
        </p:grpSpPr>
        <p:grpSp>
          <p:nvGrpSpPr>
            <p:cNvPr id="71" name="Groep 70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60" name="Groep 159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64" name="Rechte verbindingslijn 163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5" name="Rechte verbindingslijn 164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6" name="Rechte verbindingslijn 165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7" name="Rechte verbindingslijn 166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68" name="Rechte verbindingslijn 167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61" name="Groep 160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62" name="Rechthoek 161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4" name="Groep 73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51" name="Groep 150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55" name="Rechte verbindingslijn 154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6" name="Rechte verbindingslijn 155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7" name="Rechte verbindingslijn 156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8" name="Rechte verbindingslijn 157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59" name="Rechte verbindingslijn 158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52" name="Groep 151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53" name="Rechthoek 152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79" name="Groep 178"/>
          <p:cNvGrpSpPr/>
          <p:nvPr userDrawn="1"/>
        </p:nvGrpSpPr>
        <p:grpSpPr>
          <a:xfrm>
            <a:off x="4573974" y="2179391"/>
            <a:ext cx="369155" cy="398538"/>
            <a:chOff x="14466489" y="1001522"/>
            <a:chExt cx="290627" cy="314333"/>
          </a:xfrm>
        </p:grpSpPr>
        <p:sp>
          <p:nvSpPr>
            <p:cNvPr id="200" name="Rechthoek 199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al 200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202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203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4" name="Rechte verbindingslijn 203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5" name="Rechte verbindingslijn 204"/>
            <p:cNvCxnSpPr>
              <a:cxnSpLocks/>
              <a:stCxn id="203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8" name="HYPERLINKS"/>
          <p:cNvGrpSpPr/>
          <p:nvPr userDrawn="1"/>
        </p:nvGrpSpPr>
        <p:grpSpPr>
          <a:xfrm>
            <a:off x="674999" y="1599166"/>
            <a:ext cx="8081505" cy="4559785"/>
            <a:chOff x="673768" y="1599165"/>
            <a:chExt cx="8066773" cy="4559785"/>
          </a:xfrm>
        </p:grpSpPr>
        <p:sp>
          <p:nvSpPr>
            <p:cNvPr id="121" name="HYPERLINK">
              <a:hlinkClick r:id="rId2"/>
            </p:cNvPr>
            <p:cNvSpPr/>
            <p:nvPr userDrawn="1"/>
          </p:nvSpPr>
          <p:spPr>
            <a:xfrm>
              <a:off x="673768" y="1599165"/>
              <a:ext cx="2676295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HYPERLINK">
              <a:hlinkClick r:id="rId3"/>
            </p:cNvPr>
            <p:cNvSpPr/>
            <p:nvPr userDrawn="1"/>
          </p:nvSpPr>
          <p:spPr>
            <a:xfrm>
              <a:off x="3465094" y="1599165"/>
              <a:ext cx="257475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4" name="HYPERLINK">
              <a:hlinkClick r:id="rId4"/>
            </p:cNvPr>
            <p:cNvSpPr/>
            <p:nvPr userDrawn="1"/>
          </p:nvSpPr>
          <p:spPr>
            <a:xfrm>
              <a:off x="6148301" y="1599165"/>
              <a:ext cx="257475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5" name="HYPERLINK">
              <a:hlinkClick r:id="rId5"/>
            </p:cNvPr>
            <p:cNvSpPr/>
            <p:nvPr userDrawn="1"/>
          </p:nvSpPr>
          <p:spPr>
            <a:xfrm>
              <a:off x="673768" y="3932073"/>
              <a:ext cx="2676295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6" name="HYPERLINK">
              <a:hlinkClick r:id="rId6"/>
            </p:cNvPr>
            <p:cNvSpPr/>
            <p:nvPr userDrawn="1"/>
          </p:nvSpPr>
          <p:spPr>
            <a:xfrm>
              <a:off x="3454453" y="3932073"/>
              <a:ext cx="259084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27" name="HYPERLINK">
              <a:hlinkClick r:id="rId7"/>
            </p:cNvPr>
            <p:cNvSpPr/>
            <p:nvPr userDrawn="1"/>
          </p:nvSpPr>
          <p:spPr>
            <a:xfrm>
              <a:off x="6149692" y="3932073"/>
              <a:ext cx="2590849" cy="2226877"/>
            </a:xfrm>
            <a:prstGeom prst="rect">
              <a:avLst/>
            </a:prstGeom>
            <a:solidFill>
              <a:srgbClr val="F0F0F0">
                <a:alpha val="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3" name="Rechthoek 102">
            <a:hlinkClick r:id="rId7"/>
            <a:extLst>
              <a:ext uri="{FF2B5EF4-FFF2-40B4-BE49-F238E27FC236}">
                <a16:creationId xmlns="" xmlns:a16="http://schemas.microsoft.com/office/drawing/2014/main" id="{A74EDF85-9D78-4A54-895F-5F47F5DE6BF2}"/>
              </a:ext>
            </a:extLst>
          </p:cNvPr>
          <p:cNvSpPr/>
          <p:nvPr userDrawn="1"/>
        </p:nvSpPr>
        <p:spPr>
          <a:xfrm>
            <a:off x="10208368" y="-1"/>
            <a:ext cx="1983633" cy="19972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Titel slide</a:t>
            </a:r>
          </a:p>
        </p:txBody>
      </p:sp>
      <p:sp>
        <p:nvSpPr>
          <p:cNvPr id="5" name="COVER">
            <a:extLst>
              <a:ext uri="{FF2B5EF4-FFF2-40B4-BE49-F238E27FC236}">
                <a16:creationId xmlns="" xmlns:a16="http://schemas.microsoft.com/office/drawing/2014/main" id="{DB151FF8-2162-4AE9-92B5-891C23C9DB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Tijdelijke aanduiding voor afbeelding 12">
            <a:extLst>
              <a:ext uri="{FF2B5EF4-FFF2-40B4-BE49-F238E27FC236}">
                <a16:creationId xmlns="" xmlns:a16="http://schemas.microsoft.com/office/drawing/2014/main" id="{DEF6226D-8C82-4F76-8704-6E3B72161C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888686" cy="68580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="" xmlns:a16="http://schemas.microsoft.com/office/drawing/2014/main" id="{F165014B-8F81-4AE2-BF91-42AA4C47378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4956013"/>
            <a:ext cx="12191989" cy="1901987"/>
          </a:xfrm>
          <a:solidFill>
            <a:schemeClr val="bg1"/>
          </a:solidFill>
        </p:spPr>
        <p:txBody>
          <a:bodyPr vert="horz" wrap="square" lIns="540000" tIns="0" rIns="3960000" bIns="936000"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Titel van de presentatie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="" xmlns:a16="http://schemas.microsoft.com/office/drawing/2014/main" id="{E4DDEA12-25FA-4BDA-ABEB-34D2F13BDF6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51144" y="6068331"/>
            <a:ext cx="3979291" cy="304699"/>
          </a:xfrm>
          <a:noFill/>
        </p:spPr>
        <p:txBody>
          <a:bodyPr vert="horz" wrap="square" lIns="0" tIns="0" rIns="0" bIns="0" anchor="b">
            <a:sp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Naam | Datum</a:t>
            </a:r>
          </a:p>
        </p:txBody>
      </p:sp>
      <p:sp>
        <p:nvSpPr>
          <p:cNvPr id="28" name="Tijdelijke aanduiding voor verticale tekst 2">
            <a:extLst>
              <a:ext uri="{FF2B5EF4-FFF2-40B4-BE49-F238E27FC236}">
                <a16:creationId xmlns="" xmlns:a16="http://schemas.microsoft.com/office/drawing/2014/main" id="{E549AF4F-9D70-47AE-87FB-08321850CEA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0" y="4830673"/>
            <a:ext cx="12191989" cy="126000"/>
          </a:xfrm>
          <a:gradFill>
            <a:gsLst>
              <a:gs pos="0">
                <a:schemeClr val="accent1"/>
              </a:gs>
              <a:gs pos="49500">
                <a:srgbClr val="328293"/>
              </a:gs>
              <a:gs pos="100000">
                <a:schemeClr val="accent2"/>
              </a:gs>
            </a:gsLst>
            <a:lin ang="0" scaled="0"/>
          </a:gradFill>
        </p:spPr>
        <p:txBody>
          <a:bodyPr vert="horz" wrap="square" lIns="540000" tIns="0" rIns="3960000" bIns="1080000"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="" xmlns:a16="http://schemas.microsoft.com/office/drawing/2014/main" id="{59AAD475-A8E4-40ED-B55B-9CE61CBCA918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184600" y="5460480"/>
            <a:ext cx="4575600" cy="892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039" b="10039"/>
            </a:stretch>
          </a:blipFill>
        </p:spPr>
        <p:txBody>
          <a:bodyPr vert="horz" wrap="square" lIns="540000" tIns="0" rIns="3960000" bIns="1080000"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="" xmlns:a16="http://schemas.microsoft.com/office/drawing/2014/main" id="{10157558-C9EE-42BA-8A4E-EE1A8A076DB4}"/>
              </a:ext>
            </a:extLst>
          </p:cNvPr>
          <p:cNvGrpSpPr/>
          <p:nvPr userDrawn="1"/>
        </p:nvGrpSpPr>
        <p:grpSpPr>
          <a:xfrm>
            <a:off x="-3389661" y="0"/>
            <a:ext cx="3389661" cy="4934293"/>
            <a:chOff x="12391601" y="0"/>
            <a:chExt cx="3389661" cy="4934293"/>
          </a:xfrm>
        </p:grpSpPr>
        <p:grpSp>
          <p:nvGrpSpPr>
            <p:cNvPr id="13" name="Groep 12">
              <a:extLst>
                <a:ext uri="{FF2B5EF4-FFF2-40B4-BE49-F238E27FC236}">
                  <a16:creationId xmlns="" xmlns:a16="http://schemas.microsoft.com/office/drawing/2014/main" id="{897170D5-2168-4423-9FD4-54F7DCBB59CA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="" xmlns:a16="http://schemas.microsoft.com/office/drawing/2014/main" id="{8E0F0A33-A7BF-4DA8-8261-0D6A55826FBA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="" xmlns:a16="http://schemas.microsoft.com/office/drawing/2014/main" id="{C40D3467-B742-4DE1-8DED-7669F06F5BA1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="" xmlns:a16="http://schemas.microsoft.com/office/drawing/2014/main" id="{96C2D98D-5946-4BE8-ABC5-6F352EF5DCF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="" xmlns:a16="http://schemas.microsoft.com/office/drawing/2014/main" id="{F0670AF6-6C47-498E-9CF7-DF8E0419EC70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45" name="Picture 3">
                <a:extLst>
                  <a:ext uri="{FF2B5EF4-FFF2-40B4-BE49-F238E27FC236}">
                    <a16:creationId xmlns="" xmlns:a16="http://schemas.microsoft.com/office/drawing/2014/main" id="{0714B71E-6EA6-4CA7-B335-D199008258CD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Gelijkbenige driehoek 45">
                <a:extLst>
                  <a:ext uri="{FF2B5EF4-FFF2-40B4-BE49-F238E27FC236}">
                    <a16:creationId xmlns="" xmlns:a16="http://schemas.microsoft.com/office/drawing/2014/main" id="{8F02616A-A8AC-442A-9433-6648EE2CFF6E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="" xmlns:a16="http://schemas.microsoft.com/office/drawing/2014/main" id="{944D2F1F-8480-4A32-B543-CBD34E3BE1F7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="" xmlns:a16="http://schemas.microsoft.com/office/drawing/2014/main" id="{60C58D4D-E770-4730-9621-076BA4C9018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="" xmlns:a16="http://schemas.microsoft.com/office/drawing/2014/main" id="{19647E00-2A8D-4A5F-B343-75CFFB36793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="" xmlns:a16="http://schemas.microsoft.com/office/drawing/2014/main" id="{4AB6F366-073A-415C-8DC6-699F8FAD388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="" xmlns:a16="http://schemas.microsoft.com/office/drawing/2014/main" id="{A49975E0-BE1D-4BF8-9E85-295CDE74A371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="" xmlns:a16="http://schemas.microsoft.com/office/drawing/2014/main" id="{645478EB-AF15-4C0C-9078-6D691523E4A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="" xmlns:a16="http://schemas.microsoft.com/office/drawing/2014/main" id="{555F5431-3A6B-48B7-9D1C-C8738864C65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="" xmlns:a16="http://schemas.microsoft.com/office/drawing/2014/main" id="{B5842688-46FE-4A03-81BC-592573298FB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4" name="Meer informatie">
              <a:extLst>
                <a:ext uri="{FF2B5EF4-FFF2-40B4-BE49-F238E27FC236}">
                  <a16:creationId xmlns="" xmlns:a16="http://schemas.microsoft.com/office/drawing/2014/main" id="{CA90B8A0-6F30-4020-A739-4E71BE9F4689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38" name="Freeform 101">
                <a:extLst>
                  <a:ext uri="{FF2B5EF4-FFF2-40B4-BE49-F238E27FC236}">
                    <a16:creationId xmlns="" xmlns:a16="http://schemas.microsoft.com/office/drawing/2014/main" id="{0C024539-0A03-41A5-AEB7-5E80D5C9D2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="" xmlns:a16="http://schemas.microsoft.com/office/drawing/2014/main" id="{94D8630F-4B57-4C86-B211-25E60DAF630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="" xmlns:a16="http://schemas.microsoft.com/office/drawing/2014/main" id="{BEFFE07D-C588-4FA5-B069-B91D3A3440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" name="Rechthoek 14">
              <a:extLst>
                <a:ext uri="{FF2B5EF4-FFF2-40B4-BE49-F238E27FC236}">
                  <a16:creationId xmlns="" xmlns:a16="http://schemas.microsoft.com/office/drawing/2014/main" id="{2CBCAB27-4A82-420D-8362-2D839CD46816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="" xmlns:a16="http://schemas.microsoft.com/office/drawing/2014/main" id="{668BC1BE-EE6F-4EFC-A8AD-1A5E8E322D8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="" xmlns:a16="http://schemas.microsoft.com/office/drawing/2014/main" id="{2CA1D0AF-DE3F-4C84-B640-B5CE38A681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>
              <a:extLst>
                <a:ext uri="{FF2B5EF4-FFF2-40B4-BE49-F238E27FC236}">
                  <a16:creationId xmlns="" xmlns:a16="http://schemas.microsoft.com/office/drawing/2014/main" id="{61BAD44A-C6C0-47C6-9C87-5D64E329B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9" name="Rechthoek 18">
              <a:extLst>
                <a:ext uri="{FF2B5EF4-FFF2-40B4-BE49-F238E27FC236}">
                  <a16:creationId xmlns="" xmlns:a16="http://schemas.microsoft.com/office/drawing/2014/main" id="{6D40BC1E-2D16-481F-A78D-22D64B5E808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0" name="Rechte verbindingslijn 19">
              <a:extLst>
                <a:ext uri="{FF2B5EF4-FFF2-40B4-BE49-F238E27FC236}">
                  <a16:creationId xmlns="" xmlns:a16="http://schemas.microsoft.com/office/drawing/2014/main" id="{B00C6E1F-451F-4E34-A00F-2F6BCC9C5F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" name="Ovaal 20">
              <a:extLst>
                <a:ext uri="{FF2B5EF4-FFF2-40B4-BE49-F238E27FC236}">
                  <a16:creationId xmlns="" xmlns:a16="http://schemas.microsoft.com/office/drawing/2014/main" id="{80F13594-7E60-4FE3-B546-0AD057486178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="" xmlns:a16="http://schemas.microsoft.com/office/drawing/2014/main" id="{1A121FB4-189D-4441-82F0-4882877F4CF1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="" xmlns:a16="http://schemas.microsoft.com/office/drawing/2014/main" id="{8BACF61C-7A5E-41D7-9D5B-1DAB74156553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="" xmlns:a16="http://schemas.microsoft.com/office/drawing/2014/main" id="{4A7668AE-DE10-4D72-B4FC-4A1BC154AEC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al 32">
                <a:extLst>
                  <a:ext uri="{FF2B5EF4-FFF2-40B4-BE49-F238E27FC236}">
                    <a16:creationId xmlns="" xmlns:a16="http://schemas.microsoft.com/office/drawing/2014/main" id="{DEB7B1F8-07F6-4021-92C7-4246CEC8D41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Vrije vorm: vorm 33">
                <a:extLst>
                  <a:ext uri="{FF2B5EF4-FFF2-40B4-BE49-F238E27FC236}">
                    <a16:creationId xmlns="" xmlns:a16="http://schemas.microsoft.com/office/drawing/2014/main" id="{AD59AA67-0C8B-4287-B801-FB9C9FBF2F9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hthoek: afgeronde hoeken 34">
                <a:extLst>
                  <a:ext uri="{FF2B5EF4-FFF2-40B4-BE49-F238E27FC236}">
                    <a16:creationId xmlns="" xmlns:a16="http://schemas.microsoft.com/office/drawing/2014/main" id="{34DB4F08-694F-47E2-9032-A52C7BB6AA0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="" xmlns:a16="http://schemas.microsoft.com/office/drawing/2014/main" id="{96A7BA38-81FA-4D88-8A9C-7D57C21AF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Rechte verbindingslijn 36">
                <a:extLst>
                  <a:ext uri="{FF2B5EF4-FFF2-40B4-BE49-F238E27FC236}">
                    <a16:creationId xmlns="" xmlns:a16="http://schemas.microsoft.com/office/drawing/2014/main" id="{D9B5F473-F810-47DD-A923-2194C1280BE1}"/>
                  </a:ext>
                </a:extLst>
              </p:cNvPr>
              <p:cNvCxnSpPr>
                <a:cxnSpLocks/>
                <a:stCxn id="3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4" name="Ovaal 23">
              <a:extLst>
                <a:ext uri="{FF2B5EF4-FFF2-40B4-BE49-F238E27FC236}">
                  <a16:creationId xmlns="" xmlns:a16="http://schemas.microsoft.com/office/drawing/2014/main" id="{0994B1F0-B099-4E7F-964C-3A258C739B09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="" xmlns:a16="http://schemas.microsoft.com/office/drawing/2014/main" id="{A928186E-F705-4214-AB88-1A17BA27AFF3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="" xmlns:a16="http://schemas.microsoft.com/office/drawing/2014/main" id="{A027F006-E647-4FE6-852D-D261BF1ED1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7" name="Groep 26">
              <a:extLst>
                <a:ext uri="{FF2B5EF4-FFF2-40B4-BE49-F238E27FC236}">
                  <a16:creationId xmlns="" xmlns:a16="http://schemas.microsoft.com/office/drawing/2014/main" id="{13BDCABE-717B-4167-9CE1-4E58709D2163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="" xmlns:a16="http://schemas.microsoft.com/office/drawing/2014/main" id="{022B2896-D21F-4BAC-BCB9-3D4C52F336C0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0" name="Rechte verbindingslijn 29">
                <a:extLst>
                  <a:ext uri="{FF2B5EF4-FFF2-40B4-BE49-F238E27FC236}">
                    <a16:creationId xmlns="" xmlns:a16="http://schemas.microsoft.com/office/drawing/2014/main" id="{D24C2B37-A0FC-41C1-A472-9837EF599A9E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1" name="Gelijkbenige driehoek 30">
                <a:extLst>
                  <a:ext uri="{FF2B5EF4-FFF2-40B4-BE49-F238E27FC236}">
                    <a16:creationId xmlns="" xmlns:a16="http://schemas.microsoft.com/office/drawing/2014/main" id="{73D0F54F-8E91-425E-9A68-3F4100D04805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6000" decel="2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02852 0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uiExpand="1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Dia pl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hoek 59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000" b="1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 userDrawn="1"/>
        </p:nvSpPr>
        <p:spPr>
          <a:xfrm>
            <a:off x="8548743" y="-399456"/>
            <a:ext cx="3643257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t-BR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Instructie dia: Dia plakken</a:t>
            </a:r>
            <a:endParaRPr lang="nl-NL" sz="1400" noProof="0" dirty="0">
              <a:solidFill>
                <a:srgbClr val="303E48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693962" y="692697"/>
            <a:ext cx="9946827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nl-NL" sz="2400" b="0" kern="1200" cap="all" baseline="0" noProof="0" dirty="0">
                <a:solidFill>
                  <a:srgbClr val="0096A5"/>
                </a:solidFill>
                <a:latin typeface="+mj-lt"/>
                <a:ea typeface="+mj-ea"/>
                <a:cs typeface="+mj-cs"/>
              </a:rPr>
              <a:t>Voordat je begint…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="" xmlns:a16="http://schemas.microsoft.com/office/drawing/2014/main" id="{AECC605F-1D7D-44DC-ACA6-7D0A7E2B238F}"/>
              </a:ext>
            </a:extLst>
          </p:cNvPr>
          <p:cNvGrpSpPr/>
          <p:nvPr userDrawn="1"/>
        </p:nvGrpSpPr>
        <p:grpSpPr>
          <a:xfrm>
            <a:off x="692151" y="1979427"/>
            <a:ext cx="10807637" cy="3437453"/>
            <a:chOff x="690889" y="1979426"/>
            <a:chExt cx="10787936" cy="3437453"/>
          </a:xfrm>
        </p:grpSpPr>
        <p:pic>
          <p:nvPicPr>
            <p:cNvPr id="10" name="Afbeelding 9">
              <a:extLst>
                <a:ext uri="{FF2B5EF4-FFF2-40B4-BE49-F238E27FC236}">
                  <a16:creationId xmlns="" xmlns:a16="http://schemas.microsoft.com/office/drawing/2014/main" id="{D247FBA0-6236-4D93-A681-2816EDF52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1984" y="2928312"/>
              <a:ext cx="2757115" cy="1443177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pic>
          <p:nvPicPr>
            <p:cNvPr id="5" name="Afbeelding 4">
              <a:extLst>
                <a:ext uri="{FF2B5EF4-FFF2-40B4-BE49-F238E27FC236}">
                  <a16:creationId xmlns="" xmlns:a16="http://schemas.microsoft.com/office/drawing/2014/main" id="{FAABE902-541F-43CD-B0AB-BAE7064CE4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8720" y="2922054"/>
              <a:ext cx="2760606" cy="1443633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pic>
          <p:nvPicPr>
            <p:cNvPr id="4" name="Afbeelding 3">
              <a:extLst>
                <a:ext uri="{FF2B5EF4-FFF2-40B4-BE49-F238E27FC236}">
                  <a16:creationId xmlns="" xmlns:a16="http://schemas.microsoft.com/office/drawing/2014/main" id="{15E11FFE-88B5-4A5D-8FE3-E92B473F34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889" y="2942759"/>
              <a:ext cx="2735216" cy="1429545"/>
            </a:xfrm>
            <a:prstGeom prst="rect">
              <a:avLst/>
            </a:prstGeom>
            <a:ln>
              <a:solidFill>
                <a:srgbClr val="8C8F92"/>
              </a:solidFill>
            </a:ln>
          </p:spPr>
        </p:pic>
        <p:grpSp>
          <p:nvGrpSpPr>
            <p:cNvPr id="35" name="Groep 34"/>
            <p:cNvGrpSpPr/>
            <p:nvPr userDrawn="1"/>
          </p:nvGrpSpPr>
          <p:grpSpPr>
            <a:xfrm>
              <a:off x="691258" y="1979426"/>
              <a:ext cx="10787567" cy="3437453"/>
              <a:chOff x="435100" y="2165458"/>
              <a:chExt cx="10787567" cy="3437453"/>
            </a:xfrm>
          </p:grpSpPr>
          <p:grpSp>
            <p:nvGrpSpPr>
              <p:cNvPr id="42" name="Groep 41"/>
              <p:cNvGrpSpPr/>
              <p:nvPr/>
            </p:nvGrpSpPr>
            <p:grpSpPr>
              <a:xfrm>
                <a:off x="689183" y="2317897"/>
                <a:ext cx="1819124" cy="1488559"/>
                <a:chOff x="1576217" y="1539637"/>
                <a:chExt cx="2497599" cy="2043743"/>
              </a:xfrm>
            </p:grpSpPr>
            <p:sp>
              <p:nvSpPr>
                <p:cNvPr id="70" name="Ovaal 69"/>
                <p:cNvSpPr/>
                <p:nvPr/>
              </p:nvSpPr>
              <p:spPr>
                <a:xfrm>
                  <a:off x="1576217" y="2624542"/>
                  <a:ext cx="268099" cy="268101"/>
                </a:xfrm>
                <a:prstGeom prst="ellipse">
                  <a:avLst/>
                </a:prstGeom>
                <a:solidFill>
                  <a:schemeClr val="bg1">
                    <a:alpha val="0"/>
                  </a:schemeClr>
                </a:solidFill>
                <a:ln w="19050">
                  <a:solidFill>
                    <a:srgbClr val="0096A5"/>
                  </a:solidFill>
                </a:ln>
                <a:effectLst>
                  <a:outerShdw dir="8100000" sx="105000" sy="105000" algn="tr" rotWithShape="0">
                    <a:srgbClr val="000000">
                      <a:alpha val="60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 algn="ctr"/>
                  <a:endParaRPr lang="nl-NL" sz="1800">
                    <a:latin typeface="+mn-lt"/>
                  </a:endParaRPr>
                </a:p>
              </p:txBody>
            </p:sp>
            <p:cxnSp>
              <p:nvCxnSpPr>
                <p:cNvPr id="72" name="Rechte verbindingslijn 71"/>
                <p:cNvCxnSpPr>
                  <a:cxnSpLocks/>
                </p:cNvCxnSpPr>
                <p:nvPr/>
              </p:nvCxnSpPr>
              <p:spPr>
                <a:xfrm flipH="1">
                  <a:off x="1710267" y="1539637"/>
                  <a:ext cx="2013194" cy="1093496"/>
                </a:xfrm>
                <a:prstGeom prst="line">
                  <a:avLst/>
                </a:prstGeom>
                <a:ln w="28575">
                  <a:solidFill>
                    <a:srgbClr val="0096A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echte verbindingslijn 72"/>
                <p:cNvCxnSpPr>
                  <a:cxnSpLocks/>
                </p:cNvCxnSpPr>
                <p:nvPr/>
              </p:nvCxnSpPr>
              <p:spPr>
                <a:xfrm flipH="1" flipV="1">
                  <a:off x="1693333" y="2878667"/>
                  <a:ext cx="2380483" cy="704713"/>
                </a:xfrm>
                <a:prstGeom prst="line">
                  <a:avLst/>
                </a:prstGeom>
                <a:ln w="28575">
                  <a:solidFill>
                    <a:srgbClr val="0096A5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ep 42"/>
              <p:cNvGrpSpPr/>
              <p:nvPr/>
            </p:nvGrpSpPr>
            <p:grpSpPr>
              <a:xfrm>
                <a:off x="4524700" y="3531339"/>
                <a:ext cx="135750" cy="135750"/>
                <a:chOff x="6569918" y="3240107"/>
                <a:chExt cx="430310" cy="430310"/>
              </a:xfrm>
            </p:grpSpPr>
            <p:sp>
              <p:nvSpPr>
                <p:cNvPr id="59" name="Ovaal 58"/>
                <p:cNvSpPr/>
                <p:nvPr/>
              </p:nvSpPr>
              <p:spPr>
                <a:xfrm>
                  <a:off x="6569918" y="3240107"/>
                  <a:ext cx="430310" cy="4303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  <p:sp>
              <p:nvSpPr>
                <p:cNvPr id="61" name="Vermenigvuldigen 49"/>
                <p:cNvSpPr/>
                <p:nvPr/>
              </p:nvSpPr>
              <p:spPr>
                <a:xfrm>
                  <a:off x="6579279" y="3259665"/>
                  <a:ext cx="403927" cy="403927"/>
                </a:xfrm>
                <a:prstGeom prst="mathMultiply">
                  <a:avLst>
                    <a:gd name="adj1" fmla="val 53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</p:grpSp>
          <p:sp>
            <p:nvSpPr>
              <p:cNvPr id="44" name="Ovaal 43"/>
              <p:cNvSpPr/>
              <p:nvPr/>
            </p:nvSpPr>
            <p:spPr>
              <a:xfrm>
                <a:off x="4498329" y="3511480"/>
                <a:ext cx="195270" cy="195270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solidFill>
                  <a:srgbClr val="0096A5"/>
                </a:solidFill>
              </a:ln>
              <a:effectLst>
                <a:outerShdw dir="8100000" sx="105000" sy="105000" algn="tr" rotWithShape="0">
                  <a:srgbClr val="000000">
                    <a:alpha val="6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nl-NL" sz="1800">
                  <a:latin typeface="+mn-lt"/>
                </a:endParaRPr>
              </a:p>
            </p:txBody>
          </p:sp>
          <p:cxnSp>
            <p:nvCxnSpPr>
              <p:cNvPr id="45" name="Rechte verbindingslijn 44"/>
              <p:cNvCxnSpPr>
                <a:cxnSpLocks/>
                <a:stCxn id="40" idx="1"/>
              </p:cNvCxnSpPr>
              <p:nvPr/>
            </p:nvCxnSpPr>
            <p:spPr>
              <a:xfrm flipH="1">
                <a:off x="4592067" y="2411559"/>
                <a:ext cx="1394690" cy="997615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>
                <a:cxnSpLocks/>
              </p:cNvCxnSpPr>
              <p:nvPr/>
            </p:nvCxnSpPr>
            <p:spPr>
              <a:xfrm flipH="1" flipV="1">
                <a:off x="4611117" y="3714750"/>
                <a:ext cx="1962150" cy="133350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al 47"/>
              <p:cNvSpPr/>
              <p:nvPr/>
            </p:nvSpPr>
            <p:spPr>
              <a:xfrm>
                <a:off x="435100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 dirty="0">
                    <a:solidFill>
                      <a:schemeClr val="bg1"/>
                    </a:solidFill>
                    <a:latin typeface="+mn-lt"/>
                  </a:rPr>
                  <a:t>A</a:t>
                </a:r>
                <a:endParaRPr lang="nl-NL" sz="1000" b="1" cap="all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Ovaal 48"/>
              <p:cNvSpPr/>
              <p:nvPr/>
            </p:nvSpPr>
            <p:spPr>
              <a:xfrm>
                <a:off x="4273589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 dirty="0">
                    <a:solidFill>
                      <a:schemeClr val="bg1"/>
                    </a:solidFill>
                    <a:latin typeface="+mn-lt"/>
                  </a:rPr>
                  <a:t>B</a:t>
                </a:r>
                <a:endParaRPr lang="nl-NL" sz="1000" b="1" cap="all" dirty="0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50" name="Groep 49"/>
              <p:cNvGrpSpPr/>
              <p:nvPr/>
            </p:nvGrpSpPr>
            <p:grpSpPr>
              <a:xfrm>
                <a:off x="6610285" y="2756643"/>
                <a:ext cx="433398" cy="433398"/>
                <a:chOff x="7376403" y="3240107"/>
                <a:chExt cx="430310" cy="430310"/>
              </a:xfrm>
            </p:grpSpPr>
            <p:sp>
              <p:nvSpPr>
                <p:cNvPr id="57" name="Ovaal 56"/>
                <p:cNvSpPr/>
                <p:nvPr/>
              </p:nvSpPr>
              <p:spPr>
                <a:xfrm>
                  <a:off x="7376403" y="3240107"/>
                  <a:ext cx="430310" cy="43031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  <p:sp>
              <p:nvSpPr>
                <p:cNvPr id="58" name="Vermenigvuldigen 40"/>
                <p:cNvSpPr/>
                <p:nvPr/>
              </p:nvSpPr>
              <p:spPr>
                <a:xfrm>
                  <a:off x="7389594" y="3259666"/>
                  <a:ext cx="403928" cy="403928"/>
                </a:xfrm>
                <a:prstGeom prst="mathMultiply">
                  <a:avLst>
                    <a:gd name="adj1" fmla="val 53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273" tIns="45637" rIns="91273" bIns="45637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6">
                    <a:latin typeface="+mn-lt"/>
                  </a:endParaRPr>
                </a:p>
              </p:txBody>
            </p:sp>
          </p:grpSp>
          <p:sp>
            <p:nvSpPr>
              <p:cNvPr id="51" name="Tekstvak 50"/>
              <p:cNvSpPr txBox="1"/>
              <p:nvPr/>
            </p:nvSpPr>
            <p:spPr>
              <a:xfrm>
                <a:off x="8516760" y="4854881"/>
                <a:ext cx="2697316" cy="748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nl-NL"/>
                </a:defPPr>
                <a:lvl1pPr>
                  <a:lnSpc>
                    <a:spcPct val="90000"/>
                  </a:lnSpc>
                  <a:defRPr sz="1000">
                    <a:solidFill>
                      <a:srgbClr val="44546A"/>
                    </a:solidFill>
                  </a:defRPr>
                </a:lvl1pPr>
              </a:lstStyle>
              <a:p>
                <a:pPr lvl="0"/>
                <a:r>
                  <a:rPr lang="nl-NL" sz="1000" dirty="0">
                    <a:solidFill>
                      <a:srgbClr val="44546A"/>
                    </a:solidFill>
                    <a:latin typeface="+mn-lt"/>
                  </a:rPr>
                  <a:t>Klik met je rechter muisknop op de miniatuur weergave van de dia, aan de linker kant van het scherm. Kies </a:t>
                </a:r>
                <a:r>
                  <a:rPr lang="nl-NL" sz="1000" b="1" dirty="0">
                    <a:solidFill>
                      <a:srgbClr val="44546A"/>
                    </a:solidFill>
                    <a:latin typeface="+mn-lt"/>
                  </a:rPr>
                  <a:t>‘Dia herstellen’</a:t>
                </a:r>
                <a:r>
                  <a:rPr lang="nl-NL" sz="1000" dirty="0">
                    <a:solidFill>
                      <a:srgbClr val="44546A"/>
                    </a:solidFill>
                    <a:latin typeface="+mn-lt"/>
                  </a:rPr>
                  <a:t> om de opmaak van de dia weer te herstellen, volgens template instellingen.</a:t>
                </a:r>
              </a:p>
            </p:txBody>
          </p:sp>
          <p:sp>
            <p:nvSpPr>
              <p:cNvPr id="52" name="Ovaal 51"/>
              <p:cNvSpPr/>
              <p:nvPr/>
            </p:nvSpPr>
            <p:spPr>
              <a:xfrm>
                <a:off x="8465635" y="3979522"/>
                <a:ext cx="195270" cy="195270"/>
              </a:xfrm>
              <a:prstGeom prst="ellipse">
                <a:avLst/>
              </a:prstGeom>
              <a:solidFill>
                <a:schemeClr val="bg1">
                  <a:alpha val="0"/>
                </a:schemeClr>
              </a:solidFill>
              <a:ln w="19050">
                <a:solidFill>
                  <a:srgbClr val="0096A5"/>
                </a:solidFill>
              </a:ln>
              <a:effectLst>
                <a:outerShdw dir="8100000" sx="105000" sy="105000" algn="tr" rotWithShape="0">
                  <a:srgbClr val="000000">
                    <a:alpha val="6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nl-NL" sz="1800">
                  <a:latin typeface="+mn-lt"/>
                </a:endParaRPr>
              </a:p>
            </p:txBody>
          </p:sp>
          <p:cxnSp>
            <p:nvCxnSpPr>
              <p:cNvPr id="53" name="Rechte verbindingslijn 52"/>
              <p:cNvCxnSpPr>
                <a:cxnSpLocks/>
              </p:cNvCxnSpPr>
              <p:nvPr/>
            </p:nvCxnSpPr>
            <p:spPr>
              <a:xfrm flipH="1">
                <a:off x="8497317" y="2392326"/>
                <a:ext cx="1315559" cy="1608174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>
                <a:cxnSpLocks/>
                <a:endCxn id="52" idx="5"/>
              </p:cNvCxnSpPr>
              <p:nvPr/>
            </p:nvCxnSpPr>
            <p:spPr>
              <a:xfrm flipH="1">
                <a:off x="8632308" y="3819525"/>
                <a:ext cx="1989084" cy="326670"/>
              </a:xfrm>
              <a:prstGeom prst="line">
                <a:avLst/>
              </a:prstGeom>
              <a:ln w="28575">
                <a:solidFill>
                  <a:srgbClr val="0096A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al 55"/>
              <p:cNvSpPr/>
              <p:nvPr/>
            </p:nvSpPr>
            <p:spPr>
              <a:xfrm>
                <a:off x="8117980" y="4744072"/>
                <a:ext cx="313200" cy="313200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>
                  <a:lnSpc>
                    <a:spcPct val="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000" b="1" cap="all" dirty="0">
                    <a:solidFill>
                      <a:schemeClr val="bg1"/>
                    </a:solidFill>
                    <a:latin typeface="+mn-lt"/>
                  </a:rPr>
                  <a:t>C</a:t>
                </a:r>
                <a:endParaRPr lang="nl-NL" sz="1000" b="1" cap="all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40" name="Afbeelding 39"/>
              <p:cNvPicPr>
                <a:picLocks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41291" y="2165880"/>
                <a:ext cx="1676146" cy="1677600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Afbeelding 54"/>
              <p:cNvPicPr>
                <a:picLocks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45067" y="2165458"/>
                <a:ext cx="1677600" cy="1676147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8" name="Afbeelding 37"/>
              <p:cNvPicPr>
                <a:picLocks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02822" y="2165458"/>
                <a:ext cx="1676146" cy="1677600"/>
              </a:xfrm>
              <a:prstGeom prst="ellipse">
                <a:avLst/>
              </a:prstGeom>
              <a:ln w="3175">
                <a:solidFill>
                  <a:srgbClr val="0096A5"/>
                </a:solidFill>
              </a:ln>
              <a:effectLst>
                <a:outerShdw dir="8100000" sx="102000" sy="102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3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64" name="Rechthoek 63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5" name="Rechthoek 64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6" name="Rechthoek 65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7" name="Rechthoek 66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68" name="Rechthoek 67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69" name="Rechthoek 68"/>
            <p:cNvSpPr/>
            <p:nvPr userDrawn="1"/>
          </p:nvSpPr>
          <p:spPr>
            <a:xfrm rot="5400000">
              <a:off x="760320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71" name="Rechthoek 70"/>
            <p:cNvSpPr/>
            <p:nvPr userDrawn="1"/>
          </p:nvSpPr>
          <p:spPr>
            <a:xfrm>
              <a:off x="0" y="4558336"/>
              <a:ext cx="12169774" cy="180239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4" name="Rechthoek 73"/>
            <p:cNvSpPr/>
            <p:nvPr userDrawn="1"/>
          </p:nvSpPr>
          <p:spPr>
            <a:xfrm rot="5400000">
              <a:off x="288408" y="5406273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5" name="Rechthoek 74"/>
            <p:cNvSpPr/>
            <p:nvPr userDrawn="1"/>
          </p:nvSpPr>
          <p:spPr>
            <a:xfrm rot="5400000">
              <a:off x="4146704" y="5320345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76" name="Rechthoek 75"/>
            <p:cNvSpPr/>
            <p:nvPr userDrawn="1"/>
          </p:nvSpPr>
          <p:spPr>
            <a:xfrm rot="5400000">
              <a:off x="4598789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80" name="Rechthoek 79"/>
            <p:cNvSpPr/>
            <p:nvPr userDrawn="1"/>
          </p:nvSpPr>
          <p:spPr>
            <a:xfrm rot="5400000">
              <a:off x="7990288" y="5320345"/>
              <a:ext cx="1495007" cy="7025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78" name="Tekstvak 77"/>
          <p:cNvSpPr txBox="1"/>
          <p:nvPr userDrawn="1"/>
        </p:nvSpPr>
        <p:spPr>
          <a:xfrm>
            <a:off x="1072994" y="4667649"/>
            <a:ext cx="2773568" cy="8078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nl-NL" sz="1000" dirty="0">
                <a:solidFill>
                  <a:srgbClr val="44546A"/>
                </a:solidFill>
                <a:latin typeface="+mn-lt"/>
              </a:rPr>
              <a:t>Klik op de knop </a:t>
            </a:r>
            <a:r>
              <a:rPr lang="nl-NL" sz="1000" b="1" dirty="0">
                <a:solidFill>
                  <a:srgbClr val="44546A"/>
                </a:solidFill>
                <a:latin typeface="+mn-lt"/>
              </a:rPr>
              <a:t>‘Nieuwe dia’</a:t>
            </a:r>
            <a:br>
              <a:rPr lang="nl-NL" sz="1000" b="1" dirty="0">
                <a:solidFill>
                  <a:srgbClr val="44546A"/>
                </a:solidFill>
                <a:latin typeface="+mn-lt"/>
              </a:rPr>
            </a:br>
            <a:r>
              <a:rPr lang="nl-NL" sz="1000" dirty="0">
                <a:solidFill>
                  <a:srgbClr val="44546A"/>
                </a:solidFill>
                <a:latin typeface="+mn-lt"/>
              </a:rPr>
              <a:t>om een </a:t>
            </a:r>
            <a:r>
              <a:rPr lang="nl-NL" sz="1000" b="1" dirty="0">
                <a:solidFill>
                  <a:srgbClr val="44546A"/>
                </a:solidFill>
                <a:latin typeface="+mn-lt"/>
              </a:rPr>
              <a:t>template</a:t>
            </a:r>
            <a:r>
              <a:rPr lang="nl-NL" sz="1000" dirty="0">
                <a:solidFill>
                  <a:srgbClr val="44546A"/>
                </a:solidFill>
                <a:latin typeface="+mn-lt"/>
              </a:rPr>
              <a:t> indeling toe te voegen.</a:t>
            </a:r>
            <a:endParaRPr lang="en-GB" sz="1000" dirty="0">
              <a:solidFill>
                <a:srgbClr val="44546A"/>
              </a:solidFill>
              <a:latin typeface="+mn-lt"/>
            </a:endParaRPr>
          </a:p>
        </p:txBody>
      </p:sp>
      <p:sp>
        <p:nvSpPr>
          <p:cNvPr id="79" name="Tekstvak 78"/>
          <p:cNvSpPr txBox="1"/>
          <p:nvPr userDrawn="1"/>
        </p:nvSpPr>
        <p:spPr>
          <a:xfrm>
            <a:off x="4935951" y="4667649"/>
            <a:ext cx="2748843" cy="7504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nl-NL"/>
            </a:defPPr>
            <a:lvl1pPr>
              <a:lnSpc>
                <a:spcPct val="90000"/>
              </a:lnSpc>
              <a:defRPr sz="1050">
                <a:solidFill>
                  <a:srgbClr val="44546A"/>
                </a:solidFill>
              </a:defRPr>
            </a:lvl1pPr>
          </a:lstStyle>
          <a:p>
            <a:pPr lvl="0"/>
            <a:r>
              <a:rPr lang="nl-NL" sz="1000" b="1" dirty="0">
                <a:solidFill>
                  <a:srgbClr val="FF7800"/>
                </a:solidFill>
                <a:latin typeface="+mn-lt"/>
              </a:rPr>
              <a:t>Let op: </a:t>
            </a:r>
            <a:r>
              <a:rPr lang="nl-NL" sz="1000" dirty="0">
                <a:latin typeface="+mn-lt"/>
              </a:rPr>
              <a:t/>
            </a:r>
            <a:br>
              <a:rPr lang="nl-NL" sz="1000" dirty="0">
                <a:latin typeface="+mn-lt"/>
              </a:rPr>
            </a:br>
            <a:r>
              <a:rPr lang="nl-NL" sz="1000" dirty="0">
                <a:solidFill>
                  <a:srgbClr val="44546A"/>
                </a:solidFill>
                <a:latin typeface="+mn-lt"/>
              </a:rPr>
              <a:t>Het is </a:t>
            </a:r>
            <a:r>
              <a:rPr lang="nl-NL" sz="1000" b="1" u="sng" dirty="0">
                <a:solidFill>
                  <a:srgbClr val="44546A"/>
                </a:solidFill>
                <a:latin typeface="+mn-lt"/>
              </a:rPr>
              <a:t>niet</a:t>
            </a:r>
            <a:r>
              <a:rPr lang="nl-NL" sz="1000" dirty="0">
                <a:solidFill>
                  <a:srgbClr val="44546A"/>
                </a:solidFill>
                <a:latin typeface="+mn-lt"/>
              </a:rPr>
              <a:t> mogelijk een slide te kopiëren </a:t>
            </a:r>
            <a:br>
              <a:rPr lang="nl-NL" sz="1000" dirty="0">
                <a:solidFill>
                  <a:srgbClr val="44546A"/>
                </a:solidFill>
                <a:latin typeface="+mn-lt"/>
              </a:rPr>
            </a:br>
            <a:r>
              <a:rPr lang="nl-NL" sz="1000" dirty="0">
                <a:solidFill>
                  <a:srgbClr val="44546A"/>
                </a:solidFill>
                <a:latin typeface="+mn-lt"/>
              </a:rPr>
              <a:t>met een </a:t>
            </a:r>
            <a:r>
              <a:rPr lang="nl-NL" sz="1000" b="1" dirty="0">
                <a:solidFill>
                  <a:srgbClr val="44546A"/>
                </a:solidFill>
                <a:latin typeface="+mn-lt"/>
              </a:rPr>
              <a:t>andere</a:t>
            </a:r>
            <a:r>
              <a:rPr lang="nl-NL" sz="1000" dirty="0">
                <a:solidFill>
                  <a:srgbClr val="44546A"/>
                </a:solidFill>
                <a:latin typeface="+mn-lt"/>
              </a:rPr>
              <a:t> opmaak. Teksten en andere objecten dienen </a:t>
            </a:r>
            <a:r>
              <a:rPr lang="nl-NL" sz="1000" b="1" dirty="0">
                <a:solidFill>
                  <a:srgbClr val="FF7800"/>
                </a:solidFill>
                <a:latin typeface="+mn-lt"/>
              </a:rPr>
              <a:t>één-voor-één</a:t>
            </a:r>
            <a:r>
              <a:rPr lang="nl-NL" sz="1000" dirty="0">
                <a:solidFill>
                  <a:srgbClr val="44546A"/>
                </a:solidFill>
                <a:latin typeface="+mn-lt"/>
              </a:rPr>
              <a:t> te worden over gekopieerd, van de originele dia naar de nieuwe.</a:t>
            </a:r>
          </a:p>
        </p:txBody>
      </p:sp>
      <p:sp>
        <p:nvSpPr>
          <p:cNvPr id="77" name="Tijdelijke aanduiding voor tekst 58"/>
          <p:cNvSpPr txBox="1">
            <a:spLocks/>
          </p:cNvSpPr>
          <p:nvPr userDrawn="1"/>
        </p:nvSpPr>
        <p:spPr>
          <a:xfrm>
            <a:off x="1" y="6750000"/>
            <a:ext cx="12192000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dirty="0"/>
          </a:p>
        </p:txBody>
      </p:sp>
      <p:cxnSp>
        <p:nvCxnSpPr>
          <p:cNvPr id="62" name="Rechte verbindingslijn 61"/>
          <p:cNvCxnSpPr>
            <a:cxnSpLocks/>
          </p:cNvCxnSpPr>
          <p:nvPr userDrawn="1"/>
        </p:nvCxnSpPr>
        <p:spPr>
          <a:xfrm>
            <a:off x="693962" y="1124808"/>
            <a:ext cx="9946827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Vrije vorm 308"/>
          <p:cNvSpPr/>
          <p:nvPr userDrawn="1"/>
        </p:nvSpPr>
        <p:spPr>
          <a:xfrm>
            <a:off x="11056395" y="692697"/>
            <a:ext cx="434787" cy="433993"/>
          </a:xfrm>
          <a:custGeom>
            <a:avLst/>
            <a:gdLst>
              <a:gd name="connsiteX0" fmla="*/ 3160837 w 6321674"/>
              <a:gd name="connsiteY0" fmla="*/ 0 h 6321674"/>
              <a:gd name="connsiteX1" fmla="*/ 6321674 w 6321674"/>
              <a:gd name="connsiteY1" fmla="*/ 3160837 h 6321674"/>
              <a:gd name="connsiteX2" fmla="*/ 6073280 w 6321674"/>
              <a:gd name="connsiteY2" fmla="*/ 4391178 h 6321674"/>
              <a:gd name="connsiteX3" fmla="*/ 6050767 w 6321674"/>
              <a:gd name="connsiteY3" fmla="*/ 4437912 h 6321674"/>
              <a:gd name="connsiteX4" fmla="*/ 5808464 w 6321674"/>
              <a:gd name="connsiteY4" fmla="*/ 4437912 h 6321674"/>
              <a:gd name="connsiteX5" fmla="*/ 4886641 w 6321674"/>
              <a:gd name="connsiteY5" fmla="*/ 3516089 h 6321674"/>
              <a:gd name="connsiteX6" fmla="*/ 4886641 w 6321674"/>
              <a:gd name="connsiteY6" fmla="*/ 2976234 h 6321674"/>
              <a:gd name="connsiteX7" fmla="*/ 4861424 w 6321674"/>
              <a:gd name="connsiteY7" fmla="*/ 2811002 h 6321674"/>
              <a:gd name="connsiteX8" fmla="*/ 3160837 w 6321674"/>
              <a:gd name="connsiteY8" fmla="*/ 1424984 h 6321674"/>
              <a:gd name="connsiteX9" fmla="*/ 1759746 w 6321674"/>
              <a:gd name="connsiteY9" fmla="*/ 1424984 h 6321674"/>
              <a:gd name="connsiteX10" fmla="*/ 2750811 w 6321674"/>
              <a:gd name="connsiteY10" fmla="*/ 2416049 h 6321674"/>
              <a:gd name="connsiteX11" fmla="*/ 2828413 w 6321674"/>
              <a:gd name="connsiteY11" fmla="*/ 2373928 h 6321674"/>
              <a:gd name="connsiteX12" fmla="*/ 3160836 w 6321674"/>
              <a:gd name="connsiteY12" fmla="*/ 2306815 h 6321674"/>
              <a:gd name="connsiteX13" fmla="*/ 4014858 w 6321674"/>
              <a:gd name="connsiteY13" fmla="*/ 3160837 h 6321674"/>
              <a:gd name="connsiteX14" fmla="*/ 3947745 w 6321674"/>
              <a:gd name="connsiteY14" fmla="*/ 3493261 h 6321674"/>
              <a:gd name="connsiteX15" fmla="*/ 3905624 w 6321674"/>
              <a:gd name="connsiteY15" fmla="*/ 3570862 h 6321674"/>
              <a:gd name="connsiteX16" fmla="*/ 4978204 w 6321674"/>
              <a:gd name="connsiteY16" fmla="*/ 4651491 h 6321674"/>
              <a:gd name="connsiteX17" fmla="*/ 5564528 w 6321674"/>
              <a:gd name="connsiteY17" fmla="*/ 4886642 h 6321674"/>
              <a:gd name="connsiteX18" fmla="*/ 5807033 w 6321674"/>
              <a:gd name="connsiteY18" fmla="*/ 4886642 h 6321674"/>
              <a:gd name="connsiteX19" fmla="*/ 5781853 w 6321674"/>
              <a:gd name="connsiteY19" fmla="*/ 4928091 h 6321674"/>
              <a:gd name="connsiteX20" fmla="*/ 3160837 w 6321674"/>
              <a:gd name="connsiteY20" fmla="*/ 6321674 h 6321674"/>
              <a:gd name="connsiteX21" fmla="*/ 0 w 6321674"/>
              <a:gd name="connsiteY21" fmla="*/ 3160837 h 6321674"/>
              <a:gd name="connsiteX22" fmla="*/ 248395 w 6321674"/>
              <a:gd name="connsiteY22" fmla="*/ 1930497 h 6321674"/>
              <a:gd name="connsiteX23" fmla="*/ 278958 w 6321674"/>
              <a:gd name="connsiteY23" fmla="*/ 1867050 h 6321674"/>
              <a:gd name="connsiteX24" fmla="*/ 523257 w 6321674"/>
              <a:gd name="connsiteY24" fmla="*/ 1867050 h 6321674"/>
              <a:gd name="connsiteX25" fmla="*/ 1445080 w 6321674"/>
              <a:gd name="connsiteY25" fmla="*/ 2788873 h 6321674"/>
              <a:gd name="connsiteX26" fmla="*/ 1445080 w 6321674"/>
              <a:gd name="connsiteY26" fmla="*/ 3411271 h 6321674"/>
              <a:gd name="connsiteX27" fmla="*/ 1460251 w 6321674"/>
              <a:gd name="connsiteY27" fmla="*/ 3510672 h 6321674"/>
              <a:gd name="connsiteX28" fmla="*/ 3160837 w 6321674"/>
              <a:gd name="connsiteY28" fmla="*/ 4896690 h 6321674"/>
              <a:gd name="connsiteX29" fmla="*/ 4561928 w 6321674"/>
              <a:gd name="connsiteY29" fmla="*/ 4896690 h 6321674"/>
              <a:gd name="connsiteX30" fmla="*/ 3570862 w 6321674"/>
              <a:gd name="connsiteY30" fmla="*/ 3905624 h 6321674"/>
              <a:gd name="connsiteX31" fmla="*/ 3493260 w 6321674"/>
              <a:gd name="connsiteY31" fmla="*/ 3947745 h 6321674"/>
              <a:gd name="connsiteX32" fmla="*/ 3160836 w 6321674"/>
              <a:gd name="connsiteY32" fmla="*/ 4014859 h 6321674"/>
              <a:gd name="connsiteX33" fmla="*/ 2306814 w 6321674"/>
              <a:gd name="connsiteY33" fmla="*/ 3160837 h 6321674"/>
              <a:gd name="connsiteX34" fmla="*/ 2373928 w 6321674"/>
              <a:gd name="connsiteY34" fmla="*/ 2828413 h 6321674"/>
              <a:gd name="connsiteX35" fmla="*/ 2416050 w 6321674"/>
              <a:gd name="connsiteY35" fmla="*/ 2750811 h 6321674"/>
              <a:gd name="connsiteX36" fmla="*/ 1433758 w 6321674"/>
              <a:gd name="connsiteY36" fmla="*/ 1759384 h 6321674"/>
              <a:gd name="connsiteX37" fmla="*/ 731545 w 6321674"/>
              <a:gd name="connsiteY37" fmla="*/ 1403612 h 6321674"/>
              <a:gd name="connsiteX38" fmla="*/ 533729 w 6321674"/>
              <a:gd name="connsiteY38" fmla="*/ 1403612 h 6321674"/>
              <a:gd name="connsiteX39" fmla="*/ 539822 w 6321674"/>
              <a:gd name="connsiteY39" fmla="*/ 1393583 h 6321674"/>
              <a:gd name="connsiteX40" fmla="*/ 3160837 w 6321674"/>
              <a:gd name="connsiteY40" fmla="*/ 0 h 63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21674" h="6321674">
                <a:moveTo>
                  <a:pt x="3160837" y="0"/>
                </a:moveTo>
                <a:cubicBezTo>
                  <a:pt x="4906519" y="0"/>
                  <a:pt x="6321674" y="1415155"/>
                  <a:pt x="6321674" y="3160837"/>
                </a:cubicBezTo>
                <a:cubicBezTo>
                  <a:pt x="6321674" y="3597258"/>
                  <a:pt x="6233227" y="4013020"/>
                  <a:pt x="6073280" y="4391178"/>
                </a:cubicBezTo>
                <a:lnTo>
                  <a:pt x="6050767" y="4437912"/>
                </a:lnTo>
                <a:lnTo>
                  <a:pt x="5808464" y="4437912"/>
                </a:lnTo>
                <a:cubicBezTo>
                  <a:pt x="5299355" y="4437912"/>
                  <a:pt x="4886641" y="4025198"/>
                  <a:pt x="4886641" y="3516089"/>
                </a:cubicBezTo>
                <a:lnTo>
                  <a:pt x="4886641" y="2976234"/>
                </a:lnTo>
                <a:lnTo>
                  <a:pt x="4861424" y="2811002"/>
                </a:lnTo>
                <a:cubicBezTo>
                  <a:pt x="4699562" y="2020003"/>
                  <a:pt x="3999687" y="1424984"/>
                  <a:pt x="3160837" y="1424984"/>
                </a:cubicBezTo>
                <a:lnTo>
                  <a:pt x="1759746" y="1424984"/>
                </a:lnTo>
                <a:lnTo>
                  <a:pt x="2750811" y="2416049"/>
                </a:lnTo>
                <a:lnTo>
                  <a:pt x="2828413" y="2373928"/>
                </a:lnTo>
                <a:cubicBezTo>
                  <a:pt x="2930586" y="2330712"/>
                  <a:pt x="3042921" y="2306815"/>
                  <a:pt x="3160836" y="2306815"/>
                </a:cubicBezTo>
                <a:cubicBezTo>
                  <a:pt x="3632499" y="2306815"/>
                  <a:pt x="4014858" y="2689174"/>
                  <a:pt x="4014858" y="3160837"/>
                </a:cubicBezTo>
                <a:cubicBezTo>
                  <a:pt x="4014858" y="3278753"/>
                  <a:pt x="3990961" y="3391087"/>
                  <a:pt x="3947745" y="3493261"/>
                </a:cubicBezTo>
                <a:lnTo>
                  <a:pt x="3905624" y="3570862"/>
                </a:lnTo>
                <a:lnTo>
                  <a:pt x="4978204" y="4651491"/>
                </a:lnTo>
                <a:cubicBezTo>
                  <a:pt x="5125286" y="4798573"/>
                  <a:pt x="5340089" y="4886642"/>
                  <a:pt x="5564528" y="4886642"/>
                </a:cubicBezTo>
                <a:lnTo>
                  <a:pt x="5807033" y="4886642"/>
                </a:lnTo>
                <a:lnTo>
                  <a:pt x="5781853" y="4928091"/>
                </a:lnTo>
                <a:cubicBezTo>
                  <a:pt x="5213828" y="5768879"/>
                  <a:pt x="4251889" y="6321674"/>
                  <a:pt x="3160837" y="6321674"/>
                </a:cubicBezTo>
                <a:cubicBezTo>
                  <a:pt x="1415155" y="6321674"/>
                  <a:pt x="0" y="4906519"/>
                  <a:pt x="0" y="3160837"/>
                </a:cubicBezTo>
                <a:cubicBezTo>
                  <a:pt x="0" y="2724417"/>
                  <a:pt x="88448" y="2308654"/>
                  <a:pt x="248395" y="1930497"/>
                </a:cubicBezTo>
                <a:lnTo>
                  <a:pt x="278958" y="1867050"/>
                </a:lnTo>
                <a:lnTo>
                  <a:pt x="523257" y="1867050"/>
                </a:lnTo>
                <a:cubicBezTo>
                  <a:pt x="1032366" y="1867050"/>
                  <a:pt x="1445080" y="2279764"/>
                  <a:pt x="1445080" y="2788873"/>
                </a:cubicBezTo>
                <a:lnTo>
                  <a:pt x="1445080" y="3411271"/>
                </a:lnTo>
                <a:lnTo>
                  <a:pt x="1460251" y="3510672"/>
                </a:lnTo>
                <a:cubicBezTo>
                  <a:pt x="1622113" y="4301671"/>
                  <a:pt x="2321988" y="4896690"/>
                  <a:pt x="3160837" y="4896690"/>
                </a:cubicBezTo>
                <a:lnTo>
                  <a:pt x="4561928" y="4896690"/>
                </a:lnTo>
                <a:lnTo>
                  <a:pt x="3570862" y="3905624"/>
                </a:lnTo>
                <a:lnTo>
                  <a:pt x="3493260" y="3947745"/>
                </a:lnTo>
                <a:cubicBezTo>
                  <a:pt x="3391086" y="3990961"/>
                  <a:pt x="3278752" y="4014859"/>
                  <a:pt x="3160836" y="4014859"/>
                </a:cubicBezTo>
                <a:cubicBezTo>
                  <a:pt x="2689173" y="4014859"/>
                  <a:pt x="2306814" y="3632500"/>
                  <a:pt x="2306814" y="3160837"/>
                </a:cubicBezTo>
                <a:cubicBezTo>
                  <a:pt x="2306814" y="3042921"/>
                  <a:pt x="2330712" y="2930587"/>
                  <a:pt x="2373928" y="2828413"/>
                </a:cubicBezTo>
                <a:lnTo>
                  <a:pt x="2416050" y="2750811"/>
                </a:lnTo>
                <a:lnTo>
                  <a:pt x="1433758" y="1759384"/>
                </a:lnTo>
                <a:cubicBezTo>
                  <a:pt x="1244033" y="1545756"/>
                  <a:pt x="1012094" y="1403612"/>
                  <a:pt x="731545" y="1403612"/>
                </a:cubicBezTo>
                <a:lnTo>
                  <a:pt x="533729" y="1403612"/>
                </a:lnTo>
                <a:lnTo>
                  <a:pt x="539822" y="1393583"/>
                </a:lnTo>
                <a:cubicBezTo>
                  <a:pt x="1107847" y="552795"/>
                  <a:pt x="2069786" y="0"/>
                  <a:pt x="3160837" y="0"/>
                </a:cubicBezTo>
                <a:close/>
              </a:path>
            </a:pathLst>
          </a:custGeom>
          <a:solidFill>
            <a:srgbClr val="0096A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l-NL" sz="1800">
              <a:solidFill>
                <a:prstClr val="black"/>
              </a:solidFill>
            </a:endParaRPr>
          </a:p>
        </p:txBody>
      </p:sp>
      <p:sp>
        <p:nvSpPr>
          <p:cNvPr id="81" name="Rechthoek 80">
            <a:hlinkClick r:id="rId8"/>
            <a:extLst>
              <a:ext uri="{FF2B5EF4-FFF2-40B4-BE49-F238E27FC236}">
                <a16:creationId xmlns="" xmlns:a16="http://schemas.microsoft.com/office/drawing/2014/main" id="{BFFA7641-A9CC-435C-A805-0EECE9C2AA66}"/>
              </a:ext>
            </a:extLst>
          </p:cNvPr>
          <p:cNvSpPr/>
          <p:nvPr userDrawn="1"/>
        </p:nvSpPr>
        <p:spPr>
          <a:xfrm>
            <a:off x="10208368" y="-1"/>
            <a:ext cx="1983633" cy="19972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100%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85" name="Instructie">
            <a:extLst>
              <a:ext uri="{FF2B5EF4-FFF2-40B4-BE49-F238E27FC236}">
                <a16:creationId xmlns="" xmlns:a16="http://schemas.microsoft.com/office/drawing/2014/main" id="{23862B9E-953F-47F6-B7CB-9E1B0F84DEB8}"/>
              </a:ext>
            </a:extLst>
          </p:cNvPr>
          <p:cNvGrpSpPr/>
          <p:nvPr userDrawn="1"/>
        </p:nvGrpSpPr>
        <p:grpSpPr>
          <a:xfrm>
            <a:off x="-3437547" y="1434"/>
            <a:ext cx="3201327" cy="5344568"/>
            <a:chOff x="-3437547" y="1434"/>
            <a:chExt cx="3201327" cy="5344568"/>
          </a:xfrm>
        </p:grpSpPr>
        <p:cxnSp>
          <p:nvCxnSpPr>
            <p:cNvPr id="86" name="Rechte verbindingslijn 85">
              <a:extLst>
                <a:ext uri="{FF2B5EF4-FFF2-40B4-BE49-F238E27FC236}">
                  <a16:creationId xmlns="" xmlns:a16="http://schemas.microsoft.com/office/drawing/2014/main" id="{4BA4E9E6-36CD-44CA-8CCB-15E824D11F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4427133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7" name="Rechthoek 86">
              <a:extLst>
                <a:ext uri="{FF2B5EF4-FFF2-40B4-BE49-F238E27FC236}">
                  <a16:creationId xmlns="" xmlns:a16="http://schemas.microsoft.com/office/drawing/2014/main" id="{1B978DF0-665C-4251-9243-440BE925554C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110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Italic </a:t>
              </a:r>
              <a:r>
                <a:rPr lang="nl-NL" sz="1100" i="1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i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8" name="Meer informatie">
              <a:extLst>
                <a:ext uri="{FF2B5EF4-FFF2-40B4-BE49-F238E27FC236}">
                  <a16:creationId xmlns="" xmlns:a16="http://schemas.microsoft.com/office/drawing/2014/main" id="{6B8DAB36-11F9-471C-AD2B-F15A50DB8441}"/>
                </a:ext>
              </a:extLst>
            </p:cNvPr>
            <p:cNvGrpSpPr/>
            <p:nvPr userDrawn="1"/>
          </p:nvGrpSpPr>
          <p:grpSpPr>
            <a:xfrm>
              <a:off x="-3421298" y="4550340"/>
              <a:ext cx="3178515" cy="795662"/>
              <a:chOff x="-3741486" y="2731127"/>
              <a:chExt cx="3178515" cy="795662"/>
            </a:xfrm>
          </p:grpSpPr>
          <p:sp>
            <p:nvSpPr>
              <p:cNvPr id="155" name="Freeform 101">
                <a:extLst>
                  <a:ext uri="{FF2B5EF4-FFF2-40B4-BE49-F238E27FC236}">
                    <a16:creationId xmlns="" xmlns:a16="http://schemas.microsoft.com/office/drawing/2014/main" id="{F8EDF5A6-5C88-4A7D-BA66-D852A8CA0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2731127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56" name="Rechthoek 155">
                <a:extLst>
                  <a:ext uri="{FF2B5EF4-FFF2-40B4-BE49-F238E27FC236}">
                    <a16:creationId xmlns="" xmlns:a16="http://schemas.microsoft.com/office/drawing/2014/main" id="{BAB63DED-6D6F-42D9-B549-FDB170BD771A}"/>
                  </a:ext>
                </a:extLst>
              </p:cNvPr>
              <p:cNvSpPr/>
              <p:nvPr userDrawn="1"/>
            </p:nvSpPr>
            <p:spPr>
              <a:xfrm>
                <a:off x="-3380966" y="2803156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57" name="Rechte verbindingslijn 156">
                <a:extLst>
                  <a:ext uri="{FF2B5EF4-FFF2-40B4-BE49-F238E27FC236}">
                    <a16:creationId xmlns="" xmlns:a16="http://schemas.microsoft.com/office/drawing/2014/main" id="{C8004D60-30AC-47B5-AE72-40DD184891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3526789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89" name="Rechthoek 88">
              <a:extLst>
                <a:ext uri="{FF2B5EF4-FFF2-40B4-BE49-F238E27FC236}">
                  <a16:creationId xmlns="" xmlns:a16="http://schemas.microsoft.com/office/drawing/2014/main" id="{2A217256-1134-4CA3-AE54-58D60ABAAE1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="" xmlns:a16="http://schemas.microsoft.com/office/drawing/2014/main" id="{3DB0564B-165A-4680-AFDD-5679B523D52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1" name="Rechte verbindingslijn 90">
              <a:extLst>
                <a:ext uri="{FF2B5EF4-FFF2-40B4-BE49-F238E27FC236}">
                  <a16:creationId xmlns="" xmlns:a16="http://schemas.microsoft.com/office/drawing/2014/main" id="{D5613BBA-8BAB-4A74-BB2D-8ADFFBCD08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92" name="Groep 91">
              <a:extLst>
                <a:ext uri="{FF2B5EF4-FFF2-40B4-BE49-F238E27FC236}">
                  <a16:creationId xmlns="" xmlns:a16="http://schemas.microsoft.com/office/drawing/2014/main" id="{3FB1F4BC-2527-45EC-856F-6CFD869FB8C8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="" xmlns:a16="http://schemas.microsoft.com/office/drawing/2014/main" id="{A4BDF012-8E41-4DD3-BC64-57766DD2A09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04" name="Rechte verbindingslijn 103">
                <a:extLst>
                  <a:ext uri="{FF2B5EF4-FFF2-40B4-BE49-F238E27FC236}">
                    <a16:creationId xmlns="" xmlns:a16="http://schemas.microsoft.com/office/drawing/2014/main" id="{77B51990-1F15-49C0-BA57-40164CE7A5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>
                <a:extLst>
                  <a:ext uri="{FF2B5EF4-FFF2-40B4-BE49-F238E27FC236}">
                    <a16:creationId xmlns="" xmlns:a16="http://schemas.microsoft.com/office/drawing/2014/main" id="{0FEF0ACE-65A4-4AC4-BC6E-19742A449F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Rechthoek 105">
                <a:extLst>
                  <a:ext uri="{FF2B5EF4-FFF2-40B4-BE49-F238E27FC236}">
                    <a16:creationId xmlns="" xmlns:a16="http://schemas.microsoft.com/office/drawing/2014/main" id="{EB366AA4-8247-45D1-9B1B-782368D1F54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7" name="Groep 106">
                <a:extLst>
                  <a:ext uri="{FF2B5EF4-FFF2-40B4-BE49-F238E27FC236}">
                    <a16:creationId xmlns="" xmlns:a16="http://schemas.microsoft.com/office/drawing/2014/main" id="{0E218ABE-4130-4FDA-88DB-835891B6E8C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="" xmlns:a16="http://schemas.microsoft.com/office/drawing/2014/main" id="{4A2B077F-86F2-431D-8C15-18A4EF94C69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50" name="Rechte verbindingslijn 149">
                    <a:extLst>
                      <a:ext uri="{FF2B5EF4-FFF2-40B4-BE49-F238E27FC236}">
                        <a16:creationId xmlns="" xmlns:a16="http://schemas.microsoft.com/office/drawing/2014/main" id="{A03E6549-78F1-4437-892F-82B3E95D03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="" xmlns:a16="http://schemas.microsoft.com/office/drawing/2014/main" id="{58506500-6331-4DC4-B5DC-04EBEA6C28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="" xmlns:a16="http://schemas.microsoft.com/office/drawing/2014/main" id="{8AEE92C5-F9F2-4CA3-9151-832E456D7F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="" xmlns:a16="http://schemas.microsoft.com/office/drawing/2014/main" id="{A1233734-0363-46CC-8283-FAF78AF419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="" xmlns:a16="http://schemas.microsoft.com/office/drawing/2014/main" id="{37117E13-A197-4CB3-81CD-C5DA025E61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47" name="Groep 146">
                  <a:extLst>
                    <a:ext uri="{FF2B5EF4-FFF2-40B4-BE49-F238E27FC236}">
                      <a16:creationId xmlns="" xmlns:a16="http://schemas.microsoft.com/office/drawing/2014/main" id="{EE49FD63-CC42-43FD-972A-8AF10B3CACB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48" name="Rechthoek 147">
                    <a:extLst>
                      <a:ext uri="{FF2B5EF4-FFF2-40B4-BE49-F238E27FC236}">
                        <a16:creationId xmlns="" xmlns:a16="http://schemas.microsoft.com/office/drawing/2014/main" id="{94BFDEE7-4F54-4813-B6F6-0EC646CA18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9" name="Pijl: punthaak 148">
                    <a:extLst>
                      <a:ext uri="{FF2B5EF4-FFF2-40B4-BE49-F238E27FC236}">
                        <a16:creationId xmlns="" xmlns:a16="http://schemas.microsoft.com/office/drawing/2014/main" id="{5ED2E972-7B3C-4179-B93E-01E0E67EBA5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08" name="Groep 107">
                <a:extLst>
                  <a:ext uri="{FF2B5EF4-FFF2-40B4-BE49-F238E27FC236}">
                    <a16:creationId xmlns="" xmlns:a16="http://schemas.microsoft.com/office/drawing/2014/main" id="{FDDC3D4A-1A47-4F73-9452-D1C174B110E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="" xmlns:a16="http://schemas.microsoft.com/office/drawing/2014/main" id="{BF0FA888-D57E-4D46-8CBC-6AA6F2805D1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="" xmlns:a16="http://schemas.microsoft.com/office/drawing/2014/main" id="{4C35B2A2-A6C5-44E0-9F97-7FA26664C6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="" xmlns:a16="http://schemas.microsoft.com/office/drawing/2014/main" id="{DC17B78F-6C63-43AF-9179-C09439FCDF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="" xmlns:a16="http://schemas.microsoft.com/office/drawing/2014/main" id="{BE306B41-9B41-4E90-8FB2-E63D7D4FF1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="" xmlns:a16="http://schemas.microsoft.com/office/drawing/2014/main" id="{8E0F2D55-0434-47A9-8563-77BCC99F0F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="" xmlns:a16="http://schemas.microsoft.com/office/drawing/2014/main" id="{3BF179DD-7256-459F-B059-67C46E1D67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38" name="Groep 137">
                  <a:extLst>
                    <a:ext uri="{FF2B5EF4-FFF2-40B4-BE49-F238E27FC236}">
                      <a16:creationId xmlns="" xmlns:a16="http://schemas.microsoft.com/office/drawing/2014/main" id="{7864442C-0B91-4420-91A9-031435C5D2D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39" name="Rechthoek 138">
                    <a:extLst>
                      <a:ext uri="{FF2B5EF4-FFF2-40B4-BE49-F238E27FC236}">
                        <a16:creationId xmlns="" xmlns:a16="http://schemas.microsoft.com/office/drawing/2014/main" id="{9A816A7B-47A3-4C39-8E78-223B5F9C6E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Pijl: punthaak 139">
                    <a:extLst>
                      <a:ext uri="{FF2B5EF4-FFF2-40B4-BE49-F238E27FC236}">
                        <a16:creationId xmlns="" xmlns:a16="http://schemas.microsoft.com/office/drawing/2014/main" id="{A7F2E401-6B8D-460F-A1A0-1EB1EFAD10A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09" name="Rechte verbindingslijn 108">
                <a:extLst>
                  <a:ext uri="{FF2B5EF4-FFF2-40B4-BE49-F238E27FC236}">
                    <a16:creationId xmlns="" xmlns:a16="http://schemas.microsoft.com/office/drawing/2014/main" id="{3ACE05DA-3B03-4858-8F76-7846C0891F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0" name="Rechte verbindingslijn 109">
                <a:extLst>
                  <a:ext uri="{FF2B5EF4-FFF2-40B4-BE49-F238E27FC236}">
                    <a16:creationId xmlns="" xmlns:a16="http://schemas.microsoft.com/office/drawing/2014/main" id="{95B581B5-B581-4768-8EF7-DF76D6D7C7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11" name="Groep 110">
                <a:extLst>
                  <a:ext uri="{FF2B5EF4-FFF2-40B4-BE49-F238E27FC236}">
                    <a16:creationId xmlns="" xmlns:a16="http://schemas.microsoft.com/office/drawing/2014/main" id="{9B10E90D-CC26-4644-B231-059A17944225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26" name="Rechthoek 125">
                  <a:extLst>
                    <a:ext uri="{FF2B5EF4-FFF2-40B4-BE49-F238E27FC236}">
                      <a16:creationId xmlns="" xmlns:a16="http://schemas.microsoft.com/office/drawing/2014/main" id="{A498B68E-7550-4EA8-8A3D-B69D91EA49D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7" name="Groep 126">
                  <a:extLst>
                    <a:ext uri="{FF2B5EF4-FFF2-40B4-BE49-F238E27FC236}">
                      <a16:creationId xmlns="" xmlns:a16="http://schemas.microsoft.com/office/drawing/2014/main" id="{E2F93542-825B-4A78-81AD-01BD4964DAC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="" xmlns:a16="http://schemas.microsoft.com/office/drawing/2014/main" id="{E241C5F0-D61B-4D67-8A1A-F1543FE7EFA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32" name="Rechte verbindingslijn 131">
                      <a:extLst>
                        <a:ext uri="{FF2B5EF4-FFF2-40B4-BE49-F238E27FC236}">
                          <a16:creationId xmlns="" xmlns:a16="http://schemas.microsoft.com/office/drawing/2014/main" id="{F9E3CA8B-FAA7-42AE-ADB2-80D8F5711F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3" name="Rechte verbindingslijn 132">
                      <a:extLst>
                        <a:ext uri="{FF2B5EF4-FFF2-40B4-BE49-F238E27FC236}">
                          <a16:creationId xmlns="" xmlns:a16="http://schemas.microsoft.com/office/drawing/2014/main" id="{54A1E5C1-83D1-47D8-A4DB-A0B0D930CB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4" name="Rechte verbindingslijn 133">
                      <a:extLst>
                        <a:ext uri="{FF2B5EF4-FFF2-40B4-BE49-F238E27FC236}">
                          <a16:creationId xmlns="" xmlns:a16="http://schemas.microsoft.com/office/drawing/2014/main" id="{E9656674-609B-4890-BF94-0FFEDAAB1D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5" name="Rechte verbindingslijn 134">
                      <a:extLst>
                        <a:ext uri="{FF2B5EF4-FFF2-40B4-BE49-F238E27FC236}">
                          <a16:creationId xmlns="" xmlns:a16="http://schemas.microsoft.com/office/drawing/2014/main" id="{80FE6163-91C8-4D0A-8565-C8D2819B3A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36" name="Rechte verbindingslijn 135">
                      <a:extLst>
                        <a:ext uri="{FF2B5EF4-FFF2-40B4-BE49-F238E27FC236}">
                          <a16:creationId xmlns="" xmlns:a16="http://schemas.microsoft.com/office/drawing/2014/main" id="{08051914-5819-4500-B0BD-DF9E5010C98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29" name="Groep 128">
                    <a:extLst>
                      <a:ext uri="{FF2B5EF4-FFF2-40B4-BE49-F238E27FC236}">
                        <a16:creationId xmlns="" xmlns:a16="http://schemas.microsoft.com/office/drawing/2014/main" id="{8067A792-AD3C-42AE-B9FB-90FC4EA166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="" xmlns:a16="http://schemas.microsoft.com/office/drawing/2014/main" id="{A3594F89-CE5B-4F2F-813A-30702CF237F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1" name="Pijl: punthaak 130">
                      <a:extLst>
                        <a:ext uri="{FF2B5EF4-FFF2-40B4-BE49-F238E27FC236}">
                          <a16:creationId xmlns="" xmlns:a16="http://schemas.microsoft.com/office/drawing/2014/main" id="{13ABFFA4-0602-4641-A0B6-F25E78AE277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12" name="Groep 111">
                <a:extLst>
                  <a:ext uri="{FF2B5EF4-FFF2-40B4-BE49-F238E27FC236}">
                    <a16:creationId xmlns="" xmlns:a16="http://schemas.microsoft.com/office/drawing/2014/main" id="{B06EDA2A-A122-4DFA-A1DE-445D97FB2D3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15" name="Rechthoek 114">
                  <a:extLst>
                    <a:ext uri="{FF2B5EF4-FFF2-40B4-BE49-F238E27FC236}">
                      <a16:creationId xmlns="" xmlns:a16="http://schemas.microsoft.com/office/drawing/2014/main" id="{3C0DF4C7-885E-4E12-A930-145E1D9F318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="" xmlns:a16="http://schemas.microsoft.com/office/drawing/2014/main" id="{3D699F59-2F4E-43AA-BCBB-37E1243A054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="" xmlns:a16="http://schemas.microsoft.com/office/drawing/2014/main" id="{8112F9EB-F5B6-4209-A13D-88CCE958012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21" name="Rechte verbindingslijn 120">
                      <a:extLst>
                        <a:ext uri="{FF2B5EF4-FFF2-40B4-BE49-F238E27FC236}">
                          <a16:creationId xmlns="" xmlns:a16="http://schemas.microsoft.com/office/drawing/2014/main" id="{638BED24-2B48-42F8-A4AD-9828F34A89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="" xmlns:a16="http://schemas.microsoft.com/office/drawing/2014/main" id="{E33B2C33-B856-45F6-9415-DD5EDCDCFC5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3" name="Rechte verbindingslijn 122">
                      <a:extLst>
                        <a:ext uri="{FF2B5EF4-FFF2-40B4-BE49-F238E27FC236}">
                          <a16:creationId xmlns="" xmlns:a16="http://schemas.microsoft.com/office/drawing/2014/main" id="{114AC493-BA3B-4030-9FEB-5DB12CFF6BE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4" name="Rechte verbindingslijn 123">
                      <a:extLst>
                        <a:ext uri="{FF2B5EF4-FFF2-40B4-BE49-F238E27FC236}">
                          <a16:creationId xmlns="" xmlns:a16="http://schemas.microsoft.com/office/drawing/2014/main" id="{12B63407-39A1-423F-8235-4877CD1FAFE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25" name="Rechte verbindingslijn 124">
                      <a:extLst>
                        <a:ext uri="{FF2B5EF4-FFF2-40B4-BE49-F238E27FC236}">
                          <a16:creationId xmlns="" xmlns:a16="http://schemas.microsoft.com/office/drawing/2014/main" id="{D2554024-FC23-402C-90C8-F22B61F0316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18" name="Groep 117">
                    <a:extLst>
                      <a:ext uri="{FF2B5EF4-FFF2-40B4-BE49-F238E27FC236}">
                        <a16:creationId xmlns="" xmlns:a16="http://schemas.microsoft.com/office/drawing/2014/main" id="{FA6A5640-6339-4670-A184-1E7FFF23C22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19" name="Rechthoek 118">
                      <a:extLst>
                        <a:ext uri="{FF2B5EF4-FFF2-40B4-BE49-F238E27FC236}">
                          <a16:creationId xmlns="" xmlns:a16="http://schemas.microsoft.com/office/drawing/2014/main" id="{18A7848D-EDF2-4ADE-85E9-8DD4A77A86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0" name="Pijl: punthaak 119">
                      <a:extLst>
                        <a:ext uri="{FF2B5EF4-FFF2-40B4-BE49-F238E27FC236}">
                          <a16:creationId xmlns="" xmlns:a16="http://schemas.microsoft.com/office/drawing/2014/main" id="{BE2837C3-2093-4DC5-8152-33BA63419D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13" name="Rechthoek 112">
                <a:extLst>
                  <a:ext uri="{FF2B5EF4-FFF2-40B4-BE49-F238E27FC236}">
                    <a16:creationId xmlns="" xmlns:a16="http://schemas.microsoft.com/office/drawing/2014/main" id="{0D13D75C-A9D0-44E2-ACCC-2D244042957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14" name="Rechthoek 113">
                <a:extLst>
                  <a:ext uri="{FF2B5EF4-FFF2-40B4-BE49-F238E27FC236}">
                    <a16:creationId xmlns="" xmlns:a16="http://schemas.microsoft.com/office/drawing/2014/main" id="{FEFF3596-11FE-485E-85D5-800EECBC191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93" name="Rechte verbindingslijn 92">
              <a:extLst>
                <a:ext uri="{FF2B5EF4-FFF2-40B4-BE49-F238E27FC236}">
                  <a16:creationId xmlns="" xmlns:a16="http://schemas.microsoft.com/office/drawing/2014/main" id="{B20E29EF-2D10-467B-827D-AC81E1DF76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4" name="Rechthoek 93">
              <a:extLst>
                <a:ext uri="{FF2B5EF4-FFF2-40B4-BE49-F238E27FC236}">
                  <a16:creationId xmlns="" xmlns:a16="http://schemas.microsoft.com/office/drawing/2014/main" id="{FAADDB2E-301D-4CA7-92BD-5A67B311DFFB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="" xmlns:a16="http://schemas.microsoft.com/office/drawing/2014/main" id="{5FAB7121-350A-4C5B-BF06-F6FA71E3F4A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="" xmlns:a16="http://schemas.microsoft.com/office/drawing/2014/main" id="{89075577-65B5-4E16-82BF-43F8EC78C0B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Ovaal 96">
              <a:extLst>
                <a:ext uri="{FF2B5EF4-FFF2-40B4-BE49-F238E27FC236}">
                  <a16:creationId xmlns="" xmlns:a16="http://schemas.microsoft.com/office/drawing/2014/main" id="{EAA3C1A4-D3D6-48B9-9F3B-E7CB8E76686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="" xmlns:a16="http://schemas.microsoft.com/office/drawing/2014/main" id="{A1435E4B-4747-41F1-B964-E32DC452BDA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  <a:endParaRPr lang="en-US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Ovaal 98">
              <a:extLst>
                <a:ext uri="{FF2B5EF4-FFF2-40B4-BE49-F238E27FC236}">
                  <a16:creationId xmlns="" xmlns:a16="http://schemas.microsoft.com/office/drawing/2014/main" id="{C1FCC4F3-6F9A-464C-9B3E-01FB032989FC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="" xmlns:a16="http://schemas.microsoft.com/office/drawing/2014/main" id="{9C270274-F4E2-4587-A73A-3D784394D572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noProof="0" dirty="0">
                  <a:solidFill>
                    <a:schemeClr val="accent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="" xmlns:a16="http://schemas.microsoft.com/office/drawing/2014/main" id="{CE6A8CB5-B6A9-49A3-AFD4-AC6A01ED1AD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="" xmlns:a16="http://schemas.microsoft.com/office/drawing/2014/main" id="{43BE22AA-2B38-4B3A-9653-55EBEEF00A7E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="" xmlns:a16="http://schemas.microsoft.com/office/drawing/2014/main" id="{D18675C0-2EDD-47AA-AD66-B8BD440A15B3}"/>
                </a:ext>
              </a:extLst>
            </p:cNvPr>
            <p:cNvSpPr/>
            <p:nvPr userDrawn="1"/>
          </p:nvSpPr>
          <p:spPr>
            <a:xfrm>
              <a:off x="-3425006" y="36213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="" xmlns:a16="http://schemas.microsoft.com/office/drawing/2014/main" id="{1F380B14-11F3-4F15-AF87-91B0E4AED729}"/>
                </a:ext>
              </a:extLst>
            </p:cNvPr>
            <p:cNvSpPr/>
            <p:nvPr userDrawn="1"/>
          </p:nvSpPr>
          <p:spPr>
            <a:xfrm>
              <a:off x="-3059324" y="3621398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="" xmlns:a16="http://schemas.microsoft.com/office/drawing/2014/main" id="{558CDAD3-E340-419D-93AE-403D679285B3}"/>
                </a:ext>
              </a:extLst>
            </p:cNvPr>
            <p:cNvSpPr/>
            <p:nvPr userDrawn="1"/>
          </p:nvSpPr>
          <p:spPr>
            <a:xfrm>
              <a:off x="-3425006" y="39933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="" xmlns:a16="http://schemas.microsoft.com/office/drawing/2014/main" id="{9A16F3F7-4C4B-4C60-A841-C97EE3F5283E}"/>
                </a:ext>
              </a:extLst>
            </p:cNvPr>
            <p:cNvSpPr/>
            <p:nvPr userDrawn="1"/>
          </p:nvSpPr>
          <p:spPr>
            <a:xfrm>
              <a:off x="-3059324" y="39933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14362" marR="0" lvl="6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Alleen titel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="" xmlns:a16="http://schemas.microsoft.com/office/drawing/2014/main" id="{4495C425-A0A7-46BF-BEC8-677550B53C7E}"/>
              </a:ext>
            </a:extLst>
          </p:cNvPr>
          <p:cNvSpPr/>
          <p:nvPr userDrawn="1"/>
        </p:nvSpPr>
        <p:spPr>
          <a:xfrm rot="900000" flipH="1">
            <a:off x="6852925" y="3004892"/>
            <a:ext cx="5284996" cy="4463762"/>
          </a:xfrm>
          <a:custGeom>
            <a:avLst/>
            <a:gdLst>
              <a:gd name="connsiteX0" fmla="*/ 2975506 w 5284996"/>
              <a:gd name="connsiteY0" fmla="*/ 76391 h 4463762"/>
              <a:gd name="connsiteX1" fmla="*/ 2301788 w 5284996"/>
              <a:gd name="connsiteY1" fmla="*/ 0 h 4463762"/>
              <a:gd name="connsiteX2" fmla="*/ 404192 w 5284996"/>
              <a:gd name="connsiteY2" fmla="*/ 681220 h 4463762"/>
              <a:gd name="connsiteX3" fmla="*/ 221902 w 5284996"/>
              <a:gd name="connsiteY3" fmla="*/ 846896 h 4463762"/>
              <a:gd name="connsiteX4" fmla="*/ 0 w 5284996"/>
              <a:gd name="connsiteY4" fmla="*/ 1675046 h 4463762"/>
              <a:gd name="connsiteX5" fmla="*/ 52135 w 5284996"/>
              <a:gd name="connsiteY5" fmla="*/ 1605327 h 4463762"/>
              <a:gd name="connsiteX6" fmla="*/ 1998693 w 5284996"/>
              <a:gd name="connsiteY6" fmla="*/ 687336 h 4463762"/>
              <a:gd name="connsiteX7" fmla="*/ 4521290 w 5284996"/>
              <a:gd name="connsiteY7" fmla="*/ 3209934 h 4463762"/>
              <a:gd name="connsiteX8" fmla="*/ 4346314 w 5284996"/>
              <a:gd name="connsiteY8" fmla="*/ 4134907 h 4463762"/>
              <a:gd name="connsiteX9" fmla="*/ 4270555 w 5284996"/>
              <a:gd name="connsiteY9" fmla="*/ 4297231 h 4463762"/>
              <a:gd name="connsiteX10" fmla="*/ 4892054 w 5284996"/>
              <a:gd name="connsiteY10" fmla="*/ 4463762 h 4463762"/>
              <a:gd name="connsiteX11" fmla="*/ 4990819 w 5284996"/>
              <a:gd name="connsiteY11" fmla="*/ 4276553 h 4463762"/>
              <a:gd name="connsiteX12" fmla="*/ 5284996 w 5284996"/>
              <a:gd name="connsiteY12" fmla="*/ 2983209 h 4463762"/>
              <a:gd name="connsiteX13" fmla="*/ 3188902 w 5284996"/>
              <a:gd name="connsiteY13" fmla="*/ 134120 h 4463762"/>
              <a:gd name="connsiteX14" fmla="*/ 2975506 w 5284996"/>
              <a:gd name="connsiteY14" fmla="*/ 76391 h 446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84996" h="4463762">
                <a:moveTo>
                  <a:pt x="2975506" y="76391"/>
                </a:moveTo>
                <a:cubicBezTo>
                  <a:pt x="2759000" y="26413"/>
                  <a:pt x="2533479" y="0"/>
                  <a:pt x="2301788" y="0"/>
                </a:cubicBezTo>
                <a:cubicBezTo>
                  <a:pt x="1580972" y="0"/>
                  <a:pt x="919866" y="255648"/>
                  <a:pt x="404192" y="681220"/>
                </a:cubicBezTo>
                <a:lnTo>
                  <a:pt x="221902" y="846896"/>
                </a:lnTo>
                <a:lnTo>
                  <a:pt x="0" y="1675046"/>
                </a:lnTo>
                <a:lnTo>
                  <a:pt x="52135" y="1605327"/>
                </a:lnTo>
                <a:cubicBezTo>
                  <a:pt x="514816" y="1044686"/>
                  <a:pt x="1215023" y="687336"/>
                  <a:pt x="1998693" y="687336"/>
                </a:cubicBezTo>
                <a:cubicBezTo>
                  <a:pt x="3391886" y="687335"/>
                  <a:pt x="4521290" y="1816741"/>
                  <a:pt x="4521290" y="3209934"/>
                </a:cubicBezTo>
                <a:cubicBezTo>
                  <a:pt x="4521290" y="3536464"/>
                  <a:pt x="4459250" y="3848503"/>
                  <a:pt x="4346314" y="4134907"/>
                </a:cubicBezTo>
                <a:lnTo>
                  <a:pt x="4270555" y="4297231"/>
                </a:lnTo>
                <a:lnTo>
                  <a:pt x="4892054" y="4463762"/>
                </a:lnTo>
                <a:lnTo>
                  <a:pt x="4990819" y="4276553"/>
                </a:lnTo>
                <a:cubicBezTo>
                  <a:pt x="5179346" y="3885296"/>
                  <a:pt x="5284996" y="3446591"/>
                  <a:pt x="5284996" y="2983209"/>
                </a:cubicBezTo>
                <a:cubicBezTo>
                  <a:pt x="5284996" y="1644551"/>
                  <a:pt x="4403272" y="511829"/>
                  <a:pt x="3188902" y="134120"/>
                </a:cubicBezTo>
                <a:cubicBezTo>
                  <a:pt x="3118842" y="112329"/>
                  <a:pt x="3047676" y="93051"/>
                  <a:pt x="2975506" y="7639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5000"/>
                </a:schemeClr>
              </a:gs>
              <a:gs pos="49500">
                <a:srgbClr val="328293">
                  <a:alpha val="15000"/>
                </a:srgb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6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75% + Afbeelding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="" xmlns:a16="http://schemas.microsoft.com/office/drawing/2014/main" id="{B22197EA-FB83-4A5E-BCD4-08DEA2C1A0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81786" y="0"/>
            <a:ext cx="2910214" cy="6811196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145" y="556260"/>
            <a:ext cx="8179496" cy="41910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51144" y="1516347"/>
            <a:ext cx="8179497" cy="41377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75% + Afbeelding 25%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="" xmlns:a16="http://schemas.microsoft.com/office/drawing/2014/main" id="{260B5A7A-1237-4B5E-ADD7-8E3F946C21C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679655" y="541000"/>
            <a:ext cx="961200" cy="41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9" r="119"/>
            </a:stretch>
          </a:blip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grpSp>
        <p:nvGrpSpPr>
          <p:cNvPr id="97" name="Instructie">
            <a:extLst>
              <a:ext uri="{FF2B5EF4-FFF2-40B4-BE49-F238E27FC236}">
                <a16:creationId xmlns="" xmlns:a16="http://schemas.microsoft.com/office/drawing/2014/main" id="{E30F2F5B-7536-4138-A513-304C6222CEBF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98" name="Groep 97">
              <a:extLst>
                <a:ext uri="{FF2B5EF4-FFF2-40B4-BE49-F238E27FC236}">
                  <a16:creationId xmlns="" xmlns:a16="http://schemas.microsoft.com/office/drawing/2014/main" id="{AC5C5431-7DA1-470C-ACE3-6FBD4FB67918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="" xmlns:a16="http://schemas.microsoft.com/office/drawing/2014/main" id="{DD989BC3-70BE-4645-BB22-8F35F38A8D5F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="" xmlns:a16="http://schemas.microsoft.com/office/drawing/2014/main" id="{0699A9D5-150E-400C-8A83-4897A8850FCA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Tekstvak 126">
                <a:extLst>
                  <a:ext uri="{FF2B5EF4-FFF2-40B4-BE49-F238E27FC236}">
                    <a16:creationId xmlns="" xmlns:a16="http://schemas.microsoft.com/office/drawing/2014/main" id="{C6BB0BF6-DD89-4450-AA57-E5945AE40F4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28" name="Tekstvak 127">
                <a:extLst>
                  <a:ext uri="{FF2B5EF4-FFF2-40B4-BE49-F238E27FC236}">
                    <a16:creationId xmlns="" xmlns:a16="http://schemas.microsoft.com/office/drawing/2014/main" id="{CEBCA8E6-841C-4EE2-8748-0BD4E5F21520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29" name="Picture 3">
                <a:extLst>
                  <a:ext uri="{FF2B5EF4-FFF2-40B4-BE49-F238E27FC236}">
                    <a16:creationId xmlns="" xmlns:a16="http://schemas.microsoft.com/office/drawing/2014/main" id="{0B454649-D7CB-40C4-AECC-FD3947EDB4A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0" name="Gelijkbenige driehoek 129">
                <a:extLst>
                  <a:ext uri="{FF2B5EF4-FFF2-40B4-BE49-F238E27FC236}">
                    <a16:creationId xmlns="" xmlns:a16="http://schemas.microsoft.com/office/drawing/2014/main" id="{244289A4-C133-4356-8EE2-1CD0E13A72A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="" xmlns:a16="http://schemas.microsoft.com/office/drawing/2014/main" id="{9D823894-4F8E-4BBC-A164-00DD6968F68F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6" name="Rechthoek 135">
                  <a:extLst>
                    <a:ext uri="{FF2B5EF4-FFF2-40B4-BE49-F238E27FC236}">
                      <a16:creationId xmlns="" xmlns:a16="http://schemas.microsoft.com/office/drawing/2014/main" id="{63B4B803-B9FF-408D-B6C1-FA73AFC9ED5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7" name="Rechthoek 136">
                  <a:extLst>
                    <a:ext uri="{FF2B5EF4-FFF2-40B4-BE49-F238E27FC236}">
                      <a16:creationId xmlns="" xmlns:a16="http://schemas.microsoft.com/office/drawing/2014/main" id="{4378CADB-7A55-408E-95BF-85AD9F086F0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8" name="Rechthoek 137">
                  <a:extLst>
                    <a:ext uri="{FF2B5EF4-FFF2-40B4-BE49-F238E27FC236}">
                      <a16:creationId xmlns="" xmlns:a16="http://schemas.microsoft.com/office/drawing/2014/main" id="{6E4CA29F-F433-471D-BE51-B7491F72D90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="" xmlns:a16="http://schemas.microsoft.com/office/drawing/2014/main" id="{4204EB52-8435-4139-BDD2-2917B542B8D1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3" name="Rechthoek 132">
                  <a:extLst>
                    <a:ext uri="{FF2B5EF4-FFF2-40B4-BE49-F238E27FC236}">
                      <a16:creationId xmlns="" xmlns:a16="http://schemas.microsoft.com/office/drawing/2014/main" id="{A20D43D1-5316-4C33-A87E-8C041371E7B4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="" xmlns:a16="http://schemas.microsoft.com/office/drawing/2014/main" id="{537CB868-32CD-493B-8702-33C213B1E7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5" name="Rechthoek 134">
                  <a:extLst>
                    <a:ext uri="{FF2B5EF4-FFF2-40B4-BE49-F238E27FC236}">
                      <a16:creationId xmlns="" xmlns:a16="http://schemas.microsoft.com/office/drawing/2014/main" id="{700F476D-7C7F-468F-9184-BDB3CBED913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99" name="Meer informatie">
              <a:extLst>
                <a:ext uri="{FF2B5EF4-FFF2-40B4-BE49-F238E27FC236}">
                  <a16:creationId xmlns="" xmlns:a16="http://schemas.microsoft.com/office/drawing/2014/main" id="{4A769442-4EFD-47F4-9528-D6DDB12801C8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22" name="Freeform 101">
                <a:extLst>
                  <a:ext uri="{FF2B5EF4-FFF2-40B4-BE49-F238E27FC236}">
                    <a16:creationId xmlns="" xmlns:a16="http://schemas.microsoft.com/office/drawing/2014/main" id="{7201A281-7B56-4901-89D4-BA26A08B4F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23" name="Rechthoek 122">
                <a:extLst>
                  <a:ext uri="{FF2B5EF4-FFF2-40B4-BE49-F238E27FC236}">
                    <a16:creationId xmlns="" xmlns:a16="http://schemas.microsoft.com/office/drawing/2014/main" id="{43FAF9B1-3E61-4D49-AE6A-149ABACA194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24" name="Rechte verbindingslijn 123">
                <a:extLst>
                  <a:ext uri="{FF2B5EF4-FFF2-40B4-BE49-F238E27FC236}">
                    <a16:creationId xmlns="" xmlns:a16="http://schemas.microsoft.com/office/drawing/2014/main" id="{E3FB7AA2-7F33-4D1E-BD10-398F8F1036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0" name="Rechthoek 99">
              <a:extLst>
                <a:ext uri="{FF2B5EF4-FFF2-40B4-BE49-F238E27FC236}">
                  <a16:creationId xmlns="" xmlns:a16="http://schemas.microsoft.com/office/drawing/2014/main" id="{8831E02B-61BF-47C6-B7C5-C1ADBA0244C7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 invoegen/veranderen</a:t>
              </a:r>
            </a:p>
          </p:txBody>
        </p:sp>
        <p:sp>
          <p:nvSpPr>
            <p:cNvPr id="101" name="Ovaal 100">
              <a:extLst>
                <a:ext uri="{FF2B5EF4-FFF2-40B4-BE49-F238E27FC236}">
                  <a16:creationId xmlns="" xmlns:a16="http://schemas.microsoft.com/office/drawing/2014/main" id="{FB9489F3-5DAB-47DD-BD95-838967DA641D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2" name="Rechte verbindingslijn 101">
              <a:extLst>
                <a:ext uri="{FF2B5EF4-FFF2-40B4-BE49-F238E27FC236}">
                  <a16:creationId xmlns="" xmlns:a16="http://schemas.microsoft.com/office/drawing/2014/main" id="{C764DF03-ABA7-4BEC-9138-2025A65A1A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3" name="Rechte verbindingslijn 102">
              <a:extLst>
                <a:ext uri="{FF2B5EF4-FFF2-40B4-BE49-F238E27FC236}">
                  <a16:creationId xmlns="" xmlns:a16="http://schemas.microsoft.com/office/drawing/2014/main" id="{7CE38F3B-9A02-4847-B697-9D04247524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Rechthoek 103">
              <a:extLst>
                <a:ext uri="{FF2B5EF4-FFF2-40B4-BE49-F238E27FC236}">
                  <a16:creationId xmlns="" xmlns:a16="http://schemas.microsoft.com/office/drawing/2014/main" id="{2F308E83-AE62-47F4-A2B1-0F9A5CCA165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="" xmlns:a16="http://schemas.microsoft.com/office/drawing/2014/main" id="{0FE68BF3-23B0-4440-8E53-D9F3B9E894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6" name="Ovaal 105">
              <a:extLst>
                <a:ext uri="{FF2B5EF4-FFF2-40B4-BE49-F238E27FC236}">
                  <a16:creationId xmlns="" xmlns:a16="http://schemas.microsoft.com/office/drawing/2014/main" id="{C3E58F41-3D0D-412C-8BC7-FC06882B9FDD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="" xmlns:a16="http://schemas.microsoft.com/office/drawing/2014/main" id="{88A3B4B6-7759-4FCC-8974-213B653D46D6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8" name="Groep 107">
              <a:extLst>
                <a:ext uri="{FF2B5EF4-FFF2-40B4-BE49-F238E27FC236}">
                  <a16:creationId xmlns="" xmlns:a16="http://schemas.microsoft.com/office/drawing/2014/main" id="{3D6ADA8F-EE0C-4471-BC7E-93C608EC453D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16" name="Rechthoek 115">
                <a:extLst>
                  <a:ext uri="{FF2B5EF4-FFF2-40B4-BE49-F238E27FC236}">
                    <a16:creationId xmlns="" xmlns:a16="http://schemas.microsoft.com/office/drawing/2014/main" id="{0EB83487-5B2F-4A8E-95AB-CB873963921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Ovaal 116">
                <a:extLst>
                  <a:ext uri="{FF2B5EF4-FFF2-40B4-BE49-F238E27FC236}">
                    <a16:creationId xmlns="" xmlns:a16="http://schemas.microsoft.com/office/drawing/2014/main" id="{01F7D34B-13E5-4CBF-B43E-C7DB6A8FB01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="" xmlns:a16="http://schemas.microsoft.com/office/drawing/2014/main" id="{3B481C3E-FFC2-4142-8F33-98FFF1BB3CF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hthoek: afgeronde hoeken 118">
                <a:extLst>
                  <a:ext uri="{FF2B5EF4-FFF2-40B4-BE49-F238E27FC236}">
                    <a16:creationId xmlns="" xmlns:a16="http://schemas.microsoft.com/office/drawing/2014/main" id="{7A2CB80F-DDAF-4086-A6FB-D8AE534CBF3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="" xmlns:a16="http://schemas.microsoft.com/office/drawing/2014/main" id="{44B24B68-6FD2-4A3D-AEC7-86CA40927A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1" name="Rechte verbindingslijn 120">
                <a:extLst>
                  <a:ext uri="{FF2B5EF4-FFF2-40B4-BE49-F238E27FC236}">
                    <a16:creationId xmlns="" xmlns:a16="http://schemas.microsoft.com/office/drawing/2014/main" id="{F432F434-9F2B-4E45-BD51-CAD20B2D1616}"/>
                  </a:ext>
                </a:extLst>
              </p:cNvPr>
              <p:cNvCxnSpPr>
                <a:cxnSpLocks/>
                <a:stCxn id="11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="" xmlns:a16="http://schemas.microsoft.com/office/drawing/2014/main" id="{4C31ABAF-6621-4A90-A0EF-AADB90E8457C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="" xmlns:a16="http://schemas.microsoft.com/office/drawing/2014/main" id="{BB1B61E8-9DE9-4BC4-B8BE-5DA1F82DEA86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="" xmlns:a16="http://schemas.microsoft.com/office/drawing/2014/main" id="{EF8C910C-3B15-45E8-BCCB-C328517D60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2" name="Groep 111">
              <a:extLst>
                <a:ext uri="{FF2B5EF4-FFF2-40B4-BE49-F238E27FC236}">
                  <a16:creationId xmlns="" xmlns:a16="http://schemas.microsoft.com/office/drawing/2014/main" id="{1B546198-3C9B-4361-A927-80E2FDC7DBCC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="" xmlns:a16="http://schemas.microsoft.com/office/drawing/2014/main" id="{07CE03E2-8F61-4DFF-BD85-6342FB02099A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14" name="Rechte verbindingslijn 113">
                <a:extLst>
                  <a:ext uri="{FF2B5EF4-FFF2-40B4-BE49-F238E27FC236}">
                    <a16:creationId xmlns="" xmlns:a16="http://schemas.microsoft.com/office/drawing/2014/main" id="{4E48D2AD-D614-4933-BB76-6F422BD8FC92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5" name="Gelijkbenige driehoek 114">
                <a:extLst>
                  <a:ext uri="{FF2B5EF4-FFF2-40B4-BE49-F238E27FC236}">
                    <a16:creationId xmlns="" xmlns:a16="http://schemas.microsoft.com/office/drawing/2014/main" id="{FF9B0849-D342-4D41-BE8F-418B910A47F6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9" name="Instructie">
            <a:extLst>
              <a:ext uri="{FF2B5EF4-FFF2-40B4-BE49-F238E27FC236}">
                <a16:creationId xmlns="" xmlns:a16="http://schemas.microsoft.com/office/drawing/2014/main" id="{4FF93E22-2768-4802-8A71-1E0351091966}"/>
              </a:ext>
            </a:extLst>
          </p:cNvPr>
          <p:cNvGrpSpPr/>
          <p:nvPr userDrawn="1"/>
        </p:nvGrpSpPr>
        <p:grpSpPr>
          <a:xfrm>
            <a:off x="-3437547" y="1434"/>
            <a:ext cx="3201327" cy="5344568"/>
            <a:chOff x="-3437547" y="1434"/>
            <a:chExt cx="3201327" cy="5344568"/>
          </a:xfrm>
        </p:grpSpPr>
        <p:cxnSp>
          <p:nvCxnSpPr>
            <p:cNvPr id="141" name="Rechte verbindingslijn 140">
              <a:extLst>
                <a:ext uri="{FF2B5EF4-FFF2-40B4-BE49-F238E27FC236}">
                  <a16:creationId xmlns="" xmlns:a16="http://schemas.microsoft.com/office/drawing/2014/main" id="{1FA8A958-E2FD-4D6E-83DA-C8830DC569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4427133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2" name="Rechthoek 141">
              <a:extLst>
                <a:ext uri="{FF2B5EF4-FFF2-40B4-BE49-F238E27FC236}">
                  <a16:creationId xmlns="" xmlns:a16="http://schemas.microsoft.com/office/drawing/2014/main" id="{08E97C76-633B-4B58-916E-0AB2EE5520C6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110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Italic </a:t>
              </a:r>
              <a:r>
                <a:rPr lang="nl-NL" sz="1100" i="1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i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3" name="Meer informatie">
              <a:extLst>
                <a:ext uri="{FF2B5EF4-FFF2-40B4-BE49-F238E27FC236}">
                  <a16:creationId xmlns="" xmlns:a16="http://schemas.microsoft.com/office/drawing/2014/main" id="{89092CB9-C8D4-45A4-A1DC-7F124F3266EF}"/>
                </a:ext>
              </a:extLst>
            </p:cNvPr>
            <p:cNvGrpSpPr/>
            <p:nvPr userDrawn="1"/>
          </p:nvGrpSpPr>
          <p:grpSpPr>
            <a:xfrm>
              <a:off x="-3421298" y="4550340"/>
              <a:ext cx="3178515" cy="795662"/>
              <a:chOff x="-3741486" y="2731127"/>
              <a:chExt cx="3178515" cy="795662"/>
            </a:xfrm>
          </p:grpSpPr>
          <p:sp>
            <p:nvSpPr>
              <p:cNvPr id="214" name="Freeform 101">
                <a:extLst>
                  <a:ext uri="{FF2B5EF4-FFF2-40B4-BE49-F238E27FC236}">
                    <a16:creationId xmlns="" xmlns:a16="http://schemas.microsoft.com/office/drawing/2014/main" id="{DD1976DD-F7DB-4EFE-B3A5-11AADEBE8C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2731127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="" xmlns:a16="http://schemas.microsoft.com/office/drawing/2014/main" id="{473E2EFD-0B24-47A1-A097-2E2C54F1FA85}"/>
                  </a:ext>
                </a:extLst>
              </p:cNvPr>
              <p:cNvSpPr/>
              <p:nvPr userDrawn="1"/>
            </p:nvSpPr>
            <p:spPr>
              <a:xfrm>
                <a:off x="-3380966" y="2803156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16" name="Rechte verbindingslijn 215">
                <a:extLst>
                  <a:ext uri="{FF2B5EF4-FFF2-40B4-BE49-F238E27FC236}">
                    <a16:creationId xmlns="" xmlns:a16="http://schemas.microsoft.com/office/drawing/2014/main" id="{3ACBFEEF-67AC-44CC-8CFC-9BD528C93E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3526789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4" name="Rechthoek 143">
              <a:extLst>
                <a:ext uri="{FF2B5EF4-FFF2-40B4-BE49-F238E27FC236}">
                  <a16:creationId xmlns="" xmlns:a16="http://schemas.microsoft.com/office/drawing/2014/main" id="{68D9E527-0886-4812-B193-D2B54E7BEAA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="" xmlns:a16="http://schemas.microsoft.com/office/drawing/2014/main" id="{4A79C76F-A978-4308-97F5-BB6A1743F656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6" name="Rechte verbindingslijn 145">
              <a:extLst>
                <a:ext uri="{FF2B5EF4-FFF2-40B4-BE49-F238E27FC236}">
                  <a16:creationId xmlns="" xmlns:a16="http://schemas.microsoft.com/office/drawing/2014/main" id="{04959F35-18E2-4146-8A3B-0C15DD08FC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7" name="Groep 146">
              <a:extLst>
                <a:ext uri="{FF2B5EF4-FFF2-40B4-BE49-F238E27FC236}">
                  <a16:creationId xmlns="" xmlns:a16="http://schemas.microsoft.com/office/drawing/2014/main" id="{C2DEC611-9B7F-4840-8C9D-20497D1E26D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="" xmlns:a16="http://schemas.microsoft.com/office/drawing/2014/main" id="{8E26FE99-66D0-4AE7-89A9-580752C8A9D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3" name="Rechte verbindingslijn 162">
                <a:extLst>
                  <a:ext uri="{FF2B5EF4-FFF2-40B4-BE49-F238E27FC236}">
                    <a16:creationId xmlns="" xmlns:a16="http://schemas.microsoft.com/office/drawing/2014/main" id="{DFC73D7A-B292-452E-894D-61DC4EDFDE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Rechte verbindingslijn 163">
                <a:extLst>
                  <a:ext uri="{FF2B5EF4-FFF2-40B4-BE49-F238E27FC236}">
                    <a16:creationId xmlns="" xmlns:a16="http://schemas.microsoft.com/office/drawing/2014/main" id="{DA8E09FD-AF76-499A-9C33-BBC8FBE86C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echthoek 164">
                <a:extLst>
                  <a:ext uri="{FF2B5EF4-FFF2-40B4-BE49-F238E27FC236}">
                    <a16:creationId xmlns="" xmlns:a16="http://schemas.microsoft.com/office/drawing/2014/main" id="{B685B001-002E-4F64-8AA7-BED1319F7A7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="" xmlns:a16="http://schemas.microsoft.com/office/drawing/2014/main" id="{2628B98F-3AE5-4A2F-BC08-819128602BC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05" name="Groep 204">
                  <a:extLst>
                    <a:ext uri="{FF2B5EF4-FFF2-40B4-BE49-F238E27FC236}">
                      <a16:creationId xmlns="" xmlns:a16="http://schemas.microsoft.com/office/drawing/2014/main" id="{80B3172F-566C-45B5-B4A7-AA1FD771F738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09" name="Rechte verbindingslijn 208">
                    <a:extLst>
                      <a:ext uri="{FF2B5EF4-FFF2-40B4-BE49-F238E27FC236}">
                        <a16:creationId xmlns="" xmlns:a16="http://schemas.microsoft.com/office/drawing/2014/main" id="{4D64B2F2-B8FA-4F69-94C9-A12FC9234F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="" xmlns:a16="http://schemas.microsoft.com/office/drawing/2014/main" id="{6F61B6F5-C0D0-4B09-9B20-8F5EB8E1E2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="" xmlns:a16="http://schemas.microsoft.com/office/drawing/2014/main" id="{77E04E17-BBF0-4F5A-9720-1118151A7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="" xmlns:a16="http://schemas.microsoft.com/office/drawing/2014/main" id="{A3DCCA8C-C937-435A-82DC-A32E43FD02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="" xmlns:a16="http://schemas.microsoft.com/office/drawing/2014/main" id="{9DDBED75-FCBA-4A35-A6CF-9B0A5D50E9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6" name="Groep 205">
                  <a:extLst>
                    <a:ext uri="{FF2B5EF4-FFF2-40B4-BE49-F238E27FC236}">
                      <a16:creationId xmlns="" xmlns:a16="http://schemas.microsoft.com/office/drawing/2014/main" id="{781FA154-0D1D-4688-B38B-3BF7A435350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7" name="Rechthoek 206">
                    <a:extLst>
                      <a:ext uri="{FF2B5EF4-FFF2-40B4-BE49-F238E27FC236}">
                        <a16:creationId xmlns="" xmlns:a16="http://schemas.microsoft.com/office/drawing/2014/main" id="{BFBA0D03-CF78-46F8-9E74-9B9056EE1E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8" name="Pijl: punthaak 207">
                    <a:extLst>
                      <a:ext uri="{FF2B5EF4-FFF2-40B4-BE49-F238E27FC236}">
                        <a16:creationId xmlns="" xmlns:a16="http://schemas.microsoft.com/office/drawing/2014/main" id="{71619241-7EDC-4E5F-BD86-668653416A1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7" name="Groep 166">
                <a:extLst>
                  <a:ext uri="{FF2B5EF4-FFF2-40B4-BE49-F238E27FC236}">
                    <a16:creationId xmlns="" xmlns:a16="http://schemas.microsoft.com/office/drawing/2014/main" id="{74A51C8C-57E9-45C1-A133-F8A2BAF1FE8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96" name="Groep 195">
                  <a:extLst>
                    <a:ext uri="{FF2B5EF4-FFF2-40B4-BE49-F238E27FC236}">
                      <a16:creationId xmlns="" xmlns:a16="http://schemas.microsoft.com/office/drawing/2014/main" id="{0046C809-9581-4B31-9CFD-CDCF4C53C1A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0" name="Rechte verbindingslijn 199">
                    <a:extLst>
                      <a:ext uri="{FF2B5EF4-FFF2-40B4-BE49-F238E27FC236}">
                        <a16:creationId xmlns="" xmlns:a16="http://schemas.microsoft.com/office/drawing/2014/main" id="{F04DDFFE-DDFB-4BD0-8088-FC42367899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="" xmlns:a16="http://schemas.microsoft.com/office/drawing/2014/main" id="{05D132F6-943F-45B7-ADD7-F0862D881C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="" xmlns:a16="http://schemas.microsoft.com/office/drawing/2014/main" id="{763F46DE-C6C4-42A7-852E-9CFF449C6E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="" xmlns:a16="http://schemas.microsoft.com/office/drawing/2014/main" id="{499A0E18-D0FC-45BC-851F-9EB5E43D8F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="" xmlns:a16="http://schemas.microsoft.com/office/drawing/2014/main" id="{873956A4-86FD-4F95-9B52-17CBBC878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7" name="Groep 196">
                  <a:extLst>
                    <a:ext uri="{FF2B5EF4-FFF2-40B4-BE49-F238E27FC236}">
                      <a16:creationId xmlns="" xmlns:a16="http://schemas.microsoft.com/office/drawing/2014/main" id="{F499B53D-1FD3-4C2E-8AB3-78AD3840B6CF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8" name="Rechthoek 197">
                    <a:extLst>
                      <a:ext uri="{FF2B5EF4-FFF2-40B4-BE49-F238E27FC236}">
                        <a16:creationId xmlns="" xmlns:a16="http://schemas.microsoft.com/office/drawing/2014/main" id="{59CD859F-3BDA-44C3-9D2A-EE836DAFA7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9" name="Pijl: punthaak 198">
                    <a:extLst>
                      <a:ext uri="{FF2B5EF4-FFF2-40B4-BE49-F238E27FC236}">
                        <a16:creationId xmlns="" xmlns:a16="http://schemas.microsoft.com/office/drawing/2014/main" id="{8C394967-11FF-4392-8CFA-BBE3ACC01A4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68" name="Rechte verbindingslijn 167">
                <a:extLst>
                  <a:ext uri="{FF2B5EF4-FFF2-40B4-BE49-F238E27FC236}">
                    <a16:creationId xmlns="" xmlns:a16="http://schemas.microsoft.com/office/drawing/2014/main" id="{3E7D603C-027C-48DB-9EDA-869430651D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9" name="Rechte verbindingslijn 168">
                <a:extLst>
                  <a:ext uri="{FF2B5EF4-FFF2-40B4-BE49-F238E27FC236}">
                    <a16:creationId xmlns="" xmlns:a16="http://schemas.microsoft.com/office/drawing/2014/main" id="{4A9C3950-4548-434C-B33A-7F81EB4CED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0" name="Groep 169">
                <a:extLst>
                  <a:ext uri="{FF2B5EF4-FFF2-40B4-BE49-F238E27FC236}">
                    <a16:creationId xmlns="" xmlns:a16="http://schemas.microsoft.com/office/drawing/2014/main" id="{B8005434-7761-462C-829B-1D27D065050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="" xmlns:a16="http://schemas.microsoft.com/office/drawing/2014/main" id="{CFBC89B5-26F7-4E1C-9818-FDC637C7E33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" name="Groep 185">
                  <a:extLst>
                    <a:ext uri="{FF2B5EF4-FFF2-40B4-BE49-F238E27FC236}">
                      <a16:creationId xmlns="" xmlns:a16="http://schemas.microsoft.com/office/drawing/2014/main" id="{C0583825-58FF-4C9B-8022-91142096D68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="" xmlns:a16="http://schemas.microsoft.com/office/drawing/2014/main" id="{163042BF-3417-4568-8A05-0F68179886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="" xmlns:a16="http://schemas.microsoft.com/office/drawing/2014/main" id="{A46225DE-4A56-4627-9921-F3E508172B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="" xmlns:a16="http://schemas.microsoft.com/office/drawing/2014/main" id="{C96B1E12-7517-4A5A-BFAD-9B6D725675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="" xmlns:a16="http://schemas.microsoft.com/office/drawing/2014/main" id="{2C828347-C199-4595-88B3-2DF28EAF044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="" xmlns:a16="http://schemas.microsoft.com/office/drawing/2014/main" id="{9BFC97B1-5823-4577-B331-EAE5D399C3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="" xmlns:a16="http://schemas.microsoft.com/office/drawing/2014/main" id="{6D45A9BC-6977-4CCC-80BF-C1DCE3E4641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8" name="Groep 187">
                    <a:extLst>
                      <a:ext uri="{FF2B5EF4-FFF2-40B4-BE49-F238E27FC236}">
                        <a16:creationId xmlns="" xmlns:a16="http://schemas.microsoft.com/office/drawing/2014/main" id="{EDA16824-7FA6-430A-B561-363065D3A10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9" name="Rechthoek 188">
                      <a:extLst>
                        <a:ext uri="{FF2B5EF4-FFF2-40B4-BE49-F238E27FC236}">
                          <a16:creationId xmlns="" xmlns:a16="http://schemas.microsoft.com/office/drawing/2014/main" id="{7AAE440F-E2AE-4A85-A890-11EAEF23C4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0" name="Pijl: punthaak 189">
                      <a:extLst>
                        <a:ext uri="{FF2B5EF4-FFF2-40B4-BE49-F238E27FC236}">
                          <a16:creationId xmlns="" xmlns:a16="http://schemas.microsoft.com/office/drawing/2014/main" id="{29B5FDD9-1C8E-4934-BD61-D3310D43916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1" name="Groep 170">
                <a:extLst>
                  <a:ext uri="{FF2B5EF4-FFF2-40B4-BE49-F238E27FC236}">
                    <a16:creationId xmlns="" xmlns:a16="http://schemas.microsoft.com/office/drawing/2014/main" id="{D2763CCB-0CB8-43B7-B047-B023EB03A15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4" name="Rechthoek 173">
                  <a:extLst>
                    <a:ext uri="{FF2B5EF4-FFF2-40B4-BE49-F238E27FC236}">
                      <a16:creationId xmlns="" xmlns:a16="http://schemas.microsoft.com/office/drawing/2014/main" id="{47D41364-0BBF-44C8-BC1B-59AC8378691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5" name="Groep 174">
                  <a:extLst>
                    <a:ext uri="{FF2B5EF4-FFF2-40B4-BE49-F238E27FC236}">
                      <a16:creationId xmlns="" xmlns:a16="http://schemas.microsoft.com/office/drawing/2014/main" id="{A454FBAE-A671-48C2-B29F-17E7ABAF3D5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76" name="Groep 175">
                    <a:extLst>
                      <a:ext uri="{FF2B5EF4-FFF2-40B4-BE49-F238E27FC236}">
                        <a16:creationId xmlns="" xmlns:a16="http://schemas.microsoft.com/office/drawing/2014/main" id="{99D30588-AC6A-4985-A82A-FE848B98CE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0" name="Rechte verbindingslijn 179">
                      <a:extLst>
                        <a:ext uri="{FF2B5EF4-FFF2-40B4-BE49-F238E27FC236}">
                          <a16:creationId xmlns="" xmlns:a16="http://schemas.microsoft.com/office/drawing/2014/main" id="{35D3FF2C-6D25-4AF2-BC83-59CA46B4A6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1" name="Rechte verbindingslijn 180">
                      <a:extLst>
                        <a:ext uri="{FF2B5EF4-FFF2-40B4-BE49-F238E27FC236}">
                          <a16:creationId xmlns="" xmlns:a16="http://schemas.microsoft.com/office/drawing/2014/main" id="{720DE592-06A5-427F-9849-FBB297F302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181">
                      <a:extLst>
                        <a:ext uri="{FF2B5EF4-FFF2-40B4-BE49-F238E27FC236}">
                          <a16:creationId xmlns="" xmlns:a16="http://schemas.microsoft.com/office/drawing/2014/main" id="{2262F0EF-848D-4FC6-BB29-0E63A52D1C5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182">
                      <a:extLst>
                        <a:ext uri="{FF2B5EF4-FFF2-40B4-BE49-F238E27FC236}">
                          <a16:creationId xmlns="" xmlns:a16="http://schemas.microsoft.com/office/drawing/2014/main" id="{02AE7315-8FE4-4D89-BF72-F8BF82A22F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183">
                      <a:extLst>
                        <a:ext uri="{FF2B5EF4-FFF2-40B4-BE49-F238E27FC236}">
                          <a16:creationId xmlns="" xmlns:a16="http://schemas.microsoft.com/office/drawing/2014/main" id="{EE7E49E0-87F1-4AAE-8D0B-045A0D79CC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7" name="Groep 176">
                    <a:extLst>
                      <a:ext uri="{FF2B5EF4-FFF2-40B4-BE49-F238E27FC236}">
                        <a16:creationId xmlns="" xmlns:a16="http://schemas.microsoft.com/office/drawing/2014/main" id="{725BC58D-4447-4CAF-AAFA-CA8D0E058029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8" name="Rechthoek 177">
                      <a:extLst>
                        <a:ext uri="{FF2B5EF4-FFF2-40B4-BE49-F238E27FC236}">
                          <a16:creationId xmlns="" xmlns:a16="http://schemas.microsoft.com/office/drawing/2014/main" id="{A91CA5DD-771D-4FDB-A24F-61D33E379B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9" name="Pijl: punthaak 178">
                      <a:extLst>
                        <a:ext uri="{FF2B5EF4-FFF2-40B4-BE49-F238E27FC236}">
                          <a16:creationId xmlns="" xmlns:a16="http://schemas.microsoft.com/office/drawing/2014/main" id="{3AA0F2CF-DDF5-424A-AFE6-BECA4DE24D0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2" name="Rechthoek 171">
                <a:extLst>
                  <a:ext uri="{FF2B5EF4-FFF2-40B4-BE49-F238E27FC236}">
                    <a16:creationId xmlns="" xmlns:a16="http://schemas.microsoft.com/office/drawing/2014/main" id="{7AE08B42-6EFE-46AB-A735-96220155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="" xmlns:a16="http://schemas.microsoft.com/office/drawing/2014/main" id="{DF1A74BA-92B2-4C04-A5F8-07E0ECE5F31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8" name="Rechte verbindingslijn 147">
              <a:extLst>
                <a:ext uri="{FF2B5EF4-FFF2-40B4-BE49-F238E27FC236}">
                  <a16:creationId xmlns="" xmlns:a16="http://schemas.microsoft.com/office/drawing/2014/main" id="{EC997791-0DA7-4A97-82E2-B352F89F9A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9" name="Rechthoek 148">
              <a:extLst>
                <a:ext uri="{FF2B5EF4-FFF2-40B4-BE49-F238E27FC236}">
                  <a16:creationId xmlns="" xmlns:a16="http://schemas.microsoft.com/office/drawing/2014/main" id="{2E6826EF-C6D7-4B57-9CA8-95BC4F5907A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Ovaal 149">
              <a:extLst>
                <a:ext uri="{FF2B5EF4-FFF2-40B4-BE49-F238E27FC236}">
                  <a16:creationId xmlns="" xmlns:a16="http://schemas.microsoft.com/office/drawing/2014/main" id="{2A0C542C-FD5D-4F0B-B1EC-DE93F02F778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="" xmlns:a16="http://schemas.microsoft.com/office/drawing/2014/main" id="{BD07638F-6CC0-4138-B99F-DBC49D171C3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Ovaal 151">
              <a:extLst>
                <a:ext uri="{FF2B5EF4-FFF2-40B4-BE49-F238E27FC236}">
                  <a16:creationId xmlns="" xmlns:a16="http://schemas.microsoft.com/office/drawing/2014/main" id="{793AC236-77E6-4BF5-8896-DAB18DF5170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="" xmlns:a16="http://schemas.microsoft.com/office/drawing/2014/main" id="{1FDE0DDD-1494-47B8-8E8B-1099D18CAED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  <a:endParaRPr lang="en-US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Ovaal 153">
              <a:extLst>
                <a:ext uri="{FF2B5EF4-FFF2-40B4-BE49-F238E27FC236}">
                  <a16:creationId xmlns="" xmlns:a16="http://schemas.microsoft.com/office/drawing/2014/main" id="{AEF1D33D-DE98-4D58-9DF8-A80B4C55C17B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="" xmlns:a16="http://schemas.microsoft.com/office/drawing/2014/main" id="{CE074E87-66F7-46C0-9184-B239AA546245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noProof="0" dirty="0">
                  <a:solidFill>
                    <a:schemeClr val="accent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="" xmlns:a16="http://schemas.microsoft.com/office/drawing/2014/main" id="{CB7C089D-A799-4848-BD37-D9F19875AD8D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="" xmlns:a16="http://schemas.microsoft.com/office/drawing/2014/main" id="{29378497-9800-4182-BA8E-40C3D0B0AEA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="" xmlns:a16="http://schemas.microsoft.com/office/drawing/2014/main" id="{847747F4-7991-4443-9688-9C614301EF15}"/>
                </a:ext>
              </a:extLst>
            </p:cNvPr>
            <p:cNvSpPr/>
            <p:nvPr userDrawn="1"/>
          </p:nvSpPr>
          <p:spPr>
            <a:xfrm>
              <a:off x="-3425006" y="36213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="" xmlns:a16="http://schemas.microsoft.com/office/drawing/2014/main" id="{BCABD3FC-88B8-430A-BF39-DE3EB349EECA}"/>
                </a:ext>
              </a:extLst>
            </p:cNvPr>
            <p:cNvSpPr/>
            <p:nvPr userDrawn="1"/>
          </p:nvSpPr>
          <p:spPr>
            <a:xfrm>
              <a:off x="-3059324" y="3621398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="" xmlns:a16="http://schemas.microsoft.com/office/drawing/2014/main" id="{9F29C2B2-536B-46E3-8001-AEE874CCBACC}"/>
                </a:ext>
              </a:extLst>
            </p:cNvPr>
            <p:cNvSpPr/>
            <p:nvPr userDrawn="1"/>
          </p:nvSpPr>
          <p:spPr>
            <a:xfrm>
              <a:off x="-3425006" y="39933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="" xmlns:a16="http://schemas.microsoft.com/office/drawing/2014/main" id="{03974F6D-6F2C-4D9D-831B-28F950AC2792}"/>
                </a:ext>
              </a:extLst>
            </p:cNvPr>
            <p:cNvSpPr/>
            <p:nvPr userDrawn="1"/>
          </p:nvSpPr>
          <p:spPr>
            <a:xfrm>
              <a:off x="-3059324" y="39933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14362" marR="0" lvl="6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7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Afbeelding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145" y="556260"/>
            <a:ext cx="5269282" cy="41910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51144" y="1516347"/>
            <a:ext cx="5269283" cy="41377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342900" indent="-342900">
              <a:buFont typeface="+mj-lt"/>
              <a:buAutoNum type="arabicPeriod"/>
              <a:defRPr/>
            </a:lvl6pPr>
            <a:lvl7pPr>
              <a:buClr>
                <a:schemeClr val="accent2"/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50% + Afbeelding 50%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7" name="Tijdelijke aanduiding voor afbeelding 12">
            <a:extLst>
              <a:ext uri="{FF2B5EF4-FFF2-40B4-BE49-F238E27FC236}">
                <a16:creationId xmlns="" xmlns:a16="http://schemas.microsoft.com/office/drawing/2014/main" id="{D0C9575D-96DF-4AAC-98B5-7324EB3B94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71573" y="0"/>
            <a:ext cx="5820427" cy="68112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="" xmlns:a16="http://schemas.microsoft.com/office/drawing/2014/main" id="{B6158E26-3016-4BD5-846C-D338C0A119FE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679655" y="541000"/>
            <a:ext cx="961200" cy="41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9" r="119"/>
            </a:stretch>
          </a:blip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grpSp>
        <p:nvGrpSpPr>
          <p:cNvPr id="95" name="Instructie">
            <a:extLst>
              <a:ext uri="{FF2B5EF4-FFF2-40B4-BE49-F238E27FC236}">
                <a16:creationId xmlns="" xmlns:a16="http://schemas.microsoft.com/office/drawing/2014/main" id="{2DB5887D-CC96-46B7-9985-DEF4019D7834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96" name="Groep 95">
              <a:extLst>
                <a:ext uri="{FF2B5EF4-FFF2-40B4-BE49-F238E27FC236}">
                  <a16:creationId xmlns="" xmlns:a16="http://schemas.microsoft.com/office/drawing/2014/main" id="{05C3247C-C73C-41A2-A981-A0B3FF35B838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="" xmlns:a16="http://schemas.microsoft.com/office/drawing/2014/main" id="{F00E546A-CEF4-475E-8154-FDAEBC59E89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hthoek 123">
                <a:extLst>
                  <a:ext uri="{FF2B5EF4-FFF2-40B4-BE49-F238E27FC236}">
                    <a16:creationId xmlns="" xmlns:a16="http://schemas.microsoft.com/office/drawing/2014/main" id="{06EEF695-2D5E-47DA-92EC-057E3BE17A28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Tekstvak 124">
                <a:extLst>
                  <a:ext uri="{FF2B5EF4-FFF2-40B4-BE49-F238E27FC236}">
                    <a16:creationId xmlns="" xmlns:a16="http://schemas.microsoft.com/office/drawing/2014/main" id="{FDF90F43-1190-49EA-9AA1-66CC35E16B8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26" name="Tekstvak 125">
                <a:extLst>
                  <a:ext uri="{FF2B5EF4-FFF2-40B4-BE49-F238E27FC236}">
                    <a16:creationId xmlns="" xmlns:a16="http://schemas.microsoft.com/office/drawing/2014/main" id="{98159A73-9564-4BE2-87DD-64B1932DD850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27" name="Picture 3">
                <a:extLst>
                  <a:ext uri="{FF2B5EF4-FFF2-40B4-BE49-F238E27FC236}">
                    <a16:creationId xmlns="" xmlns:a16="http://schemas.microsoft.com/office/drawing/2014/main" id="{3A17F41B-1300-4E49-8BDD-7E57265FB68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8" name="Gelijkbenige driehoek 127">
                <a:extLst>
                  <a:ext uri="{FF2B5EF4-FFF2-40B4-BE49-F238E27FC236}">
                    <a16:creationId xmlns="" xmlns:a16="http://schemas.microsoft.com/office/drawing/2014/main" id="{FB450890-649B-4E93-A438-168E7F8AF0A7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="" xmlns:a16="http://schemas.microsoft.com/office/drawing/2014/main" id="{C521D9EC-1582-408B-B15F-63D1BFE4B48D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4" name="Rechthoek 133">
                  <a:extLst>
                    <a:ext uri="{FF2B5EF4-FFF2-40B4-BE49-F238E27FC236}">
                      <a16:creationId xmlns="" xmlns:a16="http://schemas.microsoft.com/office/drawing/2014/main" id="{4EAE1C09-5FD1-44F0-AF40-D61C3CFA51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5" name="Rechthoek 134">
                  <a:extLst>
                    <a:ext uri="{FF2B5EF4-FFF2-40B4-BE49-F238E27FC236}">
                      <a16:creationId xmlns="" xmlns:a16="http://schemas.microsoft.com/office/drawing/2014/main" id="{1B470EF9-2761-4554-B9DB-E2E10402F3A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6" name="Rechthoek 135">
                  <a:extLst>
                    <a:ext uri="{FF2B5EF4-FFF2-40B4-BE49-F238E27FC236}">
                      <a16:creationId xmlns="" xmlns:a16="http://schemas.microsoft.com/office/drawing/2014/main" id="{23004CD8-1C82-4247-952F-91E1D234942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="" xmlns:a16="http://schemas.microsoft.com/office/drawing/2014/main" id="{90BD8859-78F9-4ECB-8926-7B60B17F89CC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1" name="Rechthoek 130">
                  <a:extLst>
                    <a:ext uri="{FF2B5EF4-FFF2-40B4-BE49-F238E27FC236}">
                      <a16:creationId xmlns="" xmlns:a16="http://schemas.microsoft.com/office/drawing/2014/main" id="{6F903E37-6A97-4C08-8CD3-4229EE9AEEB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2" name="Rechthoek 131">
                  <a:extLst>
                    <a:ext uri="{FF2B5EF4-FFF2-40B4-BE49-F238E27FC236}">
                      <a16:creationId xmlns="" xmlns:a16="http://schemas.microsoft.com/office/drawing/2014/main" id="{F3598447-502C-42D7-944D-E8B1D406DB4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="" xmlns:a16="http://schemas.microsoft.com/office/drawing/2014/main" id="{79297C20-37AE-4121-BD84-7F889BCBCE05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97" name="Meer informatie">
              <a:extLst>
                <a:ext uri="{FF2B5EF4-FFF2-40B4-BE49-F238E27FC236}">
                  <a16:creationId xmlns="" xmlns:a16="http://schemas.microsoft.com/office/drawing/2014/main" id="{928E7FBA-80C0-4160-967E-C777F2DBD178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="" xmlns:a16="http://schemas.microsoft.com/office/drawing/2014/main" id="{FAE83139-F90E-4959-A93F-E936A2D29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="" xmlns:a16="http://schemas.microsoft.com/office/drawing/2014/main" id="{F4F08D11-06B9-44BA-8A25-D70C2BBD7FF8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="" xmlns:a16="http://schemas.microsoft.com/office/drawing/2014/main" id="{95CA103B-754A-40F7-B320-A350B39B6D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8" name="Rechthoek 97">
              <a:extLst>
                <a:ext uri="{FF2B5EF4-FFF2-40B4-BE49-F238E27FC236}">
                  <a16:creationId xmlns="" xmlns:a16="http://schemas.microsoft.com/office/drawing/2014/main" id="{B3176A38-79C9-4AB9-962C-C5642E8EF0C9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="" xmlns:a16="http://schemas.microsoft.com/office/drawing/2014/main" id="{9664E34D-5A0C-40AD-A68E-F7259381294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0" name="Rechte verbindingslijn 99">
              <a:extLst>
                <a:ext uri="{FF2B5EF4-FFF2-40B4-BE49-F238E27FC236}">
                  <a16:creationId xmlns="" xmlns:a16="http://schemas.microsoft.com/office/drawing/2014/main" id="{15847C46-335B-4F14-8550-7F774D215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1" name="Rechte verbindingslijn 100">
              <a:extLst>
                <a:ext uri="{FF2B5EF4-FFF2-40B4-BE49-F238E27FC236}">
                  <a16:creationId xmlns="" xmlns:a16="http://schemas.microsoft.com/office/drawing/2014/main" id="{012DD7F2-BB4E-47F1-95E0-60E6A4B1E6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Rechthoek 101">
              <a:extLst>
                <a:ext uri="{FF2B5EF4-FFF2-40B4-BE49-F238E27FC236}">
                  <a16:creationId xmlns="" xmlns:a16="http://schemas.microsoft.com/office/drawing/2014/main" id="{913B7AC2-90AC-41CE-9819-D9F3BB9A1E2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="" xmlns:a16="http://schemas.microsoft.com/office/drawing/2014/main" id="{91EDC994-E9B3-44DC-9221-01928036B1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Ovaal 103">
              <a:extLst>
                <a:ext uri="{FF2B5EF4-FFF2-40B4-BE49-F238E27FC236}">
                  <a16:creationId xmlns="" xmlns:a16="http://schemas.microsoft.com/office/drawing/2014/main" id="{DD91E829-7578-4C86-9675-44CB3173FD0F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="" xmlns:a16="http://schemas.microsoft.com/office/drawing/2014/main" id="{79BEBEB3-9B56-4A10-8A68-9079EE6F3772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="" xmlns:a16="http://schemas.microsoft.com/office/drawing/2014/main" id="{75D9446B-613E-44A8-8823-CDB0325ADA0A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="" xmlns:a16="http://schemas.microsoft.com/office/drawing/2014/main" id="{53DD8968-6DA9-4F28-94AC-47FC063BD9E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al 114">
                <a:extLst>
                  <a:ext uri="{FF2B5EF4-FFF2-40B4-BE49-F238E27FC236}">
                    <a16:creationId xmlns="" xmlns:a16="http://schemas.microsoft.com/office/drawing/2014/main" id="{B8E13140-1947-469A-9CA6-195891EE0D0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Vrije vorm: vorm 115">
                <a:extLst>
                  <a:ext uri="{FF2B5EF4-FFF2-40B4-BE49-F238E27FC236}">
                    <a16:creationId xmlns="" xmlns:a16="http://schemas.microsoft.com/office/drawing/2014/main" id="{5138FFFB-F5DF-4426-B843-01B9D25B4E1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hthoek: afgeronde hoeken 116">
                <a:extLst>
                  <a:ext uri="{FF2B5EF4-FFF2-40B4-BE49-F238E27FC236}">
                    <a16:creationId xmlns="" xmlns:a16="http://schemas.microsoft.com/office/drawing/2014/main" id="{160F6F40-B87D-4BE5-9F7A-7C67FDB2F1D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="" xmlns:a16="http://schemas.microsoft.com/office/drawing/2014/main" id="{C6547995-D558-4F64-BCC2-F12A5D74C2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9" name="Rechte verbindingslijn 118">
                <a:extLst>
                  <a:ext uri="{FF2B5EF4-FFF2-40B4-BE49-F238E27FC236}">
                    <a16:creationId xmlns="" xmlns:a16="http://schemas.microsoft.com/office/drawing/2014/main" id="{A22CA31C-D8A0-48AC-9BD7-5F6C8787AFAB}"/>
                  </a:ext>
                </a:extLst>
              </p:cNvPr>
              <p:cNvCxnSpPr>
                <a:cxnSpLocks/>
                <a:stCxn id="11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7" name="Ovaal 106">
              <a:extLst>
                <a:ext uri="{FF2B5EF4-FFF2-40B4-BE49-F238E27FC236}">
                  <a16:creationId xmlns="" xmlns:a16="http://schemas.microsoft.com/office/drawing/2014/main" id="{CB8703FE-01A9-40BB-B88D-88D7F88E4AAA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="" xmlns:a16="http://schemas.microsoft.com/office/drawing/2014/main" id="{19C91908-97FF-4EA3-8F91-47A4FCD13B5F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9" name="Rechte verbindingslijn 108">
              <a:extLst>
                <a:ext uri="{FF2B5EF4-FFF2-40B4-BE49-F238E27FC236}">
                  <a16:creationId xmlns="" xmlns:a16="http://schemas.microsoft.com/office/drawing/2014/main" id="{E02028BC-90F4-4085-9D27-813AECF678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109">
              <a:extLst>
                <a:ext uri="{FF2B5EF4-FFF2-40B4-BE49-F238E27FC236}">
                  <a16:creationId xmlns="" xmlns:a16="http://schemas.microsoft.com/office/drawing/2014/main" id="{4E005C62-2316-43EE-B1C5-BB9F6F34FC12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="" xmlns:a16="http://schemas.microsoft.com/office/drawing/2014/main" id="{A7C20B73-682E-419E-9DBF-A74EB32B0C4C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="" xmlns:a16="http://schemas.microsoft.com/office/drawing/2014/main" id="{B8A7CD65-C00B-4A6E-876B-1633E4F156B6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3" name="Gelijkbenige driehoek 112">
                <a:extLst>
                  <a:ext uri="{FF2B5EF4-FFF2-40B4-BE49-F238E27FC236}">
                    <a16:creationId xmlns="" xmlns:a16="http://schemas.microsoft.com/office/drawing/2014/main" id="{6C700F28-AFA9-43F2-9ADC-988805F1486D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8" name="Instructie">
            <a:extLst>
              <a:ext uri="{FF2B5EF4-FFF2-40B4-BE49-F238E27FC236}">
                <a16:creationId xmlns="" xmlns:a16="http://schemas.microsoft.com/office/drawing/2014/main" id="{321CDEE9-35B2-4A31-8C35-3B7C82C143CD}"/>
              </a:ext>
            </a:extLst>
          </p:cNvPr>
          <p:cNvGrpSpPr/>
          <p:nvPr userDrawn="1"/>
        </p:nvGrpSpPr>
        <p:grpSpPr>
          <a:xfrm>
            <a:off x="-3437547" y="1434"/>
            <a:ext cx="3201327" cy="5344568"/>
            <a:chOff x="-3437547" y="1434"/>
            <a:chExt cx="3201327" cy="5344568"/>
          </a:xfrm>
        </p:grpSpPr>
        <p:cxnSp>
          <p:nvCxnSpPr>
            <p:cNvPr id="139" name="Rechte verbindingslijn 138">
              <a:extLst>
                <a:ext uri="{FF2B5EF4-FFF2-40B4-BE49-F238E27FC236}">
                  <a16:creationId xmlns="" xmlns:a16="http://schemas.microsoft.com/office/drawing/2014/main" id="{0734F5B4-70E2-4F01-B2CC-F20C39A9CE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4427133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139">
              <a:extLst>
                <a:ext uri="{FF2B5EF4-FFF2-40B4-BE49-F238E27FC236}">
                  <a16:creationId xmlns="" xmlns:a16="http://schemas.microsoft.com/office/drawing/2014/main" id="{515B07A6-85D1-41E9-9BA8-20EB627D4BAA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110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Italic </a:t>
              </a:r>
              <a:r>
                <a:rPr lang="nl-NL" sz="1100" i="1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i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1" name="Meer informatie">
              <a:extLst>
                <a:ext uri="{FF2B5EF4-FFF2-40B4-BE49-F238E27FC236}">
                  <a16:creationId xmlns="" xmlns:a16="http://schemas.microsoft.com/office/drawing/2014/main" id="{BE7DBCDC-F7A8-4C1C-B20C-43935E789129}"/>
                </a:ext>
              </a:extLst>
            </p:cNvPr>
            <p:cNvGrpSpPr/>
            <p:nvPr userDrawn="1"/>
          </p:nvGrpSpPr>
          <p:grpSpPr>
            <a:xfrm>
              <a:off x="-3421298" y="4550340"/>
              <a:ext cx="3178515" cy="795662"/>
              <a:chOff x="-3741486" y="2731127"/>
              <a:chExt cx="3178515" cy="795662"/>
            </a:xfrm>
          </p:grpSpPr>
          <p:sp>
            <p:nvSpPr>
              <p:cNvPr id="212" name="Freeform 101">
                <a:extLst>
                  <a:ext uri="{FF2B5EF4-FFF2-40B4-BE49-F238E27FC236}">
                    <a16:creationId xmlns="" xmlns:a16="http://schemas.microsoft.com/office/drawing/2014/main" id="{AE51542F-5672-47E4-92C5-8BCE7990BE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2731127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13" name="Rechthoek 212">
                <a:extLst>
                  <a:ext uri="{FF2B5EF4-FFF2-40B4-BE49-F238E27FC236}">
                    <a16:creationId xmlns="" xmlns:a16="http://schemas.microsoft.com/office/drawing/2014/main" id="{60381A0B-C4A0-406D-BDC1-6820787F05BC}"/>
                  </a:ext>
                </a:extLst>
              </p:cNvPr>
              <p:cNvSpPr/>
              <p:nvPr userDrawn="1"/>
            </p:nvSpPr>
            <p:spPr>
              <a:xfrm>
                <a:off x="-3380966" y="2803156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14" name="Rechte verbindingslijn 213">
                <a:extLst>
                  <a:ext uri="{FF2B5EF4-FFF2-40B4-BE49-F238E27FC236}">
                    <a16:creationId xmlns="" xmlns:a16="http://schemas.microsoft.com/office/drawing/2014/main" id="{3FBF74C0-BEA3-4104-A383-4BDAC09934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3526789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2" name="Rechthoek 141">
              <a:extLst>
                <a:ext uri="{FF2B5EF4-FFF2-40B4-BE49-F238E27FC236}">
                  <a16:creationId xmlns="" xmlns:a16="http://schemas.microsoft.com/office/drawing/2014/main" id="{34E748F9-19EF-4BE0-9AFA-B6EED2DE7D5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="" xmlns:a16="http://schemas.microsoft.com/office/drawing/2014/main" id="{DCA533BF-902C-454D-951A-B8B3DE05AAFC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4" name="Rechte verbindingslijn 143">
              <a:extLst>
                <a:ext uri="{FF2B5EF4-FFF2-40B4-BE49-F238E27FC236}">
                  <a16:creationId xmlns="" xmlns:a16="http://schemas.microsoft.com/office/drawing/2014/main" id="{851B9D3B-8A1A-4CAF-B6C3-924F791586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5" name="Groep 144">
              <a:extLst>
                <a:ext uri="{FF2B5EF4-FFF2-40B4-BE49-F238E27FC236}">
                  <a16:creationId xmlns="" xmlns:a16="http://schemas.microsoft.com/office/drawing/2014/main" id="{E9F2D96A-D163-4D28-BA2F-211A5F45887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0" name="Rechthoek 159">
                <a:extLst>
                  <a:ext uri="{FF2B5EF4-FFF2-40B4-BE49-F238E27FC236}">
                    <a16:creationId xmlns="" xmlns:a16="http://schemas.microsoft.com/office/drawing/2014/main" id="{F76FEE58-4C41-4897-BAD2-0908DB9D1ED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1" name="Rechte verbindingslijn 160">
                <a:extLst>
                  <a:ext uri="{FF2B5EF4-FFF2-40B4-BE49-F238E27FC236}">
                    <a16:creationId xmlns="" xmlns:a16="http://schemas.microsoft.com/office/drawing/2014/main" id="{F6E53FCF-76BB-43D0-BA8F-A978DB2A55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Rechte verbindingslijn 161">
                <a:extLst>
                  <a:ext uri="{FF2B5EF4-FFF2-40B4-BE49-F238E27FC236}">
                    <a16:creationId xmlns="" xmlns:a16="http://schemas.microsoft.com/office/drawing/2014/main" id="{FB4A6283-362F-4CC6-A620-379F8D61A6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Rechthoek 162">
                <a:extLst>
                  <a:ext uri="{FF2B5EF4-FFF2-40B4-BE49-F238E27FC236}">
                    <a16:creationId xmlns="" xmlns:a16="http://schemas.microsoft.com/office/drawing/2014/main" id="{D46DBE3A-87E6-41F3-9267-F92397347C9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="" xmlns:a16="http://schemas.microsoft.com/office/drawing/2014/main" id="{0E02EB2B-BE0F-4074-BF95-4D784337D04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03" name="Groep 202">
                  <a:extLst>
                    <a:ext uri="{FF2B5EF4-FFF2-40B4-BE49-F238E27FC236}">
                      <a16:creationId xmlns="" xmlns:a16="http://schemas.microsoft.com/office/drawing/2014/main" id="{BE542AE0-D841-4391-80FB-7190E799B5E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07" name="Rechte verbindingslijn 206">
                    <a:extLst>
                      <a:ext uri="{FF2B5EF4-FFF2-40B4-BE49-F238E27FC236}">
                        <a16:creationId xmlns="" xmlns:a16="http://schemas.microsoft.com/office/drawing/2014/main" id="{FBD59D43-3214-4B3F-8C72-EFA64314AD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="" xmlns:a16="http://schemas.microsoft.com/office/drawing/2014/main" id="{45C5DCEF-49D6-458C-BD87-8992C47BD0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="" xmlns:a16="http://schemas.microsoft.com/office/drawing/2014/main" id="{C58173CD-6CA6-4196-A539-D03848461E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="" xmlns:a16="http://schemas.microsoft.com/office/drawing/2014/main" id="{4C964ED8-7F53-4E21-B4C9-B122A4149D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="" xmlns:a16="http://schemas.microsoft.com/office/drawing/2014/main" id="{82DB760C-6B6E-46A1-92CE-507A46B45D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4" name="Groep 203">
                  <a:extLst>
                    <a:ext uri="{FF2B5EF4-FFF2-40B4-BE49-F238E27FC236}">
                      <a16:creationId xmlns="" xmlns:a16="http://schemas.microsoft.com/office/drawing/2014/main" id="{F548B49E-8A53-4207-949C-7B6509FD644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5" name="Rechthoek 204">
                    <a:extLst>
                      <a:ext uri="{FF2B5EF4-FFF2-40B4-BE49-F238E27FC236}">
                        <a16:creationId xmlns="" xmlns:a16="http://schemas.microsoft.com/office/drawing/2014/main" id="{CD095DB1-3542-49C9-AAD5-541A2F04BA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6" name="Pijl: punthaak 205">
                    <a:extLst>
                      <a:ext uri="{FF2B5EF4-FFF2-40B4-BE49-F238E27FC236}">
                        <a16:creationId xmlns="" xmlns:a16="http://schemas.microsoft.com/office/drawing/2014/main" id="{8521CF80-864D-474E-B0E2-D0BB7C9808C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5" name="Groep 164">
                <a:extLst>
                  <a:ext uri="{FF2B5EF4-FFF2-40B4-BE49-F238E27FC236}">
                    <a16:creationId xmlns="" xmlns:a16="http://schemas.microsoft.com/office/drawing/2014/main" id="{B2F46DF9-CBEA-43C8-8910-8EFC28D0B28E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="" xmlns:a16="http://schemas.microsoft.com/office/drawing/2014/main" id="{10CD3FA3-9E1D-421B-95E6-0116AA6A92A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8" name="Rechte verbindingslijn 197">
                    <a:extLst>
                      <a:ext uri="{FF2B5EF4-FFF2-40B4-BE49-F238E27FC236}">
                        <a16:creationId xmlns="" xmlns:a16="http://schemas.microsoft.com/office/drawing/2014/main" id="{A1197407-C0AD-4ED8-BC9B-85EFBBFA4E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="" xmlns:a16="http://schemas.microsoft.com/office/drawing/2014/main" id="{9C5BF25D-AD6F-48BE-84C4-36F914695F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="" xmlns:a16="http://schemas.microsoft.com/office/drawing/2014/main" id="{F8E14357-7532-4802-A21C-108A5728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="" xmlns:a16="http://schemas.microsoft.com/office/drawing/2014/main" id="{17163269-9551-4F30-A1BF-B75E6DCBD8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="" xmlns:a16="http://schemas.microsoft.com/office/drawing/2014/main" id="{AC2D4B7F-0AF5-4003-8696-9BD520B46F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5" name="Groep 194">
                  <a:extLst>
                    <a:ext uri="{FF2B5EF4-FFF2-40B4-BE49-F238E27FC236}">
                      <a16:creationId xmlns="" xmlns:a16="http://schemas.microsoft.com/office/drawing/2014/main" id="{4401372B-3DFB-4A13-99F4-75DA67A471A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6" name="Rechthoek 195">
                    <a:extLst>
                      <a:ext uri="{FF2B5EF4-FFF2-40B4-BE49-F238E27FC236}">
                        <a16:creationId xmlns="" xmlns:a16="http://schemas.microsoft.com/office/drawing/2014/main" id="{DDD0D223-6269-4B0C-A784-AA01FC7996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7" name="Pijl: punthaak 196">
                    <a:extLst>
                      <a:ext uri="{FF2B5EF4-FFF2-40B4-BE49-F238E27FC236}">
                        <a16:creationId xmlns="" xmlns:a16="http://schemas.microsoft.com/office/drawing/2014/main" id="{32DFCAFA-E9DA-40AF-A08F-FDA80287B20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66" name="Rechte verbindingslijn 165">
                <a:extLst>
                  <a:ext uri="{FF2B5EF4-FFF2-40B4-BE49-F238E27FC236}">
                    <a16:creationId xmlns="" xmlns:a16="http://schemas.microsoft.com/office/drawing/2014/main" id="{8E6F60F7-E05A-4EF8-BE45-FAF9DDA5D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7" name="Rechte verbindingslijn 166">
                <a:extLst>
                  <a:ext uri="{FF2B5EF4-FFF2-40B4-BE49-F238E27FC236}">
                    <a16:creationId xmlns="" xmlns:a16="http://schemas.microsoft.com/office/drawing/2014/main" id="{604F95D1-F879-4026-A342-AF28B25CCB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8" name="Groep 167">
                <a:extLst>
                  <a:ext uri="{FF2B5EF4-FFF2-40B4-BE49-F238E27FC236}">
                    <a16:creationId xmlns="" xmlns:a16="http://schemas.microsoft.com/office/drawing/2014/main" id="{B251631D-4AD4-439F-B1B9-D7B473F6999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83" name="Rechthoek 182">
                  <a:extLst>
                    <a:ext uri="{FF2B5EF4-FFF2-40B4-BE49-F238E27FC236}">
                      <a16:creationId xmlns="" xmlns:a16="http://schemas.microsoft.com/office/drawing/2014/main" id="{F6BDBEB4-0F81-4299-AC4F-03D7233EC7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4" name="Groep 183">
                  <a:extLst>
                    <a:ext uri="{FF2B5EF4-FFF2-40B4-BE49-F238E27FC236}">
                      <a16:creationId xmlns="" xmlns:a16="http://schemas.microsoft.com/office/drawing/2014/main" id="{D1ABA9D8-24D6-4AA0-A8FE-FE849CABC3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85" name="Groep 184">
                    <a:extLst>
                      <a:ext uri="{FF2B5EF4-FFF2-40B4-BE49-F238E27FC236}">
                        <a16:creationId xmlns="" xmlns:a16="http://schemas.microsoft.com/office/drawing/2014/main" id="{8F9F4961-6D2D-4BB8-BA5E-AF9166ADDD5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="" xmlns:a16="http://schemas.microsoft.com/office/drawing/2014/main" id="{3BA5DDC5-D306-454C-B84D-CB308B69D1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="" xmlns:a16="http://schemas.microsoft.com/office/drawing/2014/main" id="{5A711E18-7C07-4E9B-BD6E-6D8E249901C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="" xmlns:a16="http://schemas.microsoft.com/office/drawing/2014/main" id="{54F1A16A-A0BD-496C-A67F-BA13F974AF3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="" xmlns:a16="http://schemas.microsoft.com/office/drawing/2014/main" id="{4AFE3C6A-C398-4765-AE41-DF9DBC6BC2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="" xmlns:a16="http://schemas.microsoft.com/office/drawing/2014/main" id="{4760CDB4-5AFD-40F4-9FA8-360446FBE14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6" name="Groep 185">
                    <a:extLst>
                      <a:ext uri="{FF2B5EF4-FFF2-40B4-BE49-F238E27FC236}">
                        <a16:creationId xmlns="" xmlns:a16="http://schemas.microsoft.com/office/drawing/2014/main" id="{6335635F-B542-467B-B65E-E27FC24343C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7" name="Rechthoek 186">
                      <a:extLst>
                        <a:ext uri="{FF2B5EF4-FFF2-40B4-BE49-F238E27FC236}">
                          <a16:creationId xmlns="" xmlns:a16="http://schemas.microsoft.com/office/drawing/2014/main" id="{595BDBDB-F329-4D6F-8DF1-A6D8928F9F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8" name="Pijl: punthaak 187">
                      <a:extLst>
                        <a:ext uri="{FF2B5EF4-FFF2-40B4-BE49-F238E27FC236}">
                          <a16:creationId xmlns="" xmlns:a16="http://schemas.microsoft.com/office/drawing/2014/main" id="{01A07F99-1EE0-47CE-A662-CC917DA4519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9" name="Groep 168">
                <a:extLst>
                  <a:ext uri="{FF2B5EF4-FFF2-40B4-BE49-F238E27FC236}">
                    <a16:creationId xmlns="" xmlns:a16="http://schemas.microsoft.com/office/drawing/2014/main" id="{BE66F5D2-40EB-4A32-9B41-90F3558CB83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2" name="Rechthoek 171">
                  <a:extLst>
                    <a:ext uri="{FF2B5EF4-FFF2-40B4-BE49-F238E27FC236}">
                      <a16:creationId xmlns="" xmlns:a16="http://schemas.microsoft.com/office/drawing/2014/main" id="{F7E9941A-0CA4-4D09-90B8-3BBA2D5A117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3" name="Groep 172">
                  <a:extLst>
                    <a:ext uri="{FF2B5EF4-FFF2-40B4-BE49-F238E27FC236}">
                      <a16:creationId xmlns="" xmlns:a16="http://schemas.microsoft.com/office/drawing/2014/main" id="{082484CA-CA1A-43A3-A993-8F8D7E7CF5C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74" name="Groep 173">
                    <a:extLst>
                      <a:ext uri="{FF2B5EF4-FFF2-40B4-BE49-F238E27FC236}">
                        <a16:creationId xmlns="" xmlns:a16="http://schemas.microsoft.com/office/drawing/2014/main" id="{6C4867A8-ABEE-4B90-9003-22E5F68820F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8" name="Rechte verbindingslijn 177">
                      <a:extLst>
                        <a:ext uri="{FF2B5EF4-FFF2-40B4-BE49-F238E27FC236}">
                          <a16:creationId xmlns="" xmlns:a16="http://schemas.microsoft.com/office/drawing/2014/main" id="{42F1CAED-0CBA-4E5D-9518-1FE767D0ED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9" name="Rechte verbindingslijn 178">
                      <a:extLst>
                        <a:ext uri="{FF2B5EF4-FFF2-40B4-BE49-F238E27FC236}">
                          <a16:creationId xmlns="" xmlns:a16="http://schemas.microsoft.com/office/drawing/2014/main" id="{6F35E27C-2066-466A-BA8D-E1FA25EEDB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0" name="Rechte verbindingslijn 179">
                      <a:extLst>
                        <a:ext uri="{FF2B5EF4-FFF2-40B4-BE49-F238E27FC236}">
                          <a16:creationId xmlns="" xmlns:a16="http://schemas.microsoft.com/office/drawing/2014/main" id="{71187682-06BD-4DF2-B0BF-41850F2F29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1" name="Rechte verbindingslijn 180">
                      <a:extLst>
                        <a:ext uri="{FF2B5EF4-FFF2-40B4-BE49-F238E27FC236}">
                          <a16:creationId xmlns="" xmlns:a16="http://schemas.microsoft.com/office/drawing/2014/main" id="{F3810C04-7488-4C07-8A97-1750F8117E7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181">
                      <a:extLst>
                        <a:ext uri="{FF2B5EF4-FFF2-40B4-BE49-F238E27FC236}">
                          <a16:creationId xmlns="" xmlns:a16="http://schemas.microsoft.com/office/drawing/2014/main" id="{D37F6147-3F4A-4F42-AF09-C419DAE933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5" name="Groep 174">
                    <a:extLst>
                      <a:ext uri="{FF2B5EF4-FFF2-40B4-BE49-F238E27FC236}">
                        <a16:creationId xmlns="" xmlns:a16="http://schemas.microsoft.com/office/drawing/2014/main" id="{1A042B99-8D96-469B-8618-53D66F842EB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6" name="Rechthoek 175">
                      <a:extLst>
                        <a:ext uri="{FF2B5EF4-FFF2-40B4-BE49-F238E27FC236}">
                          <a16:creationId xmlns="" xmlns:a16="http://schemas.microsoft.com/office/drawing/2014/main" id="{D1B12AD5-A4F3-409A-BBAE-96B7FD8D1D9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7" name="Pijl: punthaak 176">
                      <a:extLst>
                        <a:ext uri="{FF2B5EF4-FFF2-40B4-BE49-F238E27FC236}">
                          <a16:creationId xmlns="" xmlns:a16="http://schemas.microsoft.com/office/drawing/2014/main" id="{F35D2993-BCF0-4709-A417-8F230D34192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0" name="Rechthoek 169">
                <a:extLst>
                  <a:ext uri="{FF2B5EF4-FFF2-40B4-BE49-F238E27FC236}">
                    <a16:creationId xmlns="" xmlns:a16="http://schemas.microsoft.com/office/drawing/2014/main" id="{06544753-24E8-4593-9389-62314718AB0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1" name="Rechthoek 170">
                <a:extLst>
                  <a:ext uri="{FF2B5EF4-FFF2-40B4-BE49-F238E27FC236}">
                    <a16:creationId xmlns="" xmlns:a16="http://schemas.microsoft.com/office/drawing/2014/main" id="{7F8B54EF-1875-43B8-875F-17AC5644495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6" name="Rechte verbindingslijn 145">
              <a:extLst>
                <a:ext uri="{FF2B5EF4-FFF2-40B4-BE49-F238E27FC236}">
                  <a16:creationId xmlns="" xmlns:a16="http://schemas.microsoft.com/office/drawing/2014/main" id="{39981736-3BED-4ACD-931F-BC7581ED0C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="" xmlns:a16="http://schemas.microsoft.com/office/drawing/2014/main" id="{536BF66C-DF1C-4CB9-A05B-356E16219F23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Ovaal 147">
              <a:extLst>
                <a:ext uri="{FF2B5EF4-FFF2-40B4-BE49-F238E27FC236}">
                  <a16:creationId xmlns="" xmlns:a16="http://schemas.microsoft.com/office/drawing/2014/main" id="{8E53ED5A-0AE9-4A2E-84B7-C07C941975A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="" xmlns:a16="http://schemas.microsoft.com/office/drawing/2014/main" id="{9B907233-E235-436F-BA13-1D8E2A4FF37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Ovaal 149">
              <a:extLst>
                <a:ext uri="{FF2B5EF4-FFF2-40B4-BE49-F238E27FC236}">
                  <a16:creationId xmlns="" xmlns:a16="http://schemas.microsoft.com/office/drawing/2014/main" id="{0F0010F3-1CA7-4E4A-90CE-F023FC57F20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="" xmlns:a16="http://schemas.microsoft.com/office/drawing/2014/main" id="{ECB5C677-1713-4FD4-B153-038C57D3DAFA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  <a:endParaRPr lang="en-US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Ovaal 151">
              <a:extLst>
                <a:ext uri="{FF2B5EF4-FFF2-40B4-BE49-F238E27FC236}">
                  <a16:creationId xmlns="" xmlns:a16="http://schemas.microsoft.com/office/drawing/2014/main" id="{2CCC034E-E0CB-4F5D-923D-12A996CF0D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="" xmlns:a16="http://schemas.microsoft.com/office/drawing/2014/main" id="{7B55F0EA-4136-4227-9EDF-265B5216BF9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noProof="0" dirty="0">
                  <a:solidFill>
                    <a:schemeClr val="accent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="" xmlns:a16="http://schemas.microsoft.com/office/drawing/2014/main" id="{B39E05C4-A8F5-4CD6-97FC-8EF835A420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="" xmlns:a16="http://schemas.microsoft.com/office/drawing/2014/main" id="{D4721AB3-5D42-4EF2-9AB3-E4D969C05F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="" xmlns:a16="http://schemas.microsoft.com/office/drawing/2014/main" id="{CA749622-C930-4D9A-89C8-3B6C065D219C}"/>
                </a:ext>
              </a:extLst>
            </p:cNvPr>
            <p:cNvSpPr/>
            <p:nvPr userDrawn="1"/>
          </p:nvSpPr>
          <p:spPr>
            <a:xfrm>
              <a:off x="-3425006" y="36213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="" xmlns:a16="http://schemas.microsoft.com/office/drawing/2014/main" id="{DFAB7B3E-637E-476E-953F-23568AA6DFC0}"/>
                </a:ext>
              </a:extLst>
            </p:cNvPr>
            <p:cNvSpPr/>
            <p:nvPr userDrawn="1"/>
          </p:nvSpPr>
          <p:spPr>
            <a:xfrm>
              <a:off x="-3059324" y="3621398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="" xmlns:a16="http://schemas.microsoft.com/office/drawing/2014/main" id="{697361D1-33A0-467E-94AB-78B59C61F783}"/>
                </a:ext>
              </a:extLst>
            </p:cNvPr>
            <p:cNvSpPr/>
            <p:nvPr userDrawn="1"/>
          </p:nvSpPr>
          <p:spPr>
            <a:xfrm>
              <a:off x="-3425006" y="39933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="" xmlns:a16="http://schemas.microsoft.com/office/drawing/2014/main" id="{AA3B77F6-5001-4E6E-B191-91F5FA8952DA}"/>
                </a:ext>
              </a:extLst>
            </p:cNvPr>
            <p:cNvSpPr/>
            <p:nvPr userDrawn="1"/>
          </p:nvSpPr>
          <p:spPr>
            <a:xfrm>
              <a:off x="-3059324" y="39933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14362" marR="0" lvl="6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1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5% + Afbeelding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145" y="556260"/>
            <a:ext cx="2917868" cy="41910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51144" y="1516347"/>
            <a:ext cx="2917869" cy="41377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/>
              <a:t>Bullet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25% + Afbeelding 75%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7" name="Tijdelijke aanduiding voor afbeelding 12">
            <a:extLst>
              <a:ext uri="{FF2B5EF4-FFF2-40B4-BE49-F238E27FC236}">
                <a16:creationId xmlns="" xmlns:a16="http://schemas.microsoft.com/office/drawing/2014/main" id="{A150835B-C149-4AAA-9971-26DAE6BADC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27814" y="-1"/>
            <a:ext cx="8164186" cy="6811199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="" xmlns:a16="http://schemas.microsoft.com/office/drawing/2014/main" id="{9F33E6D6-51B7-4A6F-AA56-E31FB0DFA857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679655" y="541000"/>
            <a:ext cx="961200" cy="41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9" r="119"/>
            </a:stretch>
          </a:blip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grpSp>
        <p:nvGrpSpPr>
          <p:cNvPr id="96" name="Instructie">
            <a:extLst>
              <a:ext uri="{FF2B5EF4-FFF2-40B4-BE49-F238E27FC236}">
                <a16:creationId xmlns="" xmlns:a16="http://schemas.microsoft.com/office/drawing/2014/main" id="{8F2CBA25-D36D-44E6-9DD3-C1CC0CC27725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97" name="Groep 96">
              <a:extLst>
                <a:ext uri="{FF2B5EF4-FFF2-40B4-BE49-F238E27FC236}">
                  <a16:creationId xmlns="" xmlns:a16="http://schemas.microsoft.com/office/drawing/2014/main" id="{D75E8F5D-39A1-4241-808A-E0AEC5FC08AC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="" xmlns:a16="http://schemas.microsoft.com/office/drawing/2014/main" id="{0F140E1E-B8E8-4255-967F-371080AC30F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hthoek 124">
                <a:extLst>
                  <a:ext uri="{FF2B5EF4-FFF2-40B4-BE49-F238E27FC236}">
                    <a16:creationId xmlns="" xmlns:a16="http://schemas.microsoft.com/office/drawing/2014/main" id="{AC205227-DC56-4E86-AFAE-66AA68365C7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kstvak 125">
                <a:extLst>
                  <a:ext uri="{FF2B5EF4-FFF2-40B4-BE49-F238E27FC236}">
                    <a16:creationId xmlns="" xmlns:a16="http://schemas.microsoft.com/office/drawing/2014/main" id="{3AF146BE-677C-4BE4-91EA-953829693714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127" name="Tekstvak 126">
                <a:extLst>
                  <a:ext uri="{FF2B5EF4-FFF2-40B4-BE49-F238E27FC236}">
                    <a16:creationId xmlns="" xmlns:a16="http://schemas.microsoft.com/office/drawing/2014/main" id="{33B3C479-774C-4DFB-829E-42AD2EA0B495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128" name="Picture 3">
                <a:extLst>
                  <a:ext uri="{FF2B5EF4-FFF2-40B4-BE49-F238E27FC236}">
                    <a16:creationId xmlns="" xmlns:a16="http://schemas.microsoft.com/office/drawing/2014/main" id="{0893A6E2-99CE-4836-97BE-24F43A89B1CF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9" name="Gelijkbenige driehoek 128">
                <a:extLst>
                  <a:ext uri="{FF2B5EF4-FFF2-40B4-BE49-F238E27FC236}">
                    <a16:creationId xmlns="" xmlns:a16="http://schemas.microsoft.com/office/drawing/2014/main" id="{4CECBDCB-78AD-41D7-9311-B410D5B21621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0" name="Groep 129">
                <a:extLst>
                  <a:ext uri="{FF2B5EF4-FFF2-40B4-BE49-F238E27FC236}">
                    <a16:creationId xmlns="" xmlns:a16="http://schemas.microsoft.com/office/drawing/2014/main" id="{E9AC9C68-8452-40D8-88AE-8D3D0908598E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="" xmlns:a16="http://schemas.microsoft.com/office/drawing/2014/main" id="{A636BCE6-A3B0-4DE7-B6C1-D0ECA264AB4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6" name="Rechthoek 135">
                  <a:extLst>
                    <a:ext uri="{FF2B5EF4-FFF2-40B4-BE49-F238E27FC236}">
                      <a16:creationId xmlns="" xmlns:a16="http://schemas.microsoft.com/office/drawing/2014/main" id="{70CA9C9C-73AE-4F33-A1B0-3E1DE0A8D30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7" name="Rechthoek 136">
                  <a:extLst>
                    <a:ext uri="{FF2B5EF4-FFF2-40B4-BE49-F238E27FC236}">
                      <a16:creationId xmlns="" xmlns:a16="http://schemas.microsoft.com/office/drawing/2014/main" id="{DCCE859C-ABE2-4C02-B9DA-110842085AD4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="" xmlns:a16="http://schemas.microsoft.com/office/drawing/2014/main" id="{9183F6FB-F513-46B5-8F55-2E1BD64F9969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="" xmlns:a16="http://schemas.microsoft.com/office/drawing/2014/main" id="{BCDBA4D2-C435-4916-A7FB-4DD01CFA4B7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="" xmlns:a16="http://schemas.microsoft.com/office/drawing/2014/main" id="{BD48BF44-A21E-4C69-93F1-E2F4927550B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="" xmlns:a16="http://schemas.microsoft.com/office/drawing/2014/main" id="{317859CE-A2A9-4FD4-BB8E-AD15307890C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98" name="Meer informatie">
              <a:extLst>
                <a:ext uri="{FF2B5EF4-FFF2-40B4-BE49-F238E27FC236}">
                  <a16:creationId xmlns="" xmlns:a16="http://schemas.microsoft.com/office/drawing/2014/main" id="{A6BA4E6B-C040-4389-AE8D-EDC9569353B7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121" name="Freeform 101">
                <a:extLst>
                  <a:ext uri="{FF2B5EF4-FFF2-40B4-BE49-F238E27FC236}">
                    <a16:creationId xmlns="" xmlns:a16="http://schemas.microsoft.com/office/drawing/2014/main" id="{44666582-8A7A-415F-BFA6-9629203B14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="" xmlns:a16="http://schemas.microsoft.com/office/drawing/2014/main" id="{0948CAF7-347E-480F-AD5A-AFD66F1C8A38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23" name="Rechte verbindingslijn 122">
                <a:extLst>
                  <a:ext uri="{FF2B5EF4-FFF2-40B4-BE49-F238E27FC236}">
                    <a16:creationId xmlns="" xmlns:a16="http://schemas.microsoft.com/office/drawing/2014/main" id="{A35A61E0-4CF5-4F4E-A2BD-70067B8CAA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="" xmlns:a16="http://schemas.microsoft.com/office/drawing/2014/main" id="{FB82C27A-1696-4E4A-9921-7DE67B9583E0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="" xmlns:a16="http://schemas.microsoft.com/office/drawing/2014/main" id="{66937C86-C62F-424A-A715-658D700932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="" xmlns:a16="http://schemas.microsoft.com/office/drawing/2014/main" id="{A36F42F6-C5C0-4236-B68D-54B35B327F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="" xmlns:a16="http://schemas.microsoft.com/office/drawing/2014/main" id="{300EEE22-E7A7-4A64-9C27-F0752BA72C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="" xmlns:a16="http://schemas.microsoft.com/office/drawing/2014/main" id="{2D9DA3BA-87B3-4BF8-85D4-ED2C0366DC58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4" name="Rechte verbindingslijn 103">
              <a:extLst>
                <a:ext uri="{FF2B5EF4-FFF2-40B4-BE49-F238E27FC236}">
                  <a16:creationId xmlns="" xmlns:a16="http://schemas.microsoft.com/office/drawing/2014/main" id="{8FA9DC8A-3F18-439F-9683-45AB68BDD7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5" name="Ovaal 104">
              <a:extLst>
                <a:ext uri="{FF2B5EF4-FFF2-40B4-BE49-F238E27FC236}">
                  <a16:creationId xmlns="" xmlns:a16="http://schemas.microsoft.com/office/drawing/2014/main" id="{F08BA6A6-99B2-47DF-BA0E-8F78B5A6D3E7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="" xmlns:a16="http://schemas.microsoft.com/office/drawing/2014/main" id="{3FDF5ABE-0445-41D0-AC5F-DC6DFE29DA91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="" xmlns:a16="http://schemas.microsoft.com/office/drawing/2014/main" id="{318CB35D-0468-48D5-BFF8-10CBB2BA6918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="" xmlns:a16="http://schemas.microsoft.com/office/drawing/2014/main" id="{39914BE7-93DC-47B2-B1BE-11BECAAF6EB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Ovaal 115">
                <a:extLst>
                  <a:ext uri="{FF2B5EF4-FFF2-40B4-BE49-F238E27FC236}">
                    <a16:creationId xmlns="" xmlns:a16="http://schemas.microsoft.com/office/drawing/2014/main" id="{EF9FB7EC-25F1-4AD1-BE2E-289D1F09E96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Vrije vorm: vorm 116">
                <a:extLst>
                  <a:ext uri="{FF2B5EF4-FFF2-40B4-BE49-F238E27FC236}">
                    <a16:creationId xmlns="" xmlns:a16="http://schemas.microsoft.com/office/drawing/2014/main" id="{5FF8238E-42BE-4437-8BC6-05FCB27CBCBD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hthoek: afgeronde hoeken 117">
                <a:extLst>
                  <a:ext uri="{FF2B5EF4-FFF2-40B4-BE49-F238E27FC236}">
                    <a16:creationId xmlns="" xmlns:a16="http://schemas.microsoft.com/office/drawing/2014/main" id="{D89EA2E9-BF5C-4265-9133-C3F779AA709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9" name="Rechte verbindingslijn 118">
                <a:extLst>
                  <a:ext uri="{FF2B5EF4-FFF2-40B4-BE49-F238E27FC236}">
                    <a16:creationId xmlns="" xmlns:a16="http://schemas.microsoft.com/office/drawing/2014/main" id="{AC2A79DF-6E19-4F70-B6AA-0F97E02FC8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0" name="Rechte verbindingslijn 119">
                <a:extLst>
                  <a:ext uri="{FF2B5EF4-FFF2-40B4-BE49-F238E27FC236}">
                    <a16:creationId xmlns="" xmlns:a16="http://schemas.microsoft.com/office/drawing/2014/main" id="{2A62ECC2-B3E5-4E2B-89A9-EAAF13FF76E9}"/>
                  </a:ext>
                </a:extLst>
              </p:cNvPr>
              <p:cNvCxnSpPr>
                <a:cxnSpLocks/>
                <a:stCxn id="11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8" name="Ovaal 107">
              <a:extLst>
                <a:ext uri="{FF2B5EF4-FFF2-40B4-BE49-F238E27FC236}">
                  <a16:creationId xmlns="" xmlns:a16="http://schemas.microsoft.com/office/drawing/2014/main" id="{6822AF49-4483-433D-AFFE-8810DFC4AB42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="" xmlns:a16="http://schemas.microsoft.com/office/drawing/2014/main" id="{BC698928-0E35-4233-BCBF-223E3A506366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0" name="Rechte verbindingslijn 109">
              <a:extLst>
                <a:ext uri="{FF2B5EF4-FFF2-40B4-BE49-F238E27FC236}">
                  <a16:creationId xmlns="" xmlns:a16="http://schemas.microsoft.com/office/drawing/2014/main" id="{A25B2425-D2B1-4E1F-8BE3-4A1AF122CE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1" name="Groep 110">
              <a:extLst>
                <a:ext uri="{FF2B5EF4-FFF2-40B4-BE49-F238E27FC236}">
                  <a16:creationId xmlns="" xmlns:a16="http://schemas.microsoft.com/office/drawing/2014/main" id="{4A64EC58-7A02-4A96-9C47-A1B33130598E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="" xmlns:a16="http://schemas.microsoft.com/office/drawing/2014/main" id="{515B787D-4889-4F5D-B53B-273C3CAC191D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="" xmlns:a16="http://schemas.microsoft.com/office/drawing/2014/main" id="{180C934D-9766-4B4C-BC73-90A87B7A9DF6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4" name="Gelijkbenige driehoek 113">
                <a:extLst>
                  <a:ext uri="{FF2B5EF4-FFF2-40B4-BE49-F238E27FC236}">
                    <a16:creationId xmlns="" xmlns:a16="http://schemas.microsoft.com/office/drawing/2014/main" id="{D70FB5F5-6179-4A48-8B20-1E7091E9CBB2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9" name="Instructie">
            <a:extLst>
              <a:ext uri="{FF2B5EF4-FFF2-40B4-BE49-F238E27FC236}">
                <a16:creationId xmlns="" xmlns:a16="http://schemas.microsoft.com/office/drawing/2014/main" id="{C5DEB144-DB72-4365-873B-7E5CDDC06795}"/>
              </a:ext>
            </a:extLst>
          </p:cNvPr>
          <p:cNvGrpSpPr/>
          <p:nvPr userDrawn="1"/>
        </p:nvGrpSpPr>
        <p:grpSpPr>
          <a:xfrm>
            <a:off x="-3437547" y="1434"/>
            <a:ext cx="3201327" cy="5344568"/>
            <a:chOff x="-3437547" y="1434"/>
            <a:chExt cx="3201327" cy="5344568"/>
          </a:xfrm>
        </p:grpSpPr>
        <p:cxnSp>
          <p:nvCxnSpPr>
            <p:cNvPr id="140" name="Rechte verbindingslijn 139">
              <a:extLst>
                <a:ext uri="{FF2B5EF4-FFF2-40B4-BE49-F238E27FC236}">
                  <a16:creationId xmlns="" xmlns:a16="http://schemas.microsoft.com/office/drawing/2014/main" id="{73C737C6-6D1E-41EB-B980-138A5C8D4E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4427133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Rechthoek 140">
              <a:extLst>
                <a:ext uri="{FF2B5EF4-FFF2-40B4-BE49-F238E27FC236}">
                  <a16:creationId xmlns="" xmlns:a16="http://schemas.microsoft.com/office/drawing/2014/main" id="{2F32D1C8-80F1-4FEB-9078-E9E3ABF91C30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110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Italic </a:t>
              </a:r>
              <a:r>
                <a:rPr lang="nl-NL" sz="1100" i="1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i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2" name="Meer informatie">
              <a:extLst>
                <a:ext uri="{FF2B5EF4-FFF2-40B4-BE49-F238E27FC236}">
                  <a16:creationId xmlns="" xmlns:a16="http://schemas.microsoft.com/office/drawing/2014/main" id="{C2B48D76-2540-4F41-86C6-378283F74205}"/>
                </a:ext>
              </a:extLst>
            </p:cNvPr>
            <p:cNvGrpSpPr/>
            <p:nvPr userDrawn="1"/>
          </p:nvGrpSpPr>
          <p:grpSpPr>
            <a:xfrm>
              <a:off x="-3421298" y="4550340"/>
              <a:ext cx="3178515" cy="795662"/>
              <a:chOff x="-3741486" y="2731127"/>
              <a:chExt cx="3178515" cy="795662"/>
            </a:xfrm>
          </p:grpSpPr>
          <p:sp>
            <p:nvSpPr>
              <p:cNvPr id="213" name="Freeform 101">
                <a:extLst>
                  <a:ext uri="{FF2B5EF4-FFF2-40B4-BE49-F238E27FC236}">
                    <a16:creationId xmlns="" xmlns:a16="http://schemas.microsoft.com/office/drawing/2014/main" id="{56656EF3-F4D2-4F84-96DD-B47E05BA5E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2731127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14" name="Rechthoek 213">
                <a:extLst>
                  <a:ext uri="{FF2B5EF4-FFF2-40B4-BE49-F238E27FC236}">
                    <a16:creationId xmlns="" xmlns:a16="http://schemas.microsoft.com/office/drawing/2014/main" id="{899F5DF8-204B-4FC9-A496-686618A1CE1F}"/>
                  </a:ext>
                </a:extLst>
              </p:cNvPr>
              <p:cNvSpPr/>
              <p:nvPr userDrawn="1"/>
            </p:nvSpPr>
            <p:spPr>
              <a:xfrm>
                <a:off x="-3380966" y="2803156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15" name="Rechte verbindingslijn 214">
                <a:extLst>
                  <a:ext uri="{FF2B5EF4-FFF2-40B4-BE49-F238E27FC236}">
                    <a16:creationId xmlns="" xmlns:a16="http://schemas.microsoft.com/office/drawing/2014/main" id="{44107AED-D1EC-4063-8C32-AE41529096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3526789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3" name="Rechthoek 142">
              <a:extLst>
                <a:ext uri="{FF2B5EF4-FFF2-40B4-BE49-F238E27FC236}">
                  <a16:creationId xmlns="" xmlns:a16="http://schemas.microsoft.com/office/drawing/2014/main" id="{6E147E7F-A466-43C6-A6F8-E0A05070D30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="" xmlns:a16="http://schemas.microsoft.com/office/drawing/2014/main" id="{33F98359-A666-4D7A-AA90-34CAFCC397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="" xmlns:a16="http://schemas.microsoft.com/office/drawing/2014/main" id="{1A0E0DB0-DB56-451E-8175-0164DC6976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46" name="Groep 145">
              <a:extLst>
                <a:ext uri="{FF2B5EF4-FFF2-40B4-BE49-F238E27FC236}">
                  <a16:creationId xmlns="" xmlns:a16="http://schemas.microsoft.com/office/drawing/2014/main" id="{D8FD3C81-8F51-4037-9BD4-C553BE598F44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1" name="Rechthoek 160">
                <a:extLst>
                  <a:ext uri="{FF2B5EF4-FFF2-40B4-BE49-F238E27FC236}">
                    <a16:creationId xmlns="" xmlns:a16="http://schemas.microsoft.com/office/drawing/2014/main" id="{D0458E12-8AE0-4C36-B1BC-0C02955A212B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2" name="Rechte verbindingslijn 161">
                <a:extLst>
                  <a:ext uri="{FF2B5EF4-FFF2-40B4-BE49-F238E27FC236}">
                    <a16:creationId xmlns="" xmlns:a16="http://schemas.microsoft.com/office/drawing/2014/main" id="{CFB4FF8C-1C6A-4F36-B29A-19C848DC04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Rechte verbindingslijn 162">
                <a:extLst>
                  <a:ext uri="{FF2B5EF4-FFF2-40B4-BE49-F238E27FC236}">
                    <a16:creationId xmlns="" xmlns:a16="http://schemas.microsoft.com/office/drawing/2014/main" id="{A3EBE6C9-262A-4B3F-9630-47FB22F498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Rechthoek 163">
                <a:extLst>
                  <a:ext uri="{FF2B5EF4-FFF2-40B4-BE49-F238E27FC236}">
                    <a16:creationId xmlns="" xmlns:a16="http://schemas.microsoft.com/office/drawing/2014/main" id="{B3EA915E-A3F1-4108-A98E-9BDB4C87353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5" name="Groep 164">
                <a:extLst>
                  <a:ext uri="{FF2B5EF4-FFF2-40B4-BE49-F238E27FC236}">
                    <a16:creationId xmlns="" xmlns:a16="http://schemas.microsoft.com/office/drawing/2014/main" id="{73C3AC31-F26B-46C7-BCA4-C226A727C79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="" xmlns:a16="http://schemas.microsoft.com/office/drawing/2014/main" id="{2220BE51-0801-4863-839B-DBE40E1D60E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08" name="Rechte verbindingslijn 207">
                    <a:extLst>
                      <a:ext uri="{FF2B5EF4-FFF2-40B4-BE49-F238E27FC236}">
                        <a16:creationId xmlns="" xmlns:a16="http://schemas.microsoft.com/office/drawing/2014/main" id="{36C0A13D-3B1A-4CCE-ACA7-891619F6E3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="" xmlns:a16="http://schemas.microsoft.com/office/drawing/2014/main" id="{37EF5F8B-6F9F-431A-9361-EFCFD17D79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="" xmlns:a16="http://schemas.microsoft.com/office/drawing/2014/main" id="{9089A3DE-3C98-426E-9ADB-773036543A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="" xmlns:a16="http://schemas.microsoft.com/office/drawing/2014/main" id="{B43FB754-5997-4817-8FCA-99880CB3D2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="" xmlns:a16="http://schemas.microsoft.com/office/drawing/2014/main" id="{7FF4C152-04AD-47B0-870C-5DBB00FB94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="" xmlns:a16="http://schemas.microsoft.com/office/drawing/2014/main" id="{29BF5EEC-A13F-4CF3-A352-A9E72C31CA7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="" xmlns:a16="http://schemas.microsoft.com/office/drawing/2014/main" id="{A38F34AE-2CAB-44D8-AEB0-06702DC63F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="" xmlns:a16="http://schemas.microsoft.com/office/drawing/2014/main" id="{116B12B5-EE56-4278-83C1-DEB4423E53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66" name="Groep 165">
                <a:extLst>
                  <a:ext uri="{FF2B5EF4-FFF2-40B4-BE49-F238E27FC236}">
                    <a16:creationId xmlns="" xmlns:a16="http://schemas.microsoft.com/office/drawing/2014/main" id="{EA068286-B70B-4468-9C75-FC9EEBB19AC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95" name="Groep 194">
                  <a:extLst>
                    <a:ext uri="{FF2B5EF4-FFF2-40B4-BE49-F238E27FC236}">
                      <a16:creationId xmlns="" xmlns:a16="http://schemas.microsoft.com/office/drawing/2014/main" id="{38B5EA8A-3979-4632-8269-AE5D31C5CE7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9" name="Rechte verbindingslijn 198">
                    <a:extLst>
                      <a:ext uri="{FF2B5EF4-FFF2-40B4-BE49-F238E27FC236}">
                        <a16:creationId xmlns="" xmlns:a16="http://schemas.microsoft.com/office/drawing/2014/main" id="{2319C224-FA7C-4EE4-9AE9-114AAA5C68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="" xmlns:a16="http://schemas.microsoft.com/office/drawing/2014/main" id="{5A36449F-5620-42F0-AF0F-08F2984C71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="" xmlns:a16="http://schemas.microsoft.com/office/drawing/2014/main" id="{8002E235-118B-432B-B335-58227A4ACA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="" xmlns:a16="http://schemas.microsoft.com/office/drawing/2014/main" id="{EDEEE04D-4009-4F46-90D0-157E9EBC65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="" xmlns:a16="http://schemas.microsoft.com/office/drawing/2014/main" id="{DFEA98DE-2EBD-460C-91AD-1452B81222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195">
                  <a:extLst>
                    <a:ext uri="{FF2B5EF4-FFF2-40B4-BE49-F238E27FC236}">
                      <a16:creationId xmlns="" xmlns:a16="http://schemas.microsoft.com/office/drawing/2014/main" id="{17DA1923-390A-400A-AC4D-255804CDDDA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196">
                    <a:extLst>
                      <a:ext uri="{FF2B5EF4-FFF2-40B4-BE49-F238E27FC236}">
                        <a16:creationId xmlns="" xmlns:a16="http://schemas.microsoft.com/office/drawing/2014/main" id="{83F6A91A-393D-4D34-97C2-1238E6FAC6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197">
                    <a:extLst>
                      <a:ext uri="{FF2B5EF4-FFF2-40B4-BE49-F238E27FC236}">
                        <a16:creationId xmlns="" xmlns:a16="http://schemas.microsoft.com/office/drawing/2014/main" id="{89071AA6-7D13-44EE-B240-FCED7DE7C32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67" name="Rechte verbindingslijn 166">
                <a:extLst>
                  <a:ext uri="{FF2B5EF4-FFF2-40B4-BE49-F238E27FC236}">
                    <a16:creationId xmlns="" xmlns:a16="http://schemas.microsoft.com/office/drawing/2014/main" id="{40670CFD-D817-41E2-8D26-9804F80305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8" name="Rechte verbindingslijn 167">
                <a:extLst>
                  <a:ext uri="{FF2B5EF4-FFF2-40B4-BE49-F238E27FC236}">
                    <a16:creationId xmlns="" xmlns:a16="http://schemas.microsoft.com/office/drawing/2014/main" id="{3144183B-3A95-45E7-89BA-BDAFC93B7D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9" name="Groep 168">
                <a:extLst>
                  <a:ext uri="{FF2B5EF4-FFF2-40B4-BE49-F238E27FC236}">
                    <a16:creationId xmlns="" xmlns:a16="http://schemas.microsoft.com/office/drawing/2014/main" id="{A091087C-AD34-424E-9752-3ACB137B277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84" name="Rechthoek 183">
                  <a:extLst>
                    <a:ext uri="{FF2B5EF4-FFF2-40B4-BE49-F238E27FC236}">
                      <a16:creationId xmlns="" xmlns:a16="http://schemas.microsoft.com/office/drawing/2014/main" id="{D830AAF4-3BEE-48CF-B04D-B11F9D53D327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5" name="Groep 184">
                  <a:extLst>
                    <a:ext uri="{FF2B5EF4-FFF2-40B4-BE49-F238E27FC236}">
                      <a16:creationId xmlns="" xmlns:a16="http://schemas.microsoft.com/office/drawing/2014/main" id="{CDCB1827-096C-4D52-B457-CDA41B2067D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86" name="Groep 185">
                    <a:extLst>
                      <a:ext uri="{FF2B5EF4-FFF2-40B4-BE49-F238E27FC236}">
                        <a16:creationId xmlns="" xmlns:a16="http://schemas.microsoft.com/office/drawing/2014/main" id="{783ABFE3-78FA-4D0F-BCB1-2B2DC0C6190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="" xmlns:a16="http://schemas.microsoft.com/office/drawing/2014/main" id="{E935BC6F-287C-4C6F-9338-D87F8CB7DB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="" xmlns:a16="http://schemas.microsoft.com/office/drawing/2014/main" id="{1AC2D5E4-0108-4A59-BEAE-33DCF54B57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="" xmlns:a16="http://schemas.microsoft.com/office/drawing/2014/main" id="{FC59E518-A29C-4122-B8D1-9B893E32D18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="" xmlns:a16="http://schemas.microsoft.com/office/drawing/2014/main" id="{7DFCB147-C33F-4DB3-B2D9-513D256E0B1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="" xmlns:a16="http://schemas.microsoft.com/office/drawing/2014/main" id="{E92A66C6-4333-472A-A476-309639C6C6B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7" name="Groep 186">
                    <a:extLst>
                      <a:ext uri="{FF2B5EF4-FFF2-40B4-BE49-F238E27FC236}">
                        <a16:creationId xmlns="" xmlns:a16="http://schemas.microsoft.com/office/drawing/2014/main" id="{43F9C308-AF81-45AF-97C1-E2A2682F48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8" name="Rechthoek 187">
                      <a:extLst>
                        <a:ext uri="{FF2B5EF4-FFF2-40B4-BE49-F238E27FC236}">
                          <a16:creationId xmlns="" xmlns:a16="http://schemas.microsoft.com/office/drawing/2014/main" id="{42783A21-BE5D-4AE9-BFAB-5CEB7ECDFD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9" name="Pijl: punthaak 188">
                      <a:extLst>
                        <a:ext uri="{FF2B5EF4-FFF2-40B4-BE49-F238E27FC236}">
                          <a16:creationId xmlns="" xmlns:a16="http://schemas.microsoft.com/office/drawing/2014/main" id="{FBAAD977-2E9D-41FA-8196-E7F9F1E1924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0" name="Groep 169">
                <a:extLst>
                  <a:ext uri="{FF2B5EF4-FFF2-40B4-BE49-F238E27FC236}">
                    <a16:creationId xmlns="" xmlns:a16="http://schemas.microsoft.com/office/drawing/2014/main" id="{F52B9EED-D1DE-444E-9D95-D5B82F19CAB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3" name="Rechthoek 172">
                  <a:extLst>
                    <a:ext uri="{FF2B5EF4-FFF2-40B4-BE49-F238E27FC236}">
                      <a16:creationId xmlns="" xmlns:a16="http://schemas.microsoft.com/office/drawing/2014/main" id="{9A6346BB-5700-43FC-B003-4C51714FDE3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4" name="Groep 173">
                  <a:extLst>
                    <a:ext uri="{FF2B5EF4-FFF2-40B4-BE49-F238E27FC236}">
                      <a16:creationId xmlns="" xmlns:a16="http://schemas.microsoft.com/office/drawing/2014/main" id="{483D55C7-F0A3-4B51-8306-6A10F34503A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75" name="Groep 174">
                    <a:extLst>
                      <a:ext uri="{FF2B5EF4-FFF2-40B4-BE49-F238E27FC236}">
                        <a16:creationId xmlns="" xmlns:a16="http://schemas.microsoft.com/office/drawing/2014/main" id="{409FAF15-44EB-497D-ABF2-8C1DD073BC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9" name="Rechte verbindingslijn 178">
                      <a:extLst>
                        <a:ext uri="{FF2B5EF4-FFF2-40B4-BE49-F238E27FC236}">
                          <a16:creationId xmlns="" xmlns:a16="http://schemas.microsoft.com/office/drawing/2014/main" id="{DEEB6DD0-8CB7-442C-A22D-B460C3B5CE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0" name="Rechte verbindingslijn 179">
                      <a:extLst>
                        <a:ext uri="{FF2B5EF4-FFF2-40B4-BE49-F238E27FC236}">
                          <a16:creationId xmlns="" xmlns:a16="http://schemas.microsoft.com/office/drawing/2014/main" id="{2A4B88FE-5F34-4042-8606-748D235F9B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1" name="Rechte verbindingslijn 180">
                      <a:extLst>
                        <a:ext uri="{FF2B5EF4-FFF2-40B4-BE49-F238E27FC236}">
                          <a16:creationId xmlns="" xmlns:a16="http://schemas.microsoft.com/office/drawing/2014/main" id="{EEE147EA-7D0B-4C26-9DF9-E7ADE4F1E7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181">
                      <a:extLst>
                        <a:ext uri="{FF2B5EF4-FFF2-40B4-BE49-F238E27FC236}">
                          <a16:creationId xmlns="" xmlns:a16="http://schemas.microsoft.com/office/drawing/2014/main" id="{15195944-094E-455B-BAED-B1BEE1AB90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182">
                      <a:extLst>
                        <a:ext uri="{FF2B5EF4-FFF2-40B4-BE49-F238E27FC236}">
                          <a16:creationId xmlns="" xmlns:a16="http://schemas.microsoft.com/office/drawing/2014/main" id="{F44E45D5-A453-4C4D-8936-7C387E1C792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6" name="Groep 175">
                    <a:extLst>
                      <a:ext uri="{FF2B5EF4-FFF2-40B4-BE49-F238E27FC236}">
                        <a16:creationId xmlns="" xmlns:a16="http://schemas.microsoft.com/office/drawing/2014/main" id="{8907BC52-E14D-492F-9DC7-19D56676476A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7" name="Rechthoek 176">
                      <a:extLst>
                        <a:ext uri="{FF2B5EF4-FFF2-40B4-BE49-F238E27FC236}">
                          <a16:creationId xmlns="" xmlns:a16="http://schemas.microsoft.com/office/drawing/2014/main" id="{77EBE8BC-E86E-41E9-BABA-61C9AC4334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8" name="Pijl: punthaak 177">
                      <a:extLst>
                        <a:ext uri="{FF2B5EF4-FFF2-40B4-BE49-F238E27FC236}">
                          <a16:creationId xmlns="" xmlns:a16="http://schemas.microsoft.com/office/drawing/2014/main" id="{4ECB67D8-C27D-4E96-86AE-BF5644BFC4A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1" name="Rechthoek 170">
                <a:extLst>
                  <a:ext uri="{FF2B5EF4-FFF2-40B4-BE49-F238E27FC236}">
                    <a16:creationId xmlns="" xmlns:a16="http://schemas.microsoft.com/office/drawing/2014/main" id="{5462BF8E-DC2D-4A2E-B9A9-911418F7847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2" name="Rechthoek 171">
                <a:extLst>
                  <a:ext uri="{FF2B5EF4-FFF2-40B4-BE49-F238E27FC236}">
                    <a16:creationId xmlns="" xmlns:a16="http://schemas.microsoft.com/office/drawing/2014/main" id="{F36817FB-CE9D-41C9-B470-3963E0682F6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47" name="Rechte verbindingslijn 146">
              <a:extLst>
                <a:ext uri="{FF2B5EF4-FFF2-40B4-BE49-F238E27FC236}">
                  <a16:creationId xmlns="" xmlns:a16="http://schemas.microsoft.com/office/drawing/2014/main" id="{A1651D20-F343-4BD1-B577-6E100A9543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8" name="Rechthoek 147">
              <a:extLst>
                <a:ext uri="{FF2B5EF4-FFF2-40B4-BE49-F238E27FC236}">
                  <a16:creationId xmlns="" xmlns:a16="http://schemas.microsoft.com/office/drawing/2014/main" id="{4E6D6AA3-2A80-4607-886D-5EAF4DA0C8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="" xmlns:a16="http://schemas.microsoft.com/office/drawing/2014/main" id="{A7A0BEA0-6BCC-4792-ADF7-53FBD942E5C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="" xmlns:a16="http://schemas.microsoft.com/office/drawing/2014/main" id="{FE631FF8-799B-43D7-BC2E-C79F2C176E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Ovaal 150">
              <a:extLst>
                <a:ext uri="{FF2B5EF4-FFF2-40B4-BE49-F238E27FC236}">
                  <a16:creationId xmlns="" xmlns:a16="http://schemas.microsoft.com/office/drawing/2014/main" id="{3B6FCEAA-1C29-4E1C-A1A2-933445AA06D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="" xmlns:a16="http://schemas.microsoft.com/office/drawing/2014/main" id="{EE0C75E6-B541-4592-A461-953C3E7F60D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  <a:endParaRPr lang="en-US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Ovaal 152">
              <a:extLst>
                <a:ext uri="{FF2B5EF4-FFF2-40B4-BE49-F238E27FC236}">
                  <a16:creationId xmlns="" xmlns:a16="http://schemas.microsoft.com/office/drawing/2014/main" id="{CE094D94-056B-4A64-A931-C068B632AD7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="" xmlns:a16="http://schemas.microsoft.com/office/drawing/2014/main" id="{2504ED88-9D92-48F3-A900-E16F2BE7E69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noProof="0" dirty="0">
                  <a:solidFill>
                    <a:schemeClr val="accent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="" xmlns:a16="http://schemas.microsoft.com/office/drawing/2014/main" id="{B54BC340-A9C5-43E4-86CF-2C9A2B6115ED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="" xmlns:a16="http://schemas.microsoft.com/office/drawing/2014/main" id="{0078A812-1240-43DB-B40C-C613FC15CE6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="" xmlns:a16="http://schemas.microsoft.com/office/drawing/2014/main" id="{54EC764E-0FDC-4A7E-8ABD-36DD7ED75CB4}"/>
                </a:ext>
              </a:extLst>
            </p:cNvPr>
            <p:cNvSpPr/>
            <p:nvPr userDrawn="1"/>
          </p:nvSpPr>
          <p:spPr>
            <a:xfrm>
              <a:off x="-3425006" y="36213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="" xmlns:a16="http://schemas.microsoft.com/office/drawing/2014/main" id="{23A50167-E9E7-4761-BB90-CEC25DF3EC08}"/>
                </a:ext>
              </a:extLst>
            </p:cNvPr>
            <p:cNvSpPr/>
            <p:nvPr userDrawn="1"/>
          </p:nvSpPr>
          <p:spPr>
            <a:xfrm>
              <a:off x="-3059324" y="3621398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="" xmlns:a16="http://schemas.microsoft.com/office/drawing/2014/main" id="{11A2DD57-DD44-46D2-ABE4-A8E09BE9A09F}"/>
                </a:ext>
              </a:extLst>
            </p:cNvPr>
            <p:cNvSpPr/>
            <p:nvPr userDrawn="1"/>
          </p:nvSpPr>
          <p:spPr>
            <a:xfrm>
              <a:off x="-3425006" y="39933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="" xmlns:a16="http://schemas.microsoft.com/office/drawing/2014/main" id="{B955C4FE-3C38-45C9-8BBC-4CDCE47C8559}"/>
                </a:ext>
              </a:extLst>
            </p:cNvPr>
            <p:cNvSpPr/>
            <p:nvPr userDrawn="1"/>
          </p:nvSpPr>
          <p:spPr>
            <a:xfrm>
              <a:off x="-3059324" y="39933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14362" marR="0" lvl="6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12">
            <a:extLst>
              <a:ext uri="{FF2B5EF4-FFF2-40B4-BE49-F238E27FC236}">
                <a16:creationId xmlns="" xmlns:a16="http://schemas.microsoft.com/office/drawing/2014/main" id="{DF9DD684-95D5-48FB-AFED-71433EDFF3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11198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Afbeelding 100%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="" xmlns:a16="http://schemas.microsoft.com/office/drawing/2014/main" id="{AC9952E7-A3DC-4C0E-8DB3-36F9B0560FF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679655" y="541000"/>
            <a:ext cx="961200" cy="414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19" r="119"/>
            </a:stretch>
          </a:blip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grpSp>
        <p:nvGrpSpPr>
          <p:cNvPr id="9" name="Instructie">
            <a:extLst>
              <a:ext uri="{FF2B5EF4-FFF2-40B4-BE49-F238E27FC236}">
                <a16:creationId xmlns="" xmlns:a16="http://schemas.microsoft.com/office/drawing/2014/main" id="{2929F399-CBAB-4066-9207-8C2EFC83DEF5}"/>
              </a:ext>
            </a:extLst>
          </p:cNvPr>
          <p:cNvGrpSpPr/>
          <p:nvPr userDrawn="1"/>
        </p:nvGrpSpPr>
        <p:grpSpPr>
          <a:xfrm>
            <a:off x="12391601" y="0"/>
            <a:ext cx="3389661" cy="4934293"/>
            <a:chOff x="12391601" y="0"/>
            <a:chExt cx="3389661" cy="4934293"/>
          </a:xfrm>
        </p:grpSpPr>
        <p:grpSp>
          <p:nvGrpSpPr>
            <p:cNvPr id="10" name="Groep 9">
              <a:extLst>
                <a:ext uri="{FF2B5EF4-FFF2-40B4-BE49-F238E27FC236}">
                  <a16:creationId xmlns="" xmlns:a16="http://schemas.microsoft.com/office/drawing/2014/main" id="{C565F912-BD20-4387-BFE6-549F377D151D}"/>
                </a:ext>
              </a:extLst>
            </p:cNvPr>
            <p:cNvGrpSpPr/>
            <p:nvPr userDrawn="1"/>
          </p:nvGrpSpPr>
          <p:grpSpPr>
            <a:xfrm>
              <a:off x="12757282" y="3250242"/>
              <a:ext cx="1499406" cy="678267"/>
              <a:chOff x="12757283" y="3120781"/>
              <a:chExt cx="1499406" cy="678267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="" xmlns:a16="http://schemas.microsoft.com/office/drawing/2014/main" id="{17B7863C-5332-44A6-892C-6C80E0BDF28D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="" xmlns:a16="http://schemas.microsoft.com/office/drawing/2014/main" id="{3367AC96-9F6D-472D-9151-EC6DABC46F0E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="" xmlns:a16="http://schemas.microsoft.com/office/drawing/2014/main" id="{7DE86F1B-0FDF-45EC-B465-1DECE1CDA828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voorgrond</a:t>
                </a:r>
              </a:p>
            </p:txBody>
          </p:sp>
          <p:sp>
            <p:nvSpPr>
              <p:cNvPr id="40" name="Tekstvak 39">
                <a:extLst>
                  <a:ext uri="{FF2B5EF4-FFF2-40B4-BE49-F238E27FC236}">
                    <a16:creationId xmlns="" xmlns:a16="http://schemas.microsoft.com/office/drawing/2014/main" id="{862BF5F7-F9EA-4EFE-8628-D70DB713D63F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Naar achtergrond</a:t>
                </a:r>
              </a:p>
            </p:txBody>
          </p:sp>
          <p:pic>
            <p:nvPicPr>
              <p:cNvPr id="41" name="Picture 3">
                <a:extLst>
                  <a:ext uri="{FF2B5EF4-FFF2-40B4-BE49-F238E27FC236}">
                    <a16:creationId xmlns="" xmlns:a16="http://schemas.microsoft.com/office/drawing/2014/main" id="{0167C1A0-ACF0-4E63-8049-0630C0835AA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Gelijkbenige driehoek 41">
                <a:extLst>
                  <a:ext uri="{FF2B5EF4-FFF2-40B4-BE49-F238E27FC236}">
                    <a16:creationId xmlns="" xmlns:a16="http://schemas.microsoft.com/office/drawing/2014/main" id="{3992F67A-EF97-4606-98E0-943209BAEFC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="" xmlns:a16="http://schemas.microsoft.com/office/drawing/2014/main" id="{BA9E93D4-1F15-445C-88FA-03642E058AF6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="" xmlns:a16="http://schemas.microsoft.com/office/drawing/2014/main" id="{40597196-3028-4207-A3CE-5A8F5FD8B7A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="" xmlns:a16="http://schemas.microsoft.com/office/drawing/2014/main" id="{013DD73C-786A-4713-BEF8-ED2410CBDBC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="" xmlns:a16="http://schemas.microsoft.com/office/drawing/2014/main" id="{0C92F4A1-1BC5-4128-9CB2-C1062A3AFEDA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="" xmlns:a16="http://schemas.microsoft.com/office/drawing/2014/main" id="{BEC26124-AB5D-4AFC-8B28-258733EE969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45" name="Rechthoek 44">
                  <a:extLst>
                    <a:ext uri="{FF2B5EF4-FFF2-40B4-BE49-F238E27FC236}">
                      <a16:creationId xmlns="" xmlns:a16="http://schemas.microsoft.com/office/drawing/2014/main" id="{7AE4CFC8-FE79-4AF4-B45D-A3AAD5BEB9D3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="" xmlns:a16="http://schemas.microsoft.com/office/drawing/2014/main" id="{FC8541B5-4B82-48A6-A335-9FBE7A0C70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="" xmlns:a16="http://schemas.microsoft.com/office/drawing/2014/main" id="{EF147E6E-03DD-48D2-BBA0-CA159C66F15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</p:grpSp>
        </p:grpSp>
        <p:grpSp>
          <p:nvGrpSpPr>
            <p:cNvPr id="11" name="Meer informatie">
              <a:extLst>
                <a:ext uri="{FF2B5EF4-FFF2-40B4-BE49-F238E27FC236}">
                  <a16:creationId xmlns="" xmlns:a16="http://schemas.microsoft.com/office/drawing/2014/main" id="{7FB0602A-CC54-4F9A-B810-D04330D7A36D}"/>
                </a:ext>
              </a:extLst>
            </p:cNvPr>
            <p:cNvGrpSpPr/>
            <p:nvPr userDrawn="1"/>
          </p:nvGrpSpPr>
          <p:grpSpPr>
            <a:xfrm>
              <a:off x="12396764" y="4151020"/>
              <a:ext cx="3178515" cy="783273"/>
              <a:chOff x="-3741486" y="3386444"/>
              <a:chExt cx="3178515" cy="783273"/>
            </a:xfrm>
          </p:grpSpPr>
          <p:sp>
            <p:nvSpPr>
              <p:cNvPr id="34" name="Freeform 101">
                <a:extLst>
                  <a:ext uri="{FF2B5EF4-FFF2-40B4-BE49-F238E27FC236}">
                    <a16:creationId xmlns="" xmlns:a16="http://schemas.microsoft.com/office/drawing/2014/main" id="{CA697E7E-3ACF-4D8B-9C58-3D5BC7F5EE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="" xmlns:a16="http://schemas.microsoft.com/office/drawing/2014/main" id="{A31FF53A-F5EC-4CA8-B4B0-6FF3BC9FBE1D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6" name="Rechte verbindingslijn 35">
                <a:extLst>
                  <a:ext uri="{FF2B5EF4-FFF2-40B4-BE49-F238E27FC236}">
                    <a16:creationId xmlns="" xmlns:a16="http://schemas.microsoft.com/office/drawing/2014/main" id="{E0D74675-5280-4CB2-ACAF-D94CF672CA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2" name="Rechthoek 11">
              <a:extLst>
                <a:ext uri="{FF2B5EF4-FFF2-40B4-BE49-F238E27FC236}">
                  <a16:creationId xmlns="" xmlns:a16="http://schemas.microsoft.com/office/drawing/2014/main" id="{D2831F96-7226-4F7A-8060-BB046D848C49}"/>
                </a:ext>
              </a:extLst>
            </p:cNvPr>
            <p:cNvSpPr/>
            <p:nvPr userDrawn="1"/>
          </p:nvSpPr>
          <p:spPr>
            <a:xfrm>
              <a:off x="12397262" y="0"/>
              <a:ext cx="3384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="" xmlns:a16="http://schemas.microsoft.com/office/drawing/2014/main" id="{8254A88A-FB62-4D0D-B2FD-EF5F67FE12E8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="" xmlns:a16="http://schemas.microsoft.com/office/drawing/2014/main" id="{DF2E7B09-D480-4CB7-A05D-839458DE92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="" xmlns:a16="http://schemas.microsoft.com/office/drawing/2014/main" id="{9A721B65-FB0E-4375-9C15-093FFA6DE0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7280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" name="Rechthoek 15">
              <a:extLst>
                <a:ext uri="{FF2B5EF4-FFF2-40B4-BE49-F238E27FC236}">
                  <a16:creationId xmlns="" xmlns:a16="http://schemas.microsoft.com/office/drawing/2014/main" id="{0C86433D-AE5F-414E-8D97-82468AC232B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738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="" xmlns:a16="http://schemas.microsoft.com/office/drawing/2014/main" id="{E3AB43A6-B6BE-4BE3-877E-1BF072E41A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03313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Ovaal 17">
              <a:extLst>
                <a:ext uri="{FF2B5EF4-FFF2-40B4-BE49-F238E27FC236}">
                  <a16:creationId xmlns="" xmlns:a16="http://schemas.microsoft.com/office/drawing/2014/main" id="{558739B4-1BB7-4EBB-86D6-56E9234BDAD2}"/>
                </a:ext>
              </a:extLst>
            </p:cNvPr>
            <p:cNvSpPr/>
            <p:nvPr userDrawn="1"/>
          </p:nvSpPr>
          <p:spPr>
            <a:xfrm>
              <a:off x="12391601" y="185652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="" xmlns:a16="http://schemas.microsoft.com/office/drawing/2014/main" id="{99007120-CFEC-4206-86AD-2545FEF371AB}"/>
                </a:ext>
              </a:extLst>
            </p:cNvPr>
            <p:cNvSpPr/>
            <p:nvPr userDrawn="1"/>
          </p:nvSpPr>
          <p:spPr>
            <a:xfrm>
              <a:off x="12757282" y="1922587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="" xmlns:a16="http://schemas.microsoft.com/office/drawing/2014/main" id="{156986B6-D437-4E0F-8F7B-D7CB9952B30F}"/>
                </a:ext>
              </a:extLst>
            </p:cNvPr>
            <p:cNvGrpSpPr/>
            <p:nvPr userDrawn="1"/>
          </p:nvGrpSpPr>
          <p:grpSpPr>
            <a:xfrm>
              <a:off x="12757282" y="1291752"/>
              <a:ext cx="294789" cy="318834"/>
              <a:chOff x="14466489" y="1001522"/>
              <a:chExt cx="290627" cy="314333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="" xmlns:a16="http://schemas.microsoft.com/office/drawing/2014/main" id="{4E5236FA-6007-4F1D-BE95-E8BC5F54C2B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="" xmlns:a16="http://schemas.microsoft.com/office/drawing/2014/main" id="{1C75B6AE-4A66-4D26-A319-62D63A47C4D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="" xmlns:a16="http://schemas.microsoft.com/office/drawing/2014/main" id="{8FD3940C-5745-4046-B1AB-789CBF749FB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="" xmlns:a16="http://schemas.microsoft.com/office/drawing/2014/main" id="{104BA531-5A63-40DA-B0ED-736A5B2CC6A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="" xmlns:a16="http://schemas.microsoft.com/office/drawing/2014/main" id="{423D8027-F510-4CE4-B989-6C21C948F1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="" xmlns:a16="http://schemas.microsoft.com/office/drawing/2014/main" id="{A82F5755-D8E8-45CB-94D0-E2B11516DF31}"/>
                  </a:ext>
                </a:extLst>
              </p:cNvPr>
              <p:cNvCxnSpPr>
                <a:cxnSpLocks/>
                <a:stCxn id="3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" name="Ovaal 20">
              <a:extLst>
                <a:ext uri="{FF2B5EF4-FFF2-40B4-BE49-F238E27FC236}">
                  <a16:creationId xmlns="" xmlns:a16="http://schemas.microsoft.com/office/drawing/2014/main" id="{28F4E469-8F01-498E-8994-8C5AA713F22A}"/>
                </a:ext>
              </a:extLst>
            </p:cNvPr>
            <p:cNvSpPr/>
            <p:nvPr userDrawn="1"/>
          </p:nvSpPr>
          <p:spPr>
            <a:xfrm>
              <a:off x="12391601" y="2768077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="" xmlns:a16="http://schemas.microsoft.com/office/drawing/2014/main" id="{A74E6B9B-5014-4B2F-BFFB-77B4BAFFF2FB}"/>
                </a:ext>
              </a:extLst>
            </p:cNvPr>
            <p:cNvSpPr/>
            <p:nvPr userDrawn="1"/>
          </p:nvSpPr>
          <p:spPr>
            <a:xfrm>
              <a:off x="12757283" y="2834141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met de rechter muisknop op de afbeelding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´Naar achtergrond´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="" xmlns:a16="http://schemas.microsoft.com/office/drawing/2014/main" id="{E7C305C3-C3B8-4A31-B333-C3D508F22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4991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4" name="Groep 23">
              <a:extLst>
                <a:ext uri="{FF2B5EF4-FFF2-40B4-BE49-F238E27FC236}">
                  <a16:creationId xmlns="" xmlns:a16="http://schemas.microsoft.com/office/drawing/2014/main" id="{DCA55455-B11E-4C60-9C4D-95EEEC7B5C50}"/>
                </a:ext>
              </a:extLst>
            </p:cNvPr>
            <p:cNvGrpSpPr/>
            <p:nvPr userDrawn="1"/>
          </p:nvGrpSpPr>
          <p:grpSpPr>
            <a:xfrm>
              <a:off x="12757282" y="2296644"/>
              <a:ext cx="825500" cy="209550"/>
              <a:chOff x="13504624" y="2444818"/>
              <a:chExt cx="825500" cy="209550"/>
            </a:xfrm>
          </p:grpSpPr>
          <p:sp>
            <p:nvSpPr>
              <p:cNvPr id="25" name="Rechthoek 24">
                <a:extLst>
                  <a:ext uri="{FF2B5EF4-FFF2-40B4-BE49-F238E27FC236}">
                    <a16:creationId xmlns="" xmlns:a16="http://schemas.microsoft.com/office/drawing/2014/main" id="{18D9F039-9A8C-46F3-95EC-E82F786FFBAB}"/>
                  </a:ext>
                </a:extLst>
              </p:cNvPr>
              <p:cNvSpPr/>
              <p:nvPr userDrawn="1"/>
            </p:nvSpPr>
            <p:spPr>
              <a:xfrm>
                <a:off x="13504624" y="2444818"/>
                <a:ext cx="825500" cy="20955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6" name="Rechte verbindingslijn 25">
                <a:extLst>
                  <a:ext uri="{FF2B5EF4-FFF2-40B4-BE49-F238E27FC236}">
                    <a16:creationId xmlns="" xmlns:a16="http://schemas.microsoft.com/office/drawing/2014/main" id="{F27EFE0B-6339-4D1D-8E63-A638EC0D263B}"/>
                  </a:ext>
                </a:extLst>
              </p:cNvPr>
              <p:cNvCxnSpPr/>
              <p:nvPr userDrawn="1"/>
            </p:nvCxnSpPr>
            <p:spPr>
              <a:xfrm>
                <a:off x="14155269" y="2477218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" name="Gelijkbenige driehoek 26">
                <a:extLst>
                  <a:ext uri="{FF2B5EF4-FFF2-40B4-BE49-F238E27FC236}">
                    <a16:creationId xmlns="" xmlns:a16="http://schemas.microsoft.com/office/drawing/2014/main" id="{A75D2121-BEDD-4782-AD64-4B5D0A74551D}"/>
                  </a:ext>
                </a:extLst>
              </p:cNvPr>
              <p:cNvSpPr/>
              <p:nvPr userDrawn="1"/>
            </p:nvSpPr>
            <p:spPr>
              <a:xfrm rot="10800000">
                <a:off x="14196089" y="2528872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ijdelijke aanduiding voor verticale tekst 2">
            <a:extLst>
              <a:ext uri="{FF2B5EF4-FFF2-40B4-BE49-F238E27FC236}">
                <a16:creationId xmlns="" xmlns:a16="http://schemas.microsoft.com/office/drawing/2014/main" id="{33F6FC1A-5FDD-4285-A9B6-4D15E691952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51145" y="4835255"/>
            <a:ext cx="5544855" cy="1407629"/>
          </a:xfrm>
          <a:solidFill>
            <a:schemeClr val="bg1"/>
          </a:solidFill>
        </p:spPr>
        <p:txBody>
          <a:bodyPr vert="horz" lIns="252000" tIns="252000" rIns="252000" bIns="252000" anchor="b">
            <a:sp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Titel</a:t>
            </a:r>
          </a:p>
          <a:p>
            <a:pPr lvl="1"/>
            <a:r>
              <a:rPr lang="nl-NL" noProof="0" dirty="0"/>
              <a:t>Leestekst</a:t>
            </a:r>
          </a:p>
        </p:txBody>
      </p:sp>
    </p:spTree>
    <p:extLst>
      <p:ext uri="{BB962C8B-B14F-4D97-AF65-F5344CB8AC3E}">
        <p14:creationId xmlns:p14="http://schemas.microsoft.com/office/powerpoint/2010/main" val="22441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50% + Grafiek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verticale tekst 2">
            <a:extLst>
              <a:ext uri="{FF2B5EF4-FFF2-40B4-BE49-F238E27FC236}">
                <a16:creationId xmlns="" xmlns:a16="http://schemas.microsoft.com/office/drawing/2014/main" id="{C56024E2-04AE-4A78-9443-BFEF106D85F9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6370455" y="1516347"/>
            <a:ext cx="5821543" cy="4137746"/>
          </a:xfr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51145" y="1516347"/>
            <a:ext cx="5270400" cy="413774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</a:t>
            </a:r>
            <a:r>
              <a:rPr lang="nl-NL" noProof="0" dirty="0" err="1"/>
              <a:t>PPTSolutions</a:t>
            </a:r>
            <a:r>
              <a:rPr lang="nl-NL" noProof="0" dirty="0"/>
              <a:t>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</p:txBody>
      </p:sp>
      <p:sp>
        <p:nvSpPr>
          <p:cNvPr id="82" name="Tekstvak 81">
            <a:extLst>
              <a:ext uri="{FF2B5EF4-FFF2-40B4-BE49-F238E27FC236}">
                <a16:creationId xmlns="" xmlns:a16="http://schemas.microsoft.com/office/drawing/2014/main" id="{BE826D9F-36BB-409C-90C4-7B0EBD4FDA2A}"/>
              </a:ext>
            </a:extLst>
          </p:cNvPr>
          <p:cNvSpPr txBox="1"/>
          <p:nvPr userDrawn="1"/>
        </p:nvSpPr>
        <p:spPr>
          <a:xfrm>
            <a:off x="8472996" y="-225468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50% + Grafiek 50%</a:t>
            </a:r>
          </a:p>
        </p:txBody>
      </p:sp>
      <p:sp>
        <p:nvSpPr>
          <p:cNvPr id="83" name="Tijdelijke aanduiding voor voettekst 82">
            <a:extLst>
              <a:ext uri="{FF2B5EF4-FFF2-40B4-BE49-F238E27FC236}">
                <a16:creationId xmlns="" xmlns:a16="http://schemas.microsoft.com/office/drawing/2014/main" id="{8AC90F21-ABC8-422F-8D25-7CD6A7B7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84" name="Tijdelijke aanduiding voor dianummer 83">
            <a:extLst>
              <a:ext uri="{FF2B5EF4-FFF2-40B4-BE49-F238E27FC236}">
                <a16:creationId xmlns="" xmlns:a16="http://schemas.microsoft.com/office/drawing/2014/main" id="{B6296184-8D44-443A-BFCE-C57A8EFBB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grafiek 7">
            <a:extLst>
              <a:ext uri="{FF2B5EF4-FFF2-40B4-BE49-F238E27FC236}">
                <a16:creationId xmlns="" xmlns:a16="http://schemas.microsoft.com/office/drawing/2014/main" id="{F45F956E-28C2-407A-8622-232822D4848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920482" y="1930400"/>
            <a:ext cx="4720373" cy="3336428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50" b="1" baseline="0"/>
            </a:lvl1pPr>
          </a:lstStyle>
          <a:p>
            <a:r>
              <a:rPr lang="nl-NL" dirty="0"/>
              <a:t>Klik op onderstaand pictogram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98" name="Instructie">
            <a:extLst>
              <a:ext uri="{FF2B5EF4-FFF2-40B4-BE49-F238E27FC236}">
                <a16:creationId xmlns="" xmlns:a16="http://schemas.microsoft.com/office/drawing/2014/main" id="{F46959F1-CC78-4402-B160-BAE7D20DE2FF}"/>
              </a:ext>
            </a:extLst>
          </p:cNvPr>
          <p:cNvGrpSpPr/>
          <p:nvPr userDrawn="1"/>
        </p:nvGrpSpPr>
        <p:grpSpPr>
          <a:xfrm>
            <a:off x="12389714" y="3046306"/>
            <a:ext cx="3183677" cy="2546619"/>
            <a:chOff x="12389714" y="4327164"/>
            <a:chExt cx="3183677" cy="2546619"/>
          </a:xfrm>
        </p:grpSpPr>
        <p:grpSp>
          <p:nvGrpSpPr>
            <p:cNvPr id="99" name="Meer informatie">
              <a:extLst>
                <a:ext uri="{FF2B5EF4-FFF2-40B4-BE49-F238E27FC236}">
                  <a16:creationId xmlns="" xmlns:a16="http://schemas.microsoft.com/office/drawing/2014/main" id="{504DA0FD-D79E-4D1B-838C-81088C010A50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37" name="Freeform 101">
                <a:extLst>
                  <a:ext uri="{FF2B5EF4-FFF2-40B4-BE49-F238E27FC236}">
                    <a16:creationId xmlns="" xmlns:a16="http://schemas.microsoft.com/office/drawing/2014/main" id="{82603593-AB3A-40F9-8AC9-A4B6FE676E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138" name="Rechthoek 137">
                <a:extLst>
                  <a:ext uri="{FF2B5EF4-FFF2-40B4-BE49-F238E27FC236}">
                    <a16:creationId xmlns="" xmlns:a16="http://schemas.microsoft.com/office/drawing/2014/main" id="{4DA50430-BA7E-44E0-86D7-F1EA6FF8D902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="" xmlns:a16="http://schemas.microsoft.com/office/drawing/2014/main" id="{15B95091-6186-4BF3-882B-EBBDA40789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0" name="Rechte verbindingslijn 99">
              <a:extLst>
                <a:ext uri="{FF2B5EF4-FFF2-40B4-BE49-F238E27FC236}">
                  <a16:creationId xmlns="" xmlns:a16="http://schemas.microsoft.com/office/drawing/2014/main" id="{E285448B-7101-41C1-BBBA-EAB9B1F9B3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1" name="Rechthoek 100">
              <a:extLst>
                <a:ext uri="{FF2B5EF4-FFF2-40B4-BE49-F238E27FC236}">
                  <a16:creationId xmlns="" xmlns:a16="http://schemas.microsoft.com/office/drawing/2014/main" id="{77865EED-1A60-4759-87E3-41E99FDED4F3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="" xmlns:a16="http://schemas.microsoft.com/office/drawing/2014/main" id="{A8CD3F5D-12BA-4908-AAB7-39EC9D3DAB81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3" name="Rechte verbindingslijn 102">
              <a:extLst>
                <a:ext uri="{FF2B5EF4-FFF2-40B4-BE49-F238E27FC236}">
                  <a16:creationId xmlns="" xmlns:a16="http://schemas.microsoft.com/office/drawing/2014/main" id="{C62C7899-39C2-477D-AD58-B3AA2585F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4" name="Rechthoek 103">
              <a:extLst>
                <a:ext uri="{FF2B5EF4-FFF2-40B4-BE49-F238E27FC236}">
                  <a16:creationId xmlns="" xmlns:a16="http://schemas.microsoft.com/office/drawing/2014/main" id="{4CF0B3FF-C12B-4AD2-8680-E16FF0823EAE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100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lang="nl-NL" sz="1100" b="1" kern="0" noProof="0" dirty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105" name="Groep 104">
              <a:extLst>
                <a:ext uri="{FF2B5EF4-FFF2-40B4-BE49-F238E27FC236}">
                  <a16:creationId xmlns="" xmlns:a16="http://schemas.microsoft.com/office/drawing/2014/main" id="{BA385B4C-CAF8-498B-96BA-5EC4B06BDF57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06" name="Rechthoek 105">
                <a:extLst>
                  <a:ext uri="{FF2B5EF4-FFF2-40B4-BE49-F238E27FC236}">
                    <a16:creationId xmlns="" xmlns:a16="http://schemas.microsoft.com/office/drawing/2014/main" id="{C0727A6F-F0DE-4723-A78C-881FFF447C1D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="" xmlns:a16="http://schemas.microsoft.com/office/drawing/2014/main" id="{FBCDC98A-6ABE-403C-A3E2-05BB295CAE16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kstvak 107">
                <a:extLst>
                  <a:ext uri="{FF2B5EF4-FFF2-40B4-BE49-F238E27FC236}">
                    <a16:creationId xmlns="" xmlns:a16="http://schemas.microsoft.com/office/drawing/2014/main" id="{50EF520A-C1F5-4CCE-8FE0-CBCA5636F103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109" name="Tekstvak 108">
                <a:extLst>
                  <a:ext uri="{FF2B5EF4-FFF2-40B4-BE49-F238E27FC236}">
                    <a16:creationId xmlns="" xmlns:a16="http://schemas.microsoft.com/office/drawing/2014/main" id="{86056E99-944C-4B91-A9F2-C19FEEAF1BC7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110" name="Picture 3">
                <a:extLst>
                  <a:ext uri="{FF2B5EF4-FFF2-40B4-BE49-F238E27FC236}">
                    <a16:creationId xmlns="" xmlns:a16="http://schemas.microsoft.com/office/drawing/2014/main" id="{0921CB19-0E73-42F6-A535-8FAA085306D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1" name="Groep 110">
                <a:extLst>
                  <a:ext uri="{FF2B5EF4-FFF2-40B4-BE49-F238E27FC236}">
                    <a16:creationId xmlns="" xmlns:a16="http://schemas.microsoft.com/office/drawing/2014/main" id="{9000595A-D487-4922-8FE4-B097E1C2475D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34" name="Rechthoek 133">
                  <a:extLst>
                    <a:ext uri="{FF2B5EF4-FFF2-40B4-BE49-F238E27FC236}">
                      <a16:creationId xmlns="" xmlns:a16="http://schemas.microsoft.com/office/drawing/2014/main" id="{ACC721CF-31C4-47BF-9F99-FAA2DDE2938E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5" name="Rechthoek 134">
                  <a:extLst>
                    <a:ext uri="{FF2B5EF4-FFF2-40B4-BE49-F238E27FC236}">
                      <a16:creationId xmlns="" xmlns:a16="http://schemas.microsoft.com/office/drawing/2014/main" id="{EB5F0D8F-4F29-4CEE-80D1-7583218760F6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36" name="Rechthoek 135">
                  <a:extLst>
                    <a:ext uri="{FF2B5EF4-FFF2-40B4-BE49-F238E27FC236}">
                      <a16:creationId xmlns="" xmlns:a16="http://schemas.microsoft.com/office/drawing/2014/main" id="{A6A5BE12-B510-4ACC-B226-5D6C53D03E39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12" name="Groep 111">
                <a:extLst>
                  <a:ext uri="{FF2B5EF4-FFF2-40B4-BE49-F238E27FC236}">
                    <a16:creationId xmlns="" xmlns:a16="http://schemas.microsoft.com/office/drawing/2014/main" id="{B7939239-2512-4F79-B4CA-EFE77B63B1F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="" xmlns:a16="http://schemas.microsoft.com/office/drawing/2014/main" id="{33D3B70B-D911-4A06-89B2-B68F823373C5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noProof="0"/>
                </a:p>
              </p:txBody>
            </p:sp>
            <p:grpSp>
              <p:nvGrpSpPr>
                <p:cNvPr id="114" name="Groep 113">
                  <a:extLst>
                    <a:ext uri="{FF2B5EF4-FFF2-40B4-BE49-F238E27FC236}">
                      <a16:creationId xmlns="" xmlns:a16="http://schemas.microsoft.com/office/drawing/2014/main" id="{AF3D0D1F-0B93-4DE4-A2C9-BC74B8E964D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="" xmlns:a16="http://schemas.microsoft.com/office/drawing/2014/main" id="{990775D7-3F88-47FF-8861-034350BB9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="" xmlns:a16="http://schemas.microsoft.com/office/drawing/2014/main" id="{F502E7B6-3333-4865-A522-4C536B78974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grpSp>
                  <p:nvGrpSpPr>
                    <p:cNvPr id="121" name="Groep 120">
                      <a:extLst>
                        <a:ext uri="{FF2B5EF4-FFF2-40B4-BE49-F238E27FC236}">
                          <a16:creationId xmlns="" xmlns:a16="http://schemas.microsoft.com/office/drawing/2014/main" id="{409B2459-EE87-4CB8-9CF3-4D284A83AE1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27" name="Rechte verbindingslijn 126">
                        <a:extLst>
                          <a:ext uri="{FF2B5EF4-FFF2-40B4-BE49-F238E27FC236}">
                            <a16:creationId xmlns="" xmlns:a16="http://schemas.microsoft.com/office/drawing/2014/main" id="{5FEE5E9F-2CBA-49E8-B4E6-17D3D262BAD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Rechte verbindingslijn 127">
                        <a:extLst>
                          <a:ext uri="{FF2B5EF4-FFF2-40B4-BE49-F238E27FC236}">
                            <a16:creationId xmlns="" xmlns:a16="http://schemas.microsoft.com/office/drawing/2014/main" id="{BCF041F5-E119-47E1-B89F-041F9CD5455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9" name="Groep 128">
                        <a:extLst>
                          <a:ext uri="{FF2B5EF4-FFF2-40B4-BE49-F238E27FC236}">
                            <a16:creationId xmlns="" xmlns:a16="http://schemas.microsoft.com/office/drawing/2014/main" id="{B9C952D2-EC0B-4AA3-AB8D-1BB614FD1A9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0" name="Rechte verbindingslijn 129">
                          <a:extLst>
                            <a:ext uri="{FF2B5EF4-FFF2-40B4-BE49-F238E27FC236}">
                              <a16:creationId xmlns="" xmlns:a16="http://schemas.microsoft.com/office/drawing/2014/main" id="{A52911AE-4DCB-4B5B-8074-6A51E324CEBA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Rechte verbindingslijn 130">
                          <a:extLst>
                            <a:ext uri="{FF2B5EF4-FFF2-40B4-BE49-F238E27FC236}">
                              <a16:creationId xmlns="" xmlns:a16="http://schemas.microsoft.com/office/drawing/2014/main" id="{7597F82A-50EA-4716-9962-E4C328CEB2CE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" name="Rechte verbindingslijn 131">
                          <a:extLst>
                            <a:ext uri="{FF2B5EF4-FFF2-40B4-BE49-F238E27FC236}">
                              <a16:creationId xmlns="" xmlns:a16="http://schemas.microsoft.com/office/drawing/2014/main" id="{7357B016-925A-48D0-B251-DD4680736C4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" name="Rechte verbindingslijn 132">
                          <a:extLst>
                            <a:ext uri="{FF2B5EF4-FFF2-40B4-BE49-F238E27FC236}">
                              <a16:creationId xmlns="" xmlns:a16="http://schemas.microsoft.com/office/drawing/2014/main" id="{237D5BFD-0EC4-4511-8E09-42C02B8218E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="" xmlns:a16="http://schemas.microsoft.com/office/drawing/2014/main" id="{C6FD41F3-4FCF-49EE-8EE0-68AD0CE66D1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3" name="Groep 122">
                      <a:extLst>
                        <a:ext uri="{FF2B5EF4-FFF2-40B4-BE49-F238E27FC236}">
                          <a16:creationId xmlns="" xmlns:a16="http://schemas.microsoft.com/office/drawing/2014/main" id="{060D449B-1310-4153-99A0-4AA12DDE44D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24" name="Rechte verbindingslijn 123">
                        <a:extLst>
                          <a:ext uri="{FF2B5EF4-FFF2-40B4-BE49-F238E27FC236}">
                            <a16:creationId xmlns="" xmlns:a16="http://schemas.microsoft.com/office/drawing/2014/main" id="{4870294D-6EA1-436E-90DD-802BCABD074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5" name="Rechte verbindingslijn 124">
                        <a:extLst>
                          <a:ext uri="{FF2B5EF4-FFF2-40B4-BE49-F238E27FC236}">
                            <a16:creationId xmlns="" xmlns:a16="http://schemas.microsoft.com/office/drawing/2014/main" id="{B56028AA-89D0-4EC0-BED9-08FB5977C18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Rechte verbindingslijn 125">
                        <a:extLst>
                          <a:ext uri="{FF2B5EF4-FFF2-40B4-BE49-F238E27FC236}">
                            <a16:creationId xmlns="" xmlns:a16="http://schemas.microsoft.com/office/drawing/2014/main" id="{563BA052-2061-4ED3-A4DB-8D5902CBDCB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16" name="Groep 115">
                    <a:extLst>
                      <a:ext uri="{FF2B5EF4-FFF2-40B4-BE49-F238E27FC236}">
                        <a16:creationId xmlns="" xmlns:a16="http://schemas.microsoft.com/office/drawing/2014/main" id="{1D5A07B8-A863-4B65-A5F8-F4824FC7C911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="" xmlns:a16="http://schemas.microsoft.com/office/drawing/2014/main" id="{095ED859-674D-436B-8777-D4728495AC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8" name="Rechthoek: afgeronde bovenhoeken 117">
                      <a:extLst>
                        <a:ext uri="{FF2B5EF4-FFF2-40B4-BE49-F238E27FC236}">
                          <a16:creationId xmlns="" xmlns:a16="http://schemas.microsoft.com/office/drawing/2014/main" id="{CC5B5763-F685-4274-9B0B-9B3161A2DEE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  <p:sp>
                  <p:nvSpPr>
                    <p:cNvPr id="119" name="Gelijkbenige driehoek 118">
                      <a:extLst>
                        <a:ext uri="{FF2B5EF4-FFF2-40B4-BE49-F238E27FC236}">
                          <a16:creationId xmlns="" xmlns:a16="http://schemas.microsoft.com/office/drawing/2014/main" id="{F381C2A8-D481-4929-8EBE-E15DB84FAAEF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noProof="0"/>
                    </a:p>
                  </p:txBody>
                </p:sp>
              </p:grpSp>
            </p:grpSp>
          </p:grpSp>
        </p:grpSp>
      </p:grpSp>
      <p:grpSp>
        <p:nvGrpSpPr>
          <p:cNvPr id="140" name="Instructie">
            <a:extLst>
              <a:ext uri="{FF2B5EF4-FFF2-40B4-BE49-F238E27FC236}">
                <a16:creationId xmlns="" xmlns:a16="http://schemas.microsoft.com/office/drawing/2014/main" id="{A59189A1-679D-48AF-98D2-A30E61CD521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1" name="Rechthoek 140">
              <a:extLst>
                <a:ext uri="{FF2B5EF4-FFF2-40B4-BE49-F238E27FC236}">
                  <a16:creationId xmlns="" xmlns:a16="http://schemas.microsoft.com/office/drawing/2014/main" id="{C22DF17E-D2B4-49E0-9DAE-95D59ECFE62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="" xmlns:a16="http://schemas.microsoft.com/office/drawing/2014/main" id="{6F89670A-34B2-44E3-9669-F006F7AFEE71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3" name="Rechte verbindingslijn 142">
              <a:extLst>
                <a:ext uri="{FF2B5EF4-FFF2-40B4-BE49-F238E27FC236}">
                  <a16:creationId xmlns="" xmlns:a16="http://schemas.microsoft.com/office/drawing/2014/main" id="{017F205A-E74E-47C2-9391-DFE3173657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4" name="Rechte verbindingslijn 143">
              <a:extLst>
                <a:ext uri="{FF2B5EF4-FFF2-40B4-BE49-F238E27FC236}">
                  <a16:creationId xmlns="" xmlns:a16="http://schemas.microsoft.com/office/drawing/2014/main" id="{CD6269D2-67A2-4D3F-B29C-3E1C26A6A0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5" name="Rechthoek 144">
              <a:extLst>
                <a:ext uri="{FF2B5EF4-FFF2-40B4-BE49-F238E27FC236}">
                  <a16:creationId xmlns="" xmlns:a16="http://schemas.microsoft.com/office/drawing/2014/main" id="{981155EB-870B-40CF-A957-CD51EE6FBE1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46" name="Ovaal 145">
              <a:extLst>
                <a:ext uri="{FF2B5EF4-FFF2-40B4-BE49-F238E27FC236}">
                  <a16:creationId xmlns="" xmlns:a16="http://schemas.microsoft.com/office/drawing/2014/main" id="{B10AB823-7D74-452B-91F2-2BBED4B2DE9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="" xmlns:a16="http://schemas.microsoft.com/office/drawing/2014/main" id="{DE907E12-62DC-46EC-A4F4-DF24938DC7B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="" xmlns:a16="http://schemas.microsoft.com/office/drawing/2014/main" id="{14DADD97-1465-4093-8413-348FB4F6B2A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54" name="Rechthoek 153">
                <a:extLst>
                  <a:ext uri="{FF2B5EF4-FFF2-40B4-BE49-F238E27FC236}">
                    <a16:creationId xmlns="" xmlns:a16="http://schemas.microsoft.com/office/drawing/2014/main" id="{08C5F0C9-6322-48F1-BC25-1A07F78CB3F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5" name="Rechte verbindingslijn 154">
                <a:extLst>
                  <a:ext uri="{FF2B5EF4-FFF2-40B4-BE49-F238E27FC236}">
                    <a16:creationId xmlns="" xmlns:a16="http://schemas.microsoft.com/office/drawing/2014/main" id="{D55CB9D2-37AD-4F1A-89A9-A8C908A3555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6" name="Gelijkbenige driehoek 155">
                <a:extLst>
                  <a:ext uri="{FF2B5EF4-FFF2-40B4-BE49-F238E27FC236}">
                    <a16:creationId xmlns="" xmlns:a16="http://schemas.microsoft.com/office/drawing/2014/main" id="{73B6A0BB-7098-4F99-8AC9-5A3C218CBAB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9" name="Rechte verbindingslijn 148">
              <a:extLst>
                <a:ext uri="{FF2B5EF4-FFF2-40B4-BE49-F238E27FC236}">
                  <a16:creationId xmlns="" xmlns:a16="http://schemas.microsoft.com/office/drawing/2014/main" id="{7DD2129D-7DAE-4F6F-BD22-66178887E7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0" name="Groep 149">
              <a:extLst>
                <a:ext uri="{FF2B5EF4-FFF2-40B4-BE49-F238E27FC236}">
                  <a16:creationId xmlns="" xmlns:a16="http://schemas.microsoft.com/office/drawing/2014/main" id="{1149E6C7-02B2-4DEF-820E-D9A4DF53FA7F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="" xmlns:a16="http://schemas.microsoft.com/office/drawing/2014/main" id="{BFD9F184-8371-421F-A6E6-3EEB7B4DFAC5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52" name="Rechthoek 151">
                <a:extLst>
                  <a:ext uri="{FF2B5EF4-FFF2-40B4-BE49-F238E27FC236}">
                    <a16:creationId xmlns="" xmlns:a16="http://schemas.microsoft.com/office/drawing/2014/main" id="{B6BAA006-3604-44F6-AEA6-9D1FD19AE1C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  <p:sp>
            <p:nvSpPr>
              <p:cNvPr id="153" name="Rechthoek 152">
                <a:extLst>
                  <a:ext uri="{FF2B5EF4-FFF2-40B4-BE49-F238E27FC236}">
                    <a16:creationId xmlns="" xmlns:a16="http://schemas.microsoft.com/office/drawing/2014/main" id="{399CF254-A45A-44B6-8814-3EDF6B1C25F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</p:grpSp>
      <p:grpSp>
        <p:nvGrpSpPr>
          <p:cNvPr id="157" name="Instructie">
            <a:extLst>
              <a:ext uri="{FF2B5EF4-FFF2-40B4-BE49-F238E27FC236}">
                <a16:creationId xmlns="" xmlns:a16="http://schemas.microsoft.com/office/drawing/2014/main" id="{46A1E065-5FA0-4F67-A2E5-1943D011BABF}"/>
              </a:ext>
            </a:extLst>
          </p:cNvPr>
          <p:cNvGrpSpPr/>
          <p:nvPr userDrawn="1"/>
        </p:nvGrpSpPr>
        <p:grpSpPr>
          <a:xfrm>
            <a:off x="-3437547" y="1434"/>
            <a:ext cx="3201327" cy="5344568"/>
            <a:chOff x="-3437547" y="1434"/>
            <a:chExt cx="3201327" cy="5344568"/>
          </a:xfrm>
        </p:grpSpPr>
        <p:cxnSp>
          <p:nvCxnSpPr>
            <p:cNvPr id="158" name="Rechte verbindingslijn 157">
              <a:extLst>
                <a:ext uri="{FF2B5EF4-FFF2-40B4-BE49-F238E27FC236}">
                  <a16:creationId xmlns="" xmlns:a16="http://schemas.microsoft.com/office/drawing/2014/main" id="{7A252092-1995-46B8-8CDC-33DC678BC1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4427133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="" xmlns:a16="http://schemas.microsoft.com/office/drawing/2014/main" id="{AEC788B7-C629-4BF6-8471-7EB8C6D60BD2}"/>
                </a:ext>
              </a:extLst>
            </p:cNvPr>
            <p:cNvSpPr/>
            <p:nvPr userDrawn="1"/>
          </p:nvSpPr>
          <p:spPr>
            <a:xfrm>
              <a:off x="-3068560" y="322597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None/>
                <a:tabLst/>
                <a:defRPr/>
              </a:pPr>
              <a:r>
                <a:rPr lang="nl-NL" sz="1100" i="1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Italic </a:t>
              </a:r>
              <a:r>
                <a:rPr lang="nl-NL" sz="1100" i="1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100" i="1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0" name="Meer informatie">
              <a:extLst>
                <a:ext uri="{FF2B5EF4-FFF2-40B4-BE49-F238E27FC236}">
                  <a16:creationId xmlns="" xmlns:a16="http://schemas.microsoft.com/office/drawing/2014/main" id="{C60BDCF3-C6AC-4FC4-A798-217EFB4D345C}"/>
                </a:ext>
              </a:extLst>
            </p:cNvPr>
            <p:cNvGrpSpPr/>
            <p:nvPr userDrawn="1"/>
          </p:nvGrpSpPr>
          <p:grpSpPr>
            <a:xfrm>
              <a:off x="-3421298" y="4550340"/>
              <a:ext cx="3178515" cy="795662"/>
              <a:chOff x="-3741486" y="2731127"/>
              <a:chExt cx="3178515" cy="795662"/>
            </a:xfrm>
          </p:grpSpPr>
          <p:sp>
            <p:nvSpPr>
              <p:cNvPr id="231" name="Freeform 101">
                <a:extLst>
                  <a:ext uri="{FF2B5EF4-FFF2-40B4-BE49-F238E27FC236}">
                    <a16:creationId xmlns="" xmlns:a16="http://schemas.microsoft.com/office/drawing/2014/main" id="{7DFC319C-1167-414A-B351-29CC3B7D4F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2731127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100" noProof="0"/>
              </a:p>
            </p:txBody>
          </p:sp>
          <p:sp>
            <p:nvSpPr>
              <p:cNvPr id="232" name="Rechthoek 231">
                <a:extLst>
                  <a:ext uri="{FF2B5EF4-FFF2-40B4-BE49-F238E27FC236}">
                    <a16:creationId xmlns="" xmlns:a16="http://schemas.microsoft.com/office/drawing/2014/main" id="{5E42B271-CC3F-4414-AD26-1F6882D2ED29}"/>
                  </a:ext>
                </a:extLst>
              </p:cNvPr>
              <p:cNvSpPr/>
              <p:nvPr userDrawn="1"/>
            </p:nvSpPr>
            <p:spPr>
              <a:xfrm>
                <a:off x="-3380966" y="2803156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33" name="Rechte verbindingslijn 232">
                <a:extLst>
                  <a:ext uri="{FF2B5EF4-FFF2-40B4-BE49-F238E27FC236}">
                    <a16:creationId xmlns="" xmlns:a16="http://schemas.microsoft.com/office/drawing/2014/main" id="{16633449-69B5-4906-99AE-86C3E38F1A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3526789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1" name="Rechthoek 160">
              <a:extLst>
                <a:ext uri="{FF2B5EF4-FFF2-40B4-BE49-F238E27FC236}">
                  <a16:creationId xmlns="" xmlns:a16="http://schemas.microsoft.com/office/drawing/2014/main" id="{32D68E2E-CBED-43BA-AAC2-71BC56C28E7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Hoe werken tekstniveaus?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="" xmlns:a16="http://schemas.microsoft.com/office/drawing/2014/main" id="{705EBC1F-CF36-4D02-B544-0DC4D09A33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3" name="Rechte verbindingslijn 162">
              <a:extLst>
                <a:ext uri="{FF2B5EF4-FFF2-40B4-BE49-F238E27FC236}">
                  <a16:creationId xmlns="" xmlns:a16="http://schemas.microsoft.com/office/drawing/2014/main" id="{482A0144-1951-4A6E-95A9-20F4767F3F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64" name="Groep 163">
              <a:extLst>
                <a:ext uri="{FF2B5EF4-FFF2-40B4-BE49-F238E27FC236}">
                  <a16:creationId xmlns="" xmlns:a16="http://schemas.microsoft.com/office/drawing/2014/main" id="{3937AB6D-2223-42C4-A2E1-758D358D47F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="" xmlns:a16="http://schemas.microsoft.com/office/drawing/2014/main" id="{914A7F12-D11B-422B-99B5-402749A7D5C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80" name="Rechte verbindingslijn 179">
                <a:extLst>
                  <a:ext uri="{FF2B5EF4-FFF2-40B4-BE49-F238E27FC236}">
                    <a16:creationId xmlns="" xmlns:a16="http://schemas.microsoft.com/office/drawing/2014/main" id="{0E7C830A-6C2B-4020-8F61-516C1608A2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echte verbindingslijn 180">
                <a:extLst>
                  <a:ext uri="{FF2B5EF4-FFF2-40B4-BE49-F238E27FC236}">
                    <a16:creationId xmlns="" xmlns:a16="http://schemas.microsoft.com/office/drawing/2014/main" id="{9C3E035E-4984-4864-8927-1399E78D5A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Rechthoek 181">
                <a:extLst>
                  <a:ext uri="{FF2B5EF4-FFF2-40B4-BE49-F238E27FC236}">
                    <a16:creationId xmlns="" xmlns:a16="http://schemas.microsoft.com/office/drawing/2014/main" id="{663DEECA-D8A4-444D-B7E9-61B000BB555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oep 182">
                <a:extLst>
                  <a:ext uri="{FF2B5EF4-FFF2-40B4-BE49-F238E27FC236}">
                    <a16:creationId xmlns="" xmlns:a16="http://schemas.microsoft.com/office/drawing/2014/main" id="{D5294BF5-7050-4F83-B0B1-47FB332697D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2" name="Groep 221">
                  <a:extLst>
                    <a:ext uri="{FF2B5EF4-FFF2-40B4-BE49-F238E27FC236}">
                      <a16:creationId xmlns="" xmlns:a16="http://schemas.microsoft.com/office/drawing/2014/main" id="{CB31CFBC-142F-4690-BAB2-68E441B1638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26" name="Rechte verbindingslijn 225">
                    <a:extLst>
                      <a:ext uri="{FF2B5EF4-FFF2-40B4-BE49-F238E27FC236}">
                        <a16:creationId xmlns="" xmlns:a16="http://schemas.microsoft.com/office/drawing/2014/main" id="{92E0F69D-C156-4A01-8033-B16DE1578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="" xmlns:a16="http://schemas.microsoft.com/office/drawing/2014/main" id="{A598B5D4-C17E-4B1F-A625-9AD705D85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="" xmlns:a16="http://schemas.microsoft.com/office/drawing/2014/main" id="{44A4CB4D-5816-4B21-828E-4A520C90B4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="" xmlns:a16="http://schemas.microsoft.com/office/drawing/2014/main" id="{5B116744-8722-46F7-8EF1-4CBDFDA591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="" xmlns:a16="http://schemas.microsoft.com/office/drawing/2014/main" id="{22E84FE7-FBCF-4BD5-B316-F27D23A8C5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3" name="Groep 222">
                  <a:extLst>
                    <a:ext uri="{FF2B5EF4-FFF2-40B4-BE49-F238E27FC236}">
                      <a16:creationId xmlns="" xmlns:a16="http://schemas.microsoft.com/office/drawing/2014/main" id="{30314B90-2F76-4E60-BCC0-6CDE60BC61B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4" name="Rechthoek 223">
                    <a:extLst>
                      <a:ext uri="{FF2B5EF4-FFF2-40B4-BE49-F238E27FC236}">
                        <a16:creationId xmlns="" xmlns:a16="http://schemas.microsoft.com/office/drawing/2014/main" id="{44B93429-E70E-4945-B9F8-853C5C074E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5" name="Pijl: punthaak 224">
                    <a:extLst>
                      <a:ext uri="{FF2B5EF4-FFF2-40B4-BE49-F238E27FC236}">
                        <a16:creationId xmlns="" xmlns:a16="http://schemas.microsoft.com/office/drawing/2014/main" id="{FD1B21E8-0A89-4E0F-A308-6FD246ED8A9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4" name="Groep 183">
                <a:extLst>
                  <a:ext uri="{FF2B5EF4-FFF2-40B4-BE49-F238E27FC236}">
                    <a16:creationId xmlns="" xmlns:a16="http://schemas.microsoft.com/office/drawing/2014/main" id="{3884FA68-ED32-4C5B-B780-069A46F902A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3" name="Groep 212">
                  <a:extLst>
                    <a:ext uri="{FF2B5EF4-FFF2-40B4-BE49-F238E27FC236}">
                      <a16:creationId xmlns="" xmlns:a16="http://schemas.microsoft.com/office/drawing/2014/main" id="{C85B72EA-2C4C-459B-9962-D9C56E2E1BC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17" name="Rechte verbindingslijn 216">
                    <a:extLst>
                      <a:ext uri="{FF2B5EF4-FFF2-40B4-BE49-F238E27FC236}">
                        <a16:creationId xmlns="" xmlns:a16="http://schemas.microsoft.com/office/drawing/2014/main" id="{23D3D48A-44C5-45D3-AE19-798ED52D56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="" xmlns:a16="http://schemas.microsoft.com/office/drawing/2014/main" id="{146FD08B-0A74-46AC-BA6F-0AC645CE70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="" xmlns:a16="http://schemas.microsoft.com/office/drawing/2014/main" id="{F24D7062-867A-488E-B604-AF3AD55ACD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="" xmlns:a16="http://schemas.microsoft.com/office/drawing/2014/main" id="{1B44CA1A-72EC-4E76-9E8B-DFFDCFC436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="" xmlns:a16="http://schemas.microsoft.com/office/drawing/2014/main" id="{1AAF5391-FC54-48D5-907E-C0CEB87727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4" name="Groep 213">
                  <a:extLst>
                    <a:ext uri="{FF2B5EF4-FFF2-40B4-BE49-F238E27FC236}">
                      <a16:creationId xmlns="" xmlns:a16="http://schemas.microsoft.com/office/drawing/2014/main" id="{2FAC67A5-BFCE-4DC4-B5C1-5D4555BE79A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5" name="Rechthoek 214">
                    <a:extLst>
                      <a:ext uri="{FF2B5EF4-FFF2-40B4-BE49-F238E27FC236}">
                        <a16:creationId xmlns="" xmlns:a16="http://schemas.microsoft.com/office/drawing/2014/main" id="{F61324D4-EAE6-4B42-8195-3D1EBB3B63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6" name="Pijl: punthaak 215">
                    <a:extLst>
                      <a:ext uri="{FF2B5EF4-FFF2-40B4-BE49-F238E27FC236}">
                        <a16:creationId xmlns="" xmlns:a16="http://schemas.microsoft.com/office/drawing/2014/main" id="{3CEFF5B9-52DD-425B-9B2B-208B871DC9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85" name="Rechte verbindingslijn 184">
                <a:extLst>
                  <a:ext uri="{FF2B5EF4-FFF2-40B4-BE49-F238E27FC236}">
                    <a16:creationId xmlns="" xmlns:a16="http://schemas.microsoft.com/office/drawing/2014/main" id="{CB2E9A28-C0DE-4217-876C-9C0BB36593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6" name="Rechte verbindingslijn 185">
                <a:extLst>
                  <a:ext uri="{FF2B5EF4-FFF2-40B4-BE49-F238E27FC236}">
                    <a16:creationId xmlns="" xmlns:a16="http://schemas.microsoft.com/office/drawing/2014/main" id="{61CB50A9-F355-4F8E-A176-01BDA15909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7" name="Groep 186">
                <a:extLst>
                  <a:ext uri="{FF2B5EF4-FFF2-40B4-BE49-F238E27FC236}">
                    <a16:creationId xmlns="" xmlns:a16="http://schemas.microsoft.com/office/drawing/2014/main" id="{7C9D8DF6-EAB4-4218-982F-0BF948984E1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="" xmlns:a16="http://schemas.microsoft.com/office/drawing/2014/main" id="{69D15D99-3E4D-4E1B-8956-5C326C73B3F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="" xmlns:a16="http://schemas.microsoft.com/office/drawing/2014/main" id="{B270B4F8-3B57-4074-B9D2-1F70383040F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="" xmlns:a16="http://schemas.microsoft.com/office/drawing/2014/main" id="{7D47A63C-3252-4498-9EF0-1630E9C5BB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="" xmlns:a16="http://schemas.microsoft.com/office/drawing/2014/main" id="{62F33601-E37E-49B5-92D8-24D0F6D34B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="" xmlns:a16="http://schemas.microsoft.com/office/drawing/2014/main" id="{265AC585-0EE2-4E53-84D0-70DB8C5E34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="" xmlns:a16="http://schemas.microsoft.com/office/drawing/2014/main" id="{B4157338-80A8-43E7-A52A-F29724ED54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="" xmlns:a16="http://schemas.microsoft.com/office/drawing/2014/main" id="{66EDA26E-0748-458C-8166-C3EDB479FE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="" xmlns:a16="http://schemas.microsoft.com/office/drawing/2014/main" id="{03850ED2-A942-4D5B-BA1A-FBDFE6B44B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5" name="Groep 204">
                    <a:extLst>
                      <a:ext uri="{FF2B5EF4-FFF2-40B4-BE49-F238E27FC236}">
                        <a16:creationId xmlns="" xmlns:a16="http://schemas.microsoft.com/office/drawing/2014/main" id="{2879F235-6A9C-4B9B-8884-B653E1C64C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="" xmlns:a16="http://schemas.microsoft.com/office/drawing/2014/main" id="{E57281A6-9A1A-4E06-B450-A7B177C022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Pijl: punthaak 206">
                      <a:extLst>
                        <a:ext uri="{FF2B5EF4-FFF2-40B4-BE49-F238E27FC236}">
                          <a16:creationId xmlns="" xmlns:a16="http://schemas.microsoft.com/office/drawing/2014/main" id="{3F097A42-8529-4351-A4FB-ADC18AB396B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88" name="Groep 187">
                <a:extLst>
                  <a:ext uri="{FF2B5EF4-FFF2-40B4-BE49-F238E27FC236}">
                    <a16:creationId xmlns="" xmlns:a16="http://schemas.microsoft.com/office/drawing/2014/main" id="{8DE58E57-D1C9-4376-878F-CE80E2388A87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1" name="Rechthoek 190">
                  <a:extLst>
                    <a:ext uri="{FF2B5EF4-FFF2-40B4-BE49-F238E27FC236}">
                      <a16:creationId xmlns="" xmlns:a16="http://schemas.microsoft.com/office/drawing/2014/main" id="{9F092A59-5E87-47BA-A2F1-42E8563020A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2" name="Groep 191">
                  <a:extLst>
                    <a:ext uri="{FF2B5EF4-FFF2-40B4-BE49-F238E27FC236}">
                      <a16:creationId xmlns="" xmlns:a16="http://schemas.microsoft.com/office/drawing/2014/main" id="{B5332C3D-0ABE-47B3-8A58-C2C18BA7C09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3" name="Groep 192">
                    <a:extLst>
                      <a:ext uri="{FF2B5EF4-FFF2-40B4-BE49-F238E27FC236}">
                        <a16:creationId xmlns="" xmlns:a16="http://schemas.microsoft.com/office/drawing/2014/main" id="{BB5E88B9-6656-4C4C-B687-9BD87204F6B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="" xmlns:a16="http://schemas.microsoft.com/office/drawing/2014/main" id="{A17E58D5-5F62-44FD-AD84-7D067B5888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="" xmlns:a16="http://schemas.microsoft.com/office/drawing/2014/main" id="{03BDE650-C959-4F4A-A4A2-5A676D2F99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="" xmlns:a16="http://schemas.microsoft.com/office/drawing/2014/main" id="{DA719322-56E9-480C-9CBF-48FE8F12BA1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="" xmlns:a16="http://schemas.microsoft.com/office/drawing/2014/main" id="{2CB0C7F0-7E0A-490F-A98B-0BBB7474D7F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="" xmlns:a16="http://schemas.microsoft.com/office/drawing/2014/main" id="{4D095E0A-7763-4064-B096-717D73BEC4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4" name="Groep 193">
                    <a:extLst>
                      <a:ext uri="{FF2B5EF4-FFF2-40B4-BE49-F238E27FC236}">
                        <a16:creationId xmlns="" xmlns:a16="http://schemas.microsoft.com/office/drawing/2014/main" id="{F21A7364-BAA3-4A0D-802B-DD7C2236EB5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5" name="Rechthoek 194">
                      <a:extLst>
                        <a:ext uri="{FF2B5EF4-FFF2-40B4-BE49-F238E27FC236}">
                          <a16:creationId xmlns="" xmlns:a16="http://schemas.microsoft.com/office/drawing/2014/main" id="{12301E66-2541-40F1-8664-AE04CD9652E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6" name="Pijl: punthaak 195">
                      <a:extLst>
                        <a:ext uri="{FF2B5EF4-FFF2-40B4-BE49-F238E27FC236}">
                          <a16:creationId xmlns="" xmlns:a16="http://schemas.microsoft.com/office/drawing/2014/main" id="{2930519C-A68D-4D6C-BF08-2EA406542CB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9" name="Rechthoek 188">
                <a:extLst>
                  <a:ext uri="{FF2B5EF4-FFF2-40B4-BE49-F238E27FC236}">
                    <a16:creationId xmlns="" xmlns:a16="http://schemas.microsoft.com/office/drawing/2014/main" id="{4CF216BC-ED81-4F16-9AC6-7CCA471B048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90" name="Rechthoek 189">
                <a:extLst>
                  <a:ext uri="{FF2B5EF4-FFF2-40B4-BE49-F238E27FC236}">
                    <a16:creationId xmlns="" xmlns:a16="http://schemas.microsoft.com/office/drawing/2014/main" id="{FE43DA55-9B85-468C-8B7B-586BEEAA339E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5" name="Rechte verbindingslijn 164">
              <a:extLst>
                <a:ext uri="{FF2B5EF4-FFF2-40B4-BE49-F238E27FC236}">
                  <a16:creationId xmlns="" xmlns:a16="http://schemas.microsoft.com/office/drawing/2014/main" id="{15F6AAE1-CF1A-4FEA-B02E-1F8F0291BD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6" name="Rechthoek 165">
              <a:extLst>
                <a:ext uri="{FF2B5EF4-FFF2-40B4-BE49-F238E27FC236}">
                  <a16:creationId xmlns="" xmlns:a16="http://schemas.microsoft.com/office/drawing/2014/main" id="{AE263B71-E051-4186-A4AD-9B99F714B30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Ovaal 166">
              <a:extLst>
                <a:ext uri="{FF2B5EF4-FFF2-40B4-BE49-F238E27FC236}">
                  <a16:creationId xmlns="" xmlns:a16="http://schemas.microsoft.com/office/drawing/2014/main" id="{95E8D57B-12E4-4ED3-A272-9334E65A99F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="" xmlns:a16="http://schemas.microsoft.com/office/drawing/2014/main" id="{48D91D35-E247-4E3B-9B65-C7016E655864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1813" marR="0" lvl="1" indent="-258763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Ovaal 168">
              <a:extLst>
                <a:ext uri="{FF2B5EF4-FFF2-40B4-BE49-F238E27FC236}">
                  <a16:creationId xmlns="" xmlns:a16="http://schemas.microsoft.com/office/drawing/2014/main" id="{2D56E7DF-7D04-4ED3-8C7C-1A5DBCE2D1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="" xmlns:a16="http://schemas.microsoft.com/office/drawing/2014/main" id="{68C3545C-AF69-4CB4-B29C-C2046AAC9A1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Leestekst</a:t>
              </a:r>
              <a:endParaRPr lang="en-US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1" name="Ovaal 170">
              <a:extLst>
                <a:ext uri="{FF2B5EF4-FFF2-40B4-BE49-F238E27FC236}">
                  <a16:creationId xmlns="" xmlns:a16="http://schemas.microsoft.com/office/drawing/2014/main" id="{958A0635-9EAF-40C2-B1B5-69F30AEE597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="" xmlns:a16="http://schemas.microsoft.com/office/drawing/2014/main" id="{377B6A7E-D36C-45DA-AABC-3D71183BE03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600" b="1" kern="1200" noProof="0" dirty="0">
                  <a:solidFill>
                    <a:schemeClr val="accent2"/>
                  </a:solidFill>
                  <a:latin typeface="+mj-lt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="" xmlns:a16="http://schemas.microsoft.com/office/drawing/2014/main" id="{8BCC9E16-9174-42AE-BC26-9B611052BCA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="" xmlns:a16="http://schemas.microsoft.com/office/drawing/2014/main" id="{6CD26C00-1CEB-4D77-8593-ED2DD18DDE0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="" xmlns:a16="http://schemas.microsoft.com/office/drawing/2014/main" id="{F910C168-D068-4CAA-9BFE-73B2FCA1F8A5}"/>
                </a:ext>
              </a:extLst>
            </p:cNvPr>
            <p:cNvSpPr/>
            <p:nvPr userDrawn="1"/>
          </p:nvSpPr>
          <p:spPr>
            <a:xfrm>
              <a:off x="-3425006" y="3621399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="" xmlns:a16="http://schemas.microsoft.com/office/drawing/2014/main" id="{7B201350-52CF-4594-B3C6-C410A9DEFAEC}"/>
                </a:ext>
              </a:extLst>
            </p:cNvPr>
            <p:cNvSpPr/>
            <p:nvPr userDrawn="1"/>
          </p:nvSpPr>
          <p:spPr>
            <a:xfrm>
              <a:off x="-3059324" y="3621398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73050" marR="0" lvl="0" indent="-27305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Ovaal 176">
              <a:extLst>
                <a:ext uri="{FF2B5EF4-FFF2-40B4-BE49-F238E27FC236}">
                  <a16:creationId xmlns="" xmlns:a16="http://schemas.microsoft.com/office/drawing/2014/main" id="{AD6B1D65-60F5-4D49-A840-61CC302853EE}"/>
                </a:ext>
              </a:extLst>
            </p:cNvPr>
            <p:cNvSpPr/>
            <p:nvPr userDrawn="1"/>
          </p:nvSpPr>
          <p:spPr>
            <a:xfrm>
              <a:off x="-3425006" y="39933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="" xmlns:a16="http://schemas.microsoft.com/office/drawing/2014/main" id="{CBA93A58-E0DA-44EB-824E-A76597FB45C0}"/>
                </a:ext>
              </a:extLst>
            </p:cNvPr>
            <p:cNvSpPr/>
            <p:nvPr userDrawn="1"/>
          </p:nvSpPr>
          <p:spPr>
            <a:xfrm>
              <a:off x="-3059324" y="39933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14362" marR="0" lvl="6" indent="-3429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200" kern="120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Sub-</a:t>
              </a:r>
              <a:r>
                <a:rPr lang="nl-NL" sz="1200" kern="1200" noProof="0" dirty="0" err="1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bullet</a:t>
              </a:r>
              <a:endParaRPr lang="nl-NL" sz="120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5584EFC4-1262-4DCE-B5BE-6643429F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556260"/>
            <a:ext cx="9577286" cy="419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noProof="0" dirty="0"/>
              <a:t>Plaats hier je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C176942F-F0F8-4066-905E-22E2B72C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144" y="1516347"/>
            <a:ext cx="11089711" cy="41377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 hier om een </a:t>
            </a:r>
            <a:r>
              <a:rPr lang="nl-NL" noProof="0" dirty="0" err="1"/>
              <a:t>bullet</a:t>
            </a:r>
            <a:r>
              <a:rPr lang="nl-NL" noProof="0" dirty="0"/>
              <a:t> te plaatsen. Meer hulp nodig? Aan de zijkanten van de slides heeft PPT Solutions instructies geplaatst om te helpen met het stijlen- én verwerken van tekst.</a:t>
            </a:r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Italic tekst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Leestekst</a:t>
            </a:r>
          </a:p>
          <a:p>
            <a:pPr lvl="8"/>
            <a:r>
              <a:rPr lang="nl-NL" noProof="0" dirty="0"/>
              <a:t>Subtitel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8CC3061-3BED-4D38-839F-6419010C8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3574" y="6191251"/>
            <a:ext cx="2575439" cy="1295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/>
              <a:t>Raad voor het Openbaar Bestuur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94213057-4619-486A-8604-BE7285D39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144" y="6191251"/>
            <a:ext cx="318012" cy="1295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7476D2-0896-4839-9387-ABF8745D58E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="" xmlns:a16="http://schemas.microsoft.com/office/drawing/2014/main" id="{71D6F49B-B753-4585-AEAF-0E33880A81DA}"/>
              </a:ext>
            </a:extLst>
          </p:cNvPr>
          <p:cNvSpPr txBox="1"/>
          <p:nvPr userDrawn="1"/>
        </p:nvSpPr>
        <p:spPr>
          <a:xfrm>
            <a:off x="8472996" y="-425884"/>
            <a:ext cx="3719004" cy="1783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nl-NL" sz="1100" b="1" spc="50" baseline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Raad voor het Openbaar Bestuur</a:t>
            </a:r>
          </a:p>
        </p:txBody>
      </p:sp>
      <p:grpSp>
        <p:nvGrpSpPr>
          <p:cNvPr id="25" name="GRID" hidden="1">
            <a:extLst>
              <a:ext uri="{FF2B5EF4-FFF2-40B4-BE49-F238E27FC236}">
                <a16:creationId xmlns="" xmlns:a16="http://schemas.microsoft.com/office/drawing/2014/main" id="{48ABD0D2-C5C3-4955-AF92-A23326AC8455}"/>
              </a:ext>
            </a:extLst>
          </p:cNvPr>
          <p:cNvGrpSpPr/>
          <p:nvPr userDrawn="1"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sp>
          <p:nvSpPr>
            <p:cNvPr id="7" name="Rechthoek 6">
              <a:extLst>
                <a:ext uri="{FF2B5EF4-FFF2-40B4-BE49-F238E27FC236}">
                  <a16:creationId xmlns="" xmlns:a16="http://schemas.microsoft.com/office/drawing/2014/main" id="{ECBAE415-5AD7-4597-8E5D-DA3642833F59}"/>
                </a:ext>
              </a:extLst>
            </p:cNvPr>
            <p:cNvSpPr/>
            <p:nvPr userDrawn="1"/>
          </p:nvSpPr>
          <p:spPr>
            <a:xfrm>
              <a:off x="0" y="0"/>
              <a:ext cx="551145" cy="68580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="" xmlns:a16="http://schemas.microsoft.com/office/drawing/2014/main" id="{D0DC87EB-5120-49A7-B2FA-3C0ED751409D}"/>
                </a:ext>
              </a:extLst>
            </p:cNvPr>
            <p:cNvSpPr/>
            <p:nvPr userDrawn="1"/>
          </p:nvSpPr>
          <p:spPr>
            <a:xfrm>
              <a:off x="11640855" y="0"/>
              <a:ext cx="551145" cy="68580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="" xmlns:a16="http://schemas.microsoft.com/office/drawing/2014/main" id="{78021E1E-FA34-4353-A469-807FC8ABFF4B}"/>
                </a:ext>
              </a:extLst>
            </p:cNvPr>
            <p:cNvSpPr/>
            <p:nvPr userDrawn="1"/>
          </p:nvSpPr>
          <p:spPr>
            <a:xfrm rot="5400000">
              <a:off x="5820426" y="-5820427"/>
              <a:ext cx="551145" cy="1219200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="" xmlns:a16="http://schemas.microsoft.com/office/drawing/2014/main" id="{E7F9B9CD-54B0-4C95-8B70-BB9B843C5F36}"/>
                </a:ext>
              </a:extLst>
            </p:cNvPr>
            <p:cNvSpPr/>
            <p:nvPr userDrawn="1"/>
          </p:nvSpPr>
          <p:spPr>
            <a:xfrm rot="5400000">
              <a:off x="5820426" y="486427"/>
              <a:ext cx="551145" cy="1219200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Rechthoek 28">
              <a:extLst>
                <a:ext uri="{FF2B5EF4-FFF2-40B4-BE49-F238E27FC236}">
                  <a16:creationId xmlns="" xmlns:a16="http://schemas.microsoft.com/office/drawing/2014/main" id="{B44AFB7A-3FC9-464D-8612-CCEA368683DF}"/>
                </a:ext>
              </a:extLst>
            </p:cNvPr>
            <p:cNvSpPr/>
            <p:nvPr userDrawn="1"/>
          </p:nvSpPr>
          <p:spPr>
            <a:xfrm rot="5400000">
              <a:off x="5820426" y="-4855227"/>
              <a:ext cx="551145" cy="1219200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="" xmlns:a16="http://schemas.microsoft.com/office/drawing/2014/main" id="{0A018560-E7A7-4263-9529-4D27B8A4CBAD}"/>
                </a:ext>
              </a:extLst>
            </p:cNvPr>
            <p:cNvSpPr/>
            <p:nvPr userDrawn="1"/>
          </p:nvSpPr>
          <p:spPr>
            <a:xfrm rot="5400000">
              <a:off x="5820426" y="-173973"/>
              <a:ext cx="551145" cy="12192001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4" name="LOGO">
            <a:extLst>
              <a:ext uri="{FF2B5EF4-FFF2-40B4-BE49-F238E27FC236}">
                <a16:creationId xmlns="" xmlns:a16="http://schemas.microsoft.com/office/drawing/2014/main" id="{7BD378AB-943B-4CD2-804D-3F7E5D3BBA85}"/>
              </a:ext>
            </a:extLst>
          </p:cNvPr>
          <p:cNvSpPr>
            <a:spLocks noChangeAspect="1"/>
          </p:cNvSpPr>
          <p:nvPr/>
        </p:nvSpPr>
        <p:spPr>
          <a:xfrm>
            <a:off x="10679575" y="538619"/>
            <a:ext cx="961280" cy="415234"/>
          </a:xfrm>
          <a:custGeom>
            <a:avLst/>
            <a:gdLst/>
            <a:ahLst/>
            <a:cxnLst/>
            <a:rect l="0" t="0" r="0" b="0"/>
            <a:pathLst>
              <a:path w="7629525" h="3295650">
                <a:moveTo>
                  <a:pt x="7144" y="254794"/>
                </a:moveTo>
                <a:lnTo>
                  <a:pt x="42386" y="130969"/>
                </a:lnTo>
                <a:cubicBezTo>
                  <a:pt x="70961" y="127159"/>
                  <a:pt x="91916" y="124301"/>
                  <a:pt x="106204" y="124301"/>
                </a:cubicBezTo>
                <a:cubicBezTo>
                  <a:pt x="266224" y="99536"/>
                  <a:pt x="531971" y="85249"/>
                  <a:pt x="780574" y="85249"/>
                </a:cubicBezTo>
                <a:cubicBezTo>
                  <a:pt x="1057751" y="85249"/>
                  <a:pt x="1192054" y="117634"/>
                  <a:pt x="1316831" y="209074"/>
                </a:cubicBezTo>
                <a:cubicBezTo>
                  <a:pt x="1437799" y="297656"/>
                  <a:pt x="1493996" y="422434"/>
                  <a:pt x="1493996" y="585311"/>
                </a:cubicBezTo>
                <a:cubicBezTo>
                  <a:pt x="1493996" y="833914"/>
                  <a:pt x="1316831" y="1082516"/>
                  <a:pt x="1103471" y="1142524"/>
                </a:cubicBezTo>
                <a:cubicBezTo>
                  <a:pt x="1132046" y="1163479"/>
                  <a:pt x="1142524" y="1174909"/>
                  <a:pt x="1167289" y="1206341"/>
                </a:cubicBezTo>
                <a:cubicBezTo>
                  <a:pt x="1216819" y="1270159"/>
                  <a:pt x="1270159" y="1348264"/>
                  <a:pt x="1309211" y="1415891"/>
                </a:cubicBezTo>
                <a:lnTo>
                  <a:pt x="1447324" y="1646396"/>
                </a:lnTo>
                <a:cubicBezTo>
                  <a:pt x="1472089" y="1689259"/>
                  <a:pt x="1507331" y="1742599"/>
                  <a:pt x="1554004" y="1813084"/>
                </a:cubicBezTo>
                <a:cubicBezTo>
                  <a:pt x="1642586" y="1948339"/>
                  <a:pt x="1700689" y="2019776"/>
                  <a:pt x="1760696" y="2062639"/>
                </a:cubicBezTo>
                <a:cubicBezTo>
                  <a:pt x="1796891" y="2085499"/>
                  <a:pt x="1797844" y="2090261"/>
                  <a:pt x="1884521" y="2121694"/>
                </a:cubicBezTo>
                <a:cubicBezTo>
                  <a:pt x="2172176" y="2208371"/>
                  <a:pt x="2530316" y="2135981"/>
                  <a:pt x="2605564" y="2117884"/>
                </a:cubicBezTo>
                <a:cubicBezTo>
                  <a:pt x="2561749" y="1968341"/>
                  <a:pt x="2538889" y="1812131"/>
                  <a:pt x="2538889" y="1653064"/>
                </a:cubicBezTo>
                <a:cubicBezTo>
                  <a:pt x="2538889" y="1216819"/>
                  <a:pt x="2712244" y="797719"/>
                  <a:pt x="3020854" y="489109"/>
                </a:cubicBezTo>
                <a:cubicBezTo>
                  <a:pt x="3329464" y="180499"/>
                  <a:pt x="3748564" y="7144"/>
                  <a:pt x="4184809" y="7144"/>
                </a:cubicBezTo>
                <a:cubicBezTo>
                  <a:pt x="4621054" y="7144"/>
                  <a:pt x="5040154" y="180499"/>
                  <a:pt x="5348764" y="489109"/>
                </a:cubicBezTo>
                <a:cubicBezTo>
                  <a:pt x="5458301" y="598646"/>
                  <a:pt x="5551646" y="722471"/>
                  <a:pt x="5624989" y="855821"/>
                </a:cubicBezTo>
                <a:lnTo>
                  <a:pt x="5624989" y="53816"/>
                </a:lnTo>
                <a:lnTo>
                  <a:pt x="6308884" y="53816"/>
                </a:lnTo>
                <a:lnTo>
                  <a:pt x="6308884" y="53816"/>
                </a:lnTo>
                <a:lnTo>
                  <a:pt x="6739414" y="53816"/>
                </a:lnTo>
                <a:cubicBezTo>
                  <a:pt x="6739414" y="53816"/>
                  <a:pt x="7520464" y="32861"/>
                  <a:pt x="7512844" y="806291"/>
                </a:cubicBezTo>
                <a:cubicBezTo>
                  <a:pt x="7506176" y="1398746"/>
                  <a:pt x="7107079" y="1506379"/>
                  <a:pt x="6868001" y="1525429"/>
                </a:cubicBezTo>
                <a:cubicBezTo>
                  <a:pt x="7083267" y="1546384"/>
                  <a:pt x="7633812" y="1672114"/>
                  <a:pt x="7626192" y="2394109"/>
                </a:cubicBezTo>
                <a:cubicBezTo>
                  <a:pt x="7617619" y="3232309"/>
                  <a:pt x="6969919" y="3232309"/>
                  <a:pt x="6783229" y="3232309"/>
                </a:cubicBezTo>
                <a:lnTo>
                  <a:pt x="6309837" y="3232309"/>
                </a:lnTo>
                <a:lnTo>
                  <a:pt x="6262212" y="3232309"/>
                </a:lnTo>
                <a:lnTo>
                  <a:pt x="5625942" y="3232309"/>
                </a:lnTo>
                <a:lnTo>
                  <a:pt x="5625942" y="2449354"/>
                </a:lnTo>
                <a:cubicBezTo>
                  <a:pt x="5551646" y="2582704"/>
                  <a:pt x="5459254" y="2706529"/>
                  <a:pt x="5349717" y="2816066"/>
                </a:cubicBezTo>
                <a:cubicBezTo>
                  <a:pt x="5041106" y="3124676"/>
                  <a:pt x="4622006" y="3298031"/>
                  <a:pt x="4185761" y="3298031"/>
                </a:cubicBezTo>
                <a:cubicBezTo>
                  <a:pt x="3786664" y="3298031"/>
                  <a:pt x="3401854" y="3152299"/>
                  <a:pt x="3102769" y="2891314"/>
                </a:cubicBezTo>
                <a:lnTo>
                  <a:pt x="3129439" y="2864644"/>
                </a:lnTo>
                <a:cubicBezTo>
                  <a:pt x="3376136" y="3061811"/>
                  <a:pt x="3683794" y="3171349"/>
                  <a:pt x="4003834" y="3171349"/>
                </a:cubicBezTo>
                <a:cubicBezTo>
                  <a:pt x="4374356" y="3171349"/>
                  <a:pt x="4730592" y="3023711"/>
                  <a:pt x="4992529" y="2761774"/>
                </a:cubicBezTo>
                <a:cubicBezTo>
                  <a:pt x="5254467" y="2499836"/>
                  <a:pt x="5402104" y="2143601"/>
                  <a:pt x="5402104" y="1773079"/>
                </a:cubicBezTo>
                <a:cubicBezTo>
                  <a:pt x="5402104" y="1402556"/>
                  <a:pt x="5254467" y="1046321"/>
                  <a:pt x="4992529" y="784384"/>
                </a:cubicBezTo>
                <a:cubicBezTo>
                  <a:pt x="4730592" y="522446"/>
                  <a:pt x="4374356" y="374809"/>
                  <a:pt x="4003834" y="374809"/>
                </a:cubicBezTo>
                <a:cubicBezTo>
                  <a:pt x="3633311" y="374809"/>
                  <a:pt x="3277076" y="522446"/>
                  <a:pt x="3015139" y="784384"/>
                </a:cubicBezTo>
                <a:cubicBezTo>
                  <a:pt x="2753201" y="1046321"/>
                  <a:pt x="2605564" y="1402556"/>
                  <a:pt x="2605564" y="1773079"/>
                </a:cubicBezTo>
                <a:cubicBezTo>
                  <a:pt x="2605564" y="1907381"/>
                  <a:pt x="2624614" y="2038826"/>
                  <a:pt x="2661761" y="2165509"/>
                </a:cubicBezTo>
                <a:lnTo>
                  <a:pt x="2629376" y="2174081"/>
                </a:lnTo>
                <a:lnTo>
                  <a:pt x="2629376" y="2174081"/>
                </a:lnTo>
                <a:lnTo>
                  <a:pt x="2626519" y="2175034"/>
                </a:lnTo>
                <a:lnTo>
                  <a:pt x="2624614" y="2175034"/>
                </a:lnTo>
                <a:lnTo>
                  <a:pt x="2624614" y="2175034"/>
                </a:lnTo>
                <a:cubicBezTo>
                  <a:pt x="2462689" y="2214086"/>
                  <a:pt x="2035969" y="2355056"/>
                  <a:pt x="1601629" y="2248376"/>
                </a:cubicBezTo>
                <a:cubicBezTo>
                  <a:pt x="1528286" y="2228374"/>
                  <a:pt x="1451134" y="2192179"/>
                  <a:pt x="1394936" y="2145506"/>
                </a:cubicBezTo>
                <a:cubicBezTo>
                  <a:pt x="1362551" y="2116931"/>
                  <a:pt x="1334929" y="2081689"/>
                  <a:pt x="1306354" y="2042636"/>
                </a:cubicBezTo>
                <a:cubicBezTo>
                  <a:pt x="1228249" y="1929289"/>
                  <a:pt x="1193006" y="1865471"/>
                  <a:pt x="979646" y="1432084"/>
                </a:cubicBezTo>
                <a:lnTo>
                  <a:pt x="869156" y="1212056"/>
                </a:lnTo>
                <a:cubicBezTo>
                  <a:pt x="801529" y="1218724"/>
                  <a:pt x="780574" y="1218724"/>
                  <a:pt x="748189" y="1218724"/>
                </a:cubicBezTo>
                <a:cubicBezTo>
                  <a:pt x="715804" y="1218724"/>
                  <a:pt x="691039" y="1214914"/>
                  <a:pt x="634841" y="1212056"/>
                </a:cubicBezTo>
                <a:lnTo>
                  <a:pt x="624364" y="1982629"/>
                </a:lnTo>
                <a:lnTo>
                  <a:pt x="624364" y="1986439"/>
                </a:lnTo>
                <a:cubicBezTo>
                  <a:pt x="624364" y="2029301"/>
                  <a:pt x="638651" y="2035969"/>
                  <a:pt x="698659" y="2035969"/>
                </a:cubicBezTo>
                <a:cubicBezTo>
                  <a:pt x="731044" y="2035969"/>
                  <a:pt x="770096" y="2035969"/>
                  <a:pt x="812006" y="2032159"/>
                </a:cubicBezTo>
                <a:lnTo>
                  <a:pt x="908209" y="2028349"/>
                </a:lnTo>
                <a:lnTo>
                  <a:pt x="851059" y="2177891"/>
                </a:lnTo>
                <a:cubicBezTo>
                  <a:pt x="684371" y="2167414"/>
                  <a:pt x="620554" y="2167414"/>
                  <a:pt x="456724" y="2167414"/>
                </a:cubicBezTo>
                <a:cubicBezTo>
                  <a:pt x="269081" y="2167414"/>
                  <a:pt x="218599" y="2167414"/>
                  <a:pt x="66199" y="2192179"/>
                </a:cubicBezTo>
                <a:lnTo>
                  <a:pt x="109061" y="2054066"/>
                </a:lnTo>
                <a:cubicBezTo>
                  <a:pt x="197644" y="2050256"/>
                  <a:pt x="226219" y="2047399"/>
                  <a:pt x="254794" y="2029301"/>
                </a:cubicBezTo>
                <a:cubicBezTo>
                  <a:pt x="275749" y="2015014"/>
                  <a:pt x="290036" y="1994059"/>
                  <a:pt x="297656" y="1965484"/>
                </a:cubicBezTo>
                <a:cubicBezTo>
                  <a:pt x="311944" y="1915954"/>
                  <a:pt x="311944" y="1891189"/>
                  <a:pt x="315754" y="1749266"/>
                </a:cubicBezTo>
                <a:lnTo>
                  <a:pt x="333851" y="297656"/>
                </a:lnTo>
                <a:lnTo>
                  <a:pt x="333851" y="293846"/>
                </a:lnTo>
                <a:cubicBezTo>
                  <a:pt x="333851" y="265271"/>
                  <a:pt x="330041" y="258604"/>
                  <a:pt x="323374" y="250984"/>
                </a:cubicBezTo>
                <a:cubicBezTo>
                  <a:pt x="311944" y="240506"/>
                  <a:pt x="284321" y="232886"/>
                  <a:pt x="248126" y="232886"/>
                </a:cubicBezTo>
                <a:cubicBezTo>
                  <a:pt x="177641" y="232886"/>
                  <a:pt x="85249" y="244316"/>
                  <a:pt x="7144" y="254794"/>
                </a:cubicBezTo>
                <a:lnTo>
                  <a:pt x="7144" y="254794"/>
                </a:lnTo>
                <a:close/>
                <a:moveTo>
                  <a:pt x="638651" y="1077754"/>
                </a:moveTo>
                <a:cubicBezTo>
                  <a:pt x="691991" y="1084421"/>
                  <a:pt x="710089" y="1084421"/>
                  <a:pt x="759619" y="1084421"/>
                </a:cubicBezTo>
                <a:cubicBezTo>
                  <a:pt x="883444" y="1084421"/>
                  <a:pt x="958691" y="1070134"/>
                  <a:pt x="1025366" y="1034891"/>
                </a:cubicBezTo>
                <a:cubicBezTo>
                  <a:pt x="1128236" y="977741"/>
                  <a:pt x="1188244" y="853916"/>
                  <a:pt x="1188244" y="701516"/>
                </a:cubicBezTo>
                <a:cubicBezTo>
                  <a:pt x="1188244" y="428149"/>
                  <a:pt x="1011079" y="261461"/>
                  <a:pt x="723424" y="261461"/>
                </a:cubicBezTo>
                <a:cubicBezTo>
                  <a:pt x="705326" y="261461"/>
                  <a:pt x="680561" y="265271"/>
                  <a:pt x="649129" y="265271"/>
                </a:cubicBezTo>
                <a:lnTo>
                  <a:pt x="638651" y="1077754"/>
                </a:lnTo>
                <a:lnTo>
                  <a:pt x="638651" y="1077754"/>
                </a:lnTo>
                <a:close/>
                <a:moveTo>
                  <a:pt x="6762274" y="2723674"/>
                </a:moveTo>
                <a:cubicBezTo>
                  <a:pt x="6901339" y="2723674"/>
                  <a:pt x="7379494" y="2723674"/>
                  <a:pt x="7386162" y="2134076"/>
                </a:cubicBezTo>
                <a:cubicBezTo>
                  <a:pt x="7390924" y="1644491"/>
                  <a:pt x="7013734" y="1545431"/>
                  <a:pt x="6843237" y="1525429"/>
                </a:cubicBezTo>
                <a:cubicBezTo>
                  <a:pt x="7004209" y="1498759"/>
                  <a:pt x="7219474" y="1401604"/>
                  <a:pt x="7223284" y="1041559"/>
                </a:cubicBezTo>
                <a:cubicBezTo>
                  <a:pt x="7228999" y="512921"/>
                  <a:pt x="6700362" y="528161"/>
                  <a:pt x="6700362" y="528161"/>
                </a:cubicBezTo>
                <a:lnTo>
                  <a:pt x="6524149" y="528161"/>
                </a:lnTo>
                <a:lnTo>
                  <a:pt x="6524149" y="528161"/>
                </a:lnTo>
                <a:lnTo>
                  <a:pt x="6165056" y="528161"/>
                </a:lnTo>
                <a:lnTo>
                  <a:pt x="6165056" y="2724626"/>
                </a:lnTo>
                <a:lnTo>
                  <a:pt x="6376512" y="2724626"/>
                </a:lnTo>
                <a:lnTo>
                  <a:pt x="6524149" y="2724626"/>
                </a:lnTo>
                <a:lnTo>
                  <a:pt x="6762274" y="2723674"/>
                </a:lnTo>
                <a:lnTo>
                  <a:pt x="6762274" y="272367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49500">
                <a:srgbClr val="328293"/>
              </a:gs>
              <a:gs pos="100000">
                <a:schemeClr val="accent2"/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  <p:sp>
        <p:nvSpPr>
          <p:cNvPr id="33" name="Onderbalk">
            <a:extLst>
              <a:ext uri="{FF2B5EF4-FFF2-40B4-BE49-F238E27FC236}">
                <a16:creationId xmlns="" xmlns:a16="http://schemas.microsoft.com/office/drawing/2014/main" id="{22DDAC24-903E-4492-8373-7B1B25BA22A3}"/>
              </a:ext>
            </a:extLst>
          </p:cNvPr>
          <p:cNvSpPr/>
          <p:nvPr userDrawn="1"/>
        </p:nvSpPr>
        <p:spPr>
          <a:xfrm flipV="1">
            <a:off x="0" y="6811200"/>
            <a:ext cx="12192000" cy="46800"/>
          </a:xfrm>
          <a:prstGeom prst="rect">
            <a:avLst/>
          </a:prstGeom>
          <a:gradFill>
            <a:gsLst>
              <a:gs pos="0">
                <a:schemeClr val="accent1"/>
              </a:gs>
              <a:gs pos="49500">
                <a:srgbClr val="328293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39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59" r:id="rId3"/>
    <p:sldLayoutId id="2147483678" r:id="rId4"/>
    <p:sldLayoutId id="2147483680" r:id="rId5"/>
    <p:sldLayoutId id="2147483681" r:id="rId6"/>
    <p:sldLayoutId id="2147483682" r:id="rId7"/>
    <p:sldLayoutId id="2147483683" r:id="rId8"/>
    <p:sldLayoutId id="2147483685" r:id="rId9"/>
    <p:sldLayoutId id="2147483690" r:id="rId10"/>
    <p:sldLayoutId id="2147483691" r:id="rId11"/>
    <p:sldLayoutId id="2147483687" r:id="rId12"/>
    <p:sldLayoutId id="2147483688" r:id="rId13"/>
    <p:sldLayoutId id="2147483684" r:id="rId14"/>
    <p:sldLayoutId id="2147483689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1813" indent="-258763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+mj-lt"/>
        <a:buNone/>
        <a:defRPr sz="14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71463" indent="-271463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614362" indent="-3429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3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s://www.raadopenbaarbestuur.nl/documenten/publicaties/2017/06/13/advies-geld-om-te-zorgen" TargetMode="External"/><Relationship Id="rId7" Type="http://schemas.openxmlformats.org/officeDocument/2006/relationships/hyperlink" Target="https://www.raadopenbaarbestuur.nl/publicaties/gemeentefonds/documenten/publicaties/2019/09/05/briefadvies-herijking-gemeentefond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raadopenbaarbestuur.nl/documenten/publicaties/2019/06/20/ondertussen-in-den-haag" TargetMode="External"/><Relationship Id="rId5" Type="http://schemas.openxmlformats.org/officeDocument/2006/relationships/hyperlink" Target="https://www.raadopenbaarbestuur.nl/documenten/publicaties/2019/03/14/advies-beleidsvrijheid-geduid" TargetMode="External"/><Relationship Id="rId4" Type="http://schemas.openxmlformats.org/officeDocument/2006/relationships/hyperlink" Target="https://www.raadopenbaarbestuur.nl/documenten/publicaties/2019/01/10/briefadvies-onderzoeksmethode-verdeelmodellen-sociaal-domei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>
            <a:extLst>
              <a:ext uri="{FF2B5EF4-FFF2-40B4-BE49-F238E27FC236}">
                <a16:creationId xmlns="" xmlns:a16="http://schemas.microsoft.com/office/drawing/2014/main" id="{AC088CEF-018D-45F0-91CC-4975B5223A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79" y="0"/>
            <a:ext cx="12888686" cy="6858000"/>
          </a:xfrm>
        </p:spPr>
      </p:pic>
      <p:sp>
        <p:nvSpPr>
          <p:cNvPr id="20" name="Tijdelijke aanduiding voor verticale tekst 19">
            <a:extLst>
              <a:ext uri="{FF2B5EF4-FFF2-40B4-BE49-F238E27FC236}">
                <a16:creationId xmlns="" xmlns:a16="http://schemas.microsoft.com/office/drawing/2014/main" id="{F0632DBF-27FF-46F0-BFEE-1B16E7441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879" y="4692148"/>
            <a:ext cx="12999033" cy="2165725"/>
          </a:xfrm>
        </p:spPr>
        <p:txBody>
          <a:bodyPr/>
          <a:lstStyle/>
          <a:p>
            <a:r>
              <a:rPr lang="nl-NL" dirty="0" smtClean="0"/>
              <a:t>Verdelen en belasten; dilemma’s bij herijking gemeentefonds</a:t>
            </a:r>
            <a:endParaRPr lang="nl-NL" dirty="0"/>
          </a:p>
        </p:txBody>
      </p:sp>
      <p:sp>
        <p:nvSpPr>
          <p:cNvPr id="21" name="Tijdelijke aanduiding voor verticale tekst 20">
            <a:extLst>
              <a:ext uri="{FF2B5EF4-FFF2-40B4-BE49-F238E27FC236}">
                <a16:creationId xmlns="" xmlns:a16="http://schemas.microsoft.com/office/drawing/2014/main" id="{51DC26C1-B9EE-48B0-B402-6E8129937705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551143" y="5856970"/>
            <a:ext cx="6551405" cy="763286"/>
          </a:xfrm>
        </p:spPr>
        <p:txBody>
          <a:bodyPr/>
          <a:lstStyle/>
          <a:p>
            <a:r>
              <a:rPr lang="nl-NL" dirty="0" smtClean="0"/>
              <a:t>Gerber van Nijendaal  |   Afscheidssymposium </a:t>
            </a:r>
            <a:r>
              <a:rPr lang="nl-NL" dirty="0"/>
              <a:t>Jan Monsma</a:t>
            </a:r>
          </a:p>
          <a:p>
            <a:r>
              <a:rPr lang="nl-NL" dirty="0" smtClean="0"/>
              <a:t>3 december 2019</a:t>
            </a:r>
            <a:endParaRPr lang="nl-NL" dirty="0"/>
          </a:p>
        </p:txBody>
      </p:sp>
      <p:sp>
        <p:nvSpPr>
          <p:cNvPr id="67" name="Tijdelijke aanduiding voor verticale tekst 66">
            <a:extLst>
              <a:ext uri="{FF2B5EF4-FFF2-40B4-BE49-F238E27FC236}">
                <a16:creationId xmlns="" xmlns:a16="http://schemas.microsoft.com/office/drawing/2014/main" id="{535F9508-D508-4E93-95E8-B64CD63D1EF8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>
          <a:xfrm>
            <a:off x="-219472" y="4692021"/>
            <a:ext cx="13198542" cy="63000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80" name="Tijdelijke aanduiding voor verticale tekst 79">
            <a:extLst>
              <a:ext uri="{FF2B5EF4-FFF2-40B4-BE49-F238E27FC236}">
                <a16:creationId xmlns="" xmlns:a16="http://schemas.microsoft.com/office/drawing/2014/main" id="{AAF2168C-04DE-4531-84AD-012AF496D81D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>
          <a:xfrm>
            <a:off x="7799832" y="5460480"/>
            <a:ext cx="4392156" cy="892800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2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51145" y="556260"/>
            <a:ext cx="4228080" cy="419100"/>
          </a:xfrm>
        </p:spPr>
        <p:txBody>
          <a:bodyPr/>
          <a:lstStyle/>
          <a:p>
            <a:r>
              <a:rPr lang="nl-NL" dirty="0" smtClean="0"/>
              <a:t>Beleidsvrijheid </a:t>
            </a:r>
            <a:endParaRPr lang="nl-NL" dirty="0"/>
          </a:p>
        </p:txBody>
      </p:sp>
      <p:sp>
        <p:nvSpPr>
          <p:cNvPr id="9" name="Tijdelijke aanduiding voor verticale tekst 8"/>
          <p:cNvSpPr>
            <a:spLocks noGrp="1"/>
          </p:cNvSpPr>
          <p:nvPr>
            <p:ph type="body" orient="vert" idx="1"/>
          </p:nvPr>
        </p:nvSpPr>
        <p:spPr>
          <a:xfrm>
            <a:off x="551144" y="1516347"/>
            <a:ext cx="5220212" cy="4137746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Keuzevrijheid – allocatiemogelijkheden</a:t>
            </a: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Cultuur en ontspanning</a:t>
            </a:r>
            <a:endParaRPr lang="nl-NL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Infrastructuur en gebiedsontwikkeling</a:t>
            </a: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Economische aangelegenheden</a:t>
            </a:r>
          </a:p>
          <a:p>
            <a:endParaRPr lang="nl-NL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Bufferfunctie geldt in principe voor alle uitgavenclusters inclusief specifieke uitkeringen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5896303" y="90282"/>
            <a:ext cx="6787348" cy="6520725"/>
          </a:xfrm>
        </p:spPr>
      </p:sp>
      <p:sp>
        <p:nvSpPr>
          <p:cNvPr id="11" name="Tijdelijke aanduiding voor verticale tekst 10"/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191250"/>
            <a:ext cx="317500" cy="130175"/>
          </a:xfrm>
        </p:spPr>
        <p:txBody>
          <a:bodyPr/>
          <a:lstStyle/>
          <a:p>
            <a:fld id="{8C6BC05E-DB9A-EB4A-A776-575FA40369A3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39368" y="90283"/>
            <a:ext cx="6376271" cy="63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ijdelijke aanduiding voor afbeelding 43">
            <a:extLst>
              <a:ext uri="{FF2B5EF4-FFF2-40B4-BE49-F238E27FC236}">
                <a16:creationId xmlns="" xmlns:a16="http://schemas.microsoft.com/office/drawing/2014/main" id="{3C5DC054-16CE-4E16-9412-53F317443F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" b="312"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23B3B0-6724-4BC7-AA2B-AE7A6BA7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6" y="87923"/>
            <a:ext cx="8739554" cy="893152"/>
          </a:xfrm>
        </p:spPr>
        <p:txBody>
          <a:bodyPr/>
          <a:lstStyle/>
          <a:p>
            <a:pPr algn="ctr"/>
            <a:r>
              <a:rPr lang="nl-NL" sz="3600" dirty="0" smtClean="0"/>
              <a:t>Vereveningsdiscussie</a:t>
            </a:r>
            <a:endParaRPr lang="nl-NL" sz="36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="" xmlns:a16="http://schemas.microsoft.com/office/drawing/2014/main" id="{95464E4E-7FF5-427A-972A-1F037C52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0500" y="981075"/>
            <a:ext cx="8839200" cy="5133975"/>
          </a:xfrm>
        </p:spPr>
        <p:txBody>
          <a:bodyPr/>
          <a:lstStyle/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nl-NL" sz="240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Raad openbaar bestuur</a:t>
            </a: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:</a:t>
            </a: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sz="2400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r>
              <a:rPr lang="nl-NL" sz="2000" b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Volledige verevening van de OZB-capaciteit tegen het huidige landelijke tarief. Uitgangspunt dient te zijn: 100% verevening van de OZB-inkomstencapaciteit tegen het huidige landelijk gemiddelde </a:t>
            </a:r>
            <a:r>
              <a:rPr lang="nl-NL" sz="20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OZB-tarief. </a:t>
            </a:r>
            <a:endParaRPr lang="nl-NL" sz="2000" dirty="0" smtClean="0">
              <a:solidFill>
                <a:schemeClr val="accent1"/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  <a:p>
            <a:endParaRPr lang="nl-NL" sz="2400" dirty="0">
              <a:solidFill>
                <a:schemeClr val="accent1"/>
              </a:solidFill>
              <a:latin typeface="Verdana" panose="020B0604030504040204" pitchFamily="34" charset="0"/>
              <a:ea typeface="+mj-ea"/>
              <a:cs typeface="+mj-cs"/>
              <a:sym typeface="Wingdings" panose="05000000000000000000" pitchFamily="2" charset="2"/>
            </a:endParaRPr>
          </a:p>
          <a:p>
            <a:r>
              <a:rPr lang="nl-NL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Argumenten om niet volledig te verevenen:</a:t>
            </a:r>
          </a:p>
          <a:p>
            <a:pPr>
              <a:buFontTx/>
              <a:buChar char="-"/>
            </a:pPr>
            <a:r>
              <a:rPr lang="nl-NL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Gevolgen voor verschillen belastingdruk per gemeenten</a:t>
            </a:r>
          </a:p>
          <a:p>
            <a:pPr>
              <a:buFontTx/>
              <a:buChar char="-"/>
            </a:pPr>
            <a:r>
              <a:rPr lang="nl-NL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Profijt van investeringen </a:t>
            </a:r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b="0" dirty="0" smtClean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sz="2400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sz="2400" b="0" dirty="0" smtClean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</a:pP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 </a:t>
            </a: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</a:pP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/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 smtClean="0">
              <a:sym typeface="Wingdings" panose="05000000000000000000" pitchFamily="2" charset="2"/>
            </a:endParaRPr>
          </a:p>
          <a:p>
            <a:pPr lvl="3"/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C7080A0-C1C2-4A4C-8946-F71AED2D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Raad voor het Openbaar Bestuur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7A01B6E-BFAB-4C95-ABFD-C86FE146B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3" name="Tijdelijke aanduiding voor verticale tekst 12">
            <a:extLst>
              <a:ext uri="{FF2B5EF4-FFF2-40B4-BE49-F238E27FC236}">
                <a16:creationId xmlns="" xmlns:a16="http://schemas.microsoft.com/office/drawing/2014/main" id="{8A7B12AA-B13F-4CFF-BD8D-53503AAB9BD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82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0" y="104775"/>
            <a:ext cx="5343525" cy="6636082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GEMIDDELDE WOZ-waarde</a:t>
            </a:r>
            <a:endParaRPr lang="nl-N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0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655" y="556260"/>
            <a:ext cx="11650839" cy="419100"/>
          </a:xfrm>
        </p:spPr>
        <p:txBody>
          <a:bodyPr/>
          <a:lstStyle/>
          <a:p>
            <a:r>
              <a:rPr lang="nl-NL" dirty="0" smtClean="0"/>
              <a:t>OZB-tarieven                                          OZB-aanslag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55" y="1042035"/>
            <a:ext cx="4355221" cy="555094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89" y="975360"/>
            <a:ext cx="4834759" cy="55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23B3B0-6724-4BC7-AA2B-AE7A6BA7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Inkomstenverevening</a:t>
            </a: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="" xmlns:a16="http://schemas.microsoft.com/office/drawing/2014/main" id="{95464E4E-7FF5-427A-972A-1F037C52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1144" y="1516347"/>
            <a:ext cx="8730642" cy="4674904"/>
          </a:xfrm>
        </p:spPr>
        <p:txBody>
          <a:bodyPr/>
          <a:lstStyle/>
          <a:p>
            <a:pPr lvl="3"/>
            <a:r>
              <a:rPr lang="nl-NL" dirty="0" smtClean="0"/>
              <a:t>Stand van zaken (discussies en denklijnen)</a:t>
            </a:r>
            <a:endParaRPr lang="nl-NL" dirty="0"/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Verevening OZB-capaciteit</a:t>
            </a:r>
          </a:p>
          <a:p>
            <a:pPr lvl="1"/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Vereveningspercentage aanpassen? (“100% tenzij”)</a:t>
            </a:r>
          </a:p>
          <a:p>
            <a:pPr lvl="1"/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Rekentarief herzien? Alleen hoogte aanpassen? Of ook regionaal differentiëren?</a:t>
            </a: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OEM</a:t>
            </a:r>
          </a:p>
          <a:p>
            <a:pPr lvl="1"/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Toerekenen aan taakvelden indien inhoudelijk logisch </a:t>
            </a:r>
          </a:p>
          <a:p>
            <a:pPr lvl="1"/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Rest in algemene inkomsten opnemen</a:t>
            </a:r>
          </a:p>
          <a:p>
            <a:pPr lvl="1"/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Wijze van verevening: zo eenvoudig mogelijk per inwoner</a:t>
            </a: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Grondexploitaties: buiten verdeling houden?</a:t>
            </a:r>
          </a:p>
          <a:p>
            <a:pPr lvl="2"/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C7080A0-C1C2-4A4C-8946-F71AED2D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Raad voor het Openbaar Bestuur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7A01B6E-BFAB-4C95-ABFD-C86FE146B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37" y="0"/>
            <a:ext cx="2919663" cy="6811196"/>
          </a:xfrm>
          <a:prstGeom prst="rect">
            <a:avLst/>
          </a:prstGeom>
        </p:spPr>
      </p:pic>
      <p:sp>
        <p:nvSpPr>
          <p:cNvPr id="13" name="Tijdelijke aanduiding voor verticale tekst 12">
            <a:extLst>
              <a:ext uri="{FF2B5EF4-FFF2-40B4-BE49-F238E27FC236}">
                <a16:creationId xmlns="" xmlns:a16="http://schemas.microsoft.com/office/drawing/2014/main" id="{8A7B12AA-B13F-4CFF-BD8D-53503AAB9BD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10766035" y="556260"/>
            <a:ext cx="961200" cy="414000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61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23B3B0-6724-4BC7-AA2B-AE7A6BA7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556260"/>
            <a:ext cx="6944253" cy="419100"/>
          </a:xfrm>
        </p:spPr>
        <p:txBody>
          <a:bodyPr/>
          <a:lstStyle/>
          <a:p>
            <a:pPr algn="ctr"/>
            <a:r>
              <a:rPr lang="nl-NL" dirty="0" smtClean="0"/>
              <a:t>Inkomstenverevening</a:t>
            </a: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="" xmlns:a16="http://schemas.microsoft.com/office/drawing/2014/main" id="{95464E4E-7FF5-427A-972A-1F037C52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1144" y="1516347"/>
            <a:ext cx="8179497" cy="4324562"/>
          </a:xfrm>
        </p:spPr>
        <p:txBody>
          <a:bodyPr/>
          <a:lstStyle/>
          <a:p>
            <a:pPr lvl="3"/>
            <a:r>
              <a:rPr lang="nl-NL" dirty="0" smtClean="0"/>
              <a:t>Aanleiding</a:t>
            </a:r>
          </a:p>
          <a:p>
            <a:pPr lvl="2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Eerste herziening sinds 1997 (sic!). Nieuwe politieke afweging nodig.</a:t>
            </a:r>
          </a:p>
          <a:p>
            <a:pPr lvl="2"/>
            <a:endParaRPr lang="nl-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Enerzijds: gelijkwaardige uitgangspositie</a:t>
            </a: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Ontwikkeling WOZ-waarden niet weerspiegeld in rekentarief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scheefheid</a:t>
            </a:r>
            <a:endParaRPr lang="nl-NL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Ontwikkeling in Overige eigen middelen (OEM) 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Anderzijds: r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oep om regionale economische ontwikkeling te stimuleren</a:t>
            </a: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motie Veltman-</a:t>
            </a:r>
            <a:r>
              <a:rPr lang="nl-NL" dirty="0" err="1" smtClean="0">
                <a:solidFill>
                  <a:schemeClr val="accent1">
                    <a:lumMod val="75000"/>
                  </a:schemeClr>
                </a:solidFill>
              </a:rPr>
              <a:t>Wolbert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, Studiegroep Openbaar Bestuur - Maak verschil </a:t>
            </a: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Profijtbeginsel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minder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afromen waardestijging (CPB</a:t>
            </a:r>
            <a:r>
              <a:rPr lang="nl-NL" dirty="0" smtClean="0"/>
              <a:t>)</a:t>
            </a:r>
          </a:p>
          <a:p>
            <a:pPr lvl="2"/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C7080A0-C1C2-4A4C-8946-F71AED2D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7A01B6E-BFAB-4C95-ABFD-C86FE146B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3" name="Tijdelijke aanduiding voor verticale tekst 12">
            <a:extLst>
              <a:ext uri="{FF2B5EF4-FFF2-40B4-BE49-F238E27FC236}">
                <a16:creationId xmlns="" xmlns:a16="http://schemas.microsoft.com/office/drawing/2014/main" id="{8A7B12AA-B13F-4CFF-BD8D-53503AAB9BD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1600200"/>
          </a:xfrm>
        </p:spPr>
        <p:txBody>
          <a:bodyPr>
            <a:normAutofit/>
          </a:bodyPr>
          <a:lstStyle/>
          <a:p>
            <a:r>
              <a:rPr lang="nl-NL" dirty="0" smtClean="0"/>
              <a:t>Verevening tegen het werkelijke gemiddelde ozb-tarief.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755811" y="2057400"/>
            <a:ext cx="4343401" cy="3811588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De kaart </a:t>
            </a:r>
            <a:r>
              <a:rPr lang="nl-NL" dirty="0"/>
              <a:t>geeft aan welke gemeenten profiteren (groen) en last hebben (oranje/rood) van het te lage tarief waarmee verevend </a:t>
            </a:r>
            <a:r>
              <a:rPr lang="nl-NL" dirty="0" smtClean="0"/>
              <a:t>wordt.</a:t>
            </a:r>
          </a:p>
          <a:p>
            <a:r>
              <a:rPr lang="nl-NL" dirty="0" smtClean="0"/>
              <a:t>Gemiddelde tarief = 0,</a:t>
            </a:r>
            <a:endParaRPr lang="nl-NL" dirty="0"/>
          </a:p>
        </p:txBody>
      </p:sp>
      <p:pic>
        <p:nvPicPr>
          <p:cNvPr id="3" name="Tijdelijke aanduiding voor afbeelding 2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4" t="-2009" r="-473" b="-5495"/>
          <a:stretch/>
        </p:blipFill>
        <p:spPr>
          <a:xfrm>
            <a:off x="5183188" y="111968"/>
            <a:ext cx="6172200" cy="6988628"/>
          </a:xfrm>
        </p:spPr>
      </p:pic>
    </p:spTree>
    <p:extLst>
      <p:ext uri="{BB962C8B-B14F-4D97-AF65-F5344CB8AC3E}">
        <p14:creationId xmlns:p14="http://schemas.microsoft.com/office/powerpoint/2010/main" val="35348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C33C932-25C4-4E7D-B565-DDFB01D1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91440"/>
            <a:ext cx="5269282" cy="594360"/>
          </a:xfrm>
        </p:spPr>
        <p:txBody>
          <a:bodyPr/>
          <a:lstStyle/>
          <a:p>
            <a:r>
              <a:rPr lang="nl-NL" dirty="0" smtClean="0"/>
              <a:t>Inkomstenverevening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F9A096FA-BE8D-4986-86F0-C18A0FBF7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880" y="1251083"/>
            <a:ext cx="2998457" cy="4522946"/>
          </a:xfrm>
        </p:spPr>
        <p:txBody>
          <a:bodyPr/>
          <a:lstStyle/>
          <a:p>
            <a:pPr lvl="3"/>
            <a:r>
              <a:rPr lang="nl-NL" dirty="0"/>
              <a:t>Effecten van verandering </a:t>
            </a:r>
            <a:r>
              <a:rPr lang="nl-NL" dirty="0" smtClean="0"/>
              <a:t>vereveningspercentage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CC4CDEEB-BF6A-4748-B791-DD9A500972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20F6F16D-820A-4DDB-B8FE-6EB6B3D95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9" name="Tijdelijke aanduiding voor verticale tekst 18">
            <a:extLst>
              <a:ext uri="{FF2B5EF4-FFF2-40B4-BE49-F238E27FC236}">
                <a16:creationId xmlns="" xmlns:a16="http://schemas.microsoft.com/office/drawing/2014/main" id="{82DA9D6A-14D8-42AD-9261-F514ACE8D470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8"/>
          <a:stretch/>
        </p:blipFill>
        <p:spPr>
          <a:xfrm>
            <a:off x="6738713" y="-1"/>
            <a:ext cx="5984044" cy="69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23B3B0-6724-4BC7-AA2B-AE7A6BA7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03274"/>
            <a:ext cx="8179496" cy="559160"/>
          </a:xfrm>
        </p:spPr>
        <p:txBody>
          <a:bodyPr/>
          <a:lstStyle/>
          <a:p>
            <a:pPr algn="ctr"/>
            <a:r>
              <a:rPr lang="nl-NL" dirty="0" smtClean="0"/>
              <a:t>Sociaal domein</a:t>
            </a: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="" xmlns:a16="http://schemas.microsoft.com/office/drawing/2014/main" id="{95464E4E-7FF5-427A-972A-1F037C52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3233" y="871910"/>
            <a:ext cx="8179497" cy="5231461"/>
          </a:xfrm>
        </p:spPr>
        <p:txBody>
          <a:bodyPr/>
          <a:lstStyle/>
          <a:p>
            <a:pPr lvl="3"/>
            <a:r>
              <a:rPr lang="nl-NL" dirty="0" err="1" smtClean="0"/>
              <a:t>Reality</a:t>
            </a:r>
            <a:r>
              <a:rPr lang="nl-NL" dirty="0" smtClean="0"/>
              <a:t> check: wat was ook alweer het idee achter de 3D’s? </a:t>
            </a:r>
          </a:p>
          <a:p>
            <a:pPr lvl="3"/>
            <a:r>
              <a:rPr lang="nl-NL" dirty="0" smtClean="0"/>
              <a:t>En waarom werkt het (vooralsnog) niet zoals gehoopt?</a:t>
            </a:r>
            <a:endParaRPr lang="nl-NL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Nabijheid van zorg, preventie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laagdrempeligheid leidt tot meer vraag &amp; baten preventie vallen vaak elders</a:t>
            </a:r>
            <a:endParaRPr lang="nl-NL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Maatwerk en integrale afwegingen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Beleidsvrijheid ingeperkt (uniformerende wetgeving en jurisprudentie)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‘Eigen kracht’ centraal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Zelfredzaamheid overschat?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Geen recht maar voorziening, zodat gemeente ‘nee’ kan zeggen</a:t>
            </a:r>
            <a:endParaRPr lang="nl-NL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zorgplicht, ingrepen vanuit Den Haag, jurisprudentie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endParaRPr lang="nl-NL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C7080A0-C1C2-4A4C-8946-F71AED2D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7A01B6E-BFAB-4C95-ABFD-C86FE146B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t="1053" r="26518" b="-1053"/>
          <a:stretch/>
        </p:blipFill>
        <p:spPr>
          <a:xfrm>
            <a:off x="9047747" y="0"/>
            <a:ext cx="3144253" cy="6898105"/>
          </a:xfrm>
          <a:prstGeom prst="rect">
            <a:avLst/>
          </a:prstGeom>
        </p:spPr>
      </p:pic>
      <p:sp>
        <p:nvSpPr>
          <p:cNvPr id="13" name="Tijdelijke aanduiding voor verticale tekst 12">
            <a:extLst>
              <a:ext uri="{FF2B5EF4-FFF2-40B4-BE49-F238E27FC236}">
                <a16:creationId xmlns="" xmlns:a16="http://schemas.microsoft.com/office/drawing/2014/main" id="{8A7B12AA-B13F-4CFF-BD8D-53503AAB9BD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10669326" y="561360"/>
            <a:ext cx="961200" cy="414000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28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ijdelijke aanduiding voor afbeelding 43">
            <a:extLst>
              <a:ext uri="{FF2B5EF4-FFF2-40B4-BE49-F238E27FC236}">
                <a16:creationId xmlns="" xmlns:a16="http://schemas.microsoft.com/office/drawing/2014/main" id="{3C5DC054-16CE-4E16-9412-53F317443F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" b="312"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23B3B0-6724-4BC7-AA2B-AE7A6BA7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6" y="87923"/>
            <a:ext cx="8739554" cy="893152"/>
          </a:xfrm>
        </p:spPr>
        <p:txBody>
          <a:bodyPr/>
          <a:lstStyle/>
          <a:p>
            <a:pPr algn="ctr"/>
            <a:r>
              <a:rPr lang="nl-NL" sz="3600" dirty="0" smtClean="0"/>
              <a:t>Beleidsvrijheid in het sociaal domein</a:t>
            </a:r>
            <a:endParaRPr lang="nl-NL" sz="36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="" xmlns:a16="http://schemas.microsoft.com/office/drawing/2014/main" id="{95464E4E-7FF5-427A-972A-1F037C52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0500" y="981075"/>
            <a:ext cx="8839200" cy="5133975"/>
          </a:xfrm>
        </p:spPr>
        <p:txBody>
          <a:bodyPr/>
          <a:lstStyle/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Decentraliseren </a:t>
            </a:r>
            <a:r>
              <a:rPr lang="nl-NL" b="0" dirty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houdt accepteren van verschillen in voorzieningen tussen gemeenten </a:t>
            </a:r>
            <a:r>
              <a:rPr lang="nl-NL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in</a:t>
            </a: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Voordeel </a:t>
            </a:r>
            <a:r>
              <a:rPr lang="nl-NL" b="0" dirty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van verschillende keuzes is dat het goede voorbeeld navolging krijgt en slechte voorbeelden als waarschuwing </a:t>
            </a:r>
            <a:r>
              <a:rPr lang="nl-NL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gelden</a:t>
            </a: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Voorwaarde is wel dat gemeenten het verschil, willen en kunnen maken</a:t>
            </a: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b="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Beperkte maatschappelijke acceptatie van verschillen, nadruk op gelijkheidsbeginsel bij persoonsgebonden voorzieningen</a:t>
            </a:r>
            <a:endParaRPr lang="nl-NL" b="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Uniformerende tendensen vanuit stelselverantwoordelijkheid Rijk</a:t>
            </a:r>
            <a:endParaRPr lang="nl-NL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De </a:t>
            </a:r>
            <a:r>
              <a:rPr lang="nl-NL" b="0" dirty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houdbaarheid van de lokale verzorgingsstaat? Bereidheid extra lokale belastingen te heffen voor opgave sociaal </a:t>
            </a: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domein</a:t>
            </a:r>
            <a:endParaRPr lang="nl-NL" sz="2400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342900" lvl="3" indent="-3429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sz="2400" b="0" dirty="0" smtClean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b="0" dirty="0" smtClean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sz="2400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nl-NL" sz="2400" b="0" dirty="0" smtClean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</a:pP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 </a:t>
            </a: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</a:pP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/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 smtClean="0">
              <a:sym typeface="Wingdings" panose="05000000000000000000" pitchFamily="2" charset="2"/>
            </a:endParaRPr>
          </a:p>
          <a:p>
            <a:pPr lvl="3"/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C7080A0-C1C2-4A4C-8946-F71AED2D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Raad voor het Openbaar Bestuur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7A01B6E-BFAB-4C95-ABFD-C86FE146B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13" name="Tijdelijke aanduiding voor verticale tekst 12">
            <a:extLst>
              <a:ext uri="{FF2B5EF4-FFF2-40B4-BE49-F238E27FC236}">
                <a16:creationId xmlns="" xmlns:a16="http://schemas.microsoft.com/office/drawing/2014/main" id="{8A7B12AA-B13F-4CFF-BD8D-53503AAB9BD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0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Tijdelijke aanduiding voor afbeelding 43">
            <a:extLst>
              <a:ext uri="{FF2B5EF4-FFF2-40B4-BE49-F238E27FC236}">
                <a16:creationId xmlns="" xmlns:a16="http://schemas.microsoft.com/office/drawing/2014/main" id="{3C5DC054-16CE-4E16-9412-53F317443F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" b="312"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23B3B0-6724-4BC7-AA2B-AE7A6BA7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361130"/>
            <a:ext cx="8179496" cy="515170"/>
          </a:xfrm>
        </p:spPr>
        <p:txBody>
          <a:bodyPr/>
          <a:lstStyle/>
          <a:p>
            <a:r>
              <a:rPr lang="nl-NL" dirty="0" smtClean="0"/>
              <a:t>Dilemma’s en taboes </a:t>
            </a: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="" xmlns:a16="http://schemas.microsoft.com/office/drawing/2014/main" id="{95464E4E-7FF5-427A-972A-1F037C52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0500" y="1057276"/>
            <a:ext cx="8839200" cy="5057774"/>
          </a:xfrm>
        </p:spPr>
        <p:txBody>
          <a:bodyPr/>
          <a:lstStyle/>
          <a:p>
            <a:pPr marL="285750" lvl="3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400" b="0" dirty="0" smtClean="0">
              <a:solidFill>
                <a:schemeClr val="accent1"/>
              </a:solidFill>
              <a:ea typeface="+mj-ea"/>
              <a:cs typeface="+mj-cs"/>
            </a:endParaRPr>
          </a:p>
          <a:p>
            <a:pPr marL="285750" lvl="3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Regionalisering openbaar bestuur</a:t>
            </a:r>
          </a:p>
          <a:p>
            <a:pPr marL="285750" lvl="3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Uitbreiding lokaal belastinggebied</a:t>
            </a:r>
          </a:p>
          <a:p>
            <a:pPr marL="285750" lvl="3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Gemeentelijke inkomensbeleid</a:t>
            </a:r>
          </a:p>
          <a:p>
            <a:pPr marL="285750" lvl="3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Verschillen tussen gemeenten</a:t>
            </a:r>
          </a:p>
          <a:p>
            <a:pPr marL="285750" lvl="3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400" b="0" dirty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400" b="0" dirty="0" smtClean="0">
              <a:solidFill>
                <a:schemeClr val="accent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400" b="0" dirty="0" smtClean="0">
                <a:solidFill>
                  <a:schemeClr val="accent1"/>
                </a:solidFill>
                <a:ea typeface="+mj-ea"/>
                <a:cs typeface="+mj-cs"/>
                <a:sym typeface="Wingdings" panose="05000000000000000000" pitchFamily="2" charset="2"/>
              </a:rPr>
              <a:t>Met de mond beleden: maatwerk en differentiatie in de uitmondend in de praktijk: uniformiteit en gelijkheid</a:t>
            </a:r>
          </a:p>
          <a:p>
            <a:pPr lvl="3">
              <a:lnSpc>
                <a:spcPct val="80000"/>
              </a:lnSpc>
              <a:spcBef>
                <a:spcPct val="0"/>
              </a:spcBef>
            </a:pP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</a:pPr>
            <a:endParaRPr lang="nl-NL" sz="1800" b="0" i="1" dirty="0" smtClean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lvl="3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nl-NL" sz="1800" b="0" i="1" dirty="0">
              <a:solidFill>
                <a:schemeClr val="tx1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lvl="3"/>
            <a:r>
              <a:rPr lang="nl-NL" dirty="0">
                <a:sym typeface="Wingdings" panose="05000000000000000000" pitchFamily="2" charset="2"/>
              </a:rPr>
              <a:t> </a:t>
            </a:r>
            <a:endParaRPr lang="nl-NL" dirty="0" smtClean="0">
              <a:sym typeface="Wingdings" panose="05000000000000000000" pitchFamily="2" charset="2"/>
            </a:endParaRPr>
          </a:p>
          <a:p>
            <a:pPr lvl="3"/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C7080A0-C1C2-4A4C-8946-F71AED2D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7A01B6E-BFAB-4C95-ABFD-C86FE146B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3" name="Tijdelijke aanduiding voor verticale tekst 12">
            <a:extLst>
              <a:ext uri="{FF2B5EF4-FFF2-40B4-BE49-F238E27FC236}">
                <a16:creationId xmlns="" xmlns:a16="http://schemas.microsoft.com/office/drawing/2014/main" id="{8A7B12AA-B13F-4CFF-BD8D-53503AAB9BD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5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23B3B0-6724-4BC7-AA2B-AE7A6BA7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Sociaal domein</a:t>
            </a: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="" xmlns:a16="http://schemas.microsoft.com/office/drawing/2014/main" id="{95464E4E-7FF5-427A-972A-1F037C52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1144" y="1156138"/>
            <a:ext cx="8179497" cy="4900105"/>
          </a:xfrm>
        </p:spPr>
        <p:txBody>
          <a:bodyPr/>
          <a:lstStyle/>
          <a:p>
            <a:pPr lvl="3"/>
            <a:r>
              <a:rPr lang="nl-NL" dirty="0" smtClean="0"/>
              <a:t>ROB: fundamentele keuze nodig </a:t>
            </a:r>
            <a:r>
              <a:rPr lang="nl-NL" dirty="0" smtClean="0">
                <a:sym typeface="Wingdings" panose="05000000000000000000" pitchFamily="2" charset="2"/>
              </a:rPr>
              <a:t> P</a:t>
            </a:r>
            <a:r>
              <a:rPr lang="nl-NL" dirty="0" smtClean="0"/>
              <a:t>ast </a:t>
            </a:r>
            <a:r>
              <a:rPr lang="nl-NL" dirty="0"/>
              <a:t>bekostiging sociaal domein wel binnen ‘klassieke’ verdeelprincipes gemeentefonds?</a:t>
            </a: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Accepteren we in de verdeling dat SD rest van GF ‘leeg eet’? (“60%”)</a:t>
            </a: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Geen onomkeerbare stappen</a:t>
            </a: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Keuzes nodig: mate van beleidsvrijheid en van gelijk(waardig)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heid</a:t>
            </a:r>
            <a:endParaRPr lang="nl-NL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Verevening inkomsten: buiten haken zetten voor sociaal domein? </a:t>
            </a:r>
          </a:p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Beleidsvrijheid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en sturingsinstrumenten gemeenten?</a:t>
            </a:r>
          </a:p>
          <a:p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Aard van voorzieningen sociaal domein (collectief/individueel, lokaal/landelijk, ge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lijkwaardige uitgangspositie of gelijkheid)</a:t>
            </a:r>
          </a:p>
          <a:p>
            <a:pPr lvl="2"/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C7080A0-C1C2-4A4C-8946-F71AED2D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D7A01B6E-BFAB-4C95-ABFD-C86FE146B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t="1053" r="26518" b="-1053"/>
          <a:stretch/>
        </p:blipFill>
        <p:spPr>
          <a:xfrm>
            <a:off x="9047747" y="0"/>
            <a:ext cx="3144253" cy="6898105"/>
          </a:xfrm>
          <a:prstGeom prst="rect">
            <a:avLst/>
          </a:prstGeom>
        </p:spPr>
      </p:pic>
      <p:sp>
        <p:nvSpPr>
          <p:cNvPr id="13" name="Tijdelijke aanduiding voor verticale tekst 12">
            <a:extLst>
              <a:ext uri="{FF2B5EF4-FFF2-40B4-BE49-F238E27FC236}">
                <a16:creationId xmlns="" xmlns:a16="http://schemas.microsoft.com/office/drawing/2014/main" id="{8A7B12AA-B13F-4CFF-BD8D-53503AAB9BD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10619873" y="556260"/>
            <a:ext cx="961200" cy="414000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0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C33C932-25C4-4E7D-B565-DDFB01D1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Adviezen ROB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F9A096FA-BE8D-4986-86F0-C18A0FBF7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1144" y="1051034"/>
            <a:ext cx="7363146" cy="4988259"/>
          </a:xfrm>
        </p:spPr>
        <p:txBody>
          <a:bodyPr/>
          <a:lstStyle/>
          <a:p>
            <a:pPr lvl="3"/>
            <a:r>
              <a:rPr lang="nl-NL" dirty="0" smtClean="0"/>
              <a:t>Reeds uitgebracht</a:t>
            </a:r>
            <a:endParaRPr lang="nl-NL" dirty="0"/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Juni 2017: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Geld (om te) zorgen – naar een toekomstbestendige bekostiging van het gemeentelijk sociaal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domein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(link)</a:t>
            </a:r>
            <a:endParaRPr lang="nl-NL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Januari 2019: Onderzoeksmethode verdeelmodellen sociaal domein gemeentefonds (briefadvies)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(link)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Maart 2019: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Beleidsvrijheid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geduid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(link)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Juni 2019: </a:t>
            </a:r>
            <a:r>
              <a:rPr lang="nl-NL" i="1" dirty="0" smtClean="0">
                <a:solidFill>
                  <a:schemeClr val="accent1">
                    <a:lumMod val="75000"/>
                  </a:schemeClr>
                </a:solidFill>
              </a:rPr>
              <a:t>Ondertussen in Den Haag – over de invloed van de decentralisaties op het functioneren van </a:t>
            </a:r>
            <a:r>
              <a:rPr lang="nl-NL" i="1" dirty="0">
                <a:solidFill>
                  <a:schemeClr val="accent1">
                    <a:lumMod val="75000"/>
                  </a:schemeClr>
                </a:solidFill>
              </a:rPr>
              <a:t>de rijksoverheid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(link)</a:t>
            </a:r>
            <a:endParaRPr lang="nl-NL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September 2019: Herijking algemene uitkering gemeentefonds (briefadvies) </a:t>
            </a:r>
            <a:r>
              <a:rPr lang="nl-NL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(link</a:t>
            </a:r>
            <a:r>
              <a:rPr lang="nl-NL" sz="1400" dirty="0" smtClean="0">
                <a:hlinkClick r:id="rId7"/>
              </a:rPr>
              <a:t>)</a:t>
            </a:r>
            <a:endParaRPr lang="nl-NL" sz="1400" dirty="0"/>
          </a:p>
          <a:p>
            <a:pPr lvl="3"/>
            <a:r>
              <a:rPr lang="nl-NL" dirty="0" smtClean="0"/>
              <a:t>Binnenkort</a:t>
            </a:r>
            <a:endParaRPr lang="nl-NL" dirty="0"/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Lokale democratie en het sociaal domein (verwacht jan/feb)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Advies over nieuwe verdeling gemeentefonds (verwacht mrt/apr)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CC4CDEEB-BF6A-4748-B791-DD9A500972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20F6F16D-820A-4DDB-B8FE-6EB6B3D95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24" name="Tijdelijke aanduiding voor afbeelding 23">
            <a:extLst>
              <a:ext uri="{FF2B5EF4-FFF2-40B4-BE49-F238E27FC236}">
                <a16:creationId xmlns="" xmlns:a16="http://schemas.microsoft.com/office/drawing/2014/main" id="{25D76DA8-43F9-45D6-8798-CF0D018928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10" r="14110"/>
          <a:stretch/>
        </p:blipFill>
        <p:spPr>
          <a:xfrm>
            <a:off x="7938708" y="0"/>
            <a:ext cx="4253292" cy="6811200"/>
          </a:xfrm>
        </p:spPr>
      </p:pic>
      <p:sp>
        <p:nvSpPr>
          <p:cNvPr id="19" name="Tijdelijke aanduiding voor verticale tekst 18">
            <a:extLst>
              <a:ext uri="{FF2B5EF4-FFF2-40B4-BE49-F238E27FC236}">
                <a16:creationId xmlns="" xmlns:a16="http://schemas.microsoft.com/office/drawing/2014/main" id="{82DA9D6A-14D8-42AD-9261-F514ACE8D470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5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erticale tekst 7">
            <a:extLst>
              <a:ext uri="{FF2B5EF4-FFF2-40B4-BE49-F238E27FC236}">
                <a16:creationId xmlns="" xmlns:a16="http://schemas.microsoft.com/office/drawing/2014/main" id="{C0D8D589-2518-48D1-A1F9-9F8E733FD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dirty="0"/>
              <a:t>Bedankt voor uw aandacht!</a:t>
            </a:r>
          </a:p>
        </p:txBody>
      </p:sp>
      <p:sp>
        <p:nvSpPr>
          <p:cNvPr id="15" name="Tijdelijke aanduiding voor verticale tekst 14">
            <a:extLst>
              <a:ext uri="{FF2B5EF4-FFF2-40B4-BE49-F238E27FC236}">
                <a16:creationId xmlns="" xmlns:a16="http://schemas.microsoft.com/office/drawing/2014/main" id="{121305D8-70A0-4505-B099-E80A61064891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551144" y="6068331"/>
            <a:ext cx="10464186" cy="304699"/>
          </a:xfrm>
        </p:spPr>
        <p:txBody>
          <a:bodyPr/>
          <a:lstStyle/>
          <a:p>
            <a:r>
              <a:rPr lang="nl-NL" dirty="0" smtClean="0"/>
              <a:t>Gerber van Nijendaal 	| gerber.nijendaal@raadopenbaarbestuur.nl 	| 	06 – 1179 4387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79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="" xmlns:a16="http://schemas.microsoft.com/office/drawing/2014/main" id="{B0352CAC-7DF6-4602-9E8E-AAC75349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556260"/>
            <a:ext cx="9577286" cy="858472"/>
          </a:xfrm>
        </p:spPr>
        <p:txBody>
          <a:bodyPr/>
          <a:lstStyle/>
          <a:p>
            <a:r>
              <a:rPr lang="nl-NL" dirty="0" smtClean="0"/>
              <a:t>Herziening financiële verhoudingen: hoe zat het ook alweer?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7BC19D64-ECD5-418F-A4FB-58AC1FDE42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Raad voor het Openbaar Bestuur 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9B5B2ED-EF33-435F-861B-D98DBD265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3</a:t>
            </a:fld>
            <a:endParaRPr lang="nl-N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0952815"/>
              </p:ext>
            </p:extLst>
          </p:nvPr>
        </p:nvGraphicFramePr>
        <p:xfrm>
          <a:off x="551144" y="772584"/>
          <a:ext cx="99837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8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1144" y="155448"/>
            <a:ext cx="8179497" cy="1005840"/>
          </a:xfrm>
        </p:spPr>
        <p:txBody>
          <a:bodyPr/>
          <a:lstStyle/>
          <a:p>
            <a:pPr algn="ctr"/>
            <a:r>
              <a:rPr lang="nl-NL" dirty="0" smtClean="0"/>
              <a:t>Samenhang algemene uitkering en lokale belastingen</a:t>
            </a:r>
            <a:endParaRPr lang="nl-NL" dirty="0"/>
          </a:p>
        </p:txBody>
      </p:sp>
      <p:sp>
        <p:nvSpPr>
          <p:cNvPr id="4" name="Tijdelijke aanduiding voor verticale tekst 3"/>
          <p:cNvSpPr>
            <a:spLocks noGrp="1"/>
          </p:cNvSpPr>
          <p:nvPr>
            <p:ph type="body" orient="vert" idx="1"/>
          </p:nvPr>
        </p:nvSpPr>
        <p:spPr>
          <a:xfrm>
            <a:off x="551144" y="1516346"/>
            <a:ext cx="8179497" cy="4804495"/>
          </a:xfrm>
        </p:spPr>
        <p:txBody>
          <a:bodyPr/>
          <a:lstStyle/>
          <a:p>
            <a:pPr>
              <a:buFontTx/>
              <a:buChar char="-"/>
            </a:pPr>
            <a:r>
              <a:rPr lang="nl-NL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Eigen </a:t>
            </a:r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middelen: vrij </a:t>
            </a:r>
            <a:r>
              <a:rPr lang="nl-NL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besteedbaar!</a:t>
            </a:r>
          </a:p>
          <a:p>
            <a:pPr>
              <a:buFontTx/>
              <a:buChar char="-"/>
            </a:pPr>
            <a:r>
              <a:rPr lang="nl-NL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basis is Algemene Uitkering gemeentefonds compensatie voor lokale </a:t>
            </a:r>
            <a:r>
              <a:rPr lang="nl-NL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belastingen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Sinds 1997 speelt de verevening van de belastingcapaciteit een belangrijke rol in de verdeling van de Algemene Uitkering; conform het </a:t>
            </a:r>
            <a:r>
              <a:rPr lang="nl-NL" sz="2400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derde </a:t>
            </a:r>
            <a:r>
              <a:rPr lang="nl-NL" sz="240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aspiratieniveau</a:t>
            </a:r>
          </a:p>
          <a:p>
            <a:pPr>
              <a:buFontTx/>
              <a:buChar char="-"/>
            </a:pPr>
            <a:r>
              <a:rPr lang="nl-NL" sz="240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Kortom: </a:t>
            </a:r>
            <a:r>
              <a:rPr lang="nl-NL" sz="2400" u="sng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Vrijheid, Gelijkheid en Broederschap!</a:t>
            </a:r>
            <a:endParaRPr lang="nl-NL" sz="2400" u="sng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nl-NL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werkelijkheid veel aandacht voor </a:t>
            </a:r>
            <a:r>
              <a:rPr lang="nl-NL" sz="2400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verevening kosten</a:t>
            </a:r>
            <a:r>
              <a:rPr lang="nl-NL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en veel minder voor </a:t>
            </a:r>
            <a:r>
              <a:rPr lang="nl-NL" sz="2400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verevening </a:t>
            </a:r>
            <a:r>
              <a:rPr lang="nl-NL" sz="2400" u="sng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inkomsten</a:t>
            </a:r>
          </a:p>
          <a:p>
            <a:pPr>
              <a:buFontTx/>
              <a:buChar char="-"/>
            </a:pPr>
            <a:endParaRPr lang="nl-NL" sz="2400" u="sng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endParaRPr lang="nl-NL" sz="24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endParaRPr lang="nl-NL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Raad voor het Openbaar Bestuur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476D2-0896-4839-9387-ABF8745D58E4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3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916424" cy="16002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5" name="Tijdelijke aanduiding voor afbeelding 1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779" r="3487" b="-2633"/>
          <a:stretch/>
        </p:blipFill>
        <p:spPr>
          <a:xfrm>
            <a:off x="0" y="83436"/>
            <a:ext cx="6006353" cy="6858000"/>
          </a:xfr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29" y="74165"/>
            <a:ext cx="1722352" cy="2976282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half" idx="2"/>
          </p:nvPr>
        </p:nvSpPr>
        <p:spPr>
          <a:xfrm flipH="1">
            <a:off x="7871011" y="125506"/>
            <a:ext cx="3532092" cy="5537293"/>
          </a:xfrm>
        </p:spPr>
        <p:txBody>
          <a:bodyPr/>
          <a:lstStyle/>
          <a:p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Herverdeling op basis </a:t>
            </a:r>
          </a:p>
          <a:p>
            <a:pPr marL="285750" indent="-285750">
              <a:buFontTx/>
              <a:buChar char="-"/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Sociale problemen</a:t>
            </a:r>
          </a:p>
          <a:p>
            <a:pPr marL="285750" indent="-285750">
              <a:buFontTx/>
              <a:buChar char="-"/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Centrumfunctie</a:t>
            </a:r>
            <a:endParaRPr lang="nl-N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0" y="6191250"/>
            <a:ext cx="2574925" cy="130175"/>
          </a:xfrm>
        </p:spPr>
        <p:txBody>
          <a:bodyPr/>
          <a:lstStyle/>
          <a:p>
            <a:r>
              <a:rPr lang="nl-NL" smtClean="0"/>
              <a:t>Raad voor het Openbaar Bestuur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0" y="6191250"/>
            <a:ext cx="317500" cy="130175"/>
          </a:xfrm>
        </p:spPr>
        <p:txBody>
          <a:bodyPr/>
          <a:lstStyle/>
          <a:p>
            <a:fld id="{0E7476D2-0896-4839-9387-ABF8745D58E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3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/>
          <p:cNvSpPr>
            <a:spLocks noGrp="1"/>
          </p:cNvSpPr>
          <p:nvPr>
            <p:ph type="title"/>
          </p:nvPr>
        </p:nvSpPr>
        <p:spPr>
          <a:xfrm>
            <a:off x="6568965" y="524729"/>
            <a:ext cx="4550979" cy="419100"/>
          </a:xfrm>
        </p:spPr>
        <p:txBody>
          <a:bodyPr/>
          <a:lstStyle/>
          <a:p>
            <a:r>
              <a:rPr lang="nl-NL" dirty="0" smtClean="0"/>
              <a:t>Herverdeling </a:t>
            </a:r>
            <a:endParaRPr lang="nl-NL" dirty="0"/>
          </a:p>
        </p:txBody>
      </p:sp>
      <p:sp>
        <p:nvSpPr>
          <p:cNvPr id="29" name="Tijdelijke aanduiding voor verticale tekst 28"/>
          <p:cNvSpPr>
            <a:spLocks noGrp="1"/>
          </p:cNvSpPr>
          <p:nvPr>
            <p:ph type="body" orient="vert" idx="1"/>
          </p:nvPr>
        </p:nvSpPr>
        <p:spPr>
          <a:xfrm>
            <a:off x="6390290" y="1516347"/>
            <a:ext cx="5250565" cy="413774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994FB6-841D-49DE-BEA6-5895B45379E4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F4191C9F-DA90-4124-8B8F-8380135B61B0}" type="datetime1">
              <a:rPr lang="nl-NL" smtClean="0"/>
              <a:t>3-12-2019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593" y="0"/>
            <a:ext cx="6006351" cy="67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 flipH="1">
            <a:off x="5835650" y="91348"/>
            <a:ext cx="4760256" cy="865094"/>
          </a:xfrm>
        </p:spPr>
        <p:txBody>
          <a:bodyPr/>
          <a:lstStyle/>
          <a:p>
            <a:r>
              <a:rPr lang="nl-NL" b="0" dirty="0" smtClean="0"/>
              <a:t>Verdeling sociaal domein</a:t>
            </a:r>
            <a:endParaRPr lang="nl-NL" b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half" idx="2"/>
          </p:nvPr>
        </p:nvSpPr>
        <p:spPr>
          <a:xfrm flipH="1">
            <a:off x="6684579" y="956442"/>
            <a:ext cx="4718524" cy="4706358"/>
          </a:xfrm>
        </p:spPr>
        <p:txBody>
          <a:bodyPr/>
          <a:lstStyle/>
          <a:p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Cumulatie sociale problematiek</a:t>
            </a:r>
          </a:p>
          <a:p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Lage inkomens</a:t>
            </a:r>
          </a:p>
          <a:p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Uitkeringsgerechtigden</a:t>
            </a:r>
          </a:p>
          <a:p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Lage WOZ-waarden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>
          <a:xfrm>
            <a:off x="0" y="6191250"/>
            <a:ext cx="2574925" cy="130175"/>
          </a:xfrm>
        </p:spPr>
        <p:txBody>
          <a:bodyPr/>
          <a:lstStyle/>
          <a:p>
            <a:r>
              <a:rPr lang="nl-NL" smtClean="0"/>
              <a:t>Raad voor het Openbaar Bestuur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0" y="6191250"/>
            <a:ext cx="317500" cy="130175"/>
          </a:xfrm>
        </p:spPr>
        <p:txBody>
          <a:bodyPr/>
          <a:lstStyle/>
          <a:p>
            <a:fld id="{0E7476D2-0896-4839-9387-ABF8745D58E4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42736"/>
            <a:ext cx="52006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1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>
            <a:extLst>
              <a:ext uri="{FF2B5EF4-FFF2-40B4-BE49-F238E27FC236}">
                <a16:creationId xmlns="" xmlns:a16="http://schemas.microsoft.com/office/drawing/2014/main" id="{66BFD5A8-3882-4680-9BCF-93FD439F52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5" b="355"/>
          <a:stretch/>
        </p:blipFill>
        <p:spPr/>
      </p:pic>
      <p:sp>
        <p:nvSpPr>
          <p:cNvPr id="11" name="Tijdelijke aanduiding voor verticale tekst 10">
            <a:extLst>
              <a:ext uri="{FF2B5EF4-FFF2-40B4-BE49-F238E27FC236}">
                <a16:creationId xmlns="" xmlns:a16="http://schemas.microsoft.com/office/drawing/2014/main" id="{47B32721-E1CB-4361-9102-2D420AB5D259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18" name="Tijdelijke aanduiding voor verticale tekst 17">
            <a:extLst>
              <a:ext uri="{FF2B5EF4-FFF2-40B4-BE49-F238E27FC236}">
                <a16:creationId xmlns="" xmlns:a16="http://schemas.microsoft.com/office/drawing/2014/main" id="{51D08B0B-4F48-45A6-8342-671393ED4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1145" y="4361279"/>
            <a:ext cx="5544855" cy="1881605"/>
          </a:xfrm>
        </p:spPr>
        <p:txBody>
          <a:bodyPr/>
          <a:lstStyle/>
          <a:p>
            <a:r>
              <a:rPr lang="nl-NL" dirty="0" smtClean="0"/>
              <a:t>Inkomstenverevening en belastingcapaciteit</a:t>
            </a:r>
            <a:endParaRPr lang="nl-NL" dirty="0"/>
          </a:p>
          <a:p>
            <a:pPr lvl="1"/>
            <a:r>
              <a:rPr lang="nl-NL" dirty="0" smtClean="0"/>
              <a:t>Over gegroeide verschillen en de wenselijkheid daarvan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5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4923B3B0-6724-4BC7-AA2B-AE7A6BA7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" y="13819"/>
            <a:ext cx="8179496" cy="669353"/>
          </a:xfrm>
        </p:spPr>
        <p:txBody>
          <a:bodyPr/>
          <a:lstStyle/>
          <a:p>
            <a:pPr algn="ctr"/>
            <a:r>
              <a:rPr lang="nl-NL" dirty="0" smtClean="0"/>
              <a:t>Inkomstenverevening</a:t>
            </a: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="" xmlns:a16="http://schemas.microsoft.com/office/drawing/2014/main" id="{95464E4E-7FF5-427A-972A-1F037C524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1144" y="663410"/>
            <a:ext cx="8887146" cy="5771665"/>
          </a:xfrm>
        </p:spPr>
        <p:txBody>
          <a:bodyPr/>
          <a:lstStyle/>
          <a:p>
            <a:pPr lvl="3"/>
            <a:r>
              <a:rPr lang="nl-NL" dirty="0" smtClean="0"/>
              <a:t>Politieke keuzes over functie (en omvang...) lokale belastingen</a:t>
            </a:r>
            <a:endParaRPr lang="nl-NL" dirty="0"/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Dekkingsmiddel (“eigen broek ophouden”)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uitkering fonds vult alleen meerkosten aan. Geen/weinig verevening OZB.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voor sociaal domein niet redelijk noch houdbaar</a:t>
            </a:r>
            <a:endParaRPr lang="nl-NL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Allocatiefunctie (lokale afweging nut en offer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beleidsvrijheid / betalen 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genieten in een hand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!)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Verevening zodanig dat elke gemeente zelfde uitgangspositie heeft (huidig uitgangspunt). “Vrije zoom”.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Voor taken met lokaal en collectief karakter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sociaal domein: weinig beleidsvrijheid, individueel karakter, landelijke “eisen” </a:t>
            </a:r>
            <a:endParaRPr lang="nl-NL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Bufferfunctie (opvangen pech en fouten verdeelstelsel)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Voor welke taken? Ook voor sociaal domein?</a:t>
            </a:r>
            <a:endParaRPr lang="nl-NL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NL" sz="2000" u="sng" dirty="0">
                <a:solidFill>
                  <a:schemeClr val="accent1">
                    <a:lumMod val="75000"/>
                  </a:schemeClr>
                </a:solidFill>
              </a:rPr>
              <a:t>Regulerende functie</a:t>
            </a: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: profijtbeginsel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- toeristen-, honden-, parkeerbelastingen e.d.</a:t>
            </a:r>
            <a:endParaRPr lang="nl-NL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nl-NL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C7080A0-C1C2-4A4C-8946-F71AED2D84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1144" y="6595241"/>
            <a:ext cx="2575439" cy="136635"/>
          </a:xfrm>
        </p:spPr>
        <p:txBody>
          <a:bodyPr/>
          <a:lstStyle/>
          <a:p>
            <a:r>
              <a:rPr lang="nl-NL" dirty="0"/>
              <a:t>Raad voor het Openbaar Bestuur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2" y="0"/>
            <a:ext cx="2385848" cy="6811196"/>
          </a:xfrm>
          <a:prstGeom prst="rect">
            <a:avLst/>
          </a:prstGeom>
        </p:spPr>
      </p:pic>
      <p:sp>
        <p:nvSpPr>
          <p:cNvPr id="13" name="Tijdelijke aanduiding voor verticale tekst 12">
            <a:extLst>
              <a:ext uri="{FF2B5EF4-FFF2-40B4-BE49-F238E27FC236}">
                <a16:creationId xmlns="" xmlns:a16="http://schemas.microsoft.com/office/drawing/2014/main" id="{8A7B12AA-B13F-4CFF-BD8D-53503AAB9BDC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>
            <a:off x="10695699" y="556260"/>
            <a:ext cx="961200" cy="414000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1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36e0a74f67ba7fba8b432fe1cbcb1e279f331"/>
</p:tagLst>
</file>

<file path=ppt/theme/theme1.xml><?xml version="1.0" encoding="utf-8"?>
<a:theme xmlns:a="http://schemas.openxmlformats.org/drawingml/2006/main" name="Raad voor het Openbaar Bestuur">
  <a:themeElements>
    <a:clrScheme name="Aangepast 137">
      <a:dk1>
        <a:sysClr val="windowText" lastClr="000000"/>
      </a:dk1>
      <a:lt1>
        <a:sysClr val="window" lastClr="FFFFFF"/>
      </a:lt1>
      <a:dk2>
        <a:srgbClr val="262626"/>
      </a:dk2>
      <a:lt2>
        <a:srgbClr val="D8D8D8"/>
      </a:lt2>
      <a:accent1>
        <a:srgbClr val="005EA8"/>
      </a:accent1>
      <a:accent2>
        <a:srgbClr val="5EA280"/>
      </a:accent2>
      <a:accent3>
        <a:srgbClr val="00467E"/>
      </a:accent3>
      <a:accent4>
        <a:srgbClr val="467960"/>
      </a:accent4>
      <a:accent5>
        <a:srgbClr val="005EA8"/>
      </a:accent5>
      <a:accent6>
        <a:srgbClr val="5EA280"/>
      </a:accent6>
      <a:hlink>
        <a:srgbClr val="CBCBCB"/>
      </a:hlink>
      <a:folHlink>
        <a:srgbClr val="B2B2B2"/>
      </a:folHlink>
    </a:clrScheme>
    <a:fontScheme name="Aangepast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>
            <a:alpha val="0"/>
          </a:schemeClr>
        </a:solidFill>
      </a:spPr>
      <a:bodyPr wrap="none" lIns="0" tIns="0" rIns="0" bIns="0" rtlCol="0" anchor="ctr">
        <a:noAutofit/>
      </a:bodyPr>
      <a:lstStyle>
        <a:defPPr algn="ctr">
          <a:defRPr sz="1600" b="1" spc="50" baseline="0" dirty="0" smtClean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INSTRUCTIE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1024</Words>
  <Application>Microsoft Office PowerPoint</Application>
  <PresentationFormat>Widescreen</PresentationFormat>
  <Paragraphs>233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Open Sans</vt:lpstr>
      <vt:lpstr>Oswald</vt:lpstr>
      <vt:lpstr>Segoe UI Light</vt:lpstr>
      <vt:lpstr>Verdana</vt:lpstr>
      <vt:lpstr>Wingdings</vt:lpstr>
      <vt:lpstr>Raad voor het Openbaar Bestuur</vt:lpstr>
      <vt:lpstr>(INSTRUCTIES)</vt:lpstr>
      <vt:lpstr>PowerPoint Presentation</vt:lpstr>
      <vt:lpstr>Dilemma’s en taboes </vt:lpstr>
      <vt:lpstr>Herziening financiële verhoudingen: hoe zat het ook alweer?</vt:lpstr>
      <vt:lpstr>Samenhang algemene uitkering en lokale belastingen</vt:lpstr>
      <vt:lpstr>PowerPoint Presentation</vt:lpstr>
      <vt:lpstr>Herverdeling </vt:lpstr>
      <vt:lpstr>Verdeling sociaal domein</vt:lpstr>
      <vt:lpstr>PowerPoint Presentation</vt:lpstr>
      <vt:lpstr>Inkomstenverevening</vt:lpstr>
      <vt:lpstr>Beleidsvrijheid </vt:lpstr>
      <vt:lpstr>Vereveningsdiscussie</vt:lpstr>
      <vt:lpstr>PowerPoint Presentation</vt:lpstr>
      <vt:lpstr>OZB-tarieven                                          OZB-aanslag</vt:lpstr>
      <vt:lpstr>Inkomstenverevening</vt:lpstr>
      <vt:lpstr>Inkomstenverevening</vt:lpstr>
      <vt:lpstr>Verevening tegen het werkelijke gemiddelde ozb-tarief.  </vt:lpstr>
      <vt:lpstr>Inkomstenverevening</vt:lpstr>
      <vt:lpstr>Sociaal domein</vt:lpstr>
      <vt:lpstr>Beleidsvrijheid in het sociaal domein</vt:lpstr>
      <vt:lpstr>Sociaal domein</vt:lpstr>
      <vt:lpstr>Adviezen ROB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Raad voor het Openbaar Bestuur</dc:title>
  <dc:creator>Kelsey Luhrman</dc:creator>
  <cp:lastModifiedBy>R.H. Kastelein</cp:lastModifiedBy>
  <cp:revision>286</cp:revision>
  <cp:lastPrinted>2019-12-03T10:23:39Z</cp:lastPrinted>
  <dcterms:created xsi:type="dcterms:W3CDTF">2017-08-30T16:21:34Z</dcterms:created>
  <dcterms:modified xsi:type="dcterms:W3CDTF">2019-12-03T10:34:08Z</dcterms:modified>
</cp:coreProperties>
</file>