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9" r:id="rId2"/>
    <p:sldId id="260" r:id="rId3"/>
    <p:sldId id="261" r:id="rId4"/>
    <p:sldId id="262" r:id="rId5"/>
    <p:sldId id="263" r:id="rId6"/>
    <p:sldId id="264" r:id="rId7"/>
  </p:sldIdLst>
  <p:sldSz cx="9144000" cy="5143500" type="screen16x9"/>
  <p:notesSz cx="6669088" cy="9926638"/>
  <p:defaultTextStyle>
    <a:defPPr>
      <a:defRPr lang="nl-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94668" autoAdjust="0"/>
  </p:normalViewPr>
  <p:slideViewPr>
    <p:cSldViewPr snapToGrid="0" snapToObjects="1">
      <p:cViewPr varScale="1">
        <p:scale>
          <a:sx n="145" d="100"/>
          <a:sy n="145" d="100"/>
        </p:scale>
        <p:origin x="624" y="126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890665" cy="49800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6866" y="0"/>
            <a:ext cx="2890665" cy="49800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89B784-B085-4D3A-8208-A92F5FA4FDD4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28630"/>
            <a:ext cx="2890665" cy="49800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6866" y="9428630"/>
            <a:ext cx="2890665" cy="49800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7B7280-6ED0-4E7B-9EC7-E70F0B2E0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3238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889938" cy="498056"/>
          </a:xfrm>
          <a:prstGeom prst="rect">
            <a:avLst/>
          </a:prstGeom>
        </p:spPr>
        <p:txBody>
          <a:bodyPr vert="horz" lIns="91001" tIns="45501" rIns="91001" bIns="45501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8056"/>
          </a:xfrm>
          <a:prstGeom prst="rect">
            <a:avLst/>
          </a:prstGeom>
        </p:spPr>
        <p:txBody>
          <a:bodyPr vert="horz" lIns="91001" tIns="45501" rIns="91001" bIns="45501" rtlCol="0"/>
          <a:lstStyle>
            <a:lvl1pPr algn="r">
              <a:defRPr sz="1200"/>
            </a:lvl1pPr>
          </a:lstStyle>
          <a:p>
            <a:fld id="{CFE88427-736F-48E5-AB0B-6B2DE6C7E3F9}" type="datetimeFigureOut">
              <a:rPr lang="en-GB" smtClean="0"/>
              <a:pPr/>
              <a:t>03/12/2019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57188" y="1239838"/>
            <a:ext cx="5954712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001" tIns="45501" rIns="91001" bIns="45501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777196"/>
            <a:ext cx="5335270" cy="3908614"/>
          </a:xfrm>
          <a:prstGeom prst="rect">
            <a:avLst/>
          </a:prstGeom>
        </p:spPr>
        <p:txBody>
          <a:bodyPr vert="horz" lIns="91001" tIns="45501" rIns="91001" bIns="4550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8586"/>
            <a:ext cx="2889938" cy="498055"/>
          </a:xfrm>
          <a:prstGeom prst="rect">
            <a:avLst/>
          </a:prstGeom>
        </p:spPr>
        <p:txBody>
          <a:bodyPr vert="horz" lIns="91001" tIns="45501" rIns="91001" bIns="45501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428586"/>
            <a:ext cx="2889938" cy="498055"/>
          </a:xfrm>
          <a:prstGeom prst="rect">
            <a:avLst/>
          </a:prstGeom>
        </p:spPr>
        <p:txBody>
          <a:bodyPr vert="horz" lIns="91001" tIns="45501" rIns="91001" bIns="45501" rtlCol="0" anchor="b"/>
          <a:lstStyle>
            <a:lvl1pPr algn="r">
              <a:defRPr sz="1200"/>
            </a:lvl1pPr>
          </a:lstStyle>
          <a:p>
            <a:fld id="{482BB00A-71ED-40C6-A1CF-164C43AE5CE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24737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491526" y="1260000"/>
            <a:ext cx="6300000" cy="1548000"/>
          </a:xfrm>
        </p:spPr>
        <p:txBody>
          <a:bodyPr/>
          <a:lstStyle>
            <a:lvl1pPr>
              <a:lnSpc>
                <a:spcPts val="3800"/>
              </a:lnSpc>
              <a:defRPr sz="4400" baseline="0">
                <a:solidFill>
                  <a:schemeClr val="bg1"/>
                </a:solidFill>
              </a:defRPr>
            </a:lvl1pPr>
          </a:lstStyle>
          <a:p>
            <a:r>
              <a:rPr lang="en-GB" noProof="0" dirty="0"/>
              <a:t>Click to edit title</a:t>
            </a:r>
          </a:p>
        </p:txBody>
      </p:sp>
      <p:sp>
        <p:nvSpPr>
          <p:cNvPr id="3" name="Subtitel 2"/>
          <p:cNvSpPr>
            <a:spLocks noGrp="1"/>
          </p:cNvSpPr>
          <p:nvPr>
            <p:ph type="subTitle" idx="1" hasCustomPrompt="1"/>
          </p:nvPr>
        </p:nvSpPr>
        <p:spPr>
          <a:xfrm>
            <a:off x="491526" y="2808000"/>
            <a:ext cx="6300000" cy="810000"/>
          </a:xfrm>
        </p:spPr>
        <p:txBody>
          <a:bodyPr/>
          <a:lstStyle>
            <a:lvl1pPr marL="0" indent="0" algn="l">
              <a:buNone/>
              <a:defRPr b="0" i="0">
                <a:solidFill>
                  <a:schemeClr val="bg1"/>
                </a:solidFill>
                <a:latin typeface="Museo Sans 100"/>
                <a:cs typeface="Museo Sans 10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0" dirty="0"/>
              <a:t>Click to edit subtitle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nl-NL" smtClean="0"/>
              <a:pPr/>
              <a:t>3-12-2019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C05E-DB9A-EB4A-A776-575FA40369A3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afbeelding 2"/>
          <p:cNvSpPr>
            <a:spLocks noGrp="1"/>
          </p:cNvSpPr>
          <p:nvPr>
            <p:ph type="pic" idx="1" hasCustomPrompt="1"/>
          </p:nvPr>
        </p:nvSpPr>
        <p:spPr>
          <a:xfrm>
            <a:off x="491525" y="792000"/>
            <a:ext cx="8172000" cy="3418613"/>
          </a:xfrm>
          <a:solidFill>
            <a:schemeClr val="bg1">
              <a:lumMod val="85000"/>
            </a:schemeClr>
          </a:solidFill>
        </p:spPr>
        <p:txBody>
          <a:bodyPr tIns="180000"/>
          <a:lstStyle>
            <a:lvl1pPr marL="0" indent="0" algn="ctr">
              <a:buNone/>
              <a:defRPr sz="16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noProof="0" dirty="0"/>
              <a:t>Click on the icon to</a:t>
            </a:r>
            <a:br>
              <a:rPr lang="en-GB" noProof="0" dirty="0"/>
            </a:br>
            <a:r>
              <a:rPr lang="en-GB" noProof="0" dirty="0"/>
              <a:t>insert a picture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1525" y="396000"/>
            <a:ext cx="8172000" cy="396000"/>
          </a:xfrm>
        </p:spPr>
        <p:txBody>
          <a:bodyPr anchor="t" anchorCtr="0"/>
          <a:lstStyle>
            <a:lvl1pPr algn="l">
              <a:lnSpc>
                <a:spcPts val="2500"/>
              </a:lnSpc>
              <a:defRPr sz="2000" b="1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GB" noProof="0" dirty="0"/>
              <a:t>Click to edit title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nl-NL" smtClean="0"/>
              <a:pPr/>
              <a:t>3-12-2019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C05E-DB9A-EB4A-A776-575FA40369A3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Pictu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491526" y="1260000"/>
            <a:ext cx="6300000" cy="1548000"/>
          </a:xfrm>
        </p:spPr>
        <p:txBody>
          <a:bodyPr/>
          <a:lstStyle>
            <a:lvl1pPr>
              <a:lnSpc>
                <a:spcPts val="3800"/>
              </a:lnSpc>
              <a:defRPr sz="4400" baseline="0">
                <a:solidFill>
                  <a:srgbClr val="FFFFFF"/>
                </a:solidFill>
              </a:defRPr>
            </a:lvl1pPr>
          </a:lstStyle>
          <a:p>
            <a:r>
              <a:rPr lang="en-GB" noProof="0" dirty="0"/>
              <a:t>Click to edit title</a:t>
            </a:r>
          </a:p>
        </p:txBody>
      </p:sp>
      <p:sp>
        <p:nvSpPr>
          <p:cNvPr id="3" name="Subtitel 2"/>
          <p:cNvSpPr>
            <a:spLocks noGrp="1"/>
          </p:cNvSpPr>
          <p:nvPr>
            <p:ph type="subTitle" idx="1" hasCustomPrompt="1"/>
          </p:nvPr>
        </p:nvSpPr>
        <p:spPr>
          <a:xfrm>
            <a:off x="491526" y="2808000"/>
            <a:ext cx="6300000" cy="810000"/>
          </a:xfrm>
        </p:spPr>
        <p:txBody>
          <a:bodyPr/>
          <a:lstStyle>
            <a:lvl1pPr marL="0" indent="0" algn="l">
              <a:buNone/>
              <a:defRPr b="0" i="0">
                <a:solidFill>
                  <a:srgbClr val="FFFFFF"/>
                </a:solidFill>
                <a:latin typeface="Museo Sans 100"/>
                <a:cs typeface="Museo Sans 10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0" dirty="0"/>
              <a:t>Insert a picture and move it backwards </a:t>
            </a:r>
            <a:br>
              <a:rPr lang="en-GB" noProof="0" dirty="0"/>
            </a:br>
            <a:r>
              <a:rPr lang="en-GB" noProof="0" dirty="0"/>
              <a:t>with right mouse button &gt; send to back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1525" y="396000"/>
            <a:ext cx="8172000" cy="5760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/>
              <a:t>Click to edit title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pPr lvl="0"/>
            <a:r>
              <a:rPr lang="en-GB" noProof="0" dirty="0"/>
              <a:t>Click to edit text in bullets</a:t>
            </a:r>
          </a:p>
          <a:p>
            <a:pPr lvl="1"/>
            <a:r>
              <a:rPr lang="en-GB" noProof="0" dirty="0"/>
              <a:t>Second level text</a:t>
            </a:r>
          </a:p>
          <a:p>
            <a:pPr lvl="2"/>
            <a:r>
              <a:rPr lang="en-GB" noProof="0" dirty="0"/>
              <a:t>Third level text</a:t>
            </a:r>
          </a:p>
          <a:p>
            <a:pPr lvl="3"/>
            <a:r>
              <a:rPr lang="en-GB" noProof="0" dirty="0"/>
              <a:t>Forth level text</a:t>
            </a:r>
          </a:p>
          <a:p>
            <a:pPr lvl="4"/>
            <a:r>
              <a:rPr lang="en-GB" noProof="0" dirty="0"/>
              <a:t>Fifth level text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nl-NL" smtClean="0"/>
              <a:pPr/>
              <a:t>3-12-2019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C05E-DB9A-EB4A-A776-575FA40369A3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GB" noProof="0" dirty="0"/>
              <a:t>Click to edit title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0" indent="0">
              <a:buFontTx/>
              <a:buNone/>
              <a:defRPr/>
            </a:lvl1pPr>
            <a:lvl2pPr marL="0" indent="0">
              <a:buFontTx/>
              <a:buNone/>
              <a:defRPr/>
            </a:lvl2pPr>
            <a:lvl3pPr marL="0" indent="0">
              <a:buFontTx/>
              <a:buNone/>
              <a:defRPr/>
            </a:lvl3pPr>
            <a:lvl4pPr marL="0" indent="0">
              <a:buFontTx/>
              <a:buNone/>
              <a:defRPr/>
            </a:lvl4pPr>
            <a:lvl5pPr marL="0" indent="0">
              <a:buFontTx/>
              <a:buNone/>
              <a:defRPr baseline="0"/>
            </a:lvl5pPr>
          </a:lstStyle>
          <a:p>
            <a:pPr lvl="0"/>
            <a:r>
              <a:rPr lang="en-GB" noProof="0" dirty="0"/>
              <a:t>Click to edit text</a:t>
            </a:r>
          </a:p>
          <a:p>
            <a:pPr lvl="1"/>
            <a:r>
              <a:rPr lang="en-GB" noProof="0" dirty="0"/>
              <a:t>Second level text</a:t>
            </a:r>
          </a:p>
          <a:p>
            <a:pPr lvl="2"/>
            <a:r>
              <a:rPr lang="en-GB" noProof="0" dirty="0"/>
              <a:t>Third level text</a:t>
            </a:r>
          </a:p>
          <a:p>
            <a:pPr lvl="3"/>
            <a:r>
              <a:rPr lang="en-GB" noProof="0" dirty="0"/>
              <a:t>Forth level text</a:t>
            </a:r>
          </a:p>
          <a:p>
            <a:pPr lvl="4"/>
            <a:r>
              <a:rPr lang="en-GB" noProof="0" dirty="0"/>
              <a:t>Fifth level text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nl-NL" smtClean="0"/>
              <a:pPr/>
              <a:t>3-12-2019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C05E-DB9A-EB4A-A776-575FA40369A3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GB" noProof="0" dirty="0"/>
              <a:t>Click to edit title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 hasCustomPrompt="1"/>
          </p:nvPr>
        </p:nvSpPr>
        <p:spPr>
          <a:xfrm>
            <a:off x="493200" y="972000"/>
            <a:ext cx="4014000" cy="33480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noProof="0" dirty="0"/>
              <a:t>Click to edit text in bullets</a:t>
            </a:r>
          </a:p>
          <a:p>
            <a:pPr lvl="1"/>
            <a:r>
              <a:rPr lang="en-GB" noProof="0" dirty="0"/>
              <a:t>Second level text</a:t>
            </a:r>
          </a:p>
          <a:p>
            <a:pPr lvl="2"/>
            <a:r>
              <a:rPr lang="en-GB" noProof="0" dirty="0"/>
              <a:t>Third level text</a:t>
            </a:r>
          </a:p>
          <a:p>
            <a:pPr lvl="3"/>
            <a:r>
              <a:rPr lang="en-GB" noProof="0" dirty="0"/>
              <a:t>Forth level text</a:t>
            </a:r>
          </a:p>
          <a:p>
            <a:pPr lvl="4"/>
            <a:r>
              <a:rPr lang="en-GB" noProof="0" dirty="0"/>
              <a:t>Fifth level text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4648201" y="971999"/>
            <a:ext cx="4015325" cy="33480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noProof="0" dirty="0"/>
              <a:t>Click to edit text in bullets</a:t>
            </a:r>
          </a:p>
          <a:p>
            <a:pPr lvl="1"/>
            <a:r>
              <a:rPr lang="en-GB" noProof="0" dirty="0"/>
              <a:t>Second level text</a:t>
            </a:r>
          </a:p>
          <a:p>
            <a:pPr lvl="2"/>
            <a:r>
              <a:rPr lang="en-GB" noProof="0" dirty="0"/>
              <a:t>Third level text</a:t>
            </a:r>
          </a:p>
          <a:p>
            <a:pPr lvl="3"/>
            <a:r>
              <a:rPr lang="en-GB" noProof="0" dirty="0"/>
              <a:t>Forth level text</a:t>
            </a:r>
          </a:p>
          <a:p>
            <a:pPr lvl="4"/>
            <a:r>
              <a:rPr lang="en-GB" noProof="0" dirty="0"/>
              <a:t>Fifth level text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nl-NL" smtClean="0"/>
              <a:pPr/>
              <a:t>3-12-2019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C05E-DB9A-EB4A-A776-575FA40369A3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noProof="0" dirty="0"/>
              <a:t>Click to edit title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 hasCustomPrompt="1"/>
          </p:nvPr>
        </p:nvSpPr>
        <p:spPr>
          <a:xfrm>
            <a:off x="493200" y="972000"/>
            <a:ext cx="3997924" cy="324000"/>
          </a:xfrm>
        </p:spPr>
        <p:txBody>
          <a:bodyPr anchor="t" anchorCtr="0"/>
          <a:lstStyle>
            <a:lvl1pPr marL="0" indent="0">
              <a:buNone/>
              <a:defRPr sz="1800" b="0" i="0">
                <a:latin typeface="Museo Sans 900"/>
                <a:cs typeface="Museo Sans 90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noProof="0" dirty="0"/>
              <a:t>Click tot edit text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491524" y="1296000"/>
            <a:ext cx="3999600" cy="30240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noProof="0" dirty="0"/>
              <a:t>Click to edit text in bullets</a:t>
            </a:r>
          </a:p>
          <a:p>
            <a:pPr lvl="1"/>
            <a:r>
              <a:rPr lang="en-GB" noProof="0" dirty="0"/>
              <a:t>Second level text</a:t>
            </a:r>
          </a:p>
          <a:p>
            <a:pPr lvl="2"/>
            <a:r>
              <a:rPr lang="en-GB" noProof="0" dirty="0"/>
              <a:t>Third level text</a:t>
            </a:r>
          </a:p>
          <a:p>
            <a:pPr lvl="3"/>
            <a:r>
              <a:rPr lang="en-GB" noProof="0" dirty="0"/>
              <a:t>Forth level text</a:t>
            </a:r>
          </a:p>
          <a:p>
            <a:pPr lvl="4"/>
            <a:r>
              <a:rPr lang="en-GB" noProof="0" dirty="0"/>
              <a:t>Fifth level text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6" y="972000"/>
            <a:ext cx="4014000" cy="324000"/>
          </a:xfrm>
        </p:spPr>
        <p:txBody>
          <a:bodyPr anchor="t" anchorCtr="0"/>
          <a:lstStyle>
            <a:lvl1pPr marL="0" indent="0">
              <a:buNone/>
              <a:defRPr sz="1800" b="0" i="0">
                <a:latin typeface="Museo Sans 900"/>
                <a:cs typeface="Museo Sans 90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noProof="0" dirty="0"/>
              <a:t>Click tot edit text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 hasCustomPrompt="1"/>
          </p:nvPr>
        </p:nvSpPr>
        <p:spPr>
          <a:xfrm>
            <a:off x="4645025" y="1296000"/>
            <a:ext cx="4014000" cy="30240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noProof="0" dirty="0"/>
              <a:t>Click to edit text in bullets</a:t>
            </a:r>
          </a:p>
          <a:p>
            <a:pPr lvl="1"/>
            <a:r>
              <a:rPr lang="en-GB" noProof="0" dirty="0"/>
              <a:t>Second level text</a:t>
            </a:r>
          </a:p>
          <a:p>
            <a:pPr lvl="2"/>
            <a:r>
              <a:rPr lang="en-GB" noProof="0" dirty="0"/>
              <a:t>Third level text</a:t>
            </a:r>
          </a:p>
          <a:p>
            <a:pPr lvl="3"/>
            <a:r>
              <a:rPr lang="en-GB" noProof="0" dirty="0"/>
              <a:t>Forth level text</a:t>
            </a:r>
          </a:p>
          <a:p>
            <a:pPr lvl="4"/>
            <a:r>
              <a:rPr lang="en-GB" noProof="0" dirty="0"/>
              <a:t>Fifth level text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nl-NL" smtClean="0"/>
              <a:pPr/>
              <a:t>3-12-2019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C05E-DB9A-EB4A-A776-575FA40369A3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Pictur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1526" y="396000"/>
            <a:ext cx="3999599" cy="5760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/>
              <a:t>Click to edit title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 hasCustomPrompt="1"/>
          </p:nvPr>
        </p:nvSpPr>
        <p:spPr>
          <a:xfrm>
            <a:off x="493200" y="972000"/>
            <a:ext cx="3997924" cy="324000"/>
          </a:xfrm>
        </p:spPr>
        <p:txBody>
          <a:bodyPr anchor="t" anchorCtr="0"/>
          <a:lstStyle>
            <a:lvl1pPr marL="0" indent="0">
              <a:buNone/>
              <a:defRPr sz="1800" b="0" i="0">
                <a:latin typeface="Museo Sans 900"/>
                <a:cs typeface="Museo Sans 90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noProof="0" dirty="0"/>
              <a:t>Click to edit text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491524" y="1296000"/>
            <a:ext cx="3999600" cy="30240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noProof="0" dirty="0"/>
              <a:t>Click to edit text in bullets</a:t>
            </a:r>
          </a:p>
          <a:p>
            <a:pPr lvl="1"/>
            <a:r>
              <a:rPr lang="en-GB" noProof="0" dirty="0"/>
              <a:t>Second level text</a:t>
            </a:r>
          </a:p>
          <a:p>
            <a:pPr lvl="2"/>
            <a:r>
              <a:rPr lang="en-GB" noProof="0" dirty="0"/>
              <a:t>Third level text</a:t>
            </a:r>
          </a:p>
          <a:p>
            <a:pPr lvl="3"/>
            <a:r>
              <a:rPr lang="en-GB" noProof="0" dirty="0"/>
              <a:t>Forth level text</a:t>
            </a:r>
          </a:p>
          <a:p>
            <a:pPr lvl="4"/>
            <a:r>
              <a:rPr lang="en-GB" noProof="0" dirty="0"/>
              <a:t>Fifth level text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nl-NL" smtClean="0"/>
              <a:pPr/>
              <a:t>3-12-2019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C05E-DB9A-EB4A-A776-575FA40369A3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10" name="Tijdelijke aanduiding voor afbeelding 2"/>
          <p:cNvSpPr>
            <a:spLocks noGrp="1"/>
          </p:cNvSpPr>
          <p:nvPr>
            <p:ph type="pic" idx="13" hasCustomPrompt="1"/>
          </p:nvPr>
        </p:nvSpPr>
        <p:spPr>
          <a:xfrm>
            <a:off x="4643999" y="396000"/>
            <a:ext cx="4014000" cy="3816000"/>
          </a:xfrm>
          <a:solidFill>
            <a:schemeClr val="bg1">
              <a:lumMod val="85000"/>
            </a:schemeClr>
          </a:solidFill>
        </p:spPr>
        <p:txBody>
          <a:bodyPr tIns="180000"/>
          <a:lstStyle>
            <a:lvl1pPr marL="0" indent="0" algn="ctr">
              <a:buNone/>
              <a:defRPr sz="1600" baseline="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noProof="0" dirty="0"/>
              <a:t>Click on the icon to</a:t>
            </a:r>
            <a:br>
              <a:rPr lang="en-GB" noProof="0" dirty="0"/>
            </a:br>
            <a:r>
              <a:rPr lang="en-GB" noProof="0" dirty="0"/>
              <a:t>insert a picture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2 Pictures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1526" y="396000"/>
            <a:ext cx="3999599" cy="576000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GB" noProof="0" dirty="0"/>
              <a:t>Click to edit title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 hasCustomPrompt="1"/>
          </p:nvPr>
        </p:nvSpPr>
        <p:spPr>
          <a:xfrm>
            <a:off x="491524" y="972000"/>
            <a:ext cx="3999600" cy="324000"/>
          </a:xfrm>
        </p:spPr>
        <p:txBody>
          <a:bodyPr anchor="t" anchorCtr="0"/>
          <a:lstStyle>
            <a:lvl1pPr marL="0" indent="0">
              <a:buNone/>
              <a:defRPr sz="1800" b="0" i="0">
                <a:solidFill>
                  <a:schemeClr val="tx1"/>
                </a:solidFill>
                <a:latin typeface="Museo Sans 900"/>
                <a:cs typeface="Museo Sans 90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noProof="0" dirty="0"/>
              <a:t>Click to edit text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491524" y="1296000"/>
            <a:ext cx="3999600" cy="30240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noProof="0" dirty="0"/>
              <a:t>Click to edit text in bullets</a:t>
            </a:r>
          </a:p>
          <a:p>
            <a:pPr lvl="1"/>
            <a:r>
              <a:rPr lang="en-GB" noProof="0" dirty="0"/>
              <a:t>Second level text</a:t>
            </a:r>
          </a:p>
          <a:p>
            <a:pPr lvl="2"/>
            <a:r>
              <a:rPr lang="en-GB" noProof="0" dirty="0"/>
              <a:t>Third level text</a:t>
            </a:r>
          </a:p>
          <a:p>
            <a:pPr lvl="3"/>
            <a:r>
              <a:rPr lang="en-GB" noProof="0" dirty="0"/>
              <a:t>Forth level text</a:t>
            </a:r>
          </a:p>
          <a:p>
            <a:pPr lvl="4"/>
            <a:r>
              <a:rPr lang="en-GB" noProof="0" dirty="0"/>
              <a:t>Fifth level text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nl-NL" smtClean="0"/>
              <a:pPr/>
              <a:t>3-12-2019</a:t>
            </a:fld>
            <a:endParaRPr lang="nl-NL" dirty="0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C05E-DB9A-EB4A-A776-575FA40369A3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10" name="Tijdelijke aanduiding voor afbeelding 2"/>
          <p:cNvSpPr>
            <a:spLocks noGrp="1"/>
          </p:cNvSpPr>
          <p:nvPr>
            <p:ph type="pic" idx="13" hasCustomPrompt="1"/>
          </p:nvPr>
        </p:nvSpPr>
        <p:spPr>
          <a:xfrm>
            <a:off x="4643999" y="396000"/>
            <a:ext cx="4014000" cy="1836000"/>
          </a:xfrm>
          <a:solidFill>
            <a:schemeClr val="bg1">
              <a:lumMod val="85000"/>
            </a:schemeClr>
          </a:solidFill>
        </p:spPr>
        <p:txBody>
          <a:bodyPr tIns="180000"/>
          <a:lstStyle>
            <a:lvl1pPr marL="0" indent="0" algn="ctr">
              <a:buNone/>
              <a:defRPr sz="1600" baseline="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noProof="0" dirty="0"/>
              <a:t>Click on the icon to </a:t>
            </a:r>
            <a:br>
              <a:rPr lang="en-GB" noProof="0" dirty="0"/>
            </a:br>
            <a:r>
              <a:rPr lang="en-GB" noProof="0" dirty="0"/>
              <a:t>insert a picture</a:t>
            </a:r>
          </a:p>
          <a:p>
            <a:endParaRPr lang="nl-NL" dirty="0"/>
          </a:p>
        </p:txBody>
      </p:sp>
      <p:sp>
        <p:nvSpPr>
          <p:cNvPr id="11" name="Tijdelijke aanduiding voor afbeelding 2"/>
          <p:cNvSpPr>
            <a:spLocks noGrp="1"/>
          </p:cNvSpPr>
          <p:nvPr>
            <p:ph type="pic" idx="14" hasCustomPrompt="1"/>
          </p:nvPr>
        </p:nvSpPr>
        <p:spPr>
          <a:xfrm>
            <a:off x="4643999" y="2376000"/>
            <a:ext cx="4014000" cy="1836000"/>
          </a:xfrm>
          <a:solidFill>
            <a:schemeClr val="bg1">
              <a:lumMod val="85000"/>
            </a:schemeClr>
          </a:solidFill>
        </p:spPr>
        <p:txBody>
          <a:bodyPr tIns="180000"/>
          <a:lstStyle>
            <a:lvl1pPr marL="0" indent="0" algn="ctr">
              <a:buNone/>
              <a:defRPr sz="16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noProof="0" dirty="0"/>
              <a:t>Click on the icon to </a:t>
            </a:r>
            <a:br>
              <a:rPr lang="en-GB" noProof="0" dirty="0"/>
            </a:br>
            <a:r>
              <a:rPr lang="en-GB" noProof="0" dirty="0"/>
              <a:t>insert a picture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noProof="0" dirty="0"/>
              <a:t>Click to edit title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nl-NL" smtClean="0"/>
              <a:pPr/>
              <a:t>3-12-2019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C05E-DB9A-EB4A-A776-575FA40369A3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91525" y="396000"/>
            <a:ext cx="8172000" cy="57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GB" noProof="0" dirty="0"/>
              <a:t>Click to edit title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91524" y="971551"/>
            <a:ext cx="8172000" cy="3348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GB" noProof="0" dirty="0"/>
              <a:t>Click to edit text in bullets</a:t>
            </a:r>
          </a:p>
          <a:p>
            <a:pPr lvl="1"/>
            <a:r>
              <a:rPr lang="en-GB" noProof="0" dirty="0"/>
              <a:t>Second level text</a:t>
            </a:r>
          </a:p>
          <a:p>
            <a:pPr lvl="2"/>
            <a:r>
              <a:rPr lang="en-GB" noProof="0" dirty="0"/>
              <a:t>Third level text</a:t>
            </a:r>
          </a:p>
          <a:p>
            <a:pPr lvl="3"/>
            <a:r>
              <a:rPr lang="en-GB" noProof="0" dirty="0"/>
              <a:t>Forth level text</a:t>
            </a:r>
          </a:p>
          <a:p>
            <a:pPr lvl="4"/>
            <a:r>
              <a:rPr lang="en-GB" noProof="0" dirty="0"/>
              <a:t>Fifth level text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17200" y="4663178"/>
            <a:ext cx="756000" cy="18028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000">
                <a:solidFill>
                  <a:schemeClr val="tx1"/>
                </a:solidFill>
                <a:latin typeface="Museo Sans 100"/>
                <a:cs typeface="Museo Sans 100"/>
              </a:defRPr>
            </a:lvl1pPr>
          </a:lstStyle>
          <a:p>
            <a:fld id="{F10973AC-957D-C346-BA56-D82065FA2AEB}" type="datetimeFigureOut">
              <a:rPr lang="nl-NL" smtClean="0"/>
              <a:pPr/>
              <a:t>3-12-2019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1573200" y="4663178"/>
            <a:ext cx="5102920" cy="18028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000" b="0" i="0">
                <a:solidFill>
                  <a:srgbClr val="BC0436"/>
                </a:solidFill>
                <a:latin typeface="+mn-lt"/>
                <a:cs typeface="Museo Sans 500"/>
              </a:defRPr>
            </a:lvl1pPr>
          </a:lstStyle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491525" y="4663178"/>
            <a:ext cx="324000" cy="18028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000" b="0" i="0">
                <a:solidFill>
                  <a:schemeClr val="tx2"/>
                </a:solidFill>
                <a:latin typeface="+mn-lt"/>
                <a:cs typeface="Museo Sans 500"/>
              </a:defRPr>
            </a:lvl1pPr>
          </a:lstStyle>
          <a:p>
            <a:fld id="{8C6BC05E-DB9A-EB4A-A776-575FA40369A3}" type="slidenum">
              <a:rPr lang="nl-NL" smtClean="0"/>
              <a:pPr/>
              <a:t>‹#›</a:t>
            </a:fld>
            <a:endParaRPr lang="nl-N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2" r:id="rId2"/>
    <p:sldLayoutId id="2147483650" r:id="rId3"/>
    <p:sldLayoutId id="2147483659" r:id="rId4"/>
    <p:sldLayoutId id="2147483652" r:id="rId5"/>
    <p:sldLayoutId id="2147483653" r:id="rId6"/>
    <p:sldLayoutId id="2147483660" r:id="rId7"/>
    <p:sldLayoutId id="2147483661" r:id="rId8"/>
    <p:sldLayoutId id="2147483654" r:id="rId9"/>
    <p:sldLayoutId id="2147483655" r:id="rId10"/>
    <p:sldLayoutId id="2147483657" r:id="rId11"/>
  </p:sldLayoutIdLst>
  <p:txStyles>
    <p:titleStyle>
      <a:lvl1pPr algn="l" defTabSz="457200" rtl="0" eaLnBrk="1" latinLnBrk="0" hangingPunct="1">
        <a:lnSpc>
          <a:spcPts val="3200"/>
        </a:lnSpc>
        <a:spcBef>
          <a:spcPct val="0"/>
        </a:spcBef>
        <a:buNone/>
        <a:defRPr sz="2800" b="0" i="0" kern="1200">
          <a:solidFill>
            <a:schemeClr val="tx2"/>
          </a:solidFill>
          <a:latin typeface="+mj-lt"/>
          <a:ea typeface="+mj-ea"/>
          <a:cs typeface="Museo Sans 700"/>
        </a:defRPr>
      </a:lvl1pPr>
    </p:titleStyle>
    <p:bodyStyle>
      <a:lvl1pPr marL="216000" indent="-216000" algn="l" defTabSz="457200" rtl="0" eaLnBrk="1" latinLnBrk="0" hangingPunct="1">
        <a:lnSpc>
          <a:spcPts val="2300"/>
        </a:lnSpc>
        <a:spcBef>
          <a:spcPts val="0"/>
        </a:spcBef>
        <a:buSzPct val="130000"/>
        <a:buFont typeface="Arial"/>
        <a:buChar char="•"/>
        <a:defRPr sz="1800" b="0" i="0" kern="1200" baseline="0">
          <a:solidFill>
            <a:schemeClr val="tx1"/>
          </a:solidFill>
          <a:latin typeface="+mn-lt"/>
          <a:ea typeface="+mn-ea"/>
          <a:cs typeface="Museo Sans 500"/>
        </a:defRPr>
      </a:lvl1pPr>
      <a:lvl2pPr marL="432000" indent="-216000" algn="l" defTabSz="457200" rtl="0" eaLnBrk="1" latinLnBrk="0" hangingPunct="1">
        <a:lnSpc>
          <a:spcPts val="2300"/>
        </a:lnSpc>
        <a:spcBef>
          <a:spcPts val="0"/>
        </a:spcBef>
        <a:buSzPct val="130000"/>
        <a:buFont typeface="Arial"/>
        <a:buChar char="•"/>
        <a:defRPr sz="1800" b="0" i="0" kern="1200">
          <a:solidFill>
            <a:schemeClr val="tx1"/>
          </a:solidFill>
          <a:latin typeface="+mn-lt"/>
          <a:ea typeface="+mn-ea"/>
          <a:cs typeface="Museo Sans 500"/>
        </a:defRPr>
      </a:lvl2pPr>
      <a:lvl3pPr marL="648000" indent="-216000" algn="l" defTabSz="457200" rtl="0" eaLnBrk="1" latinLnBrk="0" hangingPunct="1">
        <a:lnSpc>
          <a:spcPts val="2300"/>
        </a:lnSpc>
        <a:spcBef>
          <a:spcPts val="0"/>
        </a:spcBef>
        <a:buSzPct val="130000"/>
        <a:buFont typeface="Arial"/>
        <a:buChar char="•"/>
        <a:defRPr sz="1800" b="0" i="0" kern="1200">
          <a:solidFill>
            <a:schemeClr val="tx1"/>
          </a:solidFill>
          <a:latin typeface="+mn-lt"/>
          <a:ea typeface="+mn-ea"/>
          <a:cs typeface="Museo Sans 500"/>
        </a:defRPr>
      </a:lvl3pPr>
      <a:lvl4pPr marL="864000" indent="-216000" algn="l" defTabSz="457200" rtl="0" eaLnBrk="1" latinLnBrk="0" hangingPunct="1">
        <a:lnSpc>
          <a:spcPts val="2300"/>
        </a:lnSpc>
        <a:spcBef>
          <a:spcPts val="0"/>
        </a:spcBef>
        <a:buSzPct val="130000"/>
        <a:buFont typeface="Arial"/>
        <a:buChar char="•"/>
        <a:defRPr sz="1800" b="0" i="0" kern="1200">
          <a:solidFill>
            <a:schemeClr val="tx1"/>
          </a:solidFill>
          <a:latin typeface="+mn-lt"/>
          <a:ea typeface="+mn-ea"/>
          <a:cs typeface="Museo Sans 500"/>
        </a:defRPr>
      </a:lvl4pPr>
      <a:lvl5pPr marL="1080000" indent="-216000" algn="l" defTabSz="457200" rtl="0" eaLnBrk="1" latinLnBrk="0" hangingPunct="1">
        <a:lnSpc>
          <a:spcPts val="2300"/>
        </a:lnSpc>
        <a:spcBef>
          <a:spcPts val="0"/>
        </a:spcBef>
        <a:buSzPct val="130000"/>
        <a:buFont typeface="Arial"/>
        <a:buChar char="•"/>
        <a:defRPr sz="1800" b="0" i="0" kern="1200">
          <a:solidFill>
            <a:schemeClr val="tx1"/>
          </a:solidFill>
          <a:latin typeface="+mn-lt"/>
          <a:ea typeface="+mn-ea"/>
          <a:cs typeface="Museo Sans 50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Stellingen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69135"/>
            <a:ext cx="2620965" cy="1633355"/>
          </a:xfrm>
          <a:prstGeom prst="rect">
            <a:avLst/>
          </a:prstGeom>
        </p:spPr>
      </p:pic>
      <p:sp>
        <p:nvSpPr>
          <p:cNvPr id="7" name="Tijdelijke aanduiding voor inhoud 5"/>
          <p:cNvSpPr txBox="1">
            <a:spLocks/>
          </p:cNvSpPr>
          <p:nvPr/>
        </p:nvSpPr>
        <p:spPr>
          <a:xfrm>
            <a:off x="491525" y="868349"/>
            <a:ext cx="8001212" cy="261394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216000" indent="-216000" algn="l" defTabSz="457200" rtl="0" eaLnBrk="1" latinLnBrk="0" hangingPunct="1">
              <a:lnSpc>
                <a:spcPts val="2300"/>
              </a:lnSpc>
              <a:spcBef>
                <a:spcPts val="0"/>
              </a:spcBef>
              <a:buSzPct val="130000"/>
              <a:buFont typeface="Arial"/>
              <a:buChar char="•"/>
              <a:defRPr sz="1800" b="0" i="0" kern="1200" baseline="0">
                <a:solidFill>
                  <a:schemeClr val="tx1"/>
                </a:solidFill>
                <a:latin typeface="+mn-lt"/>
                <a:ea typeface="+mn-ea"/>
                <a:cs typeface="Museo Sans 500"/>
              </a:defRPr>
            </a:lvl1pPr>
            <a:lvl2pPr marL="432000" indent="-216000" algn="l" defTabSz="457200" rtl="0" eaLnBrk="1" latinLnBrk="0" hangingPunct="1">
              <a:lnSpc>
                <a:spcPts val="2300"/>
              </a:lnSpc>
              <a:spcBef>
                <a:spcPts val="0"/>
              </a:spcBef>
              <a:buSzPct val="130000"/>
              <a:buFont typeface="Arial"/>
              <a:buChar char="•"/>
              <a:defRPr sz="1800" b="0" i="0" kern="1200">
                <a:solidFill>
                  <a:schemeClr val="tx1"/>
                </a:solidFill>
                <a:latin typeface="+mn-lt"/>
                <a:ea typeface="+mn-ea"/>
                <a:cs typeface="Museo Sans 500"/>
              </a:defRPr>
            </a:lvl2pPr>
            <a:lvl3pPr marL="648000" indent="-216000" algn="l" defTabSz="457200" rtl="0" eaLnBrk="1" latinLnBrk="0" hangingPunct="1">
              <a:lnSpc>
                <a:spcPts val="2300"/>
              </a:lnSpc>
              <a:spcBef>
                <a:spcPts val="0"/>
              </a:spcBef>
              <a:buSzPct val="130000"/>
              <a:buFont typeface="Arial"/>
              <a:buChar char="•"/>
              <a:defRPr sz="1800" b="0" i="0" kern="1200">
                <a:solidFill>
                  <a:schemeClr val="tx1"/>
                </a:solidFill>
                <a:latin typeface="+mn-lt"/>
                <a:ea typeface="+mn-ea"/>
                <a:cs typeface="Museo Sans 500"/>
              </a:defRPr>
            </a:lvl3pPr>
            <a:lvl4pPr marL="864000" indent="-216000" algn="l" defTabSz="457200" rtl="0" eaLnBrk="1" latinLnBrk="0" hangingPunct="1">
              <a:lnSpc>
                <a:spcPts val="2300"/>
              </a:lnSpc>
              <a:spcBef>
                <a:spcPts val="0"/>
              </a:spcBef>
              <a:buSzPct val="130000"/>
              <a:buFont typeface="Arial"/>
              <a:buChar char="•"/>
              <a:defRPr sz="1800" b="0" i="0" kern="1200">
                <a:solidFill>
                  <a:schemeClr val="tx1"/>
                </a:solidFill>
                <a:latin typeface="+mn-lt"/>
                <a:ea typeface="+mn-ea"/>
                <a:cs typeface="Museo Sans 500"/>
              </a:defRPr>
            </a:lvl4pPr>
            <a:lvl5pPr marL="1080000" indent="-216000" algn="l" defTabSz="457200" rtl="0" eaLnBrk="1" latinLnBrk="0" hangingPunct="1">
              <a:lnSpc>
                <a:spcPts val="2300"/>
              </a:lnSpc>
              <a:spcBef>
                <a:spcPts val="0"/>
              </a:spcBef>
              <a:buSzPct val="130000"/>
              <a:buFont typeface="Arial"/>
              <a:buChar char="•"/>
              <a:defRPr sz="1800" b="0" i="0" kern="1200">
                <a:solidFill>
                  <a:schemeClr val="tx1"/>
                </a:solidFill>
                <a:latin typeface="+mn-lt"/>
                <a:ea typeface="+mn-ea"/>
                <a:cs typeface="Museo Sans 50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NL" b="1" dirty="0"/>
              <a:t>Het is een zegen dat er geen </a:t>
            </a:r>
            <a:r>
              <a:rPr lang="nl-NL" b="1" dirty="0" err="1"/>
              <a:t>Waterschapsfonds</a:t>
            </a:r>
            <a:r>
              <a:rPr lang="nl-NL" b="1" dirty="0"/>
              <a:t> is en het belastingstelsel van de waterschappen zich de afgelopen decennia positief ontwikkeld </a:t>
            </a:r>
            <a:r>
              <a:rPr lang="nl-NL" b="1" dirty="0" smtClean="0"/>
              <a:t>heeft (</a:t>
            </a:r>
            <a:r>
              <a:rPr lang="nl-NL" b="1" dirty="0" err="1" smtClean="0"/>
              <a:t>Havekes</a:t>
            </a:r>
            <a:r>
              <a:rPr lang="nl-NL" b="1" dirty="0" smtClean="0"/>
              <a:t>)</a:t>
            </a:r>
          </a:p>
          <a:p>
            <a:pPr marL="0" indent="0">
              <a:buNone/>
            </a:pPr>
            <a:endParaRPr lang="nl-NL" b="1" dirty="0" smtClean="0"/>
          </a:p>
          <a:p>
            <a:r>
              <a:rPr lang="nl-NL" b="1" dirty="0"/>
              <a:t>Om gemeenten in een gelijke uitgangspositie te brengen is bij verdeling algemene uitkering volledige verevening van de belastingcapaciteit noodzakelijk, ook al leidt dat tot grote verschillen in lokale </a:t>
            </a:r>
            <a:r>
              <a:rPr lang="nl-NL" b="1" dirty="0" smtClean="0"/>
              <a:t>lastendruk (Van </a:t>
            </a:r>
            <a:r>
              <a:rPr lang="nl-NL" b="1" dirty="0" err="1" smtClean="0"/>
              <a:t>Nijendaal</a:t>
            </a:r>
            <a:r>
              <a:rPr lang="nl-NL" b="1" dirty="0" smtClean="0"/>
              <a:t>)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26852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Stellingen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69135"/>
            <a:ext cx="2620965" cy="1633355"/>
          </a:xfrm>
          <a:prstGeom prst="rect">
            <a:avLst/>
          </a:prstGeom>
        </p:spPr>
      </p:pic>
      <p:sp>
        <p:nvSpPr>
          <p:cNvPr id="7" name="Tijdelijke aanduiding voor inhoud 5"/>
          <p:cNvSpPr txBox="1">
            <a:spLocks/>
          </p:cNvSpPr>
          <p:nvPr/>
        </p:nvSpPr>
        <p:spPr>
          <a:xfrm>
            <a:off x="491525" y="868349"/>
            <a:ext cx="8001212" cy="261394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216000" indent="-216000" algn="l" defTabSz="457200" rtl="0" eaLnBrk="1" latinLnBrk="0" hangingPunct="1">
              <a:lnSpc>
                <a:spcPts val="2300"/>
              </a:lnSpc>
              <a:spcBef>
                <a:spcPts val="0"/>
              </a:spcBef>
              <a:buSzPct val="130000"/>
              <a:buFont typeface="Arial"/>
              <a:buChar char="•"/>
              <a:defRPr sz="1800" b="0" i="0" kern="1200" baseline="0">
                <a:solidFill>
                  <a:schemeClr val="tx1"/>
                </a:solidFill>
                <a:latin typeface="+mn-lt"/>
                <a:ea typeface="+mn-ea"/>
                <a:cs typeface="Museo Sans 500"/>
              </a:defRPr>
            </a:lvl1pPr>
            <a:lvl2pPr marL="432000" indent="-216000" algn="l" defTabSz="457200" rtl="0" eaLnBrk="1" latinLnBrk="0" hangingPunct="1">
              <a:lnSpc>
                <a:spcPts val="2300"/>
              </a:lnSpc>
              <a:spcBef>
                <a:spcPts val="0"/>
              </a:spcBef>
              <a:buSzPct val="130000"/>
              <a:buFont typeface="Arial"/>
              <a:buChar char="•"/>
              <a:defRPr sz="1800" b="0" i="0" kern="1200">
                <a:solidFill>
                  <a:schemeClr val="tx1"/>
                </a:solidFill>
                <a:latin typeface="+mn-lt"/>
                <a:ea typeface="+mn-ea"/>
                <a:cs typeface="Museo Sans 500"/>
              </a:defRPr>
            </a:lvl2pPr>
            <a:lvl3pPr marL="648000" indent="-216000" algn="l" defTabSz="457200" rtl="0" eaLnBrk="1" latinLnBrk="0" hangingPunct="1">
              <a:lnSpc>
                <a:spcPts val="2300"/>
              </a:lnSpc>
              <a:spcBef>
                <a:spcPts val="0"/>
              </a:spcBef>
              <a:buSzPct val="130000"/>
              <a:buFont typeface="Arial"/>
              <a:buChar char="•"/>
              <a:defRPr sz="1800" b="0" i="0" kern="1200">
                <a:solidFill>
                  <a:schemeClr val="tx1"/>
                </a:solidFill>
                <a:latin typeface="+mn-lt"/>
                <a:ea typeface="+mn-ea"/>
                <a:cs typeface="Museo Sans 500"/>
              </a:defRPr>
            </a:lvl3pPr>
            <a:lvl4pPr marL="864000" indent="-216000" algn="l" defTabSz="457200" rtl="0" eaLnBrk="1" latinLnBrk="0" hangingPunct="1">
              <a:lnSpc>
                <a:spcPts val="2300"/>
              </a:lnSpc>
              <a:spcBef>
                <a:spcPts val="0"/>
              </a:spcBef>
              <a:buSzPct val="130000"/>
              <a:buFont typeface="Arial"/>
              <a:buChar char="•"/>
              <a:defRPr sz="1800" b="0" i="0" kern="1200">
                <a:solidFill>
                  <a:schemeClr val="tx1"/>
                </a:solidFill>
                <a:latin typeface="+mn-lt"/>
                <a:ea typeface="+mn-ea"/>
                <a:cs typeface="Museo Sans 500"/>
              </a:defRPr>
            </a:lvl4pPr>
            <a:lvl5pPr marL="1080000" indent="-216000" algn="l" defTabSz="457200" rtl="0" eaLnBrk="1" latinLnBrk="0" hangingPunct="1">
              <a:lnSpc>
                <a:spcPts val="2300"/>
              </a:lnSpc>
              <a:spcBef>
                <a:spcPts val="0"/>
              </a:spcBef>
              <a:buSzPct val="130000"/>
              <a:buFont typeface="Arial"/>
              <a:buChar char="•"/>
              <a:defRPr sz="1800" b="0" i="0" kern="1200">
                <a:solidFill>
                  <a:schemeClr val="tx1"/>
                </a:solidFill>
                <a:latin typeface="+mn-lt"/>
                <a:ea typeface="+mn-ea"/>
                <a:cs typeface="Museo Sans 50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NL" b="1" dirty="0"/>
              <a:t>Een belastingschuif van rijksbelastingen naar lokale belastingen vergroot op zich niet de lokale </a:t>
            </a:r>
            <a:r>
              <a:rPr lang="nl-NL" b="1" dirty="0" smtClean="0"/>
              <a:t>autonomie (Monsma)</a:t>
            </a:r>
            <a:endParaRPr lang="en-US" dirty="0"/>
          </a:p>
          <a:p>
            <a:pPr marL="0" indent="0">
              <a:buNone/>
            </a:pPr>
            <a:endParaRPr lang="nl-NL" b="1" dirty="0" smtClean="0"/>
          </a:p>
        </p:txBody>
      </p:sp>
    </p:spTree>
    <p:extLst>
      <p:ext uri="{BB962C8B-B14F-4D97-AF65-F5344CB8AC3E}">
        <p14:creationId xmlns:p14="http://schemas.microsoft.com/office/powerpoint/2010/main" val="2146978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Stellingen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69135"/>
            <a:ext cx="2620965" cy="1633355"/>
          </a:xfrm>
          <a:prstGeom prst="rect">
            <a:avLst/>
          </a:prstGeom>
        </p:spPr>
      </p:pic>
      <p:sp>
        <p:nvSpPr>
          <p:cNvPr id="7" name="Tijdelijke aanduiding voor inhoud 5"/>
          <p:cNvSpPr txBox="1">
            <a:spLocks/>
          </p:cNvSpPr>
          <p:nvPr/>
        </p:nvSpPr>
        <p:spPr>
          <a:xfrm>
            <a:off x="491525" y="868349"/>
            <a:ext cx="8001212" cy="261394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216000" indent="-216000" algn="l" defTabSz="457200" rtl="0" eaLnBrk="1" latinLnBrk="0" hangingPunct="1">
              <a:lnSpc>
                <a:spcPts val="2300"/>
              </a:lnSpc>
              <a:spcBef>
                <a:spcPts val="0"/>
              </a:spcBef>
              <a:buSzPct val="130000"/>
              <a:buFont typeface="Arial"/>
              <a:buChar char="•"/>
              <a:defRPr sz="1800" b="0" i="0" kern="1200" baseline="0">
                <a:solidFill>
                  <a:schemeClr val="tx1"/>
                </a:solidFill>
                <a:latin typeface="+mn-lt"/>
                <a:ea typeface="+mn-ea"/>
                <a:cs typeface="Museo Sans 500"/>
              </a:defRPr>
            </a:lvl1pPr>
            <a:lvl2pPr marL="432000" indent="-216000" algn="l" defTabSz="457200" rtl="0" eaLnBrk="1" latinLnBrk="0" hangingPunct="1">
              <a:lnSpc>
                <a:spcPts val="2300"/>
              </a:lnSpc>
              <a:spcBef>
                <a:spcPts val="0"/>
              </a:spcBef>
              <a:buSzPct val="130000"/>
              <a:buFont typeface="Arial"/>
              <a:buChar char="•"/>
              <a:defRPr sz="1800" b="0" i="0" kern="1200">
                <a:solidFill>
                  <a:schemeClr val="tx1"/>
                </a:solidFill>
                <a:latin typeface="+mn-lt"/>
                <a:ea typeface="+mn-ea"/>
                <a:cs typeface="Museo Sans 500"/>
              </a:defRPr>
            </a:lvl2pPr>
            <a:lvl3pPr marL="648000" indent="-216000" algn="l" defTabSz="457200" rtl="0" eaLnBrk="1" latinLnBrk="0" hangingPunct="1">
              <a:lnSpc>
                <a:spcPts val="2300"/>
              </a:lnSpc>
              <a:spcBef>
                <a:spcPts val="0"/>
              </a:spcBef>
              <a:buSzPct val="130000"/>
              <a:buFont typeface="Arial"/>
              <a:buChar char="•"/>
              <a:defRPr sz="1800" b="0" i="0" kern="1200">
                <a:solidFill>
                  <a:schemeClr val="tx1"/>
                </a:solidFill>
                <a:latin typeface="+mn-lt"/>
                <a:ea typeface="+mn-ea"/>
                <a:cs typeface="Museo Sans 500"/>
              </a:defRPr>
            </a:lvl3pPr>
            <a:lvl4pPr marL="864000" indent="-216000" algn="l" defTabSz="457200" rtl="0" eaLnBrk="1" latinLnBrk="0" hangingPunct="1">
              <a:lnSpc>
                <a:spcPts val="2300"/>
              </a:lnSpc>
              <a:spcBef>
                <a:spcPts val="0"/>
              </a:spcBef>
              <a:buSzPct val="130000"/>
              <a:buFont typeface="Arial"/>
              <a:buChar char="•"/>
              <a:defRPr sz="1800" b="0" i="0" kern="1200">
                <a:solidFill>
                  <a:schemeClr val="tx1"/>
                </a:solidFill>
                <a:latin typeface="+mn-lt"/>
                <a:ea typeface="+mn-ea"/>
                <a:cs typeface="Museo Sans 500"/>
              </a:defRPr>
            </a:lvl4pPr>
            <a:lvl5pPr marL="1080000" indent="-216000" algn="l" defTabSz="457200" rtl="0" eaLnBrk="1" latinLnBrk="0" hangingPunct="1">
              <a:lnSpc>
                <a:spcPts val="2300"/>
              </a:lnSpc>
              <a:spcBef>
                <a:spcPts val="0"/>
              </a:spcBef>
              <a:buSzPct val="130000"/>
              <a:buFont typeface="Arial"/>
              <a:buChar char="•"/>
              <a:defRPr sz="1800" b="0" i="0" kern="1200">
                <a:solidFill>
                  <a:schemeClr val="tx1"/>
                </a:solidFill>
                <a:latin typeface="+mn-lt"/>
                <a:ea typeface="+mn-ea"/>
                <a:cs typeface="Museo Sans 50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NL" b="1" dirty="0"/>
              <a:t>Herinvoering van de OZB van gebruikers van woningen, gekoppeld aan uitdunning van het oerwoud aan verplichte OZB-vrijstellingen, is een beter idee dan invoering van een </a:t>
            </a:r>
            <a:r>
              <a:rPr lang="nl-NL" b="1" dirty="0" smtClean="0"/>
              <a:t>ingezetenenbelasting (Monsma)</a:t>
            </a:r>
          </a:p>
        </p:txBody>
      </p:sp>
    </p:spTree>
    <p:extLst>
      <p:ext uri="{BB962C8B-B14F-4D97-AF65-F5344CB8AC3E}">
        <p14:creationId xmlns:p14="http://schemas.microsoft.com/office/powerpoint/2010/main" val="1924623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Stellingen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69135"/>
            <a:ext cx="2620965" cy="1633355"/>
          </a:xfrm>
          <a:prstGeom prst="rect">
            <a:avLst/>
          </a:prstGeom>
        </p:spPr>
      </p:pic>
      <p:sp>
        <p:nvSpPr>
          <p:cNvPr id="7" name="Tijdelijke aanduiding voor inhoud 5"/>
          <p:cNvSpPr txBox="1">
            <a:spLocks/>
          </p:cNvSpPr>
          <p:nvPr/>
        </p:nvSpPr>
        <p:spPr>
          <a:xfrm>
            <a:off x="491525" y="868349"/>
            <a:ext cx="8001212" cy="261394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216000" indent="-216000" algn="l" defTabSz="457200" rtl="0" eaLnBrk="1" latinLnBrk="0" hangingPunct="1">
              <a:lnSpc>
                <a:spcPts val="2300"/>
              </a:lnSpc>
              <a:spcBef>
                <a:spcPts val="0"/>
              </a:spcBef>
              <a:buSzPct val="130000"/>
              <a:buFont typeface="Arial"/>
              <a:buChar char="•"/>
              <a:defRPr sz="1800" b="0" i="0" kern="1200" baseline="0">
                <a:solidFill>
                  <a:schemeClr val="tx1"/>
                </a:solidFill>
                <a:latin typeface="+mn-lt"/>
                <a:ea typeface="+mn-ea"/>
                <a:cs typeface="Museo Sans 500"/>
              </a:defRPr>
            </a:lvl1pPr>
            <a:lvl2pPr marL="432000" indent="-216000" algn="l" defTabSz="457200" rtl="0" eaLnBrk="1" latinLnBrk="0" hangingPunct="1">
              <a:lnSpc>
                <a:spcPts val="2300"/>
              </a:lnSpc>
              <a:spcBef>
                <a:spcPts val="0"/>
              </a:spcBef>
              <a:buSzPct val="130000"/>
              <a:buFont typeface="Arial"/>
              <a:buChar char="•"/>
              <a:defRPr sz="1800" b="0" i="0" kern="1200">
                <a:solidFill>
                  <a:schemeClr val="tx1"/>
                </a:solidFill>
                <a:latin typeface="+mn-lt"/>
                <a:ea typeface="+mn-ea"/>
                <a:cs typeface="Museo Sans 500"/>
              </a:defRPr>
            </a:lvl2pPr>
            <a:lvl3pPr marL="648000" indent="-216000" algn="l" defTabSz="457200" rtl="0" eaLnBrk="1" latinLnBrk="0" hangingPunct="1">
              <a:lnSpc>
                <a:spcPts val="2300"/>
              </a:lnSpc>
              <a:spcBef>
                <a:spcPts val="0"/>
              </a:spcBef>
              <a:buSzPct val="130000"/>
              <a:buFont typeface="Arial"/>
              <a:buChar char="•"/>
              <a:defRPr sz="1800" b="0" i="0" kern="1200">
                <a:solidFill>
                  <a:schemeClr val="tx1"/>
                </a:solidFill>
                <a:latin typeface="+mn-lt"/>
                <a:ea typeface="+mn-ea"/>
                <a:cs typeface="Museo Sans 500"/>
              </a:defRPr>
            </a:lvl3pPr>
            <a:lvl4pPr marL="864000" indent="-216000" algn="l" defTabSz="457200" rtl="0" eaLnBrk="1" latinLnBrk="0" hangingPunct="1">
              <a:lnSpc>
                <a:spcPts val="2300"/>
              </a:lnSpc>
              <a:spcBef>
                <a:spcPts val="0"/>
              </a:spcBef>
              <a:buSzPct val="130000"/>
              <a:buFont typeface="Arial"/>
              <a:buChar char="•"/>
              <a:defRPr sz="1800" b="0" i="0" kern="1200">
                <a:solidFill>
                  <a:schemeClr val="tx1"/>
                </a:solidFill>
                <a:latin typeface="+mn-lt"/>
                <a:ea typeface="+mn-ea"/>
                <a:cs typeface="Museo Sans 500"/>
              </a:defRPr>
            </a:lvl4pPr>
            <a:lvl5pPr marL="1080000" indent="-216000" algn="l" defTabSz="457200" rtl="0" eaLnBrk="1" latinLnBrk="0" hangingPunct="1">
              <a:lnSpc>
                <a:spcPts val="2300"/>
              </a:lnSpc>
              <a:spcBef>
                <a:spcPts val="0"/>
              </a:spcBef>
              <a:buSzPct val="130000"/>
              <a:buFont typeface="Arial"/>
              <a:buChar char="•"/>
              <a:defRPr sz="1800" b="0" i="0" kern="1200">
                <a:solidFill>
                  <a:schemeClr val="tx1"/>
                </a:solidFill>
                <a:latin typeface="+mn-lt"/>
                <a:ea typeface="+mn-ea"/>
                <a:cs typeface="Museo Sans 50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NL" b="1" dirty="0"/>
              <a:t>Het belastingstelsel van de waterschappen mag een exportproduct zijn, maar behoeft als het water zelf regulier onderhoud, waarbij geleerd kan worden van internationale “best (of “bad”) </a:t>
            </a:r>
            <a:r>
              <a:rPr lang="nl-NL" b="1" dirty="0" err="1"/>
              <a:t>practices</a:t>
            </a:r>
            <a:r>
              <a:rPr lang="nl-NL" b="1" dirty="0" smtClean="0"/>
              <a:t>” (</a:t>
            </a:r>
            <a:r>
              <a:rPr lang="nl-NL" b="1" dirty="0" err="1" smtClean="0"/>
              <a:t>Havekes</a:t>
            </a:r>
            <a:r>
              <a:rPr lang="nl-NL" b="1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929501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Stellingen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69135"/>
            <a:ext cx="2620965" cy="1633355"/>
          </a:xfrm>
          <a:prstGeom prst="rect">
            <a:avLst/>
          </a:prstGeom>
        </p:spPr>
      </p:pic>
      <p:sp>
        <p:nvSpPr>
          <p:cNvPr id="7" name="Tijdelijke aanduiding voor inhoud 5"/>
          <p:cNvSpPr txBox="1">
            <a:spLocks/>
          </p:cNvSpPr>
          <p:nvPr/>
        </p:nvSpPr>
        <p:spPr>
          <a:xfrm>
            <a:off x="491525" y="868349"/>
            <a:ext cx="8001212" cy="261394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216000" indent="-216000" algn="l" defTabSz="457200" rtl="0" eaLnBrk="1" latinLnBrk="0" hangingPunct="1">
              <a:lnSpc>
                <a:spcPts val="2300"/>
              </a:lnSpc>
              <a:spcBef>
                <a:spcPts val="0"/>
              </a:spcBef>
              <a:buSzPct val="130000"/>
              <a:buFont typeface="Arial"/>
              <a:buChar char="•"/>
              <a:defRPr sz="1800" b="0" i="0" kern="1200" baseline="0">
                <a:solidFill>
                  <a:schemeClr val="tx1"/>
                </a:solidFill>
                <a:latin typeface="+mn-lt"/>
                <a:ea typeface="+mn-ea"/>
                <a:cs typeface="Museo Sans 500"/>
              </a:defRPr>
            </a:lvl1pPr>
            <a:lvl2pPr marL="432000" indent="-216000" algn="l" defTabSz="457200" rtl="0" eaLnBrk="1" latinLnBrk="0" hangingPunct="1">
              <a:lnSpc>
                <a:spcPts val="2300"/>
              </a:lnSpc>
              <a:spcBef>
                <a:spcPts val="0"/>
              </a:spcBef>
              <a:buSzPct val="130000"/>
              <a:buFont typeface="Arial"/>
              <a:buChar char="•"/>
              <a:defRPr sz="1800" b="0" i="0" kern="1200">
                <a:solidFill>
                  <a:schemeClr val="tx1"/>
                </a:solidFill>
                <a:latin typeface="+mn-lt"/>
                <a:ea typeface="+mn-ea"/>
                <a:cs typeface="Museo Sans 500"/>
              </a:defRPr>
            </a:lvl2pPr>
            <a:lvl3pPr marL="648000" indent="-216000" algn="l" defTabSz="457200" rtl="0" eaLnBrk="1" latinLnBrk="0" hangingPunct="1">
              <a:lnSpc>
                <a:spcPts val="2300"/>
              </a:lnSpc>
              <a:spcBef>
                <a:spcPts val="0"/>
              </a:spcBef>
              <a:buSzPct val="130000"/>
              <a:buFont typeface="Arial"/>
              <a:buChar char="•"/>
              <a:defRPr sz="1800" b="0" i="0" kern="1200">
                <a:solidFill>
                  <a:schemeClr val="tx1"/>
                </a:solidFill>
                <a:latin typeface="+mn-lt"/>
                <a:ea typeface="+mn-ea"/>
                <a:cs typeface="Museo Sans 500"/>
              </a:defRPr>
            </a:lvl3pPr>
            <a:lvl4pPr marL="864000" indent="-216000" algn="l" defTabSz="457200" rtl="0" eaLnBrk="1" latinLnBrk="0" hangingPunct="1">
              <a:lnSpc>
                <a:spcPts val="2300"/>
              </a:lnSpc>
              <a:spcBef>
                <a:spcPts val="0"/>
              </a:spcBef>
              <a:buSzPct val="130000"/>
              <a:buFont typeface="Arial"/>
              <a:buChar char="•"/>
              <a:defRPr sz="1800" b="0" i="0" kern="1200">
                <a:solidFill>
                  <a:schemeClr val="tx1"/>
                </a:solidFill>
                <a:latin typeface="+mn-lt"/>
                <a:ea typeface="+mn-ea"/>
                <a:cs typeface="Museo Sans 500"/>
              </a:defRPr>
            </a:lvl4pPr>
            <a:lvl5pPr marL="1080000" indent="-216000" algn="l" defTabSz="457200" rtl="0" eaLnBrk="1" latinLnBrk="0" hangingPunct="1">
              <a:lnSpc>
                <a:spcPts val="2300"/>
              </a:lnSpc>
              <a:spcBef>
                <a:spcPts val="0"/>
              </a:spcBef>
              <a:buSzPct val="130000"/>
              <a:buFont typeface="Arial"/>
              <a:buChar char="•"/>
              <a:defRPr sz="1800" b="0" i="0" kern="1200">
                <a:solidFill>
                  <a:schemeClr val="tx1"/>
                </a:solidFill>
                <a:latin typeface="+mn-lt"/>
                <a:ea typeface="+mn-ea"/>
                <a:cs typeface="Museo Sans 50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NL" b="1" dirty="0"/>
              <a:t>Overheveling van taken sociaal domein naar gemeentefonds is geen argument om lokaal belastinggebied uit te breiden, </a:t>
            </a:r>
            <a:r>
              <a:rPr lang="nl-NL" b="1" dirty="0" smtClean="0"/>
              <a:t>integendeel (Van </a:t>
            </a:r>
            <a:r>
              <a:rPr lang="nl-NL" b="1" dirty="0" err="1" smtClean="0"/>
              <a:t>Nijendaal</a:t>
            </a:r>
            <a:r>
              <a:rPr lang="nl-NL" b="1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730748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Stellingen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69135"/>
            <a:ext cx="2620965" cy="1633355"/>
          </a:xfrm>
          <a:prstGeom prst="rect">
            <a:avLst/>
          </a:prstGeom>
        </p:spPr>
      </p:pic>
      <p:sp>
        <p:nvSpPr>
          <p:cNvPr id="7" name="Tijdelijke aanduiding voor inhoud 5"/>
          <p:cNvSpPr txBox="1">
            <a:spLocks/>
          </p:cNvSpPr>
          <p:nvPr/>
        </p:nvSpPr>
        <p:spPr>
          <a:xfrm>
            <a:off x="491525" y="868349"/>
            <a:ext cx="8001212" cy="261394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216000" indent="-216000" algn="l" defTabSz="457200" rtl="0" eaLnBrk="1" latinLnBrk="0" hangingPunct="1">
              <a:lnSpc>
                <a:spcPts val="2300"/>
              </a:lnSpc>
              <a:spcBef>
                <a:spcPts val="0"/>
              </a:spcBef>
              <a:buSzPct val="130000"/>
              <a:buFont typeface="Arial"/>
              <a:buChar char="•"/>
              <a:defRPr sz="1800" b="0" i="0" kern="1200" baseline="0">
                <a:solidFill>
                  <a:schemeClr val="tx1"/>
                </a:solidFill>
                <a:latin typeface="+mn-lt"/>
                <a:ea typeface="+mn-ea"/>
                <a:cs typeface="Museo Sans 500"/>
              </a:defRPr>
            </a:lvl1pPr>
            <a:lvl2pPr marL="432000" indent="-216000" algn="l" defTabSz="457200" rtl="0" eaLnBrk="1" latinLnBrk="0" hangingPunct="1">
              <a:lnSpc>
                <a:spcPts val="2300"/>
              </a:lnSpc>
              <a:spcBef>
                <a:spcPts val="0"/>
              </a:spcBef>
              <a:buSzPct val="130000"/>
              <a:buFont typeface="Arial"/>
              <a:buChar char="•"/>
              <a:defRPr sz="1800" b="0" i="0" kern="1200">
                <a:solidFill>
                  <a:schemeClr val="tx1"/>
                </a:solidFill>
                <a:latin typeface="+mn-lt"/>
                <a:ea typeface="+mn-ea"/>
                <a:cs typeface="Museo Sans 500"/>
              </a:defRPr>
            </a:lvl2pPr>
            <a:lvl3pPr marL="648000" indent="-216000" algn="l" defTabSz="457200" rtl="0" eaLnBrk="1" latinLnBrk="0" hangingPunct="1">
              <a:lnSpc>
                <a:spcPts val="2300"/>
              </a:lnSpc>
              <a:spcBef>
                <a:spcPts val="0"/>
              </a:spcBef>
              <a:buSzPct val="130000"/>
              <a:buFont typeface="Arial"/>
              <a:buChar char="•"/>
              <a:defRPr sz="1800" b="0" i="0" kern="1200">
                <a:solidFill>
                  <a:schemeClr val="tx1"/>
                </a:solidFill>
                <a:latin typeface="+mn-lt"/>
                <a:ea typeface="+mn-ea"/>
                <a:cs typeface="Museo Sans 500"/>
              </a:defRPr>
            </a:lvl3pPr>
            <a:lvl4pPr marL="864000" indent="-216000" algn="l" defTabSz="457200" rtl="0" eaLnBrk="1" latinLnBrk="0" hangingPunct="1">
              <a:lnSpc>
                <a:spcPts val="2300"/>
              </a:lnSpc>
              <a:spcBef>
                <a:spcPts val="0"/>
              </a:spcBef>
              <a:buSzPct val="130000"/>
              <a:buFont typeface="Arial"/>
              <a:buChar char="•"/>
              <a:defRPr sz="1800" b="0" i="0" kern="1200">
                <a:solidFill>
                  <a:schemeClr val="tx1"/>
                </a:solidFill>
                <a:latin typeface="+mn-lt"/>
                <a:ea typeface="+mn-ea"/>
                <a:cs typeface="Museo Sans 500"/>
              </a:defRPr>
            </a:lvl4pPr>
            <a:lvl5pPr marL="1080000" indent="-216000" algn="l" defTabSz="457200" rtl="0" eaLnBrk="1" latinLnBrk="0" hangingPunct="1">
              <a:lnSpc>
                <a:spcPts val="2300"/>
              </a:lnSpc>
              <a:spcBef>
                <a:spcPts val="0"/>
              </a:spcBef>
              <a:buSzPct val="130000"/>
              <a:buFont typeface="Arial"/>
              <a:buChar char="•"/>
              <a:defRPr sz="1800" b="0" i="0" kern="1200">
                <a:solidFill>
                  <a:schemeClr val="tx1"/>
                </a:solidFill>
                <a:latin typeface="+mn-lt"/>
                <a:ea typeface="+mn-ea"/>
                <a:cs typeface="Museo Sans 50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NL" b="1" dirty="0"/>
              <a:t>Voor een goede spreiding van lasten zijn naast grotere lokale belastingen zoals de OZB ook kleinere heffingen met andere grondslagen </a:t>
            </a:r>
            <a:r>
              <a:rPr lang="nl-NL" b="1" dirty="0" smtClean="0"/>
              <a:t>nodig (Monsma)</a:t>
            </a:r>
          </a:p>
        </p:txBody>
      </p:sp>
    </p:spTree>
    <p:extLst>
      <p:ext uri="{BB962C8B-B14F-4D97-AF65-F5344CB8AC3E}">
        <p14:creationId xmlns:p14="http://schemas.microsoft.com/office/powerpoint/2010/main" val="2956543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rasmus_Corporate_B_EN_v1">
  <a:themeElements>
    <a:clrScheme name="EUR_ESL">
      <a:dk1>
        <a:srgbClr val="002328"/>
      </a:dk1>
      <a:lt1>
        <a:sysClr val="window" lastClr="FFFFFF"/>
      </a:lt1>
      <a:dk2>
        <a:srgbClr val="BC0436"/>
      </a:dk2>
      <a:lt2>
        <a:srgbClr val="9C9C9C"/>
      </a:lt2>
      <a:accent1>
        <a:srgbClr val="801A99"/>
      </a:accent1>
      <a:accent2>
        <a:srgbClr val="00B4D2"/>
      </a:accent2>
      <a:accent3>
        <a:srgbClr val="00A22E"/>
      </a:accent3>
      <a:accent4>
        <a:srgbClr val="FFD700"/>
      </a:accent4>
      <a:accent5>
        <a:srgbClr val="FF9E00"/>
      </a:accent5>
      <a:accent6>
        <a:srgbClr val="BC0436"/>
      </a:accent6>
      <a:hlink>
        <a:srgbClr val="000000"/>
      </a:hlink>
      <a:folHlink>
        <a:srgbClr val="000000"/>
      </a:folHlink>
    </a:clrScheme>
    <a:fontScheme name="Erasmus_500-700">
      <a:majorFont>
        <a:latin typeface="Museo Sans 700"/>
        <a:ea typeface=""/>
        <a:cs typeface=""/>
      </a:majorFont>
      <a:minorFont>
        <a:latin typeface="Museo Sans 500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EUR_Presentatie_EN_c18" id="{FD8D1029-CB13-4100-895A-1AA2E69923BF}" vid="{DD9A6744-DE44-48A6-94A7-D1B4C4E70B5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Erasmus_ESL_template_169_ENG</Template>
  <TotalTime>137</TotalTime>
  <Words>196</Words>
  <Application>Microsoft Office PowerPoint</Application>
  <PresentationFormat>On-screen Show (16:9)</PresentationFormat>
  <Paragraphs>14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Museo Sans 100</vt:lpstr>
      <vt:lpstr>Museo Sans 500</vt:lpstr>
      <vt:lpstr>Museo Sans 700</vt:lpstr>
      <vt:lpstr>Museo Sans 900</vt:lpstr>
      <vt:lpstr>Erasmus_Corporate_B_EN_v1</vt:lpstr>
      <vt:lpstr>Stellingen</vt:lpstr>
      <vt:lpstr>Stellingen</vt:lpstr>
      <vt:lpstr>Stellingen</vt:lpstr>
      <vt:lpstr>Stellingen</vt:lpstr>
      <vt:lpstr>Stellingen</vt:lpstr>
      <vt:lpstr>Stellingen</vt:lpstr>
    </vt:vector>
  </TitlesOfParts>
  <Manager/>
  <Company>EUR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Claire Coumans</dc:creator>
  <cp:keywords/>
  <dc:description>ESL presentation 16:9_x000d_version 2.0 - June 2015_x000d_Design: Fabrique_x000d_Template: Ton Persoon</dc:description>
  <cp:lastModifiedBy>R.H. Kastelein</cp:lastModifiedBy>
  <cp:revision>23</cp:revision>
  <cp:lastPrinted>2019-12-03T11:10:46Z</cp:lastPrinted>
  <dcterms:created xsi:type="dcterms:W3CDTF">2018-08-14T14:24:02Z</dcterms:created>
  <dcterms:modified xsi:type="dcterms:W3CDTF">2019-12-03T11:10:50Z</dcterms:modified>
  <cp:category/>
</cp:coreProperties>
</file>