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45"/>
  </p:notesMasterIdLst>
  <p:handoutMasterIdLst>
    <p:handoutMasterId r:id="rId46"/>
  </p:handoutMasterIdLst>
  <p:sldIdLst>
    <p:sldId id="260" r:id="rId6"/>
    <p:sldId id="267" r:id="rId7"/>
    <p:sldId id="261" r:id="rId8"/>
    <p:sldId id="262" r:id="rId9"/>
    <p:sldId id="263" r:id="rId10"/>
    <p:sldId id="264" r:id="rId11"/>
    <p:sldId id="265" r:id="rId12"/>
    <p:sldId id="285" r:id="rId13"/>
    <p:sldId id="266" r:id="rId14"/>
    <p:sldId id="269" r:id="rId15"/>
    <p:sldId id="286" r:id="rId16"/>
    <p:sldId id="277" r:id="rId17"/>
    <p:sldId id="270" r:id="rId18"/>
    <p:sldId id="271" r:id="rId19"/>
    <p:sldId id="272" r:id="rId20"/>
    <p:sldId id="297" r:id="rId21"/>
    <p:sldId id="273" r:id="rId22"/>
    <p:sldId id="291" r:id="rId23"/>
    <p:sldId id="292" r:id="rId24"/>
    <p:sldId id="274" r:id="rId25"/>
    <p:sldId id="293" r:id="rId26"/>
    <p:sldId id="294" r:id="rId27"/>
    <p:sldId id="295" r:id="rId28"/>
    <p:sldId id="296" r:id="rId29"/>
    <p:sldId id="275" r:id="rId30"/>
    <p:sldId id="276" r:id="rId31"/>
    <p:sldId id="287" r:id="rId32"/>
    <p:sldId id="278" r:id="rId33"/>
    <p:sldId id="298" r:id="rId34"/>
    <p:sldId id="299" r:id="rId35"/>
    <p:sldId id="279" r:id="rId36"/>
    <p:sldId id="280" r:id="rId37"/>
    <p:sldId id="281" r:id="rId38"/>
    <p:sldId id="282" r:id="rId39"/>
    <p:sldId id="288" r:id="rId40"/>
    <p:sldId id="284" r:id="rId41"/>
    <p:sldId id="300" r:id="rId42"/>
    <p:sldId id="289" r:id="rId43"/>
    <p:sldId id="290" r:id="rId44"/>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07657-D747-4BA3-ACD5-5AA3C5823320}" v="20" dt="2023-03-07T13:46:35.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097" autoAdjust="0"/>
  </p:normalViewPr>
  <p:slideViewPr>
    <p:cSldViewPr snapToGrid="0" snapToObjects="1">
      <p:cViewPr varScale="1">
        <p:scale>
          <a:sx n="110" d="100"/>
          <a:sy n="110" d="100"/>
        </p:scale>
        <p:origin x="1680" y="96"/>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eki Lauw" userId="b3baf0a0-12e1-4ea5-8988-fba257e2170a" providerId="ADAL" clId="{C9007657-D747-4BA3-ACD5-5AA3C5823320}"/>
    <pc:docChg chg="undo custSel modSld">
      <pc:chgData name="Loeki Lauw" userId="b3baf0a0-12e1-4ea5-8988-fba257e2170a" providerId="ADAL" clId="{C9007657-D747-4BA3-ACD5-5AA3C5823320}" dt="2023-03-07T13:46:34.150" v="121" actId="20577"/>
      <pc:docMkLst>
        <pc:docMk/>
      </pc:docMkLst>
      <pc:sldChg chg="modSp mod">
        <pc:chgData name="Loeki Lauw" userId="b3baf0a0-12e1-4ea5-8988-fba257e2170a" providerId="ADAL" clId="{C9007657-D747-4BA3-ACD5-5AA3C5823320}" dt="2023-03-03T13:40:41.335" v="68" actId="404"/>
        <pc:sldMkLst>
          <pc:docMk/>
          <pc:sldMk cId="1008099494" sldId="261"/>
        </pc:sldMkLst>
        <pc:graphicFrameChg chg="modGraphic">
          <ac:chgData name="Loeki Lauw" userId="b3baf0a0-12e1-4ea5-8988-fba257e2170a" providerId="ADAL" clId="{C9007657-D747-4BA3-ACD5-5AA3C5823320}" dt="2023-03-03T13:40:41.335" v="68" actId="404"/>
          <ac:graphicFrameMkLst>
            <pc:docMk/>
            <pc:sldMk cId="1008099494" sldId="261"/>
            <ac:graphicFrameMk id="4" creationId="{931F1C53-358C-ABF2-C678-4A7C93C5FB49}"/>
          </ac:graphicFrameMkLst>
        </pc:graphicFrameChg>
      </pc:sldChg>
      <pc:sldChg chg="modSp">
        <pc:chgData name="Loeki Lauw" userId="b3baf0a0-12e1-4ea5-8988-fba257e2170a" providerId="ADAL" clId="{C9007657-D747-4BA3-ACD5-5AA3C5823320}" dt="2023-03-07T13:46:34.150" v="121" actId="20577"/>
        <pc:sldMkLst>
          <pc:docMk/>
          <pc:sldMk cId="2674687653" sldId="263"/>
        </pc:sldMkLst>
        <pc:graphicFrameChg chg="mod">
          <ac:chgData name="Loeki Lauw" userId="b3baf0a0-12e1-4ea5-8988-fba257e2170a" providerId="ADAL" clId="{C9007657-D747-4BA3-ACD5-5AA3C5823320}" dt="2023-03-07T13:46:34.150" v="121" actId="20577"/>
          <ac:graphicFrameMkLst>
            <pc:docMk/>
            <pc:sldMk cId="2674687653" sldId="263"/>
            <ac:graphicFrameMk id="4" creationId="{C9FE8CFF-82D2-F9D9-D101-89FB17FF60B2}"/>
          </ac:graphicFrameMkLst>
        </pc:graphicFrameChg>
      </pc:sldChg>
      <pc:sldChg chg="modSp mod">
        <pc:chgData name="Loeki Lauw" userId="b3baf0a0-12e1-4ea5-8988-fba257e2170a" providerId="ADAL" clId="{C9007657-D747-4BA3-ACD5-5AA3C5823320}" dt="2023-03-03T13:43:21.966" v="72" actId="20577"/>
        <pc:sldMkLst>
          <pc:docMk/>
          <pc:sldMk cId="772869819" sldId="265"/>
        </pc:sldMkLst>
        <pc:spChg chg="mod">
          <ac:chgData name="Loeki Lauw" userId="b3baf0a0-12e1-4ea5-8988-fba257e2170a" providerId="ADAL" clId="{C9007657-D747-4BA3-ACD5-5AA3C5823320}" dt="2023-03-03T13:43:21.966" v="72" actId="20577"/>
          <ac:spMkLst>
            <pc:docMk/>
            <pc:sldMk cId="772869819" sldId="265"/>
            <ac:spMk id="3" creationId="{B91F6B40-72F4-4021-3E73-20A642F2036E}"/>
          </ac:spMkLst>
        </pc:spChg>
      </pc:sldChg>
      <pc:sldChg chg="modSp mod">
        <pc:chgData name="Loeki Lauw" userId="b3baf0a0-12e1-4ea5-8988-fba257e2170a" providerId="ADAL" clId="{C9007657-D747-4BA3-ACD5-5AA3C5823320}" dt="2023-03-03T13:51:38.272" v="73" actId="20577"/>
        <pc:sldMkLst>
          <pc:docMk/>
          <pc:sldMk cId="627796502" sldId="270"/>
        </pc:sldMkLst>
        <pc:spChg chg="mod">
          <ac:chgData name="Loeki Lauw" userId="b3baf0a0-12e1-4ea5-8988-fba257e2170a" providerId="ADAL" clId="{C9007657-D747-4BA3-ACD5-5AA3C5823320}" dt="2023-03-03T13:51:38.272" v="73" actId="20577"/>
          <ac:spMkLst>
            <pc:docMk/>
            <pc:sldMk cId="627796502" sldId="270"/>
            <ac:spMk id="3" creationId="{3DE25FFB-BF2F-3412-E892-1DA459CC4E8E}"/>
          </ac:spMkLst>
        </pc:spChg>
      </pc:sldChg>
      <pc:sldChg chg="modSp mod">
        <pc:chgData name="Loeki Lauw" userId="b3baf0a0-12e1-4ea5-8988-fba257e2170a" providerId="ADAL" clId="{C9007657-D747-4BA3-ACD5-5AA3C5823320}" dt="2023-03-03T13:19:27.341" v="62" actId="2711"/>
        <pc:sldMkLst>
          <pc:docMk/>
          <pc:sldMk cId="952271988" sldId="272"/>
        </pc:sldMkLst>
        <pc:graphicFrameChg chg="modGraphic">
          <ac:chgData name="Loeki Lauw" userId="b3baf0a0-12e1-4ea5-8988-fba257e2170a" providerId="ADAL" clId="{C9007657-D747-4BA3-ACD5-5AA3C5823320}" dt="2023-03-03T13:19:27.341" v="62" actId="2711"/>
          <ac:graphicFrameMkLst>
            <pc:docMk/>
            <pc:sldMk cId="952271988" sldId="272"/>
            <ac:graphicFrameMk id="6" creationId="{5F726575-AC9B-6B82-DB3D-EE5E256544C4}"/>
          </ac:graphicFrameMkLst>
        </pc:graphicFrameChg>
      </pc:sldChg>
      <pc:sldChg chg="modSp mod modAnim">
        <pc:chgData name="Loeki Lauw" userId="b3baf0a0-12e1-4ea5-8988-fba257e2170a" providerId="ADAL" clId="{C9007657-D747-4BA3-ACD5-5AA3C5823320}" dt="2023-03-03T13:56:35.047" v="75"/>
        <pc:sldMkLst>
          <pc:docMk/>
          <pc:sldMk cId="989352847" sldId="273"/>
        </pc:sldMkLst>
        <pc:spChg chg="mod">
          <ac:chgData name="Loeki Lauw" userId="b3baf0a0-12e1-4ea5-8988-fba257e2170a" providerId="ADAL" clId="{C9007657-D747-4BA3-ACD5-5AA3C5823320}" dt="2023-03-03T13:01:27.755" v="8" actId="1076"/>
          <ac:spMkLst>
            <pc:docMk/>
            <pc:sldMk cId="989352847" sldId="273"/>
            <ac:spMk id="6" creationId="{B44F6E0B-1F33-317E-97F2-5177D592F540}"/>
          </ac:spMkLst>
        </pc:spChg>
        <pc:picChg chg="mod">
          <ac:chgData name="Loeki Lauw" userId="b3baf0a0-12e1-4ea5-8988-fba257e2170a" providerId="ADAL" clId="{C9007657-D747-4BA3-ACD5-5AA3C5823320}" dt="2023-03-03T13:01:27.755" v="8" actId="1076"/>
          <ac:picMkLst>
            <pc:docMk/>
            <pc:sldMk cId="989352847" sldId="273"/>
            <ac:picMk id="4" creationId="{EA57EAE2-8E30-399F-4B5B-8350367B8957}"/>
          </ac:picMkLst>
        </pc:picChg>
      </pc:sldChg>
      <pc:sldChg chg="modSp mod">
        <pc:chgData name="Loeki Lauw" userId="b3baf0a0-12e1-4ea5-8988-fba257e2170a" providerId="ADAL" clId="{C9007657-D747-4BA3-ACD5-5AA3C5823320}" dt="2023-03-03T13:19:05.584" v="60" actId="2711"/>
        <pc:sldMkLst>
          <pc:docMk/>
          <pc:sldMk cId="3924845027" sldId="276"/>
        </pc:sldMkLst>
        <pc:graphicFrameChg chg="modGraphic">
          <ac:chgData name="Loeki Lauw" userId="b3baf0a0-12e1-4ea5-8988-fba257e2170a" providerId="ADAL" clId="{C9007657-D747-4BA3-ACD5-5AA3C5823320}" dt="2023-03-03T13:19:05.584" v="60" actId="2711"/>
          <ac:graphicFrameMkLst>
            <pc:docMk/>
            <pc:sldMk cId="3924845027" sldId="276"/>
            <ac:graphicFrameMk id="4" creationId="{B7964307-5BD8-56CE-5BA6-0754F53471A8}"/>
          </ac:graphicFrameMkLst>
        </pc:graphicFrameChg>
      </pc:sldChg>
      <pc:sldChg chg="modSp mod">
        <pc:chgData name="Loeki Lauw" userId="b3baf0a0-12e1-4ea5-8988-fba257e2170a" providerId="ADAL" clId="{C9007657-D747-4BA3-ACD5-5AA3C5823320}" dt="2023-03-03T14:08:36.406" v="91" actId="20577"/>
        <pc:sldMkLst>
          <pc:docMk/>
          <pc:sldMk cId="3674796680" sldId="281"/>
        </pc:sldMkLst>
        <pc:spChg chg="mod">
          <ac:chgData name="Loeki Lauw" userId="b3baf0a0-12e1-4ea5-8988-fba257e2170a" providerId="ADAL" clId="{C9007657-D747-4BA3-ACD5-5AA3C5823320}" dt="2023-03-03T14:08:36.406" v="91" actId="20577"/>
          <ac:spMkLst>
            <pc:docMk/>
            <pc:sldMk cId="3674796680" sldId="281"/>
            <ac:spMk id="3" creationId="{3DE25FFB-BF2F-3412-E892-1DA459CC4E8E}"/>
          </ac:spMkLst>
        </pc:spChg>
      </pc:sldChg>
      <pc:sldChg chg="modSp mod">
        <pc:chgData name="Loeki Lauw" userId="b3baf0a0-12e1-4ea5-8988-fba257e2170a" providerId="ADAL" clId="{C9007657-D747-4BA3-ACD5-5AA3C5823320}" dt="2023-03-03T14:13:12.509" v="106" actId="20577"/>
        <pc:sldMkLst>
          <pc:docMk/>
          <pc:sldMk cId="3135845146" sldId="284"/>
        </pc:sldMkLst>
        <pc:spChg chg="mod">
          <ac:chgData name="Loeki Lauw" userId="b3baf0a0-12e1-4ea5-8988-fba257e2170a" providerId="ADAL" clId="{C9007657-D747-4BA3-ACD5-5AA3C5823320}" dt="2023-03-03T14:13:12.509" v="106" actId="20577"/>
          <ac:spMkLst>
            <pc:docMk/>
            <pc:sldMk cId="3135845146" sldId="284"/>
            <ac:spMk id="11" creationId="{3D80E187-E5FC-AE1D-B90E-F4149F1416FB}"/>
          </ac:spMkLst>
        </pc:spChg>
      </pc:sldChg>
      <pc:sldChg chg="modSp mod">
        <pc:chgData name="Loeki Lauw" userId="b3baf0a0-12e1-4ea5-8988-fba257e2170a" providerId="ADAL" clId="{C9007657-D747-4BA3-ACD5-5AA3C5823320}" dt="2023-03-03T13:02:48.514" v="13" actId="404"/>
        <pc:sldMkLst>
          <pc:docMk/>
          <pc:sldMk cId="1252314734" sldId="287"/>
        </pc:sldMkLst>
        <pc:spChg chg="mod">
          <ac:chgData name="Loeki Lauw" userId="b3baf0a0-12e1-4ea5-8988-fba257e2170a" providerId="ADAL" clId="{C9007657-D747-4BA3-ACD5-5AA3C5823320}" dt="2023-03-03T13:02:48.514" v="13" actId="404"/>
          <ac:spMkLst>
            <pc:docMk/>
            <pc:sldMk cId="1252314734" sldId="287"/>
            <ac:spMk id="3" creationId="{ED28343F-53BB-EA40-F26F-1FBC59CE44CA}"/>
          </ac:spMkLst>
        </pc:spChg>
      </pc:sldChg>
      <pc:sldChg chg="modSp mod">
        <pc:chgData name="Loeki Lauw" userId="b3baf0a0-12e1-4ea5-8988-fba257e2170a" providerId="ADAL" clId="{C9007657-D747-4BA3-ACD5-5AA3C5823320}" dt="2023-03-03T13:03:38.759" v="21" actId="5793"/>
        <pc:sldMkLst>
          <pc:docMk/>
          <pc:sldMk cId="1207951603" sldId="289"/>
        </pc:sldMkLst>
        <pc:graphicFrameChg chg="mod modGraphic">
          <ac:chgData name="Loeki Lauw" userId="b3baf0a0-12e1-4ea5-8988-fba257e2170a" providerId="ADAL" clId="{C9007657-D747-4BA3-ACD5-5AA3C5823320}" dt="2023-03-03T13:03:38.759" v="21" actId="5793"/>
          <ac:graphicFrameMkLst>
            <pc:docMk/>
            <pc:sldMk cId="1207951603" sldId="289"/>
            <ac:graphicFrameMk id="7" creationId="{CC3F677F-26C8-FD87-4132-A97C021DCA8C}"/>
          </ac:graphicFrameMkLst>
        </pc:graphicFrameChg>
      </pc:sldChg>
      <pc:sldChg chg="modSp mod">
        <pc:chgData name="Loeki Lauw" userId="b3baf0a0-12e1-4ea5-8988-fba257e2170a" providerId="ADAL" clId="{C9007657-D747-4BA3-ACD5-5AA3C5823320}" dt="2023-03-03T13:04:22.700" v="58" actId="20577"/>
        <pc:sldMkLst>
          <pc:docMk/>
          <pc:sldMk cId="3694104658" sldId="290"/>
        </pc:sldMkLst>
        <pc:spChg chg="mod">
          <ac:chgData name="Loeki Lauw" userId="b3baf0a0-12e1-4ea5-8988-fba257e2170a" providerId="ADAL" clId="{C9007657-D747-4BA3-ACD5-5AA3C5823320}" dt="2023-03-03T13:04:22.700" v="58" actId="20577"/>
          <ac:spMkLst>
            <pc:docMk/>
            <pc:sldMk cId="3694104658" sldId="290"/>
            <ac:spMk id="2" creationId="{F62989CD-C97E-F0F5-1432-0D528CC374EB}"/>
          </ac:spMkLst>
        </pc:spChg>
        <pc:spChg chg="mod">
          <ac:chgData name="Loeki Lauw" userId="b3baf0a0-12e1-4ea5-8988-fba257e2170a" providerId="ADAL" clId="{C9007657-D747-4BA3-ACD5-5AA3C5823320}" dt="2023-03-03T13:03:54.693" v="22" actId="14100"/>
          <ac:spMkLst>
            <pc:docMk/>
            <pc:sldMk cId="3694104658" sldId="290"/>
            <ac:spMk id="3" creationId="{41E2DEA0-97C0-BF67-3351-CF8E13CB7058}"/>
          </ac:spMkLst>
        </pc:spChg>
      </pc:sldChg>
      <pc:sldChg chg="modAnim">
        <pc:chgData name="Loeki Lauw" userId="b3baf0a0-12e1-4ea5-8988-fba257e2170a" providerId="ADAL" clId="{C9007657-D747-4BA3-ACD5-5AA3C5823320}" dt="2023-03-03T13:57:19.715" v="77"/>
        <pc:sldMkLst>
          <pc:docMk/>
          <pc:sldMk cId="2537039429" sldId="291"/>
        </pc:sldMkLst>
      </pc:sldChg>
      <pc:sldChg chg="modSp mod">
        <pc:chgData name="Loeki Lauw" userId="b3baf0a0-12e1-4ea5-8988-fba257e2170a" providerId="ADAL" clId="{C9007657-D747-4BA3-ACD5-5AA3C5823320}" dt="2023-03-03T13:01:56.103" v="10" actId="1076"/>
        <pc:sldMkLst>
          <pc:docMk/>
          <pc:sldMk cId="911646281" sldId="295"/>
        </pc:sldMkLst>
        <pc:spChg chg="mod">
          <ac:chgData name="Loeki Lauw" userId="b3baf0a0-12e1-4ea5-8988-fba257e2170a" providerId="ADAL" clId="{C9007657-D747-4BA3-ACD5-5AA3C5823320}" dt="2023-03-03T13:01:56.103" v="10" actId="1076"/>
          <ac:spMkLst>
            <pc:docMk/>
            <pc:sldMk cId="911646281" sldId="295"/>
            <ac:spMk id="9" creationId="{5E9F9478-FD09-5F8F-4D63-92CFDC2E4609}"/>
          </ac:spMkLst>
        </pc:spChg>
      </pc:sldChg>
      <pc:sldChg chg="modSp mod">
        <pc:chgData name="Loeki Lauw" userId="b3baf0a0-12e1-4ea5-8988-fba257e2170a" providerId="ADAL" clId="{C9007657-D747-4BA3-ACD5-5AA3C5823320}" dt="2023-03-03T14:02:38.316" v="78" actId="1076"/>
        <pc:sldMkLst>
          <pc:docMk/>
          <pc:sldMk cId="452415232" sldId="296"/>
        </pc:sldMkLst>
        <pc:picChg chg="mod">
          <ac:chgData name="Loeki Lauw" userId="b3baf0a0-12e1-4ea5-8988-fba257e2170a" providerId="ADAL" clId="{C9007657-D747-4BA3-ACD5-5AA3C5823320}" dt="2023-03-03T14:02:38.316" v="78" actId="1076"/>
          <ac:picMkLst>
            <pc:docMk/>
            <pc:sldMk cId="452415232" sldId="296"/>
            <ac:picMk id="4" creationId="{35672B7F-E509-B763-2203-2677CE71F9B1}"/>
          </ac:picMkLst>
        </pc:picChg>
      </pc:sldChg>
      <pc:sldChg chg="modSp mod">
        <pc:chgData name="Loeki Lauw" userId="b3baf0a0-12e1-4ea5-8988-fba257e2170a" providerId="ADAL" clId="{C9007657-D747-4BA3-ACD5-5AA3C5823320}" dt="2023-03-03T13:19:42.330" v="64" actId="2711"/>
        <pc:sldMkLst>
          <pc:docMk/>
          <pc:sldMk cId="1483304082" sldId="297"/>
        </pc:sldMkLst>
        <pc:graphicFrameChg chg="modGraphic">
          <ac:chgData name="Loeki Lauw" userId="b3baf0a0-12e1-4ea5-8988-fba257e2170a" providerId="ADAL" clId="{C9007657-D747-4BA3-ACD5-5AA3C5823320}" dt="2023-03-03T13:19:42.330" v="64" actId="2711"/>
          <ac:graphicFrameMkLst>
            <pc:docMk/>
            <pc:sldMk cId="1483304082" sldId="297"/>
            <ac:graphicFrameMk id="6" creationId="{5F726575-AC9B-6B82-DB3D-EE5E256544C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custT="1">
        <dgm:style>
          <a:lnRef idx="1">
            <a:schemeClr val="accent6"/>
          </a:lnRef>
          <a:fillRef idx="3">
            <a:schemeClr val="accent6"/>
          </a:fillRef>
          <a:effectRef idx="2">
            <a:schemeClr val="accent6"/>
          </a:effectRef>
          <a:fontRef idx="minor">
            <a:schemeClr val="lt1"/>
          </a:fontRef>
        </dgm:style>
      </dgm:prSet>
      <dgm:spPr/>
      <dgm:t>
        <a:bodyPr/>
        <a:lstStyle/>
        <a:p>
          <a:r>
            <a:rPr lang="en-US" sz="2800"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tyle>
          <a:lnRef idx="1">
            <a:schemeClr val="accent5"/>
          </a:lnRef>
          <a:fillRef idx="3">
            <a:schemeClr val="accent5"/>
          </a:fillRef>
          <a:effectRef idx="2">
            <a:schemeClr val="accent5"/>
          </a:effectRef>
          <a:fontRef idx="minor">
            <a:schemeClr val="lt1"/>
          </a:fontRef>
        </dgm:style>
      </dgm:prSet>
      <dgm:spPr/>
      <dgm:t>
        <a:bodyPr/>
        <a:lstStyle/>
        <a:p>
          <a:endParaRPr lang="en-US"/>
        </a:p>
      </dgm:t>
    </dgm:pt>
    <dgm:pt modelId="{93454598-4FBF-4EA5-9DCF-C186E42938ED}">
      <dgm:prSet phldrT="[Tekst]" custT="1"/>
      <dgm:spPr/>
      <dgm:t>
        <a:bodyPr/>
        <a:lstStyle/>
        <a:p>
          <a:r>
            <a:rPr lang="en-US" sz="2000" dirty="0"/>
            <a:t>Minor</a:t>
          </a:r>
          <a:endParaRPr lang="en-US" sz="2400" dirty="0"/>
        </a:p>
      </dgm:t>
    </dgm:pt>
    <dgm:pt modelId="{3C51DC1F-7192-4135-BDC2-D1D23F5314D7}" type="parTrans" cxnId="{EDC95F7C-238B-4E42-83F4-07A4A7C688ED}">
      <dgm:prSet/>
      <dgm:spPr/>
      <dgm:t>
        <a:bodyPr/>
        <a:lstStyle/>
        <a:p>
          <a:endParaRPr lang="en-US"/>
        </a:p>
      </dgm:t>
    </dgm:pt>
    <dgm:pt modelId="{A615DCAE-DB64-43E6-A723-C1FC8F0DD731}" type="sibTrans" cxnId="{EDC95F7C-238B-4E42-83F4-07A4A7C688ED}">
      <dgm:prSet/>
      <dgm:spPr/>
      <dgm:t>
        <a:bodyPr/>
        <a:lstStyle/>
        <a:p>
          <a:endParaRPr lang="en-US"/>
        </a:p>
      </dgm:t>
    </dgm:pt>
    <dgm:pt modelId="{7B77DB20-973E-41C8-992E-CC40D809DF6F}">
      <dgm:prSet phldrT="[Tekst]" custT="1">
        <dgm:style>
          <a:lnRef idx="1">
            <a:schemeClr val="accent2"/>
          </a:lnRef>
          <a:fillRef idx="3">
            <a:schemeClr val="accent2"/>
          </a:fillRef>
          <a:effectRef idx="2">
            <a:schemeClr val="accent2"/>
          </a:effectRef>
          <a:fontRef idx="minor">
            <a:schemeClr val="lt1"/>
          </a:fontRef>
        </dgm:style>
      </dgm:prSet>
      <dgm:spPr/>
      <dgm:t>
        <a:bodyPr/>
        <a:lstStyle/>
        <a:p>
          <a:r>
            <a:rPr lang="en-US" sz="2400"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tyle>
          <a:lnRef idx="1">
            <a:schemeClr val="accent5"/>
          </a:lnRef>
          <a:fillRef idx="3">
            <a:schemeClr val="accent5"/>
          </a:fillRef>
          <a:effectRef idx="2">
            <a:schemeClr val="accent5"/>
          </a:effectRef>
          <a:fontRef idx="minor">
            <a:schemeClr val="lt1"/>
          </a:fontRef>
        </dgm:style>
      </dgm:prSet>
      <dgm:spPr/>
      <dgm:t>
        <a:bodyPr/>
        <a:lstStyle/>
        <a:p>
          <a:endParaRPr lang="en-US"/>
        </a:p>
      </dgm:t>
    </dgm:pt>
    <dgm:pt modelId="{70911230-C3E8-42F2-8733-9A6952129F91}">
      <dgm:prSet phldrT="[Tekst]" custT="1"/>
      <dgm:spPr/>
      <dgm:t>
        <a:bodyPr/>
        <a:lstStyle/>
        <a:p>
          <a:r>
            <a:rPr lang="en-US" sz="2000" dirty="0"/>
            <a:t>Elective</a:t>
          </a:r>
        </a:p>
      </dgm:t>
    </dgm:pt>
    <dgm:pt modelId="{04670962-0462-4EC2-BBC0-4BC0B7E78AC6}" type="parTrans" cxnId="{5988F925-4CD9-40CF-B51D-7F5920F91310}">
      <dgm:prSet/>
      <dgm:spPr/>
      <dgm:t>
        <a:bodyPr/>
        <a:lstStyle/>
        <a:p>
          <a:endParaRPr lang="en-US"/>
        </a:p>
      </dgm:t>
    </dgm:pt>
    <dgm:pt modelId="{0F43D610-CDF8-4014-A70A-B40FEBB90DDD}" type="sibTrans" cxnId="{5988F925-4CD9-40CF-B51D-7F5920F91310}">
      <dgm:prSet/>
      <dgm:spPr/>
      <dgm:t>
        <a:bodyPr/>
        <a:lstStyle/>
        <a:p>
          <a:endParaRPr lang="en-US"/>
        </a:p>
      </dgm:t>
    </dgm:pt>
    <dgm:pt modelId="{4C8CB2CD-D4BA-47E0-93E2-20E32BB60B65}">
      <dgm:prSet phldrT="[Teks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tyle>
          <a:lnRef idx="1">
            <a:schemeClr val="accent5"/>
          </a:lnRef>
          <a:fillRef idx="3">
            <a:schemeClr val="accent5"/>
          </a:fillRef>
          <a:effectRef idx="2">
            <a:schemeClr val="accent5"/>
          </a:effectRef>
          <a:fontRef idx="minor">
            <a:schemeClr val="lt1"/>
          </a:fontRef>
        </dgm:style>
      </dgm:prSet>
      <dgm:spPr/>
      <dgm:t>
        <a:bodyPr/>
        <a:lstStyle/>
        <a:p>
          <a:endParaRPr lang="en-US"/>
        </a:p>
      </dgm:t>
    </dgm:pt>
    <dgm:pt modelId="{839F79BF-92E8-4E38-BC33-26D0EBCCEF3B}">
      <dgm:prSet phldrT="[Tekst]" custT="1"/>
      <dgm:spPr/>
      <dgm:t>
        <a:bodyPr/>
        <a:lstStyle/>
        <a:p>
          <a:r>
            <a:rPr lang="en-US" sz="2000" dirty="0"/>
            <a:t>Specialization</a:t>
          </a:r>
          <a:endParaRPr lang="en-US" sz="2400" dirty="0"/>
        </a:p>
      </dgm:t>
    </dgm:pt>
    <dgm:pt modelId="{0348CF21-7D0C-4417-9286-9F0B60D994B8}" type="parTrans" cxnId="{E8F36807-2E93-4A49-A41B-908CBE497B24}">
      <dgm:prSet/>
      <dgm:spPr/>
      <dgm:t>
        <a:bodyPr/>
        <a:lstStyle/>
        <a:p>
          <a:endParaRPr lang="en-US"/>
        </a:p>
      </dgm:t>
    </dgm:pt>
    <dgm:pt modelId="{063B279B-73C8-47DA-A07A-C476DD7B0557}" type="sibTrans" cxnId="{E8F36807-2E93-4A49-A41B-908CBE497B24}">
      <dgm:prSet/>
      <dgm:spPr/>
      <dgm:t>
        <a:bodyPr/>
        <a:lstStyle/>
        <a:p>
          <a:endParaRPr lang="en-US"/>
        </a:p>
      </dgm:t>
    </dgm:pt>
    <dgm:pt modelId="{517AF951-1561-464E-BEAB-018688D796A6}">
      <dgm:prSet phldrT="[Tekst]" custT="1">
        <dgm:style>
          <a:lnRef idx="1">
            <a:schemeClr val="dk1"/>
          </a:lnRef>
          <a:fillRef idx="3">
            <a:schemeClr val="dk1"/>
          </a:fillRef>
          <a:effectRef idx="2">
            <a:schemeClr val="dk1"/>
          </a:effectRef>
          <a:fontRef idx="minor">
            <a:schemeClr val="lt1"/>
          </a:fontRef>
        </dgm:style>
      </dgm:prSet>
      <dgm:spPr/>
      <dgm:t>
        <a:bodyPr/>
        <a:lstStyle/>
        <a:p>
          <a:r>
            <a:rPr lang="en-US" sz="2800"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DB426E95-8908-48D4-8B60-28E0D722D012}">
      <dgm:prSet custT="1"/>
      <dgm:spPr/>
      <dgm:t>
        <a:bodyPr/>
        <a:lstStyle/>
        <a:p>
          <a:r>
            <a:rPr lang="en-US" sz="2000" dirty="0"/>
            <a:t>Bachelor thesis</a:t>
          </a:r>
          <a:endParaRPr lang="en-US" sz="2400" dirty="0"/>
        </a:p>
      </dgm:t>
    </dgm:pt>
    <dgm:pt modelId="{85EAA662-99C0-4CB7-B581-D91872DEE9FA}" type="parTrans" cxnId="{3A6BBA32-086C-47C7-9DAE-183613888897}">
      <dgm:prSet/>
      <dgm:spPr/>
      <dgm:t>
        <a:bodyPr/>
        <a:lstStyle/>
        <a:p>
          <a:endParaRPr lang="en-US"/>
        </a:p>
      </dgm:t>
    </dgm:pt>
    <dgm:pt modelId="{EC761E41-87B7-41E0-9759-6AF992795EF0}" type="sibTrans" cxnId="{3A6BBA32-086C-47C7-9DAE-183613888897}">
      <dgm:prSet/>
      <dgm:spPr/>
      <dgm:t>
        <a:bodyPr/>
        <a:lstStyle/>
        <a:p>
          <a:endParaRPr lang="en-US"/>
        </a:p>
      </dgm:t>
    </dgm:pt>
    <dgm:pt modelId="{5BA28089-BE31-4B9F-8194-AC54BA151CD6}" type="pres">
      <dgm:prSet presAssocID="{B976DF23-D741-44E4-B9EC-87B83F4B6279}" presName="diagram" presStyleCnt="0">
        <dgm:presLayoutVars>
          <dgm:dir/>
          <dgm:resizeHandles val="exact"/>
        </dgm:presLayoutVars>
      </dgm:prSet>
      <dgm:spPr/>
    </dgm:pt>
    <dgm:pt modelId="{37531AD7-EA23-4B83-A5FD-B25B571F6D1C}" type="pres">
      <dgm:prSet presAssocID="{6D0093D9-A0CC-4E53-BC57-48681988B3AF}" presName="node" presStyleLbl="node1" presStyleIdx="0" presStyleCnt="4">
        <dgm:presLayoutVars>
          <dgm:bulletEnabled val="1"/>
        </dgm:presLayoutVars>
      </dgm:prSet>
      <dgm:spPr/>
    </dgm:pt>
    <dgm:pt modelId="{12F3574D-D17F-4063-B492-2A8E748D63F8}" type="pres">
      <dgm:prSet presAssocID="{B85B7143-B7AF-4580-8872-609166F52E15}" presName="sibTrans" presStyleLbl="sibTrans2D1" presStyleIdx="0" presStyleCnt="3"/>
      <dgm:spPr/>
    </dgm:pt>
    <dgm:pt modelId="{94553257-CB5A-4106-A6D0-DB5C79CE487A}" type="pres">
      <dgm:prSet presAssocID="{B85B7143-B7AF-4580-8872-609166F52E15}" presName="connectorText" presStyleLbl="sibTrans2D1" presStyleIdx="0" presStyleCnt="3"/>
      <dgm:spPr/>
    </dgm:pt>
    <dgm:pt modelId="{E8CF933D-BF99-4446-971F-B44F5592D5B6}" type="pres">
      <dgm:prSet presAssocID="{7B77DB20-973E-41C8-992E-CC40D809DF6F}" presName="node" presStyleLbl="node1" presStyleIdx="1" presStyleCnt="4">
        <dgm:presLayoutVars>
          <dgm:bulletEnabled val="1"/>
        </dgm:presLayoutVars>
      </dgm:prSet>
      <dgm:spPr/>
    </dgm:pt>
    <dgm:pt modelId="{8082D992-77A4-4D52-A089-67D1EA3D6BAC}" type="pres">
      <dgm:prSet presAssocID="{249B02E0-FA1F-4C86-852D-138ABE86E74A}" presName="sibTrans" presStyleLbl="sibTrans2D1" presStyleIdx="1" presStyleCnt="3"/>
      <dgm:spPr/>
    </dgm:pt>
    <dgm:pt modelId="{656DD088-BAB4-493B-87B4-0C84AD139FE0}" type="pres">
      <dgm:prSet presAssocID="{249B02E0-FA1F-4C86-852D-138ABE86E74A}" presName="connectorText" presStyleLbl="sibTrans2D1" presStyleIdx="1" presStyleCnt="3"/>
      <dgm:spPr/>
    </dgm:pt>
    <dgm:pt modelId="{55104DFF-2B23-4B08-8D37-24F25608C75A}" type="pres">
      <dgm:prSet presAssocID="{4C8CB2CD-D4BA-47E0-93E2-20E32BB60B65}" presName="node" presStyleLbl="node1" presStyleIdx="2" presStyleCnt="4">
        <dgm:presLayoutVars>
          <dgm:bulletEnabled val="1"/>
        </dgm:presLayoutVars>
      </dgm:prSet>
      <dgm:spPr/>
    </dgm:pt>
    <dgm:pt modelId="{35B0251E-4F54-48BF-B98D-637BCDD154AD}" type="pres">
      <dgm:prSet presAssocID="{5CA81B33-E17E-4229-8836-E3CED9C3193E}" presName="sibTrans" presStyleLbl="sibTrans2D1" presStyleIdx="2" presStyleCnt="3"/>
      <dgm:spPr/>
    </dgm:pt>
    <dgm:pt modelId="{F31B0A60-8081-4A77-A99E-56C324718966}" type="pres">
      <dgm:prSet presAssocID="{5CA81B33-E17E-4229-8836-E3CED9C3193E}" presName="connectorText" presStyleLbl="sibTrans2D1" presStyleIdx="2" presStyleCnt="3"/>
      <dgm:spPr/>
    </dgm:pt>
    <dgm:pt modelId="{C01C6C76-BEB4-4464-B6A0-F2093A3418D2}" type="pres">
      <dgm:prSet presAssocID="{517AF951-1561-464E-BEAB-018688D796A6}" presName="node" presStyleLbl="node1" presStyleIdx="3" presStyleCnt="4">
        <dgm:presLayoutVars>
          <dgm:bulletEnabled val="1"/>
        </dgm:presLayoutVars>
      </dgm:prSet>
      <dgm:spPr/>
    </dgm:pt>
  </dgm:ptLst>
  <dgm:cxnLst>
    <dgm:cxn modelId="{458AE803-1FD0-436D-BDC4-E0262A3C10DD}" type="presOf" srcId="{5CA81B33-E17E-4229-8836-E3CED9C3193E}" destId="{35B0251E-4F54-48BF-B98D-637BCDD154AD}" srcOrd="0" destOrd="0" presId="urn:microsoft.com/office/officeart/2005/8/layout/process5"/>
    <dgm:cxn modelId="{9CDC6505-702B-4C8B-A33C-C82ED279D7B6}" srcId="{B976DF23-D741-44E4-B9EC-87B83F4B6279}" destId="{7B77DB20-973E-41C8-992E-CC40D809DF6F}" srcOrd="1" destOrd="0" parTransId="{428CCD89-7ACA-4567-B3F0-767459BED654}" sibTransId="{249B02E0-FA1F-4C86-852D-138ABE86E74A}"/>
    <dgm:cxn modelId="{E8F36807-2E93-4A49-A41B-908CBE497B24}" srcId="{4C8CB2CD-D4BA-47E0-93E2-20E32BB60B65}" destId="{839F79BF-92E8-4E38-BC33-26D0EBCCEF3B}" srcOrd="0" destOrd="0" parTransId="{0348CF21-7D0C-4417-9286-9F0B60D994B8}" sibTransId="{063B279B-73C8-47DA-A07A-C476DD7B0557}"/>
    <dgm:cxn modelId="{82D83308-7194-4EF3-9979-15F8C40E4E5E}" type="presOf" srcId="{839F79BF-92E8-4E38-BC33-26D0EBCCEF3B}" destId="{55104DFF-2B23-4B08-8D37-24F25608C75A}" srcOrd="0" destOrd="1" presId="urn:microsoft.com/office/officeart/2005/8/layout/process5"/>
    <dgm:cxn modelId="{50F63F15-AC2C-457C-ACB8-3EF75395BE5F}" type="presOf" srcId="{B85B7143-B7AF-4580-8872-609166F52E15}" destId="{12F3574D-D17F-4063-B492-2A8E748D63F8}" srcOrd="0" destOrd="0" presId="urn:microsoft.com/office/officeart/2005/8/layout/process5"/>
    <dgm:cxn modelId="{DE505916-7B27-44B7-A6B5-D616D0526AE6}" srcId="{B976DF23-D741-44E4-B9EC-87B83F4B6279}" destId="{517AF951-1561-464E-BEAB-018688D796A6}" srcOrd="3" destOrd="0" parTransId="{703FC242-3CA4-4F5A-A7B5-859AD93FFDD3}" sibTransId="{B8E29CEE-753C-49AD-937D-1EA97BC91D30}"/>
    <dgm:cxn modelId="{FB113019-37D1-4789-A61B-596515F3C2A8}" type="presOf" srcId="{517AF951-1561-464E-BEAB-018688D796A6}" destId="{C01C6C76-BEB4-4464-B6A0-F2093A3418D2}" srcOrd="0" destOrd="0" presId="urn:microsoft.com/office/officeart/2005/8/layout/process5"/>
    <dgm:cxn modelId="{33A68820-A2D1-4C8B-BBC5-19F02EA4B23F}" type="presOf" srcId="{4C8CB2CD-D4BA-47E0-93E2-20E32BB60B65}" destId="{55104DFF-2B23-4B08-8D37-24F25608C75A}" srcOrd="0" destOrd="0" presId="urn:microsoft.com/office/officeart/2005/8/layout/process5"/>
    <dgm:cxn modelId="{BFD55C25-5D75-4EF0-A915-E81337586480}" type="presOf" srcId="{70911230-C3E8-42F2-8733-9A6952129F91}" destId="{E8CF933D-BF99-4446-971F-B44F5592D5B6}" srcOrd="0" destOrd="1" presId="urn:microsoft.com/office/officeart/2005/8/layout/process5"/>
    <dgm:cxn modelId="{5988F925-4CD9-40CF-B51D-7F5920F91310}" srcId="{7B77DB20-973E-41C8-992E-CC40D809DF6F}" destId="{70911230-C3E8-42F2-8733-9A6952129F91}" srcOrd="0" destOrd="0" parTransId="{04670962-0462-4EC2-BBC0-4BC0B7E78AC6}" sibTransId="{0F43D610-CDF8-4014-A70A-B40FEBB90DDD}"/>
    <dgm:cxn modelId="{11B25C2C-7F7C-4319-AF0C-CA36B0F5AD8E}" type="presOf" srcId="{249B02E0-FA1F-4C86-852D-138ABE86E74A}" destId="{656DD088-BAB4-493B-87B4-0C84AD139FE0}" srcOrd="1" destOrd="0" presId="urn:microsoft.com/office/officeart/2005/8/layout/process5"/>
    <dgm:cxn modelId="{3A6BBA32-086C-47C7-9DAE-183613888897}" srcId="{517AF951-1561-464E-BEAB-018688D796A6}" destId="{DB426E95-8908-48D4-8B60-28E0D722D012}" srcOrd="0" destOrd="0" parTransId="{85EAA662-99C0-4CB7-B581-D91872DEE9FA}" sibTransId="{EC761E41-87B7-41E0-9759-6AF992795EF0}"/>
    <dgm:cxn modelId="{AE079045-0EFC-4376-B5BC-8304533492D6}" type="presOf" srcId="{B976DF23-D741-44E4-B9EC-87B83F4B6279}" destId="{5BA28089-BE31-4B9F-8194-AC54BA151CD6}" srcOrd="0" destOrd="0" presId="urn:microsoft.com/office/officeart/2005/8/layout/process5"/>
    <dgm:cxn modelId="{CB0C5A67-2752-46C2-9C7A-6B6610EFF9B2}" type="presOf" srcId="{249B02E0-FA1F-4C86-852D-138ABE86E74A}" destId="{8082D992-77A4-4D52-A089-67D1EA3D6BAC}" srcOrd="0" destOrd="0" presId="urn:microsoft.com/office/officeart/2005/8/layout/process5"/>
    <dgm:cxn modelId="{F81E2171-D538-44F2-A2DA-72B3FF52278C}" type="presOf" srcId="{B85B7143-B7AF-4580-8872-609166F52E15}" destId="{94553257-CB5A-4106-A6D0-DB5C79CE487A}" srcOrd="1" destOrd="0" presId="urn:microsoft.com/office/officeart/2005/8/layout/process5"/>
    <dgm:cxn modelId="{EDC95F7C-238B-4E42-83F4-07A4A7C688ED}" srcId="{6D0093D9-A0CC-4E53-BC57-48681988B3AF}" destId="{93454598-4FBF-4EA5-9DCF-C186E42938ED}" srcOrd="0" destOrd="0" parTransId="{3C51DC1F-7192-4135-BDC2-D1D23F5314D7}" sibTransId="{A615DCAE-DB64-43E6-A723-C1FC8F0DD731}"/>
    <dgm:cxn modelId="{90B7D191-55F5-4CFB-BF6C-A605265C6019}" srcId="{B976DF23-D741-44E4-B9EC-87B83F4B6279}" destId="{6D0093D9-A0CC-4E53-BC57-48681988B3AF}" srcOrd="0" destOrd="0" parTransId="{2C2A1927-9FE4-45EA-9949-316DF4EB39BA}" sibTransId="{B85B7143-B7AF-4580-8872-609166F52E15}"/>
    <dgm:cxn modelId="{5ECA96A3-31EE-4B8E-A1FC-F4FAC01D144C}" type="presOf" srcId="{6D0093D9-A0CC-4E53-BC57-48681988B3AF}" destId="{37531AD7-EA23-4B83-A5FD-B25B571F6D1C}" srcOrd="0" destOrd="0" presId="urn:microsoft.com/office/officeart/2005/8/layout/process5"/>
    <dgm:cxn modelId="{E2AE27A9-E852-43AD-8D1B-502819050F43}" type="presOf" srcId="{5CA81B33-E17E-4229-8836-E3CED9C3193E}" destId="{F31B0A60-8081-4A77-A99E-56C324718966}" srcOrd="1" destOrd="0" presId="urn:microsoft.com/office/officeart/2005/8/layout/process5"/>
    <dgm:cxn modelId="{24AAABBE-42E2-4BD8-89E0-23F6421A2DD5}" type="presOf" srcId="{7B77DB20-973E-41C8-992E-CC40D809DF6F}" destId="{E8CF933D-BF99-4446-971F-B44F5592D5B6}" srcOrd="0" destOrd="0" presId="urn:microsoft.com/office/officeart/2005/8/layout/process5"/>
    <dgm:cxn modelId="{4BBE45CE-7D82-4000-A327-49353F6B3A13}" type="presOf" srcId="{93454598-4FBF-4EA5-9DCF-C186E42938ED}" destId="{37531AD7-EA23-4B83-A5FD-B25B571F6D1C}" srcOrd="0" destOrd="1" presId="urn:microsoft.com/office/officeart/2005/8/layout/process5"/>
    <dgm:cxn modelId="{BA9EAFD5-FC5B-4CA4-843F-6F0AC646CCE5}" type="presOf" srcId="{DB426E95-8908-48D4-8B60-28E0D722D012}" destId="{C01C6C76-BEB4-4464-B6A0-F2093A3418D2}" srcOrd="0" destOrd="1" presId="urn:microsoft.com/office/officeart/2005/8/layout/process5"/>
    <dgm:cxn modelId="{FBF8D7F6-FA34-47B3-A258-886121EF06D8}" srcId="{B976DF23-D741-44E4-B9EC-87B83F4B6279}" destId="{4C8CB2CD-D4BA-47E0-93E2-20E32BB60B65}" srcOrd="2" destOrd="0" parTransId="{481C1A6E-E2DB-461D-8692-8B3954DE0D4A}" sibTransId="{5CA81B33-E17E-4229-8836-E3CED9C3193E}"/>
    <dgm:cxn modelId="{30E6ABB0-AB6C-4B8B-8622-C9B194FD0984}" type="presParOf" srcId="{5BA28089-BE31-4B9F-8194-AC54BA151CD6}" destId="{37531AD7-EA23-4B83-A5FD-B25B571F6D1C}" srcOrd="0" destOrd="0" presId="urn:microsoft.com/office/officeart/2005/8/layout/process5"/>
    <dgm:cxn modelId="{F1CD2EBD-874A-4DC9-A105-D65C69611A7A}" type="presParOf" srcId="{5BA28089-BE31-4B9F-8194-AC54BA151CD6}" destId="{12F3574D-D17F-4063-B492-2A8E748D63F8}" srcOrd="1" destOrd="0" presId="urn:microsoft.com/office/officeart/2005/8/layout/process5"/>
    <dgm:cxn modelId="{ED221A8D-DB0A-4486-B071-DAE64530E78A}" type="presParOf" srcId="{12F3574D-D17F-4063-B492-2A8E748D63F8}" destId="{94553257-CB5A-4106-A6D0-DB5C79CE487A}" srcOrd="0" destOrd="0" presId="urn:microsoft.com/office/officeart/2005/8/layout/process5"/>
    <dgm:cxn modelId="{B1775F53-070A-4442-A564-A51B1AD3CCC9}" type="presParOf" srcId="{5BA28089-BE31-4B9F-8194-AC54BA151CD6}" destId="{E8CF933D-BF99-4446-971F-B44F5592D5B6}" srcOrd="2" destOrd="0" presId="urn:microsoft.com/office/officeart/2005/8/layout/process5"/>
    <dgm:cxn modelId="{78AF4041-692E-4C0C-8776-5BA4FF02A861}" type="presParOf" srcId="{5BA28089-BE31-4B9F-8194-AC54BA151CD6}" destId="{8082D992-77A4-4D52-A089-67D1EA3D6BAC}" srcOrd="3" destOrd="0" presId="urn:microsoft.com/office/officeart/2005/8/layout/process5"/>
    <dgm:cxn modelId="{1093E5FB-7F63-44F9-825F-A56A8BDB1DA7}" type="presParOf" srcId="{8082D992-77A4-4D52-A089-67D1EA3D6BAC}" destId="{656DD088-BAB4-493B-87B4-0C84AD139FE0}" srcOrd="0" destOrd="0" presId="urn:microsoft.com/office/officeart/2005/8/layout/process5"/>
    <dgm:cxn modelId="{144F42D8-62F4-42A5-A369-C6AFA384C13E}" type="presParOf" srcId="{5BA28089-BE31-4B9F-8194-AC54BA151CD6}" destId="{55104DFF-2B23-4B08-8D37-24F25608C75A}" srcOrd="4" destOrd="0" presId="urn:microsoft.com/office/officeart/2005/8/layout/process5"/>
    <dgm:cxn modelId="{53F9E310-5D2A-42DE-9133-00F91E71F235}" type="presParOf" srcId="{5BA28089-BE31-4B9F-8194-AC54BA151CD6}" destId="{35B0251E-4F54-48BF-B98D-637BCDD154AD}" srcOrd="5" destOrd="0" presId="urn:microsoft.com/office/officeart/2005/8/layout/process5"/>
    <dgm:cxn modelId="{D496C55C-71D9-45BF-84A7-87006A8BFB60}" type="presParOf" srcId="{35B0251E-4F54-48BF-B98D-637BCDD154AD}" destId="{F31B0A60-8081-4A77-A99E-56C324718966}" srcOrd="0" destOrd="0" presId="urn:microsoft.com/office/officeart/2005/8/layout/process5"/>
    <dgm:cxn modelId="{87824509-1949-414B-B40C-9F27067DDD9E}" type="presParOf" srcId="{5BA28089-BE31-4B9F-8194-AC54BA151CD6}" destId="{C01C6C76-BEB4-4464-B6A0-F2093A3418D2}"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6DF23-D741-44E4-B9EC-87B83F4B627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70911230-C3E8-42F2-8733-9A6952129F91}">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Elective</a:t>
          </a:r>
        </a:p>
      </dgm:t>
    </dgm:pt>
    <dgm:pt modelId="{04670962-0462-4EC2-BBC0-4BC0B7E78AC6}" type="parTrans" cxnId="{5988F925-4CD9-40CF-B51D-7F5920F91310}">
      <dgm:prSet/>
      <dgm:spPr/>
      <dgm:t>
        <a:bodyPr/>
        <a:lstStyle/>
        <a:p>
          <a:endParaRPr lang="en-US"/>
        </a:p>
      </dgm:t>
    </dgm:pt>
    <dgm:pt modelId="{0F43D610-CDF8-4014-A70A-B40FEBB90DDD}" type="sibTrans" cxnId="{5988F925-4CD9-40CF-B51D-7F5920F91310}">
      <dgm:prSet/>
      <dgm:spPr/>
      <dgm:t>
        <a:bodyPr/>
        <a:lstStyle/>
        <a:p>
          <a:endParaRPr lang="en-US"/>
        </a:p>
      </dgm:t>
    </dgm:pt>
    <dgm:pt modelId="{4C8CB2CD-D4BA-47E0-93E2-20E32BB60B65}">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3.4</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839F79BF-92E8-4E38-BC33-26D0EBCCEF3B}">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3.4C &amp; 3.4P</a:t>
          </a:r>
        </a:p>
      </dgm:t>
    </dgm:pt>
    <dgm:pt modelId="{0348CF21-7D0C-4417-9286-9F0B60D994B8}" type="parTrans" cxnId="{E8F36807-2E93-4A49-A41B-908CBE497B24}">
      <dgm:prSet/>
      <dgm:spPr/>
      <dgm:t>
        <a:bodyPr/>
        <a:lstStyle/>
        <a:p>
          <a:endParaRPr lang="en-US"/>
        </a:p>
      </dgm:t>
    </dgm:pt>
    <dgm:pt modelId="{063B279B-73C8-47DA-A07A-C476DD7B0557}" type="sibTrans" cxnId="{E8F36807-2E93-4A49-A41B-908CBE497B24}">
      <dgm:prSet/>
      <dgm:spPr/>
      <dgm:t>
        <a:bodyPr/>
        <a:lstStyle/>
        <a:p>
          <a:endParaRPr lang="en-US"/>
        </a:p>
      </dgm:t>
    </dgm:pt>
    <dgm:pt modelId="{517AF951-1561-464E-BEAB-018688D796A6}">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DB426E95-8908-48D4-8B60-28E0D722D012}">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Bachelor thesis</a:t>
          </a:r>
        </a:p>
      </dgm:t>
    </dgm:pt>
    <dgm:pt modelId="{85EAA662-99C0-4CB7-B581-D91872DEE9FA}" type="parTrans" cxnId="{3A6BBA32-086C-47C7-9DAE-183613888897}">
      <dgm:prSet/>
      <dgm:spPr/>
      <dgm:t>
        <a:bodyPr/>
        <a:lstStyle/>
        <a:p>
          <a:endParaRPr lang="en-US"/>
        </a:p>
      </dgm:t>
    </dgm:pt>
    <dgm:pt modelId="{EC761E41-87B7-41E0-9759-6AF992795EF0}" type="sibTrans" cxnId="{3A6BBA32-086C-47C7-9DAE-183613888897}">
      <dgm:prSet/>
      <dgm:spPr/>
      <dgm:t>
        <a:bodyPr/>
        <a:lstStyle/>
        <a:p>
          <a:endParaRPr lang="en-US"/>
        </a:p>
      </dgm:t>
    </dgm:pt>
    <dgm:pt modelId="{6CEB326C-42BF-4BD8-A314-16B4A704B1DB}">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Nov/Dec</a:t>
          </a:r>
        </a:p>
      </dgm:t>
    </dgm:pt>
    <dgm:pt modelId="{89E52ACB-BC20-45CA-A47C-BF9329D72A1E}" type="parTrans" cxnId="{1292EBB5-C7EB-4A7E-8768-3C0D9CB601E9}">
      <dgm:prSet/>
      <dgm:spPr/>
      <dgm:t>
        <a:bodyPr/>
        <a:lstStyle/>
        <a:p>
          <a:endParaRPr lang="en-US"/>
        </a:p>
      </dgm:t>
    </dgm:pt>
    <dgm:pt modelId="{A056295E-FF79-4B21-BD4A-BB8D03850F6A}" type="sibTrans" cxnId="{1292EBB5-C7EB-4A7E-8768-3C0D9CB601E9}">
      <dgm:prSet/>
      <dgm:spPr/>
      <dgm:t>
        <a:bodyPr/>
        <a:lstStyle/>
        <a:p>
          <a:endParaRPr lang="en-US"/>
        </a:p>
      </dgm:t>
    </dgm:pt>
    <dgm:pt modelId="{B240EAB5-7AFA-4F49-9B96-00C0EEE3328A}">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3.5</a:t>
          </a:r>
        </a:p>
      </dgm:t>
    </dgm:pt>
    <dgm:pt modelId="{77456DFB-F598-4F6A-8D51-0180D3DFE1CB}" type="parTrans" cxnId="{07B80F60-0D58-4D77-AA8C-EFC1933B6836}">
      <dgm:prSet/>
      <dgm:spPr/>
      <dgm:t>
        <a:bodyPr/>
        <a:lstStyle/>
        <a:p>
          <a:endParaRPr lang="en-US"/>
        </a:p>
      </dgm:t>
    </dgm:pt>
    <dgm:pt modelId="{7685FDBB-2D05-47E8-B437-DFE1C7FF6021}" type="sibTrans" cxnId="{07B80F60-0D58-4D77-AA8C-EFC1933B6836}">
      <dgm:prSet/>
      <dgm:spPr/>
      <dgm:t>
        <a:bodyPr/>
        <a:lstStyle/>
        <a:p>
          <a:endParaRPr lang="en-US"/>
        </a:p>
      </dgm:t>
    </dgm:pt>
    <dgm:pt modelId="{E4C4EFB1-0EEA-4252-BD7F-53912BC05359}">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3.6</a:t>
          </a:r>
        </a:p>
      </dgm:t>
    </dgm:pt>
    <dgm:pt modelId="{493BF589-176C-4A1E-BBA6-D1B703F1D1C6}" type="parTrans" cxnId="{4A7FCD44-4AB6-453A-A188-0A8C8F97E8FB}">
      <dgm:prSet/>
      <dgm:spPr/>
      <dgm:t>
        <a:bodyPr/>
        <a:lstStyle/>
        <a:p>
          <a:endParaRPr lang="en-US"/>
        </a:p>
      </dgm:t>
    </dgm:pt>
    <dgm:pt modelId="{E26CBAE8-6139-4A4C-8E95-DC28BEA3BE04}" type="sibTrans" cxnId="{4A7FCD44-4AB6-453A-A188-0A8C8F97E8FB}">
      <dgm:prSet/>
      <dgm:spPr/>
      <dgm:t>
        <a:bodyPr/>
        <a:lstStyle/>
        <a:p>
          <a:endParaRPr lang="en-US"/>
        </a:p>
      </dgm:t>
    </dgm:pt>
    <dgm:pt modelId="{2DB201B4-8458-47CC-A32F-DCDCF72DD100}">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3.5C &amp; 3.5P</a:t>
          </a:r>
        </a:p>
      </dgm:t>
    </dgm:pt>
    <dgm:pt modelId="{AC12874C-940A-4BC3-8BCB-9D559E678E33}" type="parTrans" cxnId="{5A768B8F-CCEC-4D77-AF47-7E2572E245C6}">
      <dgm:prSet/>
      <dgm:spPr/>
      <dgm:t>
        <a:bodyPr/>
        <a:lstStyle/>
        <a:p>
          <a:endParaRPr lang="en-US"/>
        </a:p>
      </dgm:t>
    </dgm:pt>
    <dgm:pt modelId="{2EB63E91-4A05-49F1-B6B6-F301485C20DF}" type="sibTrans" cxnId="{5A768B8F-CCEC-4D77-AF47-7E2572E245C6}">
      <dgm:prSet/>
      <dgm:spPr/>
      <dgm:t>
        <a:bodyPr/>
        <a:lstStyle/>
        <a:p>
          <a:endParaRPr lang="en-US"/>
        </a:p>
      </dgm:t>
    </dgm:pt>
    <dgm:pt modelId="{48326C20-51C9-47B3-9455-8B1F14A2F78D}">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3.6C &amp; 3.6P</a:t>
          </a:r>
        </a:p>
      </dgm:t>
    </dgm:pt>
    <dgm:pt modelId="{474AD12F-FD1A-4D4F-BC35-9DF0AE0581F7}" type="parTrans" cxnId="{749F5037-A78D-42BD-BE3A-08DA32A0781C}">
      <dgm:prSet/>
      <dgm:spPr/>
      <dgm:t>
        <a:bodyPr/>
        <a:lstStyle/>
        <a:p>
          <a:endParaRPr lang="en-US"/>
        </a:p>
      </dgm:t>
    </dgm:pt>
    <dgm:pt modelId="{C656CCB5-24FE-4E64-920C-890D14B368D9}" type="sibTrans" cxnId="{749F5037-A78D-42BD-BE3A-08DA32A0781C}">
      <dgm:prSet/>
      <dgm:spPr/>
      <dgm:t>
        <a:bodyPr/>
        <a:lstStyle/>
        <a:p>
          <a:endParaRPr lang="en-US"/>
        </a:p>
      </dgm:t>
    </dgm:pt>
    <dgm:pt modelId="{BEA75505-722C-4487-B8A6-F759CD8B0062}">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Jan/Feb</a:t>
          </a:r>
        </a:p>
      </dgm:t>
    </dgm:pt>
    <dgm:pt modelId="{5E1C5B07-CF89-42DA-958E-1E5898E61B06}" type="parTrans" cxnId="{2F3AB5AB-ABA9-4AA5-AA19-2CCDD69B5675}">
      <dgm:prSet/>
      <dgm:spPr/>
      <dgm:t>
        <a:bodyPr/>
        <a:lstStyle/>
        <a:p>
          <a:endParaRPr lang="en-US"/>
        </a:p>
      </dgm:t>
    </dgm:pt>
    <dgm:pt modelId="{B9D568D1-07AC-48A1-86A0-14489EC442B6}" type="sibTrans" cxnId="{2F3AB5AB-ABA9-4AA5-AA19-2CCDD69B5675}">
      <dgm:prSet/>
      <dgm:spPr/>
      <dgm:t>
        <a:bodyPr/>
        <a:lstStyle/>
        <a:p>
          <a:endParaRPr lang="en-US"/>
        </a:p>
      </dgm:t>
    </dgm:pt>
    <dgm:pt modelId="{21C618F7-2327-4AB5-BF05-F8867F40F1C7}">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Feb/Mar</a:t>
          </a:r>
        </a:p>
      </dgm:t>
    </dgm:pt>
    <dgm:pt modelId="{BAF780CE-DC9E-4C95-BC2A-273ADAADF972}" type="parTrans" cxnId="{ECC3B208-AABF-47F8-BAC0-C5F8BDF9BDDE}">
      <dgm:prSet/>
      <dgm:spPr/>
      <dgm:t>
        <a:bodyPr/>
        <a:lstStyle/>
        <a:p>
          <a:endParaRPr lang="en-US"/>
        </a:p>
      </dgm:t>
    </dgm:pt>
    <dgm:pt modelId="{90CA2569-88BB-40E7-A21A-C85F005A3B94}" type="sibTrans" cxnId="{ECC3B208-AABF-47F8-BAC0-C5F8BDF9BDDE}">
      <dgm:prSet/>
      <dgm:spPr/>
      <dgm:t>
        <a:bodyPr/>
        <a:lstStyle/>
        <a:p>
          <a:endParaRPr lang="en-US"/>
        </a:p>
      </dgm:t>
    </dgm:pt>
    <dgm:pt modelId="{979B815E-D937-4201-99FE-0A1769530933}">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Mar/Apr</a:t>
          </a:r>
        </a:p>
      </dgm:t>
    </dgm:pt>
    <dgm:pt modelId="{359E5399-C62B-480D-A9CF-38FA2A349360}" type="parTrans" cxnId="{C14492B3-762F-4919-9984-18B979EA268C}">
      <dgm:prSet/>
      <dgm:spPr/>
      <dgm:t>
        <a:bodyPr/>
        <a:lstStyle/>
        <a:p>
          <a:endParaRPr lang="en-US"/>
        </a:p>
      </dgm:t>
    </dgm:pt>
    <dgm:pt modelId="{29A1E0D0-4595-40BE-AD2B-E6F5B3694CA4}" type="sibTrans" cxnId="{C14492B3-762F-4919-9984-18B979EA268C}">
      <dgm:prSet/>
      <dgm:spPr/>
      <dgm:t>
        <a:bodyPr/>
        <a:lstStyle/>
        <a:p>
          <a:endParaRPr lang="en-US"/>
        </a:p>
      </dgm:t>
    </dgm:pt>
    <dgm:pt modelId="{BF4D7A72-40FC-4FCE-8D14-D7D0213F6CE2}">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Apr/Jun</a:t>
          </a:r>
        </a:p>
      </dgm:t>
    </dgm:pt>
    <dgm:pt modelId="{F9BF2DB7-E98C-475D-A24A-D36889DEFABD}" type="parTrans" cxnId="{D9DB0DD7-A245-4753-87CA-638F11D73E65}">
      <dgm:prSet/>
      <dgm:spPr/>
      <dgm:t>
        <a:bodyPr/>
        <a:lstStyle/>
        <a:p>
          <a:endParaRPr lang="en-US"/>
        </a:p>
      </dgm:t>
    </dgm:pt>
    <dgm:pt modelId="{4306AD4D-29A0-45D2-8D8E-FE3C23496435}" type="sibTrans" cxnId="{D9DB0DD7-A245-4753-87CA-638F11D73E65}">
      <dgm:prSet/>
      <dgm:spPr/>
      <dgm:t>
        <a:bodyPr/>
        <a:lstStyle/>
        <a:p>
          <a:endParaRPr lang="en-US"/>
        </a:p>
      </dgm:t>
    </dgm:pt>
    <dgm:pt modelId="{93454598-4FBF-4EA5-9DCF-C186E42938ED}">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Minor</a:t>
          </a:r>
        </a:p>
      </dgm:t>
    </dgm:pt>
    <dgm:pt modelId="{A615DCAE-DB64-43E6-A723-C1FC8F0DD731}" type="sibTrans" cxnId="{EDC95F7C-238B-4E42-83F4-07A4A7C688ED}">
      <dgm:prSet/>
      <dgm:spPr/>
      <dgm:t>
        <a:bodyPr/>
        <a:lstStyle/>
        <a:p>
          <a:endParaRPr lang="en-US"/>
        </a:p>
      </dgm:t>
    </dgm:pt>
    <dgm:pt modelId="{3C51DC1F-7192-4135-BDC2-D1D23F5314D7}" type="parTrans" cxnId="{EDC95F7C-238B-4E42-83F4-07A4A7C688ED}">
      <dgm:prSet/>
      <dgm:spPr/>
      <dgm:t>
        <a:bodyPr/>
        <a:lstStyle/>
        <a:p>
          <a:endParaRPr lang="en-US"/>
        </a:p>
      </dgm:t>
    </dgm:pt>
    <dgm:pt modelId="{1FBCC845-B4F6-4C86-B8A3-A123564D2E23}">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Sept/Oct/Nov</a:t>
          </a:r>
        </a:p>
      </dgm:t>
    </dgm:pt>
    <dgm:pt modelId="{65728CBF-4069-4D93-A64F-BC3B548142DD}" type="sibTrans" cxnId="{FDBCFF63-EE06-4711-9376-B7ADFCF65696}">
      <dgm:prSet/>
      <dgm:spPr/>
      <dgm:t>
        <a:bodyPr/>
        <a:lstStyle/>
        <a:p>
          <a:endParaRPr lang="en-US"/>
        </a:p>
      </dgm:t>
    </dgm:pt>
    <dgm:pt modelId="{64E07C61-4F1B-4E3C-8EF0-703C6ABEC9DD}" type="parTrans" cxnId="{FDBCFF63-EE06-4711-9376-B7ADFCF65696}">
      <dgm:prSet/>
      <dgm:spPr/>
      <dgm:t>
        <a:bodyPr/>
        <a:lstStyle/>
        <a:p>
          <a:endParaRPr lang="en-US"/>
        </a:p>
      </dgm:t>
    </dgm:pt>
    <dgm:pt modelId="{F3878020-3548-4070-AAD9-DD6824527FC4}" type="pres">
      <dgm:prSet presAssocID="{B976DF23-D741-44E4-B9EC-87B83F4B6279}" presName="Name0" presStyleCnt="0">
        <dgm:presLayoutVars>
          <dgm:dir/>
          <dgm:animLvl val="lvl"/>
          <dgm:resizeHandles val="exact"/>
        </dgm:presLayoutVars>
      </dgm:prSet>
      <dgm:spPr/>
    </dgm:pt>
    <dgm:pt modelId="{A9D12D22-6F48-4457-9322-0EB90F3F502F}" type="pres">
      <dgm:prSet presAssocID="{B976DF23-D741-44E4-B9EC-87B83F4B6279}" presName="tSp" presStyleCnt="0"/>
      <dgm:spPr/>
    </dgm:pt>
    <dgm:pt modelId="{852CBD61-FA88-4D2B-A5F5-8781E83B1CE9}" type="pres">
      <dgm:prSet presAssocID="{B976DF23-D741-44E4-B9EC-87B83F4B6279}" presName="bSp" presStyleCnt="0"/>
      <dgm:spPr/>
    </dgm:pt>
    <dgm:pt modelId="{CD042D77-CE06-4D8B-AF8F-B067EEE412F6}" type="pres">
      <dgm:prSet presAssocID="{B976DF23-D741-44E4-B9EC-87B83F4B6279}" presName="process" presStyleCnt="0"/>
      <dgm:spPr/>
    </dgm:pt>
    <dgm:pt modelId="{AB462FEE-2124-418D-B927-98372E92FE63}" type="pres">
      <dgm:prSet presAssocID="{6D0093D9-A0CC-4E53-BC57-48681988B3AF}" presName="composite1" presStyleCnt="0"/>
      <dgm:spPr/>
    </dgm:pt>
    <dgm:pt modelId="{3B943F3B-A936-4420-86A8-6A1C1E63CEBE}" type="pres">
      <dgm:prSet presAssocID="{6D0093D9-A0CC-4E53-BC57-48681988B3AF}" presName="dummyNode1" presStyleLbl="node1" presStyleIdx="0" presStyleCnt="6"/>
      <dgm:spPr/>
    </dgm:pt>
    <dgm:pt modelId="{D7BDB440-D696-4E45-AFBA-2FD69FA02CD6}" type="pres">
      <dgm:prSet presAssocID="{6D0093D9-A0CC-4E53-BC57-48681988B3AF}" presName="childNode1" presStyleLbl="bgAcc1" presStyleIdx="0" presStyleCnt="6">
        <dgm:presLayoutVars>
          <dgm:bulletEnabled val="1"/>
        </dgm:presLayoutVars>
      </dgm:prSet>
      <dgm:spPr/>
    </dgm:pt>
    <dgm:pt modelId="{47BA5877-7D22-4E04-97A3-832BCB906C44}" type="pres">
      <dgm:prSet presAssocID="{6D0093D9-A0CC-4E53-BC57-48681988B3AF}" presName="childNode1tx" presStyleLbl="bgAcc1" presStyleIdx="0" presStyleCnt="6">
        <dgm:presLayoutVars>
          <dgm:bulletEnabled val="1"/>
        </dgm:presLayoutVars>
      </dgm:prSet>
      <dgm:spPr/>
    </dgm:pt>
    <dgm:pt modelId="{7963AD81-B547-4C34-9E0A-A1B8F41E37FB}" type="pres">
      <dgm:prSet presAssocID="{6D0093D9-A0CC-4E53-BC57-48681988B3AF}" presName="parentNode1" presStyleLbl="node1" presStyleIdx="0" presStyleCnt="6">
        <dgm:presLayoutVars>
          <dgm:chMax val="1"/>
          <dgm:bulletEnabled val="1"/>
        </dgm:presLayoutVars>
      </dgm:prSet>
      <dgm:spPr/>
    </dgm:pt>
    <dgm:pt modelId="{D7E91CB5-D39E-41D6-8A01-CA9AB8E7AA99}" type="pres">
      <dgm:prSet presAssocID="{6D0093D9-A0CC-4E53-BC57-48681988B3AF}" presName="connSite1" presStyleCnt="0"/>
      <dgm:spPr/>
    </dgm:pt>
    <dgm:pt modelId="{17754146-AF06-4D16-9349-6FFB531DC94C}" type="pres">
      <dgm:prSet presAssocID="{B85B7143-B7AF-4580-8872-609166F52E15}" presName="Name9" presStyleLbl="sibTrans2D1" presStyleIdx="0" presStyleCnt="5"/>
      <dgm:spPr/>
    </dgm:pt>
    <dgm:pt modelId="{05BAC42D-CF0A-4AEA-AADB-CFE823D24D23}" type="pres">
      <dgm:prSet presAssocID="{7B77DB20-973E-41C8-992E-CC40D809DF6F}" presName="composite2" presStyleCnt="0"/>
      <dgm:spPr/>
    </dgm:pt>
    <dgm:pt modelId="{EAC41455-9D42-4185-A799-342A5651F7CD}" type="pres">
      <dgm:prSet presAssocID="{7B77DB20-973E-41C8-992E-CC40D809DF6F}" presName="dummyNode2" presStyleLbl="node1" presStyleIdx="0" presStyleCnt="6"/>
      <dgm:spPr/>
    </dgm:pt>
    <dgm:pt modelId="{DAEFD8BD-F3F7-45B4-B8B4-BB1C23268F83}" type="pres">
      <dgm:prSet presAssocID="{7B77DB20-973E-41C8-992E-CC40D809DF6F}" presName="childNode2" presStyleLbl="bgAcc1" presStyleIdx="1" presStyleCnt="6">
        <dgm:presLayoutVars>
          <dgm:bulletEnabled val="1"/>
        </dgm:presLayoutVars>
      </dgm:prSet>
      <dgm:spPr/>
    </dgm:pt>
    <dgm:pt modelId="{45D52E94-8AF5-4650-8FF9-670DDCD1D2A8}" type="pres">
      <dgm:prSet presAssocID="{7B77DB20-973E-41C8-992E-CC40D809DF6F}" presName="childNode2tx" presStyleLbl="bgAcc1" presStyleIdx="1" presStyleCnt="6">
        <dgm:presLayoutVars>
          <dgm:bulletEnabled val="1"/>
        </dgm:presLayoutVars>
      </dgm:prSet>
      <dgm:spPr/>
    </dgm:pt>
    <dgm:pt modelId="{318FCBAE-7785-49F5-98BC-FEDF1C067F99}" type="pres">
      <dgm:prSet presAssocID="{7B77DB20-973E-41C8-992E-CC40D809DF6F}" presName="parentNode2" presStyleLbl="node1" presStyleIdx="1" presStyleCnt="6">
        <dgm:presLayoutVars>
          <dgm:chMax val="0"/>
          <dgm:bulletEnabled val="1"/>
        </dgm:presLayoutVars>
      </dgm:prSet>
      <dgm:spPr/>
    </dgm:pt>
    <dgm:pt modelId="{92C60A3B-99B8-4C61-A22F-0472152B1FCE}" type="pres">
      <dgm:prSet presAssocID="{7B77DB20-973E-41C8-992E-CC40D809DF6F}" presName="connSite2" presStyleCnt="0"/>
      <dgm:spPr/>
    </dgm:pt>
    <dgm:pt modelId="{08BD6A46-7A6E-49F4-A241-6826FC01C604}" type="pres">
      <dgm:prSet presAssocID="{249B02E0-FA1F-4C86-852D-138ABE86E74A}" presName="Name18" presStyleLbl="sibTrans2D1" presStyleIdx="1" presStyleCnt="5"/>
      <dgm:spPr/>
    </dgm:pt>
    <dgm:pt modelId="{65D57562-3828-4DA7-981B-D8232CDBD29C}" type="pres">
      <dgm:prSet presAssocID="{4C8CB2CD-D4BA-47E0-93E2-20E32BB60B65}" presName="composite1" presStyleCnt="0"/>
      <dgm:spPr/>
    </dgm:pt>
    <dgm:pt modelId="{6A46025F-9787-4D5E-8FB3-7B51F682AF24}" type="pres">
      <dgm:prSet presAssocID="{4C8CB2CD-D4BA-47E0-93E2-20E32BB60B65}" presName="dummyNode1" presStyleLbl="node1" presStyleIdx="1" presStyleCnt="6"/>
      <dgm:spPr/>
    </dgm:pt>
    <dgm:pt modelId="{1163BE04-B014-4E58-BDAB-87C2E019FBE0}" type="pres">
      <dgm:prSet presAssocID="{4C8CB2CD-D4BA-47E0-93E2-20E32BB60B65}" presName="childNode1" presStyleLbl="bgAcc1" presStyleIdx="2" presStyleCnt="6">
        <dgm:presLayoutVars>
          <dgm:bulletEnabled val="1"/>
        </dgm:presLayoutVars>
      </dgm:prSet>
      <dgm:spPr/>
    </dgm:pt>
    <dgm:pt modelId="{D92A368E-8A43-40BC-BACF-94FA215D37F4}" type="pres">
      <dgm:prSet presAssocID="{4C8CB2CD-D4BA-47E0-93E2-20E32BB60B65}" presName="childNode1tx" presStyleLbl="bgAcc1" presStyleIdx="2" presStyleCnt="6">
        <dgm:presLayoutVars>
          <dgm:bulletEnabled val="1"/>
        </dgm:presLayoutVars>
      </dgm:prSet>
      <dgm:spPr/>
    </dgm:pt>
    <dgm:pt modelId="{539564B1-0888-471F-B60D-9E441F128401}" type="pres">
      <dgm:prSet presAssocID="{4C8CB2CD-D4BA-47E0-93E2-20E32BB60B65}" presName="parentNode1" presStyleLbl="node1" presStyleIdx="2" presStyleCnt="6">
        <dgm:presLayoutVars>
          <dgm:chMax val="1"/>
          <dgm:bulletEnabled val="1"/>
        </dgm:presLayoutVars>
      </dgm:prSet>
      <dgm:spPr/>
    </dgm:pt>
    <dgm:pt modelId="{FF558B1F-7C69-48AA-B01F-4C3051DB0994}" type="pres">
      <dgm:prSet presAssocID="{4C8CB2CD-D4BA-47E0-93E2-20E32BB60B65}" presName="connSite1" presStyleCnt="0"/>
      <dgm:spPr/>
    </dgm:pt>
    <dgm:pt modelId="{1D57DD80-F050-4450-B70F-373AD693F163}" type="pres">
      <dgm:prSet presAssocID="{5CA81B33-E17E-4229-8836-E3CED9C3193E}" presName="Name9" presStyleLbl="sibTrans2D1" presStyleIdx="2" presStyleCnt="5"/>
      <dgm:spPr/>
    </dgm:pt>
    <dgm:pt modelId="{DB87B261-001B-4FA7-87EE-B5A5FFE3BF59}" type="pres">
      <dgm:prSet presAssocID="{B240EAB5-7AFA-4F49-9B96-00C0EEE3328A}" presName="composite2" presStyleCnt="0"/>
      <dgm:spPr/>
    </dgm:pt>
    <dgm:pt modelId="{50D07850-C0C6-4634-8C85-2F4B90CDD5E5}" type="pres">
      <dgm:prSet presAssocID="{B240EAB5-7AFA-4F49-9B96-00C0EEE3328A}" presName="dummyNode2" presStyleLbl="node1" presStyleIdx="2" presStyleCnt="6"/>
      <dgm:spPr/>
    </dgm:pt>
    <dgm:pt modelId="{35F4A5CF-9C5D-4695-858F-A6467F65D807}" type="pres">
      <dgm:prSet presAssocID="{B240EAB5-7AFA-4F49-9B96-00C0EEE3328A}" presName="childNode2" presStyleLbl="bgAcc1" presStyleIdx="3" presStyleCnt="6">
        <dgm:presLayoutVars>
          <dgm:bulletEnabled val="1"/>
        </dgm:presLayoutVars>
      </dgm:prSet>
      <dgm:spPr/>
    </dgm:pt>
    <dgm:pt modelId="{669625A2-90BA-4D25-9836-257D04E36276}" type="pres">
      <dgm:prSet presAssocID="{B240EAB5-7AFA-4F49-9B96-00C0EEE3328A}" presName="childNode2tx" presStyleLbl="bgAcc1" presStyleIdx="3" presStyleCnt="6">
        <dgm:presLayoutVars>
          <dgm:bulletEnabled val="1"/>
        </dgm:presLayoutVars>
      </dgm:prSet>
      <dgm:spPr/>
    </dgm:pt>
    <dgm:pt modelId="{A620F666-D581-4E1A-BBE7-7CB10D6212EC}" type="pres">
      <dgm:prSet presAssocID="{B240EAB5-7AFA-4F49-9B96-00C0EEE3328A}" presName="parentNode2" presStyleLbl="node1" presStyleIdx="3" presStyleCnt="6">
        <dgm:presLayoutVars>
          <dgm:chMax val="0"/>
          <dgm:bulletEnabled val="1"/>
        </dgm:presLayoutVars>
      </dgm:prSet>
      <dgm:spPr/>
    </dgm:pt>
    <dgm:pt modelId="{8B2ED21A-B8C2-49CE-BCCF-B3D16C11EBC3}" type="pres">
      <dgm:prSet presAssocID="{B240EAB5-7AFA-4F49-9B96-00C0EEE3328A}" presName="connSite2" presStyleCnt="0"/>
      <dgm:spPr/>
    </dgm:pt>
    <dgm:pt modelId="{C025440B-8206-4B51-B667-9707A66EB9B9}" type="pres">
      <dgm:prSet presAssocID="{7685FDBB-2D05-47E8-B437-DFE1C7FF6021}" presName="Name18" presStyleLbl="sibTrans2D1" presStyleIdx="3" presStyleCnt="5"/>
      <dgm:spPr/>
    </dgm:pt>
    <dgm:pt modelId="{2E83BCDE-6829-4D5E-A0B5-1967F7DC723E}" type="pres">
      <dgm:prSet presAssocID="{E4C4EFB1-0EEA-4252-BD7F-53912BC05359}" presName="composite1" presStyleCnt="0"/>
      <dgm:spPr/>
    </dgm:pt>
    <dgm:pt modelId="{BA968F56-11C0-4A4B-98E0-0C0B96C8C755}" type="pres">
      <dgm:prSet presAssocID="{E4C4EFB1-0EEA-4252-BD7F-53912BC05359}" presName="dummyNode1" presStyleLbl="node1" presStyleIdx="3" presStyleCnt="6"/>
      <dgm:spPr/>
    </dgm:pt>
    <dgm:pt modelId="{BB3FB6C2-5FEF-493F-97C0-FFCF32AD0BF2}" type="pres">
      <dgm:prSet presAssocID="{E4C4EFB1-0EEA-4252-BD7F-53912BC05359}" presName="childNode1" presStyleLbl="bgAcc1" presStyleIdx="4" presStyleCnt="6">
        <dgm:presLayoutVars>
          <dgm:bulletEnabled val="1"/>
        </dgm:presLayoutVars>
      </dgm:prSet>
      <dgm:spPr/>
    </dgm:pt>
    <dgm:pt modelId="{6FBE2D95-8CD0-4FF6-9345-37EB821A6AA3}" type="pres">
      <dgm:prSet presAssocID="{E4C4EFB1-0EEA-4252-BD7F-53912BC05359}" presName="childNode1tx" presStyleLbl="bgAcc1" presStyleIdx="4" presStyleCnt="6">
        <dgm:presLayoutVars>
          <dgm:bulletEnabled val="1"/>
        </dgm:presLayoutVars>
      </dgm:prSet>
      <dgm:spPr/>
    </dgm:pt>
    <dgm:pt modelId="{A41417E5-5495-4B06-923C-34AAF82A4EA6}" type="pres">
      <dgm:prSet presAssocID="{E4C4EFB1-0EEA-4252-BD7F-53912BC05359}" presName="parentNode1" presStyleLbl="node1" presStyleIdx="4" presStyleCnt="6">
        <dgm:presLayoutVars>
          <dgm:chMax val="1"/>
          <dgm:bulletEnabled val="1"/>
        </dgm:presLayoutVars>
      </dgm:prSet>
      <dgm:spPr/>
    </dgm:pt>
    <dgm:pt modelId="{EFFEC9D5-59B2-4950-9C51-7085FC47C4E2}" type="pres">
      <dgm:prSet presAssocID="{E4C4EFB1-0EEA-4252-BD7F-53912BC05359}" presName="connSite1" presStyleCnt="0"/>
      <dgm:spPr/>
    </dgm:pt>
    <dgm:pt modelId="{86BFBE2E-E0BB-409A-8FE2-0EAF4EE8F2F5}" type="pres">
      <dgm:prSet presAssocID="{E26CBAE8-6139-4A4C-8E95-DC28BEA3BE04}" presName="Name9" presStyleLbl="sibTrans2D1" presStyleIdx="4" presStyleCnt="5"/>
      <dgm:spPr/>
    </dgm:pt>
    <dgm:pt modelId="{AF4F424B-7B52-4BF0-B58C-C5C121E6C2B0}" type="pres">
      <dgm:prSet presAssocID="{517AF951-1561-464E-BEAB-018688D796A6}" presName="composite2" presStyleCnt="0"/>
      <dgm:spPr/>
    </dgm:pt>
    <dgm:pt modelId="{500BC157-AC46-432A-A4A1-6022BFF454D5}" type="pres">
      <dgm:prSet presAssocID="{517AF951-1561-464E-BEAB-018688D796A6}" presName="dummyNode2" presStyleLbl="node1" presStyleIdx="4" presStyleCnt="6"/>
      <dgm:spPr/>
    </dgm:pt>
    <dgm:pt modelId="{2F396BD7-337E-40CF-B58E-4C737CD9AB60}" type="pres">
      <dgm:prSet presAssocID="{517AF951-1561-464E-BEAB-018688D796A6}" presName="childNode2" presStyleLbl="bgAcc1" presStyleIdx="5" presStyleCnt="6">
        <dgm:presLayoutVars>
          <dgm:bulletEnabled val="1"/>
        </dgm:presLayoutVars>
      </dgm:prSet>
      <dgm:spPr/>
    </dgm:pt>
    <dgm:pt modelId="{1879C4A4-031F-40CF-80A0-1D26A4075668}" type="pres">
      <dgm:prSet presAssocID="{517AF951-1561-464E-BEAB-018688D796A6}" presName="childNode2tx" presStyleLbl="bgAcc1" presStyleIdx="5" presStyleCnt="6">
        <dgm:presLayoutVars>
          <dgm:bulletEnabled val="1"/>
        </dgm:presLayoutVars>
      </dgm:prSet>
      <dgm:spPr/>
    </dgm:pt>
    <dgm:pt modelId="{27FC54C1-6DD5-44C5-8EF2-9FA3346CA358}" type="pres">
      <dgm:prSet presAssocID="{517AF951-1561-464E-BEAB-018688D796A6}" presName="parentNode2" presStyleLbl="node1" presStyleIdx="5" presStyleCnt="6">
        <dgm:presLayoutVars>
          <dgm:chMax val="0"/>
          <dgm:bulletEnabled val="1"/>
        </dgm:presLayoutVars>
      </dgm:prSet>
      <dgm:spPr/>
    </dgm:pt>
    <dgm:pt modelId="{CD99D089-8A80-41E8-A6A9-97F0B094F829}" type="pres">
      <dgm:prSet presAssocID="{517AF951-1561-464E-BEAB-018688D796A6}" presName="connSite2" presStyleCnt="0"/>
      <dgm:spPr/>
    </dgm:pt>
  </dgm:ptLst>
  <dgm:cxnLst>
    <dgm:cxn modelId="{FEAAF702-6943-458E-9809-9A16BEFB01C0}" type="presOf" srcId="{839F79BF-92E8-4E38-BC33-26D0EBCCEF3B}" destId="{D92A368E-8A43-40BC-BACF-94FA215D37F4}" srcOrd="1" destOrd="0" presId="urn:microsoft.com/office/officeart/2005/8/layout/hProcess4"/>
    <dgm:cxn modelId="{9CDC6505-702B-4C8B-A33C-C82ED279D7B6}" srcId="{B976DF23-D741-44E4-B9EC-87B83F4B6279}" destId="{7B77DB20-973E-41C8-992E-CC40D809DF6F}" srcOrd="1" destOrd="0" parTransId="{428CCD89-7ACA-4567-B3F0-767459BED654}" sibTransId="{249B02E0-FA1F-4C86-852D-138ABE86E74A}"/>
    <dgm:cxn modelId="{F8BAE905-6FE3-475C-9433-7074CCAC1EF7}" type="presOf" srcId="{E26CBAE8-6139-4A4C-8E95-DC28BEA3BE04}" destId="{86BFBE2E-E0BB-409A-8FE2-0EAF4EE8F2F5}" srcOrd="0" destOrd="0" presId="urn:microsoft.com/office/officeart/2005/8/layout/hProcess4"/>
    <dgm:cxn modelId="{E8F36807-2E93-4A49-A41B-908CBE497B24}" srcId="{4C8CB2CD-D4BA-47E0-93E2-20E32BB60B65}" destId="{839F79BF-92E8-4E38-BC33-26D0EBCCEF3B}" srcOrd="0" destOrd="0" parTransId="{0348CF21-7D0C-4417-9286-9F0B60D994B8}" sibTransId="{063B279B-73C8-47DA-A07A-C476DD7B0557}"/>
    <dgm:cxn modelId="{ECC3B208-AABF-47F8-BAC0-C5F8BDF9BDDE}" srcId="{B240EAB5-7AFA-4F49-9B96-00C0EEE3328A}" destId="{21C618F7-2327-4AB5-BF05-F8867F40F1C7}" srcOrd="1" destOrd="0" parTransId="{BAF780CE-DC9E-4C95-BC2A-273ADAADF972}" sibTransId="{90CA2569-88BB-40E7-A21A-C85F005A3B94}"/>
    <dgm:cxn modelId="{99006A14-363D-4B4C-A7E1-42ECB30669B0}" type="presOf" srcId="{BEA75505-722C-4487-B8A6-F759CD8B0062}" destId="{D92A368E-8A43-40BC-BACF-94FA215D37F4}" srcOrd="1" destOrd="1" presId="urn:microsoft.com/office/officeart/2005/8/layout/hProcess4"/>
    <dgm:cxn modelId="{DE505916-7B27-44B7-A6B5-D616D0526AE6}" srcId="{B976DF23-D741-44E4-B9EC-87B83F4B6279}" destId="{517AF951-1561-464E-BEAB-018688D796A6}" srcOrd="5" destOrd="0" parTransId="{703FC242-3CA4-4F5A-A7B5-859AD93FFDD3}" sibTransId="{B8E29CEE-753C-49AD-937D-1EA97BC91D30}"/>
    <dgm:cxn modelId="{28E6341E-A5D0-46A9-A2BC-C934F2AF1E98}" type="presOf" srcId="{21C618F7-2327-4AB5-BF05-F8867F40F1C7}" destId="{669625A2-90BA-4D25-9836-257D04E36276}" srcOrd="1" destOrd="1" presId="urn:microsoft.com/office/officeart/2005/8/layout/hProcess4"/>
    <dgm:cxn modelId="{57E9CF1E-68CB-445D-8C82-3ACDEC1916E3}" type="presOf" srcId="{DB426E95-8908-48D4-8B60-28E0D722D012}" destId="{1879C4A4-031F-40CF-80A0-1D26A4075668}" srcOrd="1" destOrd="0" presId="urn:microsoft.com/office/officeart/2005/8/layout/hProcess4"/>
    <dgm:cxn modelId="{5988F925-4CD9-40CF-B51D-7F5920F91310}" srcId="{7B77DB20-973E-41C8-992E-CC40D809DF6F}" destId="{70911230-C3E8-42F2-8733-9A6952129F91}" srcOrd="0" destOrd="0" parTransId="{04670962-0462-4EC2-BBC0-4BC0B7E78AC6}" sibTransId="{0F43D610-CDF8-4014-A70A-B40FEBB90DDD}"/>
    <dgm:cxn modelId="{0989532B-C4DE-4604-B1B9-2C33E66C206B}" type="presOf" srcId="{B976DF23-D741-44E4-B9EC-87B83F4B6279}" destId="{F3878020-3548-4070-AAD9-DD6824527FC4}" srcOrd="0" destOrd="0" presId="urn:microsoft.com/office/officeart/2005/8/layout/hProcess4"/>
    <dgm:cxn modelId="{D9259332-BC76-4430-8588-7A2F9F3383DA}" type="presOf" srcId="{BEA75505-722C-4487-B8A6-F759CD8B0062}" destId="{1163BE04-B014-4E58-BDAB-87C2E019FBE0}" srcOrd="0" destOrd="1" presId="urn:microsoft.com/office/officeart/2005/8/layout/hProcess4"/>
    <dgm:cxn modelId="{3A6BBA32-086C-47C7-9DAE-183613888897}" srcId="{517AF951-1561-464E-BEAB-018688D796A6}" destId="{DB426E95-8908-48D4-8B60-28E0D722D012}" srcOrd="0" destOrd="0" parTransId="{85EAA662-99C0-4CB7-B581-D91872DEE9FA}" sibTransId="{EC761E41-87B7-41E0-9759-6AF992795EF0}"/>
    <dgm:cxn modelId="{8052ED35-91D4-4BAD-BC41-B98985897730}" type="presOf" srcId="{DB426E95-8908-48D4-8B60-28E0D722D012}" destId="{2F396BD7-337E-40CF-B58E-4C737CD9AB60}" srcOrd="0" destOrd="0" presId="urn:microsoft.com/office/officeart/2005/8/layout/hProcess4"/>
    <dgm:cxn modelId="{749F5037-A78D-42BD-BE3A-08DA32A0781C}" srcId="{E4C4EFB1-0EEA-4252-BD7F-53912BC05359}" destId="{48326C20-51C9-47B3-9455-8B1F14A2F78D}" srcOrd="0" destOrd="0" parTransId="{474AD12F-FD1A-4D4F-BC35-9DF0AE0581F7}" sibTransId="{C656CCB5-24FE-4E64-920C-890D14B368D9}"/>
    <dgm:cxn modelId="{9C94773D-1C87-44EC-9289-0FEB59A2EA8C}" type="presOf" srcId="{21C618F7-2327-4AB5-BF05-F8867F40F1C7}" destId="{35F4A5CF-9C5D-4695-858F-A6467F65D807}" srcOrd="0" destOrd="1" presId="urn:microsoft.com/office/officeart/2005/8/layout/hProcess4"/>
    <dgm:cxn modelId="{07B80F60-0D58-4D77-AA8C-EFC1933B6836}" srcId="{B976DF23-D741-44E4-B9EC-87B83F4B6279}" destId="{B240EAB5-7AFA-4F49-9B96-00C0EEE3328A}" srcOrd="3" destOrd="0" parTransId="{77456DFB-F598-4F6A-8D51-0180D3DFE1CB}" sibTransId="{7685FDBB-2D05-47E8-B437-DFE1C7FF6021}"/>
    <dgm:cxn modelId="{EF7FE561-23F1-40CB-9144-2FD9B29D272F}" type="presOf" srcId="{BF4D7A72-40FC-4FCE-8D14-D7D0213F6CE2}" destId="{1879C4A4-031F-40CF-80A0-1D26A4075668}" srcOrd="1" destOrd="1" presId="urn:microsoft.com/office/officeart/2005/8/layout/hProcess4"/>
    <dgm:cxn modelId="{FDBCFF63-EE06-4711-9376-B7ADFCF65696}" srcId="{6D0093D9-A0CC-4E53-BC57-48681988B3AF}" destId="{1FBCC845-B4F6-4C86-B8A3-A123564D2E23}" srcOrd="1" destOrd="0" parTransId="{64E07C61-4F1B-4E3C-8EF0-703C6ABEC9DD}" sibTransId="{65728CBF-4069-4D93-A64F-BC3B548142DD}"/>
    <dgm:cxn modelId="{4A7FCD44-4AB6-453A-A188-0A8C8F97E8FB}" srcId="{B976DF23-D741-44E4-B9EC-87B83F4B6279}" destId="{E4C4EFB1-0EEA-4252-BD7F-53912BC05359}" srcOrd="4" destOrd="0" parTransId="{493BF589-176C-4A1E-BBA6-D1B703F1D1C6}" sibTransId="{E26CBAE8-6139-4A4C-8E95-DC28BEA3BE04}"/>
    <dgm:cxn modelId="{FEAB686B-94A2-40C2-89F2-AD7703E5570D}" type="presOf" srcId="{48326C20-51C9-47B3-9455-8B1F14A2F78D}" destId="{BB3FB6C2-5FEF-493F-97C0-FFCF32AD0BF2}" srcOrd="0" destOrd="0" presId="urn:microsoft.com/office/officeart/2005/8/layout/hProcess4"/>
    <dgm:cxn modelId="{867D534C-A692-43A9-8E39-AD0C0A041DE3}" type="presOf" srcId="{70911230-C3E8-42F2-8733-9A6952129F91}" destId="{45D52E94-8AF5-4650-8FF9-670DDCD1D2A8}" srcOrd="1" destOrd="0" presId="urn:microsoft.com/office/officeart/2005/8/layout/hProcess4"/>
    <dgm:cxn modelId="{DEE01A6D-8A3F-4535-A63B-47053096BFCF}" type="presOf" srcId="{93454598-4FBF-4EA5-9DCF-C186E42938ED}" destId="{D7BDB440-D696-4E45-AFBA-2FD69FA02CD6}" srcOrd="0" destOrd="0" presId="urn:microsoft.com/office/officeart/2005/8/layout/hProcess4"/>
    <dgm:cxn modelId="{C68BBE6E-F232-4582-A4B4-B27A78E81D1F}" type="presOf" srcId="{B240EAB5-7AFA-4F49-9B96-00C0EEE3328A}" destId="{A620F666-D581-4E1A-BBE7-7CB10D6212EC}" srcOrd="0" destOrd="0" presId="urn:microsoft.com/office/officeart/2005/8/layout/hProcess4"/>
    <dgm:cxn modelId="{36757F53-08B5-4FA9-82BD-585F32736BE3}" type="presOf" srcId="{93454598-4FBF-4EA5-9DCF-C186E42938ED}" destId="{47BA5877-7D22-4E04-97A3-832BCB906C44}" srcOrd="1" destOrd="0" presId="urn:microsoft.com/office/officeart/2005/8/layout/hProcess4"/>
    <dgm:cxn modelId="{9F55EC53-E35B-4A4B-9477-D3499F887CA4}" type="presOf" srcId="{979B815E-D937-4201-99FE-0A1769530933}" destId="{BB3FB6C2-5FEF-493F-97C0-FFCF32AD0BF2}" srcOrd="0" destOrd="1" presId="urn:microsoft.com/office/officeart/2005/8/layout/hProcess4"/>
    <dgm:cxn modelId="{08AA1D75-DDD8-4C6F-874E-C9E098789F06}" type="presOf" srcId="{BF4D7A72-40FC-4FCE-8D14-D7D0213F6CE2}" destId="{2F396BD7-337E-40CF-B58E-4C737CD9AB60}" srcOrd="0" destOrd="1" presId="urn:microsoft.com/office/officeart/2005/8/layout/hProcess4"/>
    <dgm:cxn modelId="{06EE797A-BF3D-4817-8C6A-E382F4E6BBC8}" type="presOf" srcId="{979B815E-D937-4201-99FE-0A1769530933}" destId="{6FBE2D95-8CD0-4FF6-9345-37EB821A6AA3}" srcOrd="1" destOrd="1" presId="urn:microsoft.com/office/officeart/2005/8/layout/hProcess4"/>
    <dgm:cxn modelId="{0E2B6E7B-4411-411E-955F-FE60DE669FE1}" type="presOf" srcId="{5CA81B33-E17E-4229-8836-E3CED9C3193E}" destId="{1D57DD80-F050-4450-B70F-373AD693F163}" srcOrd="0" destOrd="0" presId="urn:microsoft.com/office/officeart/2005/8/layout/hProcess4"/>
    <dgm:cxn modelId="{EDC95F7C-238B-4E42-83F4-07A4A7C688ED}" srcId="{6D0093D9-A0CC-4E53-BC57-48681988B3AF}" destId="{93454598-4FBF-4EA5-9DCF-C186E42938ED}" srcOrd="0" destOrd="0" parTransId="{3C51DC1F-7192-4135-BDC2-D1D23F5314D7}" sibTransId="{A615DCAE-DB64-43E6-A723-C1FC8F0DD731}"/>
    <dgm:cxn modelId="{FAAB817D-8C7F-4D0C-9079-CEF0548ED5AF}" type="presOf" srcId="{2DB201B4-8458-47CC-A32F-DCDCF72DD100}" destId="{35F4A5CF-9C5D-4695-858F-A6467F65D807}" srcOrd="0" destOrd="0" presId="urn:microsoft.com/office/officeart/2005/8/layout/hProcess4"/>
    <dgm:cxn modelId="{64512A82-F4D5-473D-A078-065B6E505F3C}" type="presOf" srcId="{B85B7143-B7AF-4580-8872-609166F52E15}" destId="{17754146-AF06-4D16-9349-6FFB531DC94C}" srcOrd="0" destOrd="0" presId="urn:microsoft.com/office/officeart/2005/8/layout/hProcess4"/>
    <dgm:cxn modelId="{B6E59182-775B-424A-BC3E-C5BEF17443C6}" type="presOf" srcId="{2DB201B4-8458-47CC-A32F-DCDCF72DD100}" destId="{669625A2-90BA-4D25-9836-257D04E36276}" srcOrd="1" destOrd="0" presId="urn:microsoft.com/office/officeart/2005/8/layout/hProcess4"/>
    <dgm:cxn modelId="{F2B5E882-FF43-4784-96F3-F9C5B6A4F3A1}" type="presOf" srcId="{517AF951-1561-464E-BEAB-018688D796A6}" destId="{27FC54C1-6DD5-44C5-8EF2-9FA3346CA358}" srcOrd="0" destOrd="0" presId="urn:microsoft.com/office/officeart/2005/8/layout/hProcess4"/>
    <dgm:cxn modelId="{5A768B8F-CCEC-4D77-AF47-7E2572E245C6}" srcId="{B240EAB5-7AFA-4F49-9B96-00C0EEE3328A}" destId="{2DB201B4-8458-47CC-A32F-DCDCF72DD100}" srcOrd="0" destOrd="0" parTransId="{AC12874C-940A-4BC3-8BCB-9D559E678E33}" sibTransId="{2EB63E91-4A05-49F1-B6B6-F301485C20DF}"/>
    <dgm:cxn modelId="{90B7D191-55F5-4CFB-BF6C-A605265C6019}" srcId="{B976DF23-D741-44E4-B9EC-87B83F4B6279}" destId="{6D0093D9-A0CC-4E53-BC57-48681988B3AF}" srcOrd="0" destOrd="0" parTransId="{2C2A1927-9FE4-45EA-9949-316DF4EB39BA}" sibTransId="{B85B7143-B7AF-4580-8872-609166F52E15}"/>
    <dgm:cxn modelId="{FA022F98-BE72-4871-90D3-7E58502AE222}" type="presOf" srcId="{1FBCC845-B4F6-4C86-B8A3-A123564D2E23}" destId="{D7BDB440-D696-4E45-AFBA-2FD69FA02CD6}" srcOrd="0" destOrd="1" presId="urn:microsoft.com/office/officeart/2005/8/layout/hProcess4"/>
    <dgm:cxn modelId="{01584499-6E34-4418-833D-7E812BF8FDDF}" type="presOf" srcId="{7685FDBB-2D05-47E8-B437-DFE1C7FF6021}" destId="{C025440B-8206-4B51-B667-9707A66EB9B9}" srcOrd="0" destOrd="0" presId="urn:microsoft.com/office/officeart/2005/8/layout/hProcess4"/>
    <dgm:cxn modelId="{86C674A1-1692-4786-A42C-8660C4F3A45C}" type="presOf" srcId="{839F79BF-92E8-4E38-BC33-26D0EBCCEF3B}" destId="{1163BE04-B014-4E58-BDAB-87C2E019FBE0}" srcOrd="0" destOrd="0" presId="urn:microsoft.com/office/officeart/2005/8/layout/hProcess4"/>
    <dgm:cxn modelId="{5B9D13A9-1301-40DC-BCEE-435B3B19F0AA}" type="presOf" srcId="{6CEB326C-42BF-4BD8-A314-16B4A704B1DB}" destId="{45D52E94-8AF5-4650-8FF9-670DDCD1D2A8}" srcOrd="1" destOrd="1" presId="urn:microsoft.com/office/officeart/2005/8/layout/hProcess4"/>
    <dgm:cxn modelId="{2F3AB5AB-ABA9-4AA5-AA19-2CCDD69B5675}" srcId="{4C8CB2CD-D4BA-47E0-93E2-20E32BB60B65}" destId="{BEA75505-722C-4487-B8A6-F759CD8B0062}" srcOrd="1" destOrd="0" parTransId="{5E1C5B07-CF89-42DA-958E-1E5898E61B06}" sibTransId="{B9D568D1-07AC-48A1-86A0-14489EC442B6}"/>
    <dgm:cxn modelId="{377C7EB1-053B-4596-BC50-2EE769AD3E3C}" type="presOf" srcId="{249B02E0-FA1F-4C86-852D-138ABE86E74A}" destId="{08BD6A46-7A6E-49F4-A241-6826FC01C604}" srcOrd="0" destOrd="0" presId="urn:microsoft.com/office/officeart/2005/8/layout/hProcess4"/>
    <dgm:cxn modelId="{C14492B3-762F-4919-9984-18B979EA268C}" srcId="{E4C4EFB1-0EEA-4252-BD7F-53912BC05359}" destId="{979B815E-D937-4201-99FE-0A1769530933}" srcOrd="1" destOrd="0" parTransId="{359E5399-C62B-480D-A9CF-38FA2A349360}" sibTransId="{29A1E0D0-4595-40BE-AD2B-E6F5B3694CA4}"/>
    <dgm:cxn modelId="{1292EBB5-C7EB-4A7E-8768-3C0D9CB601E9}" srcId="{7B77DB20-973E-41C8-992E-CC40D809DF6F}" destId="{6CEB326C-42BF-4BD8-A314-16B4A704B1DB}" srcOrd="1" destOrd="0" parTransId="{89E52ACB-BC20-45CA-A47C-BF9329D72A1E}" sibTransId="{A056295E-FF79-4B21-BD4A-BB8D03850F6A}"/>
    <dgm:cxn modelId="{3C21FEC1-CFFE-4DC2-86EA-30E11B88FA88}" type="presOf" srcId="{7B77DB20-973E-41C8-992E-CC40D809DF6F}" destId="{318FCBAE-7785-49F5-98BC-FEDF1C067F99}" srcOrd="0" destOrd="0" presId="urn:microsoft.com/office/officeart/2005/8/layout/hProcess4"/>
    <dgm:cxn modelId="{3A9766C2-0F84-4694-B731-F1FAFDB516DC}" type="presOf" srcId="{6D0093D9-A0CC-4E53-BC57-48681988B3AF}" destId="{7963AD81-B547-4C34-9E0A-A1B8F41E37FB}" srcOrd="0" destOrd="0" presId="urn:microsoft.com/office/officeart/2005/8/layout/hProcess4"/>
    <dgm:cxn modelId="{DCE47FCB-2930-4E69-BF7A-C992DC7CBC24}" type="presOf" srcId="{6CEB326C-42BF-4BD8-A314-16B4A704B1DB}" destId="{DAEFD8BD-F3F7-45B4-B8B4-BB1C23268F83}" srcOrd="0" destOrd="1" presId="urn:microsoft.com/office/officeart/2005/8/layout/hProcess4"/>
    <dgm:cxn modelId="{7771B5CB-BE23-4DF3-A70E-0467F7567A4F}" type="presOf" srcId="{1FBCC845-B4F6-4C86-B8A3-A123564D2E23}" destId="{47BA5877-7D22-4E04-97A3-832BCB906C44}" srcOrd="1" destOrd="1" presId="urn:microsoft.com/office/officeart/2005/8/layout/hProcess4"/>
    <dgm:cxn modelId="{4004DFCD-1855-48DB-A9A6-3E4A26626FF7}" type="presOf" srcId="{70911230-C3E8-42F2-8733-9A6952129F91}" destId="{DAEFD8BD-F3F7-45B4-B8B4-BB1C23268F83}" srcOrd="0" destOrd="0" presId="urn:microsoft.com/office/officeart/2005/8/layout/hProcess4"/>
    <dgm:cxn modelId="{D9DB0DD7-A245-4753-87CA-638F11D73E65}" srcId="{517AF951-1561-464E-BEAB-018688D796A6}" destId="{BF4D7A72-40FC-4FCE-8D14-D7D0213F6CE2}" srcOrd="1" destOrd="0" parTransId="{F9BF2DB7-E98C-475D-A24A-D36889DEFABD}" sibTransId="{4306AD4D-29A0-45D2-8D8E-FE3C23496435}"/>
    <dgm:cxn modelId="{3A5D6BE4-F3D3-44EB-9C9E-52323FC5D0C7}" type="presOf" srcId="{4C8CB2CD-D4BA-47E0-93E2-20E32BB60B65}" destId="{539564B1-0888-471F-B60D-9E441F128401}" srcOrd="0" destOrd="0" presId="urn:microsoft.com/office/officeart/2005/8/layout/hProcess4"/>
    <dgm:cxn modelId="{6D6D07E5-969F-4F54-A2E6-37114AE82B19}" type="presOf" srcId="{48326C20-51C9-47B3-9455-8B1F14A2F78D}" destId="{6FBE2D95-8CD0-4FF6-9345-37EB821A6AA3}" srcOrd="1" destOrd="0" presId="urn:microsoft.com/office/officeart/2005/8/layout/hProcess4"/>
    <dgm:cxn modelId="{EEA1CCF0-2328-4290-9914-C19510D766A7}" type="presOf" srcId="{E4C4EFB1-0EEA-4252-BD7F-53912BC05359}" destId="{A41417E5-5495-4B06-923C-34AAF82A4EA6}" srcOrd="0" destOrd="0" presId="urn:microsoft.com/office/officeart/2005/8/layout/hProcess4"/>
    <dgm:cxn modelId="{FBF8D7F6-FA34-47B3-A258-886121EF06D8}" srcId="{B976DF23-D741-44E4-B9EC-87B83F4B6279}" destId="{4C8CB2CD-D4BA-47E0-93E2-20E32BB60B65}" srcOrd="2" destOrd="0" parTransId="{481C1A6E-E2DB-461D-8692-8B3954DE0D4A}" sibTransId="{5CA81B33-E17E-4229-8836-E3CED9C3193E}"/>
    <dgm:cxn modelId="{76ECF2B4-A8D2-49A0-BDC6-2B46FE7520E0}" type="presParOf" srcId="{F3878020-3548-4070-AAD9-DD6824527FC4}" destId="{A9D12D22-6F48-4457-9322-0EB90F3F502F}" srcOrd="0" destOrd="0" presId="urn:microsoft.com/office/officeart/2005/8/layout/hProcess4"/>
    <dgm:cxn modelId="{97C323DB-D6FC-4E56-8729-B42E0C4543E2}" type="presParOf" srcId="{F3878020-3548-4070-AAD9-DD6824527FC4}" destId="{852CBD61-FA88-4D2B-A5F5-8781E83B1CE9}" srcOrd="1" destOrd="0" presId="urn:microsoft.com/office/officeart/2005/8/layout/hProcess4"/>
    <dgm:cxn modelId="{A412AA0B-9CB4-44B0-876E-C45C9A1D4AC5}" type="presParOf" srcId="{F3878020-3548-4070-AAD9-DD6824527FC4}" destId="{CD042D77-CE06-4D8B-AF8F-B067EEE412F6}" srcOrd="2" destOrd="0" presId="urn:microsoft.com/office/officeart/2005/8/layout/hProcess4"/>
    <dgm:cxn modelId="{CDA1ADEE-EFD5-4061-A0F6-F7CC1A32AC46}" type="presParOf" srcId="{CD042D77-CE06-4D8B-AF8F-B067EEE412F6}" destId="{AB462FEE-2124-418D-B927-98372E92FE63}" srcOrd="0" destOrd="0" presId="urn:microsoft.com/office/officeart/2005/8/layout/hProcess4"/>
    <dgm:cxn modelId="{32EC1D17-8466-4863-A557-B0D3A75F7354}" type="presParOf" srcId="{AB462FEE-2124-418D-B927-98372E92FE63}" destId="{3B943F3B-A936-4420-86A8-6A1C1E63CEBE}" srcOrd="0" destOrd="0" presId="urn:microsoft.com/office/officeart/2005/8/layout/hProcess4"/>
    <dgm:cxn modelId="{58041BD9-FAA8-43F9-8BEA-90DB1C662F9F}" type="presParOf" srcId="{AB462FEE-2124-418D-B927-98372E92FE63}" destId="{D7BDB440-D696-4E45-AFBA-2FD69FA02CD6}" srcOrd="1" destOrd="0" presId="urn:microsoft.com/office/officeart/2005/8/layout/hProcess4"/>
    <dgm:cxn modelId="{756BBF18-DEF4-41A6-9532-558FC48E2167}" type="presParOf" srcId="{AB462FEE-2124-418D-B927-98372E92FE63}" destId="{47BA5877-7D22-4E04-97A3-832BCB906C44}" srcOrd="2" destOrd="0" presId="urn:microsoft.com/office/officeart/2005/8/layout/hProcess4"/>
    <dgm:cxn modelId="{38F3D451-3863-40BC-B787-471546B4332F}" type="presParOf" srcId="{AB462FEE-2124-418D-B927-98372E92FE63}" destId="{7963AD81-B547-4C34-9E0A-A1B8F41E37FB}" srcOrd="3" destOrd="0" presId="urn:microsoft.com/office/officeart/2005/8/layout/hProcess4"/>
    <dgm:cxn modelId="{435CF701-A223-4D14-AE73-6182777E3CD8}" type="presParOf" srcId="{AB462FEE-2124-418D-B927-98372E92FE63}" destId="{D7E91CB5-D39E-41D6-8A01-CA9AB8E7AA99}" srcOrd="4" destOrd="0" presId="urn:microsoft.com/office/officeart/2005/8/layout/hProcess4"/>
    <dgm:cxn modelId="{20271245-0049-4E8D-AC1D-83122B5B437D}" type="presParOf" srcId="{CD042D77-CE06-4D8B-AF8F-B067EEE412F6}" destId="{17754146-AF06-4D16-9349-6FFB531DC94C}" srcOrd="1" destOrd="0" presId="urn:microsoft.com/office/officeart/2005/8/layout/hProcess4"/>
    <dgm:cxn modelId="{8E1EB0C9-8ECE-420C-BC8F-D8094109ED5D}" type="presParOf" srcId="{CD042D77-CE06-4D8B-AF8F-B067EEE412F6}" destId="{05BAC42D-CF0A-4AEA-AADB-CFE823D24D23}" srcOrd="2" destOrd="0" presId="urn:microsoft.com/office/officeart/2005/8/layout/hProcess4"/>
    <dgm:cxn modelId="{42E00F97-0EF2-48CF-B327-CAA3E0FE34CF}" type="presParOf" srcId="{05BAC42D-CF0A-4AEA-AADB-CFE823D24D23}" destId="{EAC41455-9D42-4185-A799-342A5651F7CD}" srcOrd="0" destOrd="0" presId="urn:microsoft.com/office/officeart/2005/8/layout/hProcess4"/>
    <dgm:cxn modelId="{5BFF64EC-6DB8-4211-9E5D-15796D099E9B}" type="presParOf" srcId="{05BAC42D-CF0A-4AEA-AADB-CFE823D24D23}" destId="{DAEFD8BD-F3F7-45B4-B8B4-BB1C23268F83}" srcOrd="1" destOrd="0" presId="urn:microsoft.com/office/officeart/2005/8/layout/hProcess4"/>
    <dgm:cxn modelId="{81091F01-FA25-44B5-8E4A-EBFDA96C3B8B}" type="presParOf" srcId="{05BAC42D-CF0A-4AEA-AADB-CFE823D24D23}" destId="{45D52E94-8AF5-4650-8FF9-670DDCD1D2A8}" srcOrd="2" destOrd="0" presId="urn:microsoft.com/office/officeart/2005/8/layout/hProcess4"/>
    <dgm:cxn modelId="{B1481E82-31F6-4C86-84A5-83D551CD53ED}" type="presParOf" srcId="{05BAC42D-CF0A-4AEA-AADB-CFE823D24D23}" destId="{318FCBAE-7785-49F5-98BC-FEDF1C067F99}" srcOrd="3" destOrd="0" presId="urn:microsoft.com/office/officeart/2005/8/layout/hProcess4"/>
    <dgm:cxn modelId="{EE601A84-97E8-4152-87D8-F59DAE8D1D02}" type="presParOf" srcId="{05BAC42D-CF0A-4AEA-AADB-CFE823D24D23}" destId="{92C60A3B-99B8-4C61-A22F-0472152B1FCE}" srcOrd="4" destOrd="0" presId="urn:microsoft.com/office/officeart/2005/8/layout/hProcess4"/>
    <dgm:cxn modelId="{0C00AE3A-5958-4240-8242-9A79D4EF160E}" type="presParOf" srcId="{CD042D77-CE06-4D8B-AF8F-B067EEE412F6}" destId="{08BD6A46-7A6E-49F4-A241-6826FC01C604}" srcOrd="3" destOrd="0" presId="urn:microsoft.com/office/officeart/2005/8/layout/hProcess4"/>
    <dgm:cxn modelId="{7430DE10-3ED5-43AB-A40E-BEE38802A0CA}" type="presParOf" srcId="{CD042D77-CE06-4D8B-AF8F-B067EEE412F6}" destId="{65D57562-3828-4DA7-981B-D8232CDBD29C}" srcOrd="4" destOrd="0" presId="urn:microsoft.com/office/officeart/2005/8/layout/hProcess4"/>
    <dgm:cxn modelId="{7884DACD-3C82-43DD-B55D-075A916B3BB7}" type="presParOf" srcId="{65D57562-3828-4DA7-981B-D8232CDBD29C}" destId="{6A46025F-9787-4D5E-8FB3-7B51F682AF24}" srcOrd="0" destOrd="0" presId="urn:microsoft.com/office/officeart/2005/8/layout/hProcess4"/>
    <dgm:cxn modelId="{E3B58245-D8E7-4D5A-BA7A-AF73DFFC90A8}" type="presParOf" srcId="{65D57562-3828-4DA7-981B-D8232CDBD29C}" destId="{1163BE04-B014-4E58-BDAB-87C2E019FBE0}" srcOrd="1" destOrd="0" presId="urn:microsoft.com/office/officeart/2005/8/layout/hProcess4"/>
    <dgm:cxn modelId="{C3E6303B-6198-4803-80AB-445EEBEBDF1A}" type="presParOf" srcId="{65D57562-3828-4DA7-981B-D8232CDBD29C}" destId="{D92A368E-8A43-40BC-BACF-94FA215D37F4}" srcOrd="2" destOrd="0" presId="urn:microsoft.com/office/officeart/2005/8/layout/hProcess4"/>
    <dgm:cxn modelId="{AC07376D-1BDE-4B25-B61F-6812D981D9CA}" type="presParOf" srcId="{65D57562-3828-4DA7-981B-D8232CDBD29C}" destId="{539564B1-0888-471F-B60D-9E441F128401}" srcOrd="3" destOrd="0" presId="urn:microsoft.com/office/officeart/2005/8/layout/hProcess4"/>
    <dgm:cxn modelId="{E97E0680-BC5F-405E-8B1C-2BD332F06ABA}" type="presParOf" srcId="{65D57562-3828-4DA7-981B-D8232CDBD29C}" destId="{FF558B1F-7C69-48AA-B01F-4C3051DB0994}" srcOrd="4" destOrd="0" presId="urn:microsoft.com/office/officeart/2005/8/layout/hProcess4"/>
    <dgm:cxn modelId="{A2082EF9-6F9F-4E90-AF0B-E8D91A41B2D5}" type="presParOf" srcId="{CD042D77-CE06-4D8B-AF8F-B067EEE412F6}" destId="{1D57DD80-F050-4450-B70F-373AD693F163}" srcOrd="5" destOrd="0" presId="urn:microsoft.com/office/officeart/2005/8/layout/hProcess4"/>
    <dgm:cxn modelId="{864A1D0D-5907-4294-AD94-01103DFB9DA9}" type="presParOf" srcId="{CD042D77-CE06-4D8B-AF8F-B067EEE412F6}" destId="{DB87B261-001B-4FA7-87EE-B5A5FFE3BF59}" srcOrd="6" destOrd="0" presId="urn:microsoft.com/office/officeart/2005/8/layout/hProcess4"/>
    <dgm:cxn modelId="{E5E35FFF-7B32-4CB5-B2F9-5CF046FFB3AE}" type="presParOf" srcId="{DB87B261-001B-4FA7-87EE-B5A5FFE3BF59}" destId="{50D07850-C0C6-4634-8C85-2F4B90CDD5E5}" srcOrd="0" destOrd="0" presId="urn:microsoft.com/office/officeart/2005/8/layout/hProcess4"/>
    <dgm:cxn modelId="{125E2827-1FDC-47C2-B685-6EF2865BA8D4}" type="presParOf" srcId="{DB87B261-001B-4FA7-87EE-B5A5FFE3BF59}" destId="{35F4A5CF-9C5D-4695-858F-A6467F65D807}" srcOrd="1" destOrd="0" presId="urn:microsoft.com/office/officeart/2005/8/layout/hProcess4"/>
    <dgm:cxn modelId="{0FCACFFD-8D28-43AD-B8BB-3C0E76D23A65}" type="presParOf" srcId="{DB87B261-001B-4FA7-87EE-B5A5FFE3BF59}" destId="{669625A2-90BA-4D25-9836-257D04E36276}" srcOrd="2" destOrd="0" presId="urn:microsoft.com/office/officeart/2005/8/layout/hProcess4"/>
    <dgm:cxn modelId="{C051F263-0626-450B-B863-700DA21FE912}" type="presParOf" srcId="{DB87B261-001B-4FA7-87EE-B5A5FFE3BF59}" destId="{A620F666-D581-4E1A-BBE7-7CB10D6212EC}" srcOrd="3" destOrd="0" presId="urn:microsoft.com/office/officeart/2005/8/layout/hProcess4"/>
    <dgm:cxn modelId="{7BCC2AEA-B631-49AF-A7D0-69C90C43C4AE}" type="presParOf" srcId="{DB87B261-001B-4FA7-87EE-B5A5FFE3BF59}" destId="{8B2ED21A-B8C2-49CE-BCCF-B3D16C11EBC3}" srcOrd="4" destOrd="0" presId="urn:microsoft.com/office/officeart/2005/8/layout/hProcess4"/>
    <dgm:cxn modelId="{6CFEAEEE-BCC5-4462-B719-32259887E50C}" type="presParOf" srcId="{CD042D77-CE06-4D8B-AF8F-B067EEE412F6}" destId="{C025440B-8206-4B51-B667-9707A66EB9B9}" srcOrd="7" destOrd="0" presId="urn:microsoft.com/office/officeart/2005/8/layout/hProcess4"/>
    <dgm:cxn modelId="{FE8FDFE8-151F-4AC9-BEAC-8996FFE2C7A8}" type="presParOf" srcId="{CD042D77-CE06-4D8B-AF8F-B067EEE412F6}" destId="{2E83BCDE-6829-4D5E-A0B5-1967F7DC723E}" srcOrd="8" destOrd="0" presId="urn:microsoft.com/office/officeart/2005/8/layout/hProcess4"/>
    <dgm:cxn modelId="{420632BD-90EA-499A-99FC-4F428D8EC06B}" type="presParOf" srcId="{2E83BCDE-6829-4D5E-A0B5-1967F7DC723E}" destId="{BA968F56-11C0-4A4B-98E0-0C0B96C8C755}" srcOrd="0" destOrd="0" presId="urn:microsoft.com/office/officeart/2005/8/layout/hProcess4"/>
    <dgm:cxn modelId="{78F7BE9E-3F78-4AB9-AF06-135DEE7509E0}" type="presParOf" srcId="{2E83BCDE-6829-4D5E-A0B5-1967F7DC723E}" destId="{BB3FB6C2-5FEF-493F-97C0-FFCF32AD0BF2}" srcOrd="1" destOrd="0" presId="urn:microsoft.com/office/officeart/2005/8/layout/hProcess4"/>
    <dgm:cxn modelId="{FECCB61D-F8AF-4A2D-AAD6-8001923D05C5}" type="presParOf" srcId="{2E83BCDE-6829-4D5E-A0B5-1967F7DC723E}" destId="{6FBE2D95-8CD0-4FF6-9345-37EB821A6AA3}" srcOrd="2" destOrd="0" presId="urn:microsoft.com/office/officeart/2005/8/layout/hProcess4"/>
    <dgm:cxn modelId="{5EAECDA5-99E7-44BD-9202-1D82F84942D3}" type="presParOf" srcId="{2E83BCDE-6829-4D5E-A0B5-1967F7DC723E}" destId="{A41417E5-5495-4B06-923C-34AAF82A4EA6}" srcOrd="3" destOrd="0" presId="urn:microsoft.com/office/officeart/2005/8/layout/hProcess4"/>
    <dgm:cxn modelId="{D540EADA-AE7C-4285-852E-5B074C0E5BAE}" type="presParOf" srcId="{2E83BCDE-6829-4D5E-A0B5-1967F7DC723E}" destId="{EFFEC9D5-59B2-4950-9C51-7085FC47C4E2}" srcOrd="4" destOrd="0" presId="urn:microsoft.com/office/officeart/2005/8/layout/hProcess4"/>
    <dgm:cxn modelId="{D93A8D1F-28C3-4D47-B427-B1689AC6BEB4}" type="presParOf" srcId="{CD042D77-CE06-4D8B-AF8F-B067EEE412F6}" destId="{86BFBE2E-E0BB-409A-8FE2-0EAF4EE8F2F5}" srcOrd="9" destOrd="0" presId="urn:microsoft.com/office/officeart/2005/8/layout/hProcess4"/>
    <dgm:cxn modelId="{7B60117E-FF56-428A-B983-70A27C50939D}" type="presParOf" srcId="{CD042D77-CE06-4D8B-AF8F-B067EEE412F6}" destId="{AF4F424B-7B52-4BF0-B58C-C5C121E6C2B0}" srcOrd="10" destOrd="0" presId="urn:microsoft.com/office/officeart/2005/8/layout/hProcess4"/>
    <dgm:cxn modelId="{5B0D5EFB-983C-4987-8F25-8ABC0962F0D3}" type="presParOf" srcId="{AF4F424B-7B52-4BF0-B58C-C5C121E6C2B0}" destId="{500BC157-AC46-432A-A4A1-6022BFF454D5}" srcOrd="0" destOrd="0" presId="urn:microsoft.com/office/officeart/2005/8/layout/hProcess4"/>
    <dgm:cxn modelId="{5B635414-7115-497C-91F1-A8AD04F1CCC3}" type="presParOf" srcId="{AF4F424B-7B52-4BF0-B58C-C5C121E6C2B0}" destId="{2F396BD7-337E-40CF-B58E-4C737CD9AB60}" srcOrd="1" destOrd="0" presId="urn:microsoft.com/office/officeart/2005/8/layout/hProcess4"/>
    <dgm:cxn modelId="{000DB90C-E811-4AD4-B41E-D45046CEDDFD}" type="presParOf" srcId="{AF4F424B-7B52-4BF0-B58C-C5C121E6C2B0}" destId="{1879C4A4-031F-40CF-80A0-1D26A4075668}" srcOrd="2" destOrd="0" presId="urn:microsoft.com/office/officeart/2005/8/layout/hProcess4"/>
    <dgm:cxn modelId="{727927B5-FBAA-4FF9-9B60-A265B1958AAD}" type="presParOf" srcId="{AF4F424B-7B52-4BF0-B58C-C5C121E6C2B0}" destId="{27FC54C1-6DD5-44C5-8EF2-9FA3346CA358}" srcOrd="3" destOrd="0" presId="urn:microsoft.com/office/officeart/2005/8/layout/hProcess4"/>
    <dgm:cxn modelId="{299B8096-3182-446C-BB51-636C0F0CC99B}" type="presParOf" srcId="{AF4F424B-7B52-4BF0-B58C-C5C121E6C2B0}" destId="{CD99D089-8A80-41E8-A6A9-97F0B094F82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1">
            <a:schemeClr val="accent3"/>
          </a:lnRef>
          <a:fillRef idx="3">
            <a:schemeClr val="accent3"/>
          </a:fillRef>
          <a:effectRef idx="2">
            <a:schemeClr val="accent3"/>
          </a:effectRef>
          <a:fontRef idx="minor">
            <a:schemeClr val="lt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1">
            <a:schemeClr val="accent3"/>
          </a:lnRef>
          <a:fillRef idx="3">
            <a:schemeClr val="accent3"/>
          </a:fillRef>
          <a:effectRef idx="2">
            <a:schemeClr val="accent3"/>
          </a:effectRef>
          <a:fontRef idx="minor">
            <a:schemeClr val="lt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1">
            <a:schemeClr val="accent3"/>
          </a:lnRef>
          <a:fillRef idx="3">
            <a:schemeClr val="accent3"/>
          </a:fillRef>
          <a:effectRef idx="2">
            <a:schemeClr val="accent3"/>
          </a:effectRef>
          <a:fontRef idx="minor">
            <a:schemeClr val="lt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1">
            <a:schemeClr val="accent3"/>
          </a:lnRef>
          <a:fillRef idx="3">
            <a:schemeClr val="accent3"/>
          </a:fillRef>
          <a:effectRef idx="2">
            <a:schemeClr val="accent3"/>
          </a:effectRef>
          <a:fontRef idx="minor">
            <a:schemeClr val="lt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1">
            <a:schemeClr val="accent3"/>
          </a:lnRef>
          <a:fillRef idx="3">
            <a:schemeClr val="accent3"/>
          </a:fillRef>
          <a:effectRef idx="2">
            <a:schemeClr val="accent3"/>
          </a:effectRef>
          <a:fontRef idx="minor">
            <a:schemeClr val="lt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1">
            <a:schemeClr val="accent3"/>
          </a:lnRef>
          <a:fillRef idx="3">
            <a:schemeClr val="accent3"/>
          </a:fillRef>
          <a:effectRef idx="2">
            <a:schemeClr val="accent3"/>
          </a:effectRef>
          <a:fontRef idx="minor">
            <a:schemeClr val="lt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1">
            <a:schemeClr val="accent3"/>
          </a:lnRef>
          <a:fillRef idx="3">
            <a:schemeClr val="accent3"/>
          </a:fillRef>
          <a:effectRef idx="2">
            <a:schemeClr val="accent3"/>
          </a:effectRef>
          <a:fontRef idx="minor">
            <a:schemeClr val="lt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6DF23-D741-44E4-B9EC-87B83F4B627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1">
            <a:schemeClr val="accent1"/>
          </a:lnRef>
          <a:fillRef idx="3">
            <a:schemeClr val="accent1"/>
          </a:fillRef>
          <a:effectRef idx="2">
            <a:schemeClr val="accent1"/>
          </a:effectRef>
          <a:fontRef idx="minor">
            <a:schemeClr val="lt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70911230-C3E8-42F2-8733-9A6952129F91}">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Elective</a:t>
          </a:r>
        </a:p>
      </dgm:t>
    </dgm:pt>
    <dgm:pt modelId="{04670962-0462-4EC2-BBC0-4BC0B7E78AC6}" type="parTrans" cxnId="{5988F925-4CD9-40CF-B51D-7F5920F91310}">
      <dgm:prSet/>
      <dgm:spPr/>
      <dgm:t>
        <a:bodyPr/>
        <a:lstStyle/>
        <a:p>
          <a:endParaRPr lang="en-US"/>
        </a:p>
      </dgm:t>
    </dgm:pt>
    <dgm:pt modelId="{0F43D610-CDF8-4014-A70A-B40FEBB90DDD}" type="sibTrans" cxnId="{5988F925-4CD9-40CF-B51D-7F5920F91310}">
      <dgm:prSet/>
      <dgm:spPr/>
      <dgm:t>
        <a:bodyPr/>
        <a:lstStyle/>
        <a:p>
          <a:endParaRPr lang="en-US"/>
        </a:p>
      </dgm:t>
    </dgm:pt>
    <dgm:pt modelId="{4C8CB2CD-D4BA-47E0-93E2-20E32BB60B65}">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3.4</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839F79BF-92E8-4E38-BC33-26D0EBCCEF3B}">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3.4C &amp; 3.4P</a:t>
          </a:r>
        </a:p>
      </dgm:t>
    </dgm:pt>
    <dgm:pt modelId="{0348CF21-7D0C-4417-9286-9F0B60D994B8}" type="parTrans" cxnId="{E8F36807-2E93-4A49-A41B-908CBE497B24}">
      <dgm:prSet/>
      <dgm:spPr/>
      <dgm:t>
        <a:bodyPr/>
        <a:lstStyle/>
        <a:p>
          <a:endParaRPr lang="en-US"/>
        </a:p>
      </dgm:t>
    </dgm:pt>
    <dgm:pt modelId="{063B279B-73C8-47DA-A07A-C476DD7B0557}" type="sibTrans" cxnId="{E8F36807-2E93-4A49-A41B-908CBE497B24}">
      <dgm:prSet/>
      <dgm:spPr/>
      <dgm:t>
        <a:bodyPr/>
        <a:lstStyle/>
        <a:p>
          <a:endParaRPr lang="en-US"/>
        </a:p>
      </dgm:t>
    </dgm:pt>
    <dgm:pt modelId="{517AF951-1561-464E-BEAB-018688D796A6}">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DB426E95-8908-48D4-8B60-28E0D722D012}">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Bachelor thesis</a:t>
          </a:r>
        </a:p>
      </dgm:t>
    </dgm:pt>
    <dgm:pt modelId="{85EAA662-99C0-4CB7-B581-D91872DEE9FA}" type="parTrans" cxnId="{3A6BBA32-086C-47C7-9DAE-183613888897}">
      <dgm:prSet/>
      <dgm:spPr/>
      <dgm:t>
        <a:bodyPr/>
        <a:lstStyle/>
        <a:p>
          <a:endParaRPr lang="en-US"/>
        </a:p>
      </dgm:t>
    </dgm:pt>
    <dgm:pt modelId="{EC761E41-87B7-41E0-9759-6AF992795EF0}" type="sibTrans" cxnId="{3A6BBA32-086C-47C7-9DAE-183613888897}">
      <dgm:prSet/>
      <dgm:spPr/>
      <dgm:t>
        <a:bodyPr/>
        <a:lstStyle/>
        <a:p>
          <a:endParaRPr lang="en-US"/>
        </a:p>
      </dgm:t>
    </dgm:pt>
    <dgm:pt modelId="{6CEB326C-42BF-4BD8-A314-16B4A704B1DB}">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Nov/Dec</a:t>
          </a:r>
        </a:p>
      </dgm:t>
    </dgm:pt>
    <dgm:pt modelId="{89E52ACB-BC20-45CA-A47C-BF9329D72A1E}" type="parTrans" cxnId="{1292EBB5-C7EB-4A7E-8768-3C0D9CB601E9}">
      <dgm:prSet/>
      <dgm:spPr/>
      <dgm:t>
        <a:bodyPr/>
        <a:lstStyle/>
        <a:p>
          <a:endParaRPr lang="en-US"/>
        </a:p>
      </dgm:t>
    </dgm:pt>
    <dgm:pt modelId="{A056295E-FF79-4B21-BD4A-BB8D03850F6A}" type="sibTrans" cxnId="{1292EBB5-C7EB-4A7E-8768-3C0D9CB601E9}">
      <dgm:prSet/>
      <dgm:spPr/>
      <dgm:t>
        <a:bodyPr/>
        <a:lstStyle/>
        <a:p>
          <a:endParaRPr lang="en-US"/>
        </a:p>
      </dgm:t>
    </dgm:pt>
    <dgm:pt modelId="{B240EAB5-7AFA-4F49-9B96-00C0EEE3328A}">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3.5</a:t>
          </a:r>
        </a:p>
      </dgm:t>
    </dgm:pt>
    <dgm:pt modelId="{77456DFB-F598-4F6A-8D51-0180D3DFE1CB}" type="parTrans" cxnId="{07B80F60-0D58-4D77-AA8C-EFC1933B6836}">
      <dgm:prSet/>
      <dgm:spPr/>
      <dgm:t>
        <a:bodyPr/>
        <a:lstStyle/>
        <a:p>
          <a:endParaRPr lang="en-US"/>
        </a:p>
      </dgm:t>
    </dgm:pt>
    <dgm:pt modelId="{7685FDBB-2D05-47E8-B437-DFE1C7FF6021}" type="sibTrans" cxnId="{07B80F60-0D58-4D77-AA8C-EFC1933B6836}">
      <dgm:prSet/>
      <dgm:spPr/>
      <dgm:t>
        <a:bodyPr/>
        <a:lstStyle/>
        <a:p>
          <a:endParaRPr lang="en-US"/>
        </a:p>
      </dgm:t>
    </dgm:pt>
    <dgm:pt modelId="{E4C4EFB1-0EEA-4252-BD7F-53912BC05359}">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3.6</a:t>
          </a:r>
        </a:p>
      </dgm:t>
    </dgm:pt>
    <dgm:pt modelId="{493BF589-176C-4A1E-BBA6-D1B703F1D1C6}" type="parTrans" cxnId="{4A7FCD44-4AB6-453A-A188-0A8C8F97E8FB}">
      <dgm:prSet/>
      <dgm:spPr/>
      <dgm:t>
        <a:bodyPr/>
        <a:lstStyle/>
        <a:p>
          <a:endParaRPr lang="en-US"/>
        </a:p>
      </dgm:t>
    </dgm:pt>
    <dgm:pt modelId="{E26CBAE8-6139-4A4C-8E95-DC28BEA3BE04}" type="sibTrans" cxnId="{4A7FCD44-4AB6-453A-A188-0A8C8F97E8FB}">
      <dgm:prSet/>
      <dgm:spPr/>
      <dgm:t>
        <a:bodyPr/>
        <a:lstStyle/>
        <a:p>
          <a:endParaRPr lang="en-US"/>
        </a:p>
      </dgm:t>
    </dgm:pt>
    <dgm:pt modelId="{2DB201B4-8458-47CC-A32F-DCDCF72DD100}">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3.5C &amp; 3.5P</a:t>
          </a:r>
        </a:p>
      </dgm:t>
    </dgm:pt>
    <dgm:pt modelId="{AC12874C-940A-4BC3-8BCB-9D559E678E33}" type="parTrans" cxnId="{5A768B8F-CCEC-4D77-AF47-7E2572E245C6}">
      <dgm:prSet/>
      <dgm:spPr/>
      <dgm:t>
        <a:bodyPr/>
        <a:lstStyle/>
        <a:p>
          <a:endParaRPr lang="en-US"/>
        </a:p>
      </dgm:t>
    </dgm:pt>
    <dgm:pt modelId="{2EB63E91-4A05-49F1-B6B6-F301485C20DF}" type="sibTrans" cxnId="{5A768B8F-CCEC-4D77-AF47-7E2572E245C6}">
      <dgm:prSet/>
      <dgm:spPr/>
      <dgm:t>
        <a:bodyPr/>
        <a:lstStyle/>
        <a:p>
          <a:endParaRPr lang="en-US"/>
        </a:p>
      </dgm:t>
    </dgm:pt>
    <dgm:pt modelId="{48326C20-51C9-47B3-9455-8B1F14A2F78D}">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3.6C &amp; 3.6P</a:t>
          </a:r>
        </a:p>
      </dgm:t>
    </dgm:pt>
    <dgm:pt modelId="{474AD12F-FD1A-4D4F-BC35-9DF0AE0581F7}" type="parTrans" cxnId="{749F5037-A78D-42BD-BE3A-08DA32A0781C}">
      <dgm:prSet/>
      <dgm:spPr/>
      <dgm:t>
        <a:bodyPr/>
        <a:lstStyle/>
        <a:p>
          <a:endParaRPr lang="en-US"/>
        </a:p>
      </dgm:t>
    </dgm:pt>
    <dgm:pt modelId="{C656CCB5-24FE-4E64-920C-890D14B368D9}" type="sibTrans" cxnId="{749F5037-A78D-42BD-BE3A-08DA32A0781C}">
      <dgm:prSet/>
      <dgm:spPr/>
      <dgm:t>
        <a:bodyPr/>
        <a:lstStyle/>
        <a:p>
          <a:endParaRPr lang="en-US"/>
        </a:p>
      </dgm:t>
    </dgm:pt>
    <dgm:pt modelId="{BEA75505-722C-4487-B8A6-F759CD8B0062}">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Jan/Feb</a:t>
          </a:r>
        </a:p>
      </dgm:t>
    </dgm:pt>
    <dgm:pt modelId="{5E1C5B07-CF89-42DA-958E-1E5898E61B06}" type="parTrans" cxnId="{2F3AB5AB-ABA9-4AA5-AA19-2CCDD69B5675}">
      <dgm:prSet/>
      <dgm:spPr/>
      <dgm:t>
        <a:bodyPr/>
        <a:lstStyle/>
        <a:p>
          <a:endParaRPr lang="en-US"/>
        </a:p>
      </dgm:t>
    </dgm:pt>
    <dgm:pt modelId="{B9D568D1-07AC-48A1-86A0-14489EC442B6}" type="sibTrans" cxnId="{2F3AB5AB-ABA9-4AA5-AA19-2CCDD69B5675}">
      <dgm:prSet/>
      <dgm:spPr/>
      <dgm:t>
        <a:bodyPr/>
        <a:lstStyle/>
        <a:p>
          <a:endParaRPr lang="en-US"/>
        </a:p>
      </dgm:t>
    </dgm:pt>
    <dgm:pt modelId="{21C618F7-2327-4AB5-BF05-F8867F40F1C7}">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Feb/Mar</a:t>
          </a:r>
        </a:p>
      </dgm:t>
    </dgm:pt>
    <dgm:pt modelId="{BAF780CE-DC9E-4C95-BC2A-273ADAADF972}" type="parTrans" cxnId="{ECC3B208-AABF-47F8-BAC0-C5F8BDF9BDDE}">
      <dgm:prSet/>
      <dgm:spPr/>
      <dgm:t>
        <a:bodyPr/>
        <a:lstStyle/>
        <a:p>
          <a:endParaRPr lang="en-US"/>
        </a:p>
      </dgm:t>
    </dgm:pt>
    <dgm:pt modelId="{90CA2569-88BB-40E7-A21A-C85F005A3B94}" type="sibTrans" cxnId="{ECC3B208-AABF-47F8-BAC0-C5F8BDF9BDDE}">
      <dgm:prSet/>
      <dgm:spPr/>
      <dgm:t>
        <a:bodyPr/>
        <a:lstStyle/>
        <a:p>
          <a:endParaRPr lang="en-US"/>
        </a:p>
      </dgm:t>
    </dgm:pt>
    <dgm:pt modelId="{979B815E-D937-4201-99FE-0A1769530933}">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Mar/Apr</a:t>
          </a:r>
        </a:p>
      </dgm:t>
    </dgm:pt>
    <dgm:pt modelId="{359E5399-C62B-480D-A9CF-38FA2A349360}" type="parTrans" cxnId="{C14492B3-762F-4919-9984-18B979EA268C}">
      <dgm:prSet/>
      <dgm:spPr/>
      <dgm:t>
        <a:bodyPr/>
        <a:lstStyle/>
        <a:p>
          <a:endParaRPr lang="en-US"/>
        </a:p>
      </dgm:t>
    </dgm:pt>
    <dgm:pt modelId="{29A1E0D0-4595-40BE-AD2B-E6F5B3694CA4}" type="sibTrans" cxnId="{C14492B3-762F-4919-9984-18B979EA268C}">
      <dgm:prSet/>
      <dgm:spPr/>
      <dgm:t>
        <a:bodyPr/>
        <a:lstStyle/>
        <a:p>
          <a:endParaRPr lang="en-US"/>
        </a:p>
      </dgm:t>
    </dgm:pt>
    <dgm:pt modelId="{BF4D7A72-40FC-4FCE-8D14-D7D0213F6CE2}">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Apr/Jun</a:t>
          </a:r>
        </a:p>
      </dgm:t>
    </dgm:pt>
    <dgm:pt modelId="{F9BF2DB7-E98C-475D-A24A-D36889DEFABD}" type="parTrans" cxnId="{D9DB0DD7-A245-4753-87CA-638F11D73E65}">
      <dgm:prSet/>
      <dgm:spPr/>
      <dgm:t>
        <a:bodyPr/>
        <a:lstStyle/>
        <a:p>
          <a:endParaRPr lang="en-US"/>
        </a:p>
      </dgm:t>
    </dgm:pt>
    <dgm:pt modelId="{4306AD4D-29A0-45D2-8D8E-FE3C23496435}" type="sibTrans" cxnId="{D9DB0DD7-A245-4753-87CA-638F11D73E65}">
      <dgm:prSet/>
      <dgm:spPr/>
      <dgm:t>
        <a:bodyPr/>
        <a:lstStyle/>
        <a:p>
          <a:endParaRPr lang="en-US"/>
        </a:p>
      </dgm:t>
    </dgm:pt>
    <dgm:pt modelId="{93454598-4FBF-4EA5-9DCF-C186E42938ED}">
      <dgm:prSet phldrT="[Tekst]">
        <dgm:style>
          <a:lnRef idx="2">
            <a:schemeClr val="accent1"/>
          </a:lnRef>
          <a:fillRef idx="1">
            <a:schemeClr val="lt1"/>
          </a:fillRef>
          <a:effectRef idx="0">
            <a:schemeClr val="accent1"/>
          </a:effectRef>
          <a:fontRef idx="minor">
            <a:schemeClr val="dk1"/>
          </a:fontRef>
        </dgm:style>
      </dgm:prSet>
      <dgm:spPr/>
      <dgm:t>
        <a:bodyPr vert="horz"/>
        <a:lstStyle/>
        <a:p>
          <a:r>
            <a:rPr lang="en-US" dirty="0"/>
            <a:t> BSc Phil SD</a:t>
          </a:r>
        </a:p>
      </dgm:t>
    </dgm:pt>
    <dgm:pt modelId="{A615DCAE-DB64-43E6-A723-C1FC8F0DD731}" type="sibTrans" cxnId="{EDC95F7C-238B-4E42-83F4-07A4A7C688ED}">
      <dgm:prSet/>
      <dgm:spPr/>
      <dgm:t>
        <a:bodyPr/>
        <a:lstStyle/>
        <a:p>
          <a:endParaRPr lang="en-US"/>
        </a:p>
      </dgm:t>
    </dgm:pt>
    <dgm:pt modelId="{3C51DC1F-7192-4135-BDC2-D1D23F5314D7}" type="parTrans" cxnId="{EDC95F7C-238B-4E42-83F4-07A4A7C688ED}">
      <dgm:prSet/>
      <dgm:spPr/>
      <dgm:t>
        <a:bodyPr/>
        <a:lstStyle/>
        <a:p>
          <a:endParaRPr lang="en-US"/>
        </a:p>
      </dgm:t>
    </dgm:pt>
    <dgm:pt modelId="{1FBCC845-B4F6-4C86-B8A3-A123564D2E23}">
      <dgm:prSet phldrT="[Tekst]">
        <dgm:style>
          <a:lnRef idx="2">
            <a:schemeClr val="accent1"/>
          </a:lnRef>
          <a:fillRef idx="1">
            <a:schemeClr val="lt1"/>
          </a:fillRef>
          <a:effectRef idx="0">
            <a:schemeClr val="accent1"/>
          </a:effectRef>
          <a:fontRef idx="minor">
            <a:schemeClr val="dk1"/>
          </a:fontRef>
        </dgm:style>
      </dgm:prSet>
      <dgm:spPr/>
      <dgm:t>
        <a:bodyPr vert="horz"/>
        <a:lstStyle/>
        <a:p>
          <a:r>
            <a:rPr lang="en-US" dirty="0"/>
            <a:t>Sept/Oct/Nov</a:t>
          </a:r>
        </a:p>
      </dgm:t>
    </dgm:pt>
    <dgm:pt modelId="{65728CBF-4069-4D93-A64F-BC3B548142DD}" type="sibTrans" cxnId="{FDBCFF63-EE06-4711-9376-B7ADFCF65696}">
      <dgm:prSet/>
      <dgm:spPr/>
      <dgm:t>
        <a:bodyPr/>
        <a:lstStyle/>
        <a:p>
          <a:endParaRPr lang="en-US"/>
        </a:p>
      </dgm:t>
    </dgm:pt>
    <dgm:pt modelId="{64E07C61-4F1B-4E3C-8EF0-703C6ABEC9DD}" type="parTrans" cxnId="{FDBCFF63-EE06-4711-9376-B7ADFCF65696}">
      <dgm:prSet/>
      <dgm:spPr/>
      <dgm:t>
        <a:bodyPr/>
        <a:lstStyle/>
        <a:p>
          <a:endParaRPr lang="en-US"/>
        </a:p>
      </dgm:t>
    </dgm:pt>
    <dgm:pt modelId="{38BDFEED-5901-41D2-B4E5-883F67C9EBBB}">
      <dgm:prSet phldrT="[Tekst]">
        <dgm:style>
          <a:lnRef idx="2">
            <a:schemeClr val="accent1"/>
          </a:lnRef>
          <a:fillRef idx="1">
            <a:schemeClr val="lt1"/>
          </a:fillRef>
          <a:effectRef idx="0">
            <a:schemeClr val="accent1"/>
          </a:effectRef>
          <a:fontRef idx="minor">
            <a:schemeClr val="dk1"/>
          </a:fontRef>
        </dgm:style>
      </dgm:prSet>
      <dgm:spPr/>
      <dgm:t>
        <a:bodyPr vert="horz"/>
        <a:lstStyle/>
        <a:p>
          <a:r>
            <a:rPr lang="en-US" dirty="0"/>
            <a:t>Exemption</a:t>
          </a:r>
        </a:p>
      </dgm:t>
    </dgm:pt>
    <dgm:pt modelId="{861D5B93-E1CA-47E7-A799-BB06508EE474}" type="parTrans" cxnId="{968C0200-A7CE-4106-91C8-4EA22CE81B23}">
      <dgm:prSet/>
      <dgm:spPr/>
      <dgm:t>
        <a:bodyPr/>
        <a:lstStyle/>
        <a:p>
          <a:endParaRPr lang="en-US"/>
        </a:p>
      </dgm:t>
    </dgm:pt>
    <dgm:pt modelId="{206DCAD4-E78F-4BD7-AEDD-6B4FE13FB688}" type="sibTrans" cxnId="{968C0200-A7CE-4106-91C8-4EA22CE81B23}">
      <dgm:prSet/>
      <dgm:spPr/>
      <dgm:t>
        <a:bodyPr/>
        <a:lstStyle/>
        <a:p>
          <a:endParaRPr lang="en-US"/>
        </a:p>
      </dgm:t>
    </dgm:pt>
    <dgm:pt modelId="{F3878020-3548-4070-AAD9-DD6824527FC4}" type="pres">
      <dgm:prSet presAssocID="{B976DF23-D741-44E4-B9EC-87B83F4B6279}" presName="Name0" presStyleCnt="0">
        <dgm:presLayoutVars>
          <dgm:dir/>
          <dgm:animLvl val="lvl"/>
          <dgm:resizeHandles val="exact"/>
        </dgm:presLayoutVars>
      </dgm:prSet>
      <dgm:spPr/>
    </dgm:pt>
    <dgm:pt modelId="{A9D12D22-6F48-4457-9322-0EB90F3F502F}" type="pres">
      <dgm:prSet presAssocID="{B976DF23-D741-44E4-B9EC-87B83F4B6279}" presName="tSp" presStyleCnt="0"/>
      <dgm:spPr/>
    </dgm:pt>
    <dgm:pt modelId="{852CBD61-FA88-4D2B-A5F5-8781E83B1CE9}" type="pres">
      <dgm:prSet presAssocID="{B976DF23-D741-44E4-B9EC-87B83F4B6279}" presName="bSp" presStyleCnt="0"/>
      <dgm:spPr/>
    </dgm:pt>
    <dgm:pt modelId="{CD042D77-CE06-4D8B-AF8F-B067EEE412F6}" type="pres">
      <dgm:prSet presAssocID="{B976DF23-D741-44E4-B9EC-87B83F4B6279}" presName="process" presStyleCnt="0"/>
      <dgm:spPr/>
    </dgm:pt>
    <dgm:pt modelId="{AB462FEE-2124-418D-B927-98372E92FE63}" type="pres">
      <dgm:prSet presAssocID="{6D0093D9-A0CC-4E53-BC57-48681988B3AF}" presName="composite1" presStyleCnt="0"/>
      <dgm:spPr/>
    </dgm:pt>
    <dgm:pt modelId="{3B943F3B-A936-4420-86A8-6A1C1E63CEBE}" type="pres">
      <dgm:prSet presAssocID="{6D0093D9-A0CC-4E53-BC57-48681988B3AF}" presName="dummyNode1" presStyleLbl="node1" presStyleIdx="0" presStyleCnt="6"/>
      <dgm:spPr/>
    </dgm:pt>
    <dgm:pt modelId="{D7BDB440-D696-4E45-AFBA-2FD69FA02CD6}" type="pres">
      <dgm:prSet presAssocID="{6D0093D9-A0CC-4E53-BC57-48681988B3AF}" presName="childNode1" presStyleLbl="bgAcc1" presStyleIdx="0" presStyleCnt="6">
        <dgm:presLayoutVars>
          <dgm:bulletEnabled val="1"/>
        </dgm:presLayoutVars>
      </dgm:prSet>
      <dgm:spPr/>
    </dgm:pt>
    <dgm:pt modelId="{47BA5877-7D22-4E04-97A3-832BCB906C44}" type="pres">
      <dgm:prSet presAssocID="{6D0093D9-A0CC-4E53-BC57-48681988B3AF}" presName="childNode1tx" presStyleLbl="bgAcc1" presStyleIdx="0" presStyleCnt="6">
        <dgm:presLayoutVars>
          <dgm:bulletEnabled val="1"/>
        </dgm:presLayoutVars>
      </dgm:prSet>
      <dgm:spPr/>
    </dgm:pt>
    <dgm:pt modelId="{7963AD81-B547-4C34-9E0A-A1B8F41E37FB}" type="pres">
      <dgm:prSet presAssocID="{6D0093D9-A0CC-4E53-BC57-48681988B3AF}" presName="parentNode1" presStyleLbl="node1" presStyleIdx="0" presStyleCnt="6">
        <dgm:presLayoutVars>
          <dgm:chMax val="1"/>
          <dgm:bulletEnabled val="1"/>
        </dgm:presLayoutVars>
      </dgm:prSet>
      <dgm:spPr/>
    </dgm:pt>
    <dgm:pt modelId="{D7E91CB5-D39E-41D6-8A01-CA9AB8E7AA99}" type="pres">
      <dgm:prSet presAssocID="{6D0093D9-A0CC-4E53-BC57-48681988B3AF}" presName="connSite1" presStyleCnt="0"/>
      <dgm:spPr/>
    </dgm:pt>
    <dgm:pt modelId="{17754146-AF06-4D16-9349-6FFB531DC94C}" type="pres">
      <dgm:prSet presAssocID="{B85B7143-B7AF-4580-8872-609166F52E15}" presName="Name9" presStyleLbl="sibTrans2D1" presStyleIdx="0" presStyleCnt="5"/>
      <dgm:spPr/>
    </dgm:pt>
    <dgm:pt modelId="{05BAC42D-CF0A-4AEA-AADB-CFE823D24D23}" type="pres">
      <dgm:prSet presAssocID="{7B77DB20-973E-41C8-992E-CC40D809DF6F}" presName="composite2" presStyleCnt="0"/>
      <dgm:spPr/>
    </dgm:pt>
    <dgm:pt modelId="{EAC41455-9D42-4185-A799-342A5651F7CD}" type="pres">
      <dgm:prSet presAssocID="{7B77DB20-973E-41C8-992E-CC40D809DF6F}" presName="dummyNode2" presStyleLbl="node1" presStyleIdx="0" presStyleCnt="6"/>
      <dgm:spPr/>
    </dgm:pt>
    <dgm:pt modelId="{DAEFD8BD-F3F7-45B4-B8B4-BB1C23268F83}" type="pres">
      <dgm:prSet presAssocID="{7B77DB20-973E-41C8-992E-CC40D809DF6F}" presName="childNode2" presStyleLbl="bgAcc1" presStyleIdx="1" presStyleCnt="6">
        <dgm:presLayoutVars>
          <dgm:bulletEnabled val="1"/>
        </dgm:presLayoutVars>
      </dgm:prSet>
      <dgm:spPr/>
    </dgm:pt>
    <dgm:pt modelId="{45D52E94-8AF5-4650-8FF9-670DDCD1D2A8}" type="pres">
      <dgm:prSet presAssocID="{7B77DB20-973E-41C8-992E-CC40D809DF6F}" presName="childNode2tx" presStyleLbl="bgAcc1" presStyleIdx="1" presStyleCnt="6">
        <dgm:presLayoutVars>
          <dgm:bulletEnabled val="1"/>
        </dgm:presLayoutVars>
      </dgm:prSet>
      <dgm:spPr/>
    </dgm:pt>
    <dgm:pt modelId="{318FCBAE-7785-49F5-98BC-FEDF1C067F99}" type="pres">
      <dgm:prSet presAssocID="{7B77DB20-973E-41C8-992E-CC40D809DF6F}" presName="parentNode2" presStyleLbl="node1" presStyleIdx="1" presStyleCnt="6">
        <dgm:presLayoutVars>
          <dgm:chMax val="0"/>
          <dgm:bulletEnabled val="1"/>
        </dgm:presLayoutVars>
      </dgm:prSet>
      <dgm:spPr/>
    </dgm:pt>
    <dgm:pt modelId="{92C60A3B-99B8-4C61-A22F-0472152B1FCE}" type="pres">
      <dgm:prSet presAssocID="{7B77DB20-973E-41C8-992E-CC40D809DF6F}" presName="connSite2" presStyleCnt="0"/>
      <dgm:spPr/>
    </dgm:pt>
    <dgm:pt modelId="{08BD6A46-7A6E-49F4-A241-6826FC01C604}" type="pres">
      <dgm:prSet presAssocID="{249B02E0-FA1F-4C86-852D-138ABE86E74A}" presName="Name18" presStyleLbl="sibTrans2D1" presStyleIdx="1" presStyleCnt="5"/>
      <dgm:spPr/>
    </dgm:pt>
    <dgm:pt modelId="{65D57562-3828-4DA7-981B-D8232CDBD29C}" type="pres">
      <dgm:prSet presAssocID="{4C8CB2CD-D4BA-47E0-93E2-20E32BB60B65}" presName="composite1" presStyleCnt="0"/>
      <dgm:spPr/>
    </dgm:pt>
    <dgm:pt modelId="{6A46025F-9787-4D5E-8FB3-7B51F682AF24}" type="pres">
      <dgm:prSet presAssocID="{4C8CB2CD-D4BA-47E0-93E2-20E32BB60B65}" presName="dummyNode1" presStyleLbl="node1" presStyleIdx="1" presStyleCnt="6"/>
      <dgm:spPr/>
    </dgm:pt>
    <dgm:pt modelId="{1163BE04-B014-4E58-BDAB-87C2E019FBE0}" type="pres">
      <dgm:prSet presAssocID="{4C8CB2CD-D4BA-47E0-93E2-20E32BB60B65}" presName="childNode1" presStyleLbl="bgAcc1" presStyleIdx="2" presStyleCnt="6">
        <dgm:presLayoutVars>
          <dgm:bulletEnabled val="1"/>
        </dgm:presLayoutVars>
      </dgm:prSet>
      <dgm:spPr/>
    </dgm:pt>
    <dgm:pt modelId="{D92A368E-8A43-40BC-BACF-94FA215D37F4}" type="pres">
      <dgm:prSet presAssocID="{4C8CB2CD-D4BA-47E0-93E2-20E32BB60B65}" presName="childNode1tx" presStyleLbl="bgAcc1" presStyleIdx="2" presStyleCnt="6">
        <dgm:presLayoutVars>
          <dgm:bulletEnabled val="1"/>
        </dgm:presLayoutVars>
      </dgm:prSet>
      <dgm:spPr/>
    </dgm:pt>
    <dgm:pt modelId="{539564B1-0888-471F-B60D-9E441F128401}" type="pres">
      <dgm:prSet presAssocID="{4C8CB2CD-D4BA-47E0-93E2-20E32BB60B65}" presName="parentNode1" presStyleLbl="node1" presStyleIdx="2" presStyleCnt="6">
        <dgm:presLayoutVars>
          <dgm:chMax val="1"/>
          <dgm:bulletEnabled val="1"/>
        </dgm:presLayoutVars>
      </dgm:prSet>
      <dgm:spPr/>
    </dgm:pt>
    <dgm:pt modelId="{FF558B1F-7C69-48AA-B01F-4C3051DB0994}" type="pres">
      <dgm:prSet presAssocID="{4C8CB2CD-D4BA-47E0-93E2-20E32BB60B65}" presName="connSite1" presStyleCnt="0"/>
      <dgm:spPr/>
    </dgm:pt>
    <dgm:pt modelId="{1D57DD80-F050-4450-B70F-373AD693F163}" type="pres">
      <dgm:prSet presAssocID="{5CA81B33-E17E-4229-8836-E3CED9C3193E}" presName="Name9" presStyleLbl="sibTrans2D1" presStyleIdx="2" presStyleCnt="5"/>
      <dgm:spPr/>
    </dgm:pt>
    <dgm:pt modelId="{DB87B261-001B-4FA7-87EE-B5A5FFE3BF59}" type="pres">
      <dgm:prSet presAssocID="{B240EAB5-7AFA-4F49-9B96-00C0EEE3328A}" presName="composite2" presStyleCnt="0"/>
      <dgm:spPr/>
    </dgm:pt>
    <dgm:pt modelId="{50D07850-C0C6-4634-8C85-2F4B90CDD5E5}" type="pres">
      <dgm:prSet presAssocID="{B240EAB5-7AFA-4F49-9B96-00C0EEE3328A}" presName="dummyNode2" presStyleLbl="node1" presStyleIdx="2" presStyleCnt="6"/>
      <dgm:spPr/>
    </dgm:pt>
    <dgm:pt modelId="{35F4A5CF-9C5D-4695-858F-A6467F65D807}" type="pres">
      <dgm:prSet presAssocID="{B240EAB5-7AFA-4F49-9B96-00C0EEE3328A}" presName="childNode2" presStyleLbl="bgAcc1" presStyleIdx="3" presStyleCnt="6">
        <dgm:presLayoutVars>
          <dgm:bulletEnabled val="1"/>
        </dgm:presLayoutVars>
      </dgm:prSet>
      <dgm:spPr/>
    </dgm:pt>
    <dgm:pt modelId="{669625A2-90BA-4D25-9836-257D04E36276}" type="pres">
      <dgm:prSet presAssocID="{B240EAB5-7AFA-4F49-9B96-00C0EEE3328A}" presName="childNode2tx" presStyleLbl="bgAcc1" presStyleIdx="3" presStyleCnt="6">
        <dgm:presLayoutVars>
          <dgm:bulletEnabled val="1"/>
        </dgm:presLayoutVars>
      </dgm:prSet>
      <dgm:spPr/>
    </dgm:pt>
    <dgm:pt modelId="{A620F666-D581-4E1A-BBE7-7CB10D6212EC}" type="pres">
      <dgm:prSet presAssocID="{B240EAB5-7AFA-4F49-9B96-00C0EEE3328A}" presName="parentNode2" presStyleLbl="node1" presStyleIdx="3" presStyleCnt="6">
        <dgm:presLayoutVars>
          <dgm:chMax val="0"/>
          <dgm:bulletEnabled val="1"/>
        </dgm:presLayoutVars>
      </dgm:prSet>
      <dgm:spPr/>
    </dgm:pt>
    <dgm:pt modelId="{8B2ED21A-B8C2-49CE-BCCF-B3D16C11EBC3}" type="pres">
      <dgm:prSet presAssocID="{B240EAB5-7AFA-4F49-9B96-00C0EEE3328A}" presName="connSite2" presStyleCnt="0"/>
      <dgm:spPr/>
    </dgm:pt>
    <dgm:pt modelId="{C025440B-8206-4B51-B667-9707A66EB9B9}" type="pres">
      <dgm:prSet presAssocID="{7685FDBB-2D05-47E8-B437-DFE1C7FF6021}" presName="Name18" presStyleLbl="sibTrans2D1" presStyleIdx="3" presStyleCnt="5"/>
      <dgm:spPr/>
    </dgm:pt>
    <dgm:pt modelId="{2E83BCDE-6829-4D5E-A0B5-1967F7DC723E}" type="pres">
      <dgm:prSet presAssocID="{E4C4EFB1-0EEA-4252-BD7F-53912BC05359}" presName="composite1" presStyleCnt="0"/>
      <dgm:spPr/>
    </dgm:pt>
    <dgm:pt modelId="{BA968F56-11C0-4A4B-98E0-0C0B96C8C755}" type="pres">
      <dgm:prSet presAssocID="{E4C4EFB1-0EEA-4252-BD7F-53912BC05359}" presName="dummyNode1" presStyleLbl="node1" presStyleIdx="3" presStyleCnt="6"/>
      <dgm:spPr/>
    </dgm:pt>
    <dgm:pt modelId="{BB3FB6C2-5FEF-493F-97C0-FFCF32AD0BF2}" type="pres">
      <dgm:prSet presAssocID="{E4C4EFB1-0EEA-4252-BD7F-53912BC05359}" presName="childNode1" presStyleLbl="bgAcc1" presStyleIdx="4" presStyleCnt="6">
        <dgm:presLayoutVars>
          <dgm:bulletEnabled val="1"/>
        </dgm:presLayoutVars>
      </dgm:prSet>
      <dgm:spPr/>
    </dgm:pt>
    <dgm:pt modelId="{6FBE2D95-8CD0-4FF6-9345-37EB821A6AA3}" type="pres">
      <dgm:prSet presAssocID="{E4C4EFB1-0EEA-4252-BD7F-53912BC05359}" presName="childNode1tx" presStyleLbl="bgAcc1" presStyleIdx="4" presStyleCnt="6">
        <dgm:presLayoutVars>
          <dgm:bulletEnabled val="1"/>
        </dgm:presLayoutVars>
      </dgm:prSet>
      <dgm:spPr/>
    </dgm:pt>
    <dgm:pt modelId="{A41417E5-5495-4B06-923C-34AAF82A4EA6}" type="pres">
      <dgm:prSet presAssocID="{E4C4EFB1-0EEA-4252-BD7F-53912BC05359}" presName="parentNode1" presStyleLbl="node1" presStyleIdx="4" presStyleCnt="6">
        <dgm:presLayoutVars>
          <dgm:chMax val="1"/>
          <dgm:bulletEnabled val="1"/>
        </dgm:presLayoutVars>
      </dgm:prSet>
      <dgm:spPr/>
    </dgm:pt>
    <dgm:pt modelId="{EFFEC9D5-59B2-4950-9C51-7085FC47C4E2}" type="pres">
      <dgm:prSet presAssocID="{E4C4EFB1-0EEA-4252-BD7F-53912BC05359}" presName="connSite1" presStyleCnt="0"/>
      <dgm:spPr/>
    </dgm:pt>
    <dgm:pt modelId="{86BFBE2E-E0BB-409A-8FE2-0EAF4EE8F2F5}" type="pres">
      <dgm:prSet presAssocID="{E26CBAE8-6139-4A4C-8E95-DC28BEA3BE04}" presName="Name9" presStyleLbl="sibTrans2D1" presStyleIdx="4" presStyleCnt="5"/>
      <dgm:spPr/>
    </dgm:pt>
    <dgm:pt modelId="{AF4F424B-7B52-4BF0-B58C-C5C121E6C2B0}" type="pres">
      <dgm:prSet presAssocID="{517AF951-1561-464E-BEAB-018688D796A6}" presName="composite2" presStyleCnt="0"/>
      <dgm:spPr/>
    </dgm:pt>
    <dgm:pt modelId="{500BC157-AC46-432A-A4A1-6022BFF454D5}" type="pres">
      <dgm:prSet presAssocID="{517AF951-1561-464E-BEAB-018688D796A6}" presName="dummyNode2" presStyleLbl="node1" presStyleIdx="4" presStyleCnt="6"/>
      <dgm:spPr/>
    </dgm:pt>
    <dgm:pt modelId="{2F396BD7-337E-40CF-B58E-4C737CD9AB60}" type="pres">
      <dgm:prSet presAssocID="{517AF951-1561-464E-BEAB-018688D796A6}" presName="childNode2" presStyleLbl="bgAcc1" presStyleIdx="5" presStyleCnt="6">
        <dgm:presLayoutVars>
          <dgm:bulletEnabled val="1"/>
        </dgm:presLayoutVars>
      </dgm:prSet>
      <dgm:spPr/>
    </dgm:pt>
    <dgm:pt modelId="{1879C4A4-031F-40CF-80A0-1D26A4075668}" type="pres">
      <dgm:prSet presAssocID="{517AF951-1561-464E-BEAB-018688D796A6}" presName="childNode2tx" presStyleLbl="bgAcc1" presStyleIdx="5" presStyleCnt="6">
        <dgm:presLayoutVars>
          <dgm:bulletEnabled val="1"/>
        </dgm:presLayoutVars>
      </dgm:prSet>
      <dgm:spPr/>
    </dgm:pt>
    <dgm:pt modelId="{27FC54C1-6DD5-44C5-8EF2-9FA3346CA358}" type="pres">
      <dgm:prSet presAssocID="{517AF951-1561-464E-BEAB-018688D796A6}" presName="parentNode2" presStyleLbl="node1" presStyleIdx="5" presStyleCnt="6">
        <dgm:presLayoutVars>
          <dgm:chMax val="0"/>
          <dgm:bulletEnabled val="1"/>
        </dgm:presLayoutVars>
      </dgm:prSet>
      <dgm:spPr/>
    </dgm:pt>
    <dgm:pt modelId="{CD99D089-8A80-41E8-A6A9-97F0B094F829}" type="pres">
      <dgm:prSet presAssocID="{517AF951-1561-464E-BEAB-018688D796A6}" presName="connSite2" presStyleCnt="0"/>
      <dgm:spPr/>
    </dgm:pt>
  </dgm:ptLst>
  <dgm:cxnLst>
    <dgm:cxn modelId="{968C0200-A7CE-4106-91C8-4EA22CE81B23}" srcId="{6D0093D9-A0CC-4E53-BC57-48681988B3AF}" destId="{38BDFEED-5901-41D2-B4E5-883F67C9EBBB}" srcOrd="1" destOrd="0" parTransId="{861D5B93-E1CA-47E7-A799-BB06508EE474}" sibTransId="{206DCAD4-E78F-4BD7-AEDD-6B4FE13FB688}"/>
    <dgm:cxn modelId="{FEAAF702-6943-458E-9809-9A16BEFB01C0}" type="presOf" srcId="{839F79BF-92E8-4E38-BC33-26D0EBCCEF3B}" destId="{D92A368E-8A43-40BC-BACF-94FA215D37F4}" srcOrd="1" destOrd="0" presId="urn:microsoft.com/office/officeart/2005/8/layout/hProcess4"/>
    <dgm:cxn modelId="{9CDC6505-702B-4C8B-A33C-C82ED279D7B6}" srcId="{B976DF23-D741-44E4-B9EC-87B83F4B6279}" destId="{7B77DB20-973E-41C8-992E-CC40D809DF6F}" srcOrd="1" destOrd="0" parTransId="{428CCD89-7ACA-4567-B3F0-767459BED654}" sibTransId="{249B02E0-FA1F-4C86-852D-138ABE86E74A}"/>
    <dgm:cxn modelId="{F8BAE905-6FE3-475C-9433-7074CCAC1EF7}" type="presOf" srcId="{E26CBAE8-6139-4A4C-8E95-DC28BEA3BE04}" destId="{86BFBE2E-E0BB-409A-8FE2-0EAF4EE8F2F5}" srcOrd="0" destOrd="0" presId="urn:microsoft.com/office/officeart/2005/8/layout/hProcess4"/>
    <dgm:cxn modelId="{E8F36807-2E93-4A49-A41B-908CBE497B24}" srcId="{4C8CB2CD-D4BA-47E0-93E2-20E32BB60B65}" destId="{839F79BF-92E8-4E38-BC33-26D0EBCCEF3B}" srcOrd="0" destOrd="0" parTransId="{0348CF21-7D0C-4417-9286-9F0B60D994B8}" sibTransId="{063B279B-73C8-47DA-A07A-C476DD7B0557}"/>
    <dgm:cxn modelId="{ECC3B208-AABF-47F8-BAC0-C5F8BDF9BDDE}" srcId="{B240EAB5-7AFA-4F49-9B96-00C0EEE3328A}" destId="{21C618F7-2327-4AB5-BF05-F8867F40F1C7}" srcOrd="1" destOrd="0" parTransId="{BAF780CE-DC9E-4C95-BC2A-273ADAADF972}" sibTransId="{90CA2569-88BB-40E7-A21A-C85F005A3B94}"/>
    <dgm:cxn modelId="{62CE440E-589E-4DBE-8E67-A008CA2113F2}" type="presOf" srcId="{38BDFEED-5901-41D2-B4E5-883F67C9EBBB}" destId="{47BA5877-7D22-4E04-97A3-832BCB906C44}" srcOrd="1" destOrd="1" presId="urn:microsoft.com/office/officeart/2005/8/layout/hProcess4"/>
    <dgm:cxn modelId="{99006A14-363D-4B4C-A7E1-42ECB30669B0}" type="presOf" srcId="{BEA75505-722C-4487-B8A6-F759CD8B0062}" destId="{D92A368E-8A43-40BC-BACF-94FA215D37F4}" srcOrd="1" destOrd="1" presId="urn:microsoft.com/office/officeart/2005/8/layout/hProcess4"/>
    <dgm:cxn modelId="{DE505916-7B27-44B7-A6B5-D616D0526AE6}" srcId="{B976DF23-D741-44E4-B9EC-87B83F4B6279}" destId="{517AF951-1561-464E-BEAB-018688D796A6}" srcOrd="5" destOrd="0" parTransId="{703FC242-3CA4-4F5A-A7B5-859AD93FFDD3}" sibTransId="{B8E29CEE-753C-49AD-937D-1EA97BC91D30}"/>
    <dgm:cxn modelId="{28E6341E-A5D0-46A9-A2BC-C934F2AF1E98}" type="presOf" srcId="{21C618F7-2327-4AB5-BF05-F8867F40F1C7}" destId="{669625A2-90BA-4D25-9836-257D04E36276}" srcOrd="1" destOrd="1" presId="urn:microsoft.com/office/officeart/2005/8/layout/hProcess4"/>
    <dgm:cxn modelId="{57E9CF1E-68CB-445D-8C82-3ACDEC1916E3}" type="presOf" srcId="{DB426E95-8908-48D4-8B60-28E0D722D012}" destId="{1879C4A4-031F-40CF-80A0-1D26A4075668}" srcOrd="1" destOrd="0" presId="urn:microsoft.com/office/officeart/2005/8/layout/hProcess4"/>
    <dgm:cxn modelId="{5988F925-4CD9-40CF-B51D-7F5920F91310}" srcId="{7B77DB20-973E-41C8-992E-CC40D809DF6F}" destId="{70911230-C3E8-42F2-8733-9A6952129F91}" srcOrd="0" destOrd="0" parTransId="{04670962-0462-4EC2-BBC0-4BC0B7E78AC6}" sibTransId="{0F43D610-CDF8-4014-A70A-B40FEBB90DDD}"/>
    <dgm:cxn modelId="{0989532B-C4DE-4604-B1B9-2C33E66C206B}" type="presOf" srcId="{B976DF23-D741-44E4-B9EC-87B83F4B6279}" destId="{F3878020-3548-4070-AAD9-DD6824527FC4}" srcOrd="0" destOrd="0" presId="urn:microsoft.com/office/officeart/2005/8/layout/hProcess4"/>
    <dgm:cxn modelId="{D9259332-BC76-4430-8588-7A2F9F3383DA}" type="presOf" srcId="{BEA75505-722C-4487-B8A6-F759CD8B0062}" destId="{1163BE04-B014-4E58-BDAB-87C2E019FBE0}" srcOrd="0" destOrd="1" presId="urn:microsoft.com/office/officeart/2005/8/layout/hProcess4"/>
    <dgm:cxn modelId="{3A6BBA32-086C-47C7-9DAE-183613888897}" srcId="{517AF951-1561-464E-BEAB-018688D796A6}" destId="{DB426E95-8908-48D4-8B60-28E0D722D012}" srcOrd="0" destOrd="0" parTransId="{85EAA662-99C0-4CB7-B581-D91872DEE9FA}" sibTransId="{EC761E41-87B7-41E0-9759-6AF992795EF0}"/>
    <dgm:cxn modelId="{8052ED35-91D4-4BAD-BC41-B98985897730}" type="presOf" srcId="{DB426E95-8908-48D4-8B60-28E0D722D012}" destId="{2F396BD7-337E-40CF-B58E-4C737CD9AB60}" srcOrd="0" destOrd="0" presId="urn:microsoft.com/office/officeart/2005/8/layout/hProcess4"/>
    <dgm:cxn modelId="{749F5037-A78D-42BD-BE3A-08DA32A0781C}" srcId="{E4C4EFB1-0EEA-4252-BD7F-53912BC05359}" destId="{48326C20-51C9-47B3-9455-8B1F14A2F78D}" srcOrd="0" destOrd="0" parTransId="{474AD12F-FD1A-4D4F-BC35-9DF0AE0581F7}" sibTransId="{C656CCB5-24FE-4E64-920C-890D14B368D9}"/>
    <dgm:cxn modelId="{9C94773D-1C87-44EC-9289-0FEB59A2EA8C}" type="presOf" srcId="{21C618F7-2327-4AB5-BF05-F8867F40F1C7}" destId="{35F4A5CF-9C5D-4695-858F-A6467F65D807}" srcOrd="0" destOrd="1" presId="urn:microsoft.com/office/officeart/2005/8/layout/hProcess4"/>
    <dgm:cxn modelId="{07B80F60-0D58-4D77-AA8C-EFC1933B6836}" srcId="{B976DF23-D741-44E4-B9EC-87B83F4B6279}" destId="{B240EAB5-7AFA-4F49-9B96-00C0EEE3328A}" srcOrd="3" destOrd="0" parTransId="{77456DFB-F598-4F6A-8D51-0180D3DFE1CB}" sibTransId="{7685FDBB-2D05-47E8-B437-DFE1C7FF6021}"/>
    <dgm:cxn modelId="{EF7FE561-23F1-40CB-9144-2FD9B29D272F}" type="presOf" srcId="{BF4D7A72-40FC-4FCE-8D14-D7D0213F6CE2}" destId="{1879C4A4-031F-40CF-80A0-1D26A4075668}" srcOrd="1" destOrd="1" presId="urn:microsoft.com/office/officeart/2005/8/layout/hProcess4"/>
    <dgm:cxn modelId="{FDBCFF63-EE06-4711-9376-B7ADFCF65696}" srcId="{6D0093D9-A0CC-4E53-BC57-48681988B3AF}" destId="{1FBCC845-B4F6-4C86-B8A3-A123564D2E23}" srcOrd="2" destOrd="0" parTransId="{64E07C61-4F1B-4E3C-8EF0-703C6ABEC9DD}" sibTransId="{65728CBF-4069-4D93-A64F-BC3B548142DD}"/>
    <dgm:cxn modelId="{4A7FCD44-4AB6-453A-A188-0A8C8F97E8FB}" srcId="{B976DF23-D741-44E4-B9EC-87B83F4B6279}" destId="{E4C4EFB1-0EEA-4252-BD7F-53912BC05359}" srcOrd="4" destOrd="0" parTransId="{493BF589-176C-4A1E-BBA6-D1B703F1D1C6}" sibTransId="{E26CBAE8-6139-4A4C-8E95-DC28BEA3BE04}"/>
    <dgm:cxn modelId="{FEAB686B-94A2-40C2-89F2-AD7703E5570D}" type="presOf" srcId="{48326C20-51C9-47B3-9455-8B1F14A2F78D}" destId="{BB3FB6C2-5FEF-493F-97C0-FFCF32AD0BF2}" srcOrd="0" destOrd="0" presId="urn:microsoft.com/office/officeart/2005/8/layout/hProcess4"/>
    <dgm:cxn modelId="{867D534C-A692-43A9-8E39-AD0C0A041DE3}" type="presOf" srcId="{70911230-C3E8-42F2-8733-9A6952129F91}" destId="{45D52E94-8AF5-4650-8FF9-670DDCD1D2A8}" srcOrd="1" destOrd="0" presId="urn:microsoft.com/office/officeart/2005/8/layout/hProcess4"/>
    <dgm:cxn modelId="{DEE01A6D-8A3F-4535-A63B-47053096BFCF}" type="presOf" srcId="{93454598-4FBF-4EA5-9DCF-C186E42938ED}" destId="{D7BDB440-D696-4E45-AFBA-2FD69FA02CD6}" srcOrd="0" destOrd="0" presId="urn:microsoft.com/office/officeart/2005/8/layout/hProcess4"/>
    <dgm:cxn modelId="{C68BBE6E-F232-4582-A4B4-B27A78E81D1F}" type="presOf" srcId="{B240EAB5-7AFA-4F49-9B96-00C0EEE3328A}" destId="{A620F666-D581-4E1A-BBE7-7CB10D6212EC}" srcOrd="0" destOrd="0" presId="urn:microsoft.com/office/officeart/2005/8/layout/hProcess4"/>
    <dgm:cxn modelId="{36757F53-08B5-4FA9-82BD-585F32736BE3}" type="presOf" srcId="{93454598-4FBF-4EA5-9DCF-C186E42938ED}" destId="{47BA5877-7D22-4E04-97A3-832BCB906C44}" srcOrd="1" destOrd="0" presId="urn:microsoft.com/office/officeart/2005/8/layout/hProcess4"/>
    <dgm:cxn modelId="{9F55EC53-E35B-4A4B-9477-D3499F887CA4}" type="presOf" srcId="{979B815E-D937-4201-99FE-0A1769530933}" destId="{BB3FB6C2-5FEF-493F-97C0-FFCF32AD0BF2}" srcOrd="0" destOrd="1" presId="urn:microsoft.com/office/officeart/2005/8/layout/hProcess4"/>
    <dgm:cxn modelId="{08AA1D75-DDD8-4C6F-874E-C9E098789F06}" type="presOf" srcId="{BF4D7A72-40FC-4FCE-8D14-D7D0213F6CE2}" destId="{2F396BD7-337E-40CF-B58E-4C737CD9AB60}" srcOrd="0" destOrd="1" presId="urn:microsoft.com/office/officeart/2005/8/layout/hProcess4"/>
    <dgm:cxn modelId="{06EE797A-BF3D-4817-8C6A-E382F4E6BBC8}" type="presOf" srcId="{979B815E-D937-4201-99FE-0A1769530933}" destId="{6FBE2D95-8CD0-4FF6-9345-37EB821A6AA3}" srcOrd="1" destOrd="1" presId="urn:microsoft.com/office/officeart/2005/8/layout/hProcess4"/>
    <dgm:cxn modelId="{0E2B6E7B-4411-411E-955F-FE60DE669FE1}" type="presOf" srcId="{5CA81B33-E17E-4229-8836-E3CED9C3193E}" destId="{1D57DD80-F050-4450-B70F-373AD693F163}" srcOrd="0" destOrd="0" presId="urn:microsoft.com/office/officeart/2005/8/layout/hProcess4"/>
    <dgm:cxn modelId="{EDC95F7C-238B-4E42-83F4-07A4A7C688ED}" srcId="{6D0093D9-A0CC-4E53-BC57-48681988B3AF}" destId="{93454598-4FBF-4EA5-9DCF-C186E42938ED}" srcOrd="0" destOrd="0" parTransId="{3C51DC1F-7192-4135-BDC2-D1D23F5314D7}" sibTransId="{A615DCAE-DB64-43E6-A723-C1FC8F0DD731}"/>
    <dgm:cxn modelId="{FAAB817D-8C7F-4D0C-9079-CEF0548ED5AF}" type="presOf" srcId="{2DB201B4-8458-47CC-A32F-DCDCF72DD100}" destId="{35F4A5CF-9C5D-4695-858F-A6467F65D807}" srcOrd="0" destOrd="0" presId="urn:microsoft.com/office/officeart/2005/8/layout/hProcess4"/>
    <dgm:cxn modelId="{64512A82-F4D5-473D-A078-065B6E505F3C}" type="presOf" srcId="{B85B7143-B7AF-4580-8872-609166F52E15}" destId="{17754146-AF06-4D16-9349-6FFB531DC94C}" srcOrd="0" destOrd="0" presId="urn:microsoft.com/office/officeart/2005/8/layout/hProcess4"/>
    <dgm:cxn modelId="{B6E59182-775B-424A-BC3E-C5BEF17443C6}" type="presOf" srcId="{2DB201B4-8458-47CC-A32F-DCDCF72DD100}" destId="{669625A2-90BA-4D25-9836-257D04E36276}" srcOrd="1" destOrd="0" presId="urn:microsoft.com/office/officeart/2005/8/layout/hProcess4"/>
    <dgm:cxn modelId="{F2B5E882-FF43-4784-96F3-F9C5B6A4F3A1}" type="presOf" srcId="{517AF951-1561-464E-BEAB-018688D796A6}" destId="{27FC54C1-6DD5-44C5-8EF2-9FA3346CA358}" srcOrd="0" destOrd="0" presId="urn:microsoft.com/office/officeart/2005/8/layout/hProcess4"/>
    <dgm:cxn modelId="{5A768B8F-CCEC-4D77-AF47-7E2572E245C6}" srcId="{B240EAB5-7AFA-4F49-9B96-00C0EEE3328A}" destId="{2DB201B4-8458-47CC-A32F-DCDCF72DD100}" srcOrd="0" destOrd="0" parTransId="{AC12874C-940A-4BC3-8BCB-9D559E678E33}" sibTransId="{2EB63E91-4A05-49F1-B6B6-F301485C20DF}"/>
    <dgm:cxn modelId="{90B7D191-55F5-4CFB-BF6C-A605265C6019}" srcId="{B976DF23-D741-44E4-B9EC-87B83F4B6279}" destId="{6D0093D9-A0CC-4E53-BC57-48681988B3AF}" srcOrd="0" destOrd="0" parTransId="{2C2A1927-9FE4-45EA-9949-316DF4EB39BA}" sibTransId="{B85B7143-B7AF-4580-8872-609166F52E15}"/>
    <dgm:cxn modelId="{FA022F98-BE72-4871-90D3-7E58502AE222}" type="presOf" srcId="{1FBCC845-B4F6-4C86-B8A3-A123564D2E23}" destId="{D7BDB440-D696-4E45-AFBA-2FD69FA02CD6}" srcOrd="0" destOrd="2" presId="urn:microsoft.com/office/officeart/2005/8/layout/hProcess4"/>
    <dgm:cxn modelId="{01584499-6E34-4418-833D-7E812BF8FDDF}" type="presOf" srcId="{7685FDBB-2D05-47E8-B437-DFE1C7FF6021}" destId="{C025440B-8206-4B51-B667-9707A66EB9B9}" srcOrd="0" destOrd="0" presId="urn:microsoft.com/office/officeart/2005/8/layout/hProcess4"/>
    <dgm:cxn modelId="{86C674A1-1692-4786-A42C-8660C4F3A45C}" type="presOf" srcId="{839F79BF-92E8-4E38-BC33-26D0EBCCEF3B}" destId="{1163BE04-B014-4E58-BDAB-87C2E019FBE0}" srcOrd="0" destOrd="0" presId="urn:microsoft.com/office/officeart/2005/8/layout/hProcess4"/>
    <dgm:cxn modelId="{5B9D13A9-1301-40DC-BCEE-435B3B19F0AA}" type="presOf" srcId="{6CEB326C-42BF-4BD8-A314-16B4A704B1DB}" destId="{45D52E94-8AF5-4650-8FF9-670DDCD1D2A8}" srcOrd="1" destOrd="1" presId="urn:microsoft.com/office/officeart/2005/8/layout/hProcess4"/>
    <dgm:cxn modelId="{2F3AB5AB-ABA9-4AA5-AA19-2CCDD69B5675}" srcId="{4C8CB2CD-D4BA-47E0-93E2-20E32BB60B65}" destId="{BEA75505-722C-4487-B8A6-F759CD8B0062}" srcOrd="1" destOrd="0" parTransId="{5E1C5B07-CF89-42DA-958E-1E5898E61B06}" sibTransId="{B9D568D1-07AC-48A1-86A0-14489EC442B6}"/>
    <dgm:cxn modelId="{377C7EB1-053B-4596-BC50-2EE769AD3E3C}" type="presOf" srcId="{249B02E0-FA1F-4C86-852D-138ABE86E74A}" destId="{08BD6A46-7A6E-49F4-A241-6826FC01C604}" srcOrd="0" destOrd="0" presId="urn:microsoft.com/office/officeart/2005/8/layout/hProcess4"/>
    <dgm:cxn modelId="{C14492B3-762F-4919-9984-18B979EA268C}" srcId="{E4C4EFB1-0EEA-4252-BD7F-53912BC05359}" destId="{979B815E-D937-4201-99FE-0A1769530933}" srcOrd="1" destOrd="0" parTransId="{359E5399-C62B-480D-A9CF-38FA2A349360}" sibTransId="{29A1E0D0-4595-40BE-AD2B-E6F5B3694CA4}"/>
    <dgm:cxn modelId="{1292EBB5-C7EB-4A7E-8768-3C0D9CB601E9}" srcId="{7B77DB20-973E-41C8-992E-CC40D809DF6F}" destId="{6CEB326C-42BF-4BD8-A314-16B4A704B1DB}" srcOrd="1" destOrd="0" parTransId="{89E52ACB-BC20-45CA-A47C-BF9329D72A1E}" sibTransId="{A056295E-FF79-4B21-BD4A-BB8D03850F6A}"/>
    <dgm:cxn modelId="{3C21FEC1-CFFE-4DC2-86EA-30E11B88FA88}" type="presOf" srcId="{7B77DB20-973E-41C8-992E-CC40D809DF6F}" destId="{318FCBAE-7785-49F5-98BC-FEDF1C067F99}" srcOrd="0" destOrd="0" presId="urn:microsoft.com/office/officeart/2005/8/layout/hProcess4"/>
    <dgm:cxn modelId="{3A9766C2-0F84-4694-B731-F1FAFDB516DC}" type="presOf" srcId="{6D0093D9-A0CC-4E53-BC57-48681988B3AF}" destId="{7963AD81-B547-4C34-9E0A-A1B8F41E37FB}" srcOrd="0" destOrd="0" presId="urn:microsoft.com/office/officeart/2005/8/layout/hProcess4"/>
    <dgm:cxn modelId="{DCE47FCB-2930-4E69-BF7A-C992DC7CBC24}" type="presOf" srcId="{6CEB326C-42BF-4BD8-A314-16B4A704B1DB}" destId="{DAEFD8BD-F3F7-45B4-B8B4-BB1C23268F83}" srcOrd="0" destOrd="1" presId="urn:microsoft.com/office/officeart/2005/8/layout/hProcess4"/>
    <dgm:cxn modelId="{7771B5CB-BE23-4DF3-A70E-0467F7567A4F}" type="presOf" srcId="{1FBCC845-B4F6-4C86-B8A3-A123564D2E23}" destId="{47BA5877-7D22-4E04-97A3-832BCB906C44}" srcOrd="1" destOrd="2" presId="urn:microsoft.com/office/officeart/2005/8/layout/hProcess4"/>
    <dgm:cxn modelId="{4004DFCD-1855-48DB-A9A6-3E4A26626FF7}" type="presOf" srcId="{70911230-C3E8-42F2-8733-9A6952129F91}" destId="{DAEFD8BD-F3F7-45B4-B8B4-BB1C23268F83}" srcOrd="0" destOrd="0" presId="urn:microsoft.com/office/officeart/2005/8/layout/hProcess4"/>
    <dgm:cxn modelId="{31E025D6-2F18-4041-97B8-4ADF2BB9F1AD}" type="presOf" srcId="{38BDFEED-5901-41D2-B4E5-883F67C9EBBB}" destId="{D7BDB440-D696-4E45-AFBA-2FD69FA02CD6}" srcOrd="0" destOrd="1" presId="urn:microsoft.com/office/officeart/2005/8/layout/hProcess4"/>
    <dgm:cxn modelId="{D9DB0DD7-A245-4753-87CA-638F11D73E65}" srcId="{517AF951-1561-464E-BEAB-018688D796A6}" destId="{BF4D7A72-40FC-4FCE-8D14-D7D0213F6CE2}" srcOrd="1" destOrd="0" parTransId="{F9BF2DB7-E98C-475D-A24A-D36889DEFABD}" sibTransId="{4306AD4D-29A0-45D2-8D8E-FE3C23496435}"/>
    <dgm:cxn modelId="{3A5D6BE4-F3D3-44EB-9C9E-52323FC5D0C7}" type="presOf" srcId="{4C8CB2CD-D4BA-47E0-93E2-20E32BB60B65}" destId="{539564B1-0888-471F-B60D-9E441F128401}" srcOrd="0" destOrd="0" presId="urn:microsoft.com/office/officeart/2005/8/layout/hProcess4"/>
    <dgm:cxn modelId="{6D6D07E5-969F-4F54-A2E6-37114AE82B19}" type="presOf" srcId="{48326C20-51C9-47B3-9455-8B1F14A2F78D}" destId="{6FBE2D95-8CD0-4FF6-9345-37EB821A6AA3}" srcOrd="1" destOrd="0" presId="urn:microsoft.com/office/officeart/2005/8/layout/hProcess4"/>
    <dgm:cxn modelId="{EEA1CCF0-2328-4290-9914-C19510D766A7}" type="presOf" srcId="{E4C4EFB1-0EEA-4252-BD7F-53912BC05359}" destId="{A41417E5-5495-4B06-923C-34AAF82A4EA6}" srcOrd="0" destOrd="0" presId="urn:microsoft.com/office/officeart/2005/8/layout/hProcess4"/>
    <dgm:cxn modelId="{FBF8D7F6-FA34-47B3-A258-886121EF06D8}" srcId="{B976DF23-D741-44E4-B9EC-87B83F4B6279}" destId="{4C8CB2CD-D4BA-47E0-93E2-20E32BB60B65}" srcOrd="2" destOrd="0" parTransId="{481C1A6E-E2DB-461D-8692-8B3954DE0D4A}" sibTransId="{5CA81B33-E17E-4229-8836-E3CED9C3193E}"/>
    <dgm:cxn modelId="{76ECF2B4-A8D2-49A0-BDC6-2B46FE7520E0}" type="presParOf" srcId="{F3878020-3548-4070-AAD9-DD6824527FC4}" destId="{A9D12D22-6F48-4457-9322-0EB90F3F502F}" srcOrd="0" destOrd="0" presId="urn:microsoft.com/office/officeart/2005/8/layout/hProcess4"/>
    <dgm:cxn modelId="{97C323DB-D6FC-4E56-8729-B42E0C4543E2}" type="presParOf" srcId="{F3878020-3548-4070-AAD9-DD6824527FC4}" destId="{852CBD61-FA88-4D2B-A5F5-8781E83B1CE9}" srcOrd="1" destOrd="0" presId="urn:microsoft.com/office/officeart/2005/8/layout/hProcess4"/>
    <dgm:cxn modelId="{A412AA0B-9CB4-44B0-876E-C45C9A1D4AC5}" type="presParOf" srcId="{F3878020-3548-4070-AAD9-DD6824527FC4}" destId="{CD042D77-CE06-4D8B-AF8F-B067EEE412F6}" srcOrd="2" destOrd="0" presId="urn:microsoft.com/office/officeart/2005/8/layout/hProcess4"/>
    <dgm:cxn modelId="{CDA1ADEE-EFD5-4061-A0F6-F7CC1A32AC46}" type="presParOf" srcId="{CD042D77-CE06-4D8B-AF8F-B067EEE412F6}" destId="{AB462FEE-2124-418D-B927-98372E92FE63}" srcOrd="0" destOrd="0" presId="urn:microsoft.com/office/officeart/2005/8/layout/hProcess4"/>
    <dgm:cxn modelId="{32EC1D17-8466-4863-A557-B0D3A75F7354}" type="presParOf" srcId="{AB462FEE-2124-418D-B927-98372E92FE63}" destId="{3B943F3B-A936-4420-86A8-6A1C1E63CEBE}" srcOrd="0" destOrd="0" presId="urn:microsoft.com/office/officeart/2005/8/layout/hProcess4"/>
    <dgm:cxn modelId="{58041BD9-FAA8-43F9-8BEA-90DB1C662F9F}" type="presParOf" srcId="{AB462FEE-2124-418D-B927-98372E92FE63}" destId="{D7BDB440-D696-4E45-AFBA-2FD69FA02CD6}" srcOrd="1" destOrd="0" presId="urn:microsoft.com/office/officeart/2005/8/layout/hProcess4"/>
    <dgm:cxn modelId="{756BBF18-DEF4-41A6-9532-558FC48E2167}" type="presParOf" srcId="{AB462FEE-2124-418D-B927-98372E92FE63}" destId="{47BA5877-7D22-4E04-97A3-832BCB906C44}" srcOrd="2" destOrd="0" presId="urn:microsoft.com/office/officeart/2005/8/layout/hProcess4"/>
    <dgm:cxn modelId="{38F3D451-3863-40BC-B787-471546B4332F}" type="presParOf" srcId="{AB462FEE-2124-418D-B927-98372E92FE63}" destId="{7963AD81-B547-4C34-9E0A-A1B8F41E37FB}" srcOrd="3" destOrd="0" presId="urn:microsoft.com/office/officeart/2005/8/layout/hProcess4"/>
    <dgm:cxn modelId="{435CF701-A223-4D14-AE73-6182777E3CD8}" type="presParOf" srcId="{AB462FEE-2124-418D-B927-98372E92FE63}" destId="{D7E91CB5-D39E-41D6-8A01-CA9AB8E7AA99}" srcOrd="4" destOrd="0" presId="urn:microsoft.com/office/officeart/2005/8/layout/hProcess4"/>
    <dgm:cxn modelId="{20271245-0049-4E8D-AC1D-83122B5B437D}" type="presParOf" srcId="{CD042D77-CE06-4D8B-AF8F-B067EEE412F6}" destId="{17754146-AF06-4D16-9349-6FFB531DC94C}" srcOrd="1" destOrd="0" presId="urn:microsoft.com/office/officeart/2005/8/layout/hProcess4"/>
    <dgm:cxn modelId="{8E1EB0C9-8ECE-420C-BC8F-D8094109ED5D}" type="presParOf" srcId="{CD042D77-CE06-4D8B-AF8F-B067EEE412F6}" destId="{05BAC42D-CF0A-4AEA-AADB-CFE823D24D23}" srcOrd="2" destOrd="0" presId="urn:microsoft.com/office/officeart/2005/8/layout/hProcess4"/>
    <dgm:cxn modelId="{42E00F97-0EF2-48CF-B327-CAA3E0FE34CF}" type="presParOf" srcId="{05BAC42D-CF0A-4AEA-AADB-CFE823D24D23}" destId="{EAC41455-9D42-4185-A799-342A5651F7CD}" srcOrd="0" destOrd="0" presId="urn:microsoft.com/office/officeart/2005/8/layout/hProcess4"/>
    <dgm:cxn modelId="{5BFF64EC-6DB8-4211-9E5D-15796D099E9B}" type="presParOf" srcId="{05BAC42D-CF0A-4AEA-AADB-CFE823D24D23}" destId="{DAEFD8BD-F3F7-45B4-B8B4-BB1C23268F83}" srcOrd="1" destOrd="0" presId="urn:microsoft.com/office/officeart/2005/8/layout/hProcess4"/>
    <dgm:cxn modelId="{81091F01-FA25-44B5-8E4A-EBFDA96C3B8B}" type="presParOf" srcId="{05BAC42D-CF0A-4AEA-AADB-CFE823D24D23}" destId="{45D52E94-8AF5-4650-8FF9-670DDCD1D2A8}" srcOrd="2" destOrd="0" presId="urn:microsoft.com/office/officeart/2005/8/layout/hProcess4"/>
    <dgm:cxn modelId="{B1481E82-31F6-4C86-84A5-83D551CD53ED}" type="presParOf" srcId="{05BAC42D-CF0A-4AEA-AADB-CFE823D24D23}" destId="{318FCBAE-7785-49F5-98BC-FEDF1C067F99}" srcOrd="3" destOrd="0" presId="urn:microsoft.com/office/officeart/2005/8/layout/hProcess4"/>
    <dgm:cxn modelId="{EE601A84-97E8-4152-87D8-F59DAE8D1D02}" type="presParOf" srcId="{05BAC42D-CF0A-4AEA-AADB-CFE823D24D23}" destId="{92C60A3B-99B8-4C61-A22F-0472152B1FCE}" srcOrd="4" destOrd="0" presId="urn:microsoft.com/office/officeart/2005/8/layout/hProcess4"/>
    <dgm:cxn modelId="{0C00AE3A-5958-4240-8242-9A79D4EF160E}" type="presParOf" srcId="{CD042D77-CE06-4D8B-AF8F-B067EEE412F6}" destId="{08BD6A46-7A6E-49F4-A241-6826FC01C604}" srcOrd="3" destOrd="0" presId="urn:microsoft.com/office/officeart/2005/8/layout/hProcess4"/>
    <dgm:cxn modelId="{7430DE10-3ED5-43AB-A40E-BEE38802A0CA}" type="presParOf" srcId="{CD042D77-CE06-4D8B-AF8F-B067EEE412F6}" destId="{65D57562-3828-4DA7-981B-D8232CDBD29C}" srcOrd="4" destOrd="0" presId="urn:microsoft.com/office/officeart/2005/8/layout/hProcess4"/>
    <dgm:cxn modelId="{7884DACD-3C82-43DD-B55D-075A916B3BB7}" type="presParOf" srcId="{65D57562-3828-4DA7-981B-D8232CDBD29C}" destId="{6A46025F-9787-4D5E-8FB3-7B51F682AF24}" srcOrd="0" destOrd="0" presId="urn:microsoft.com/office/officeart/2005/8/layout/hProcess4"/>
    <dgm:cxn modelId="{E3B58245-D8E7-4D5A-BA7A-AF73DFFC90A8}" type="presParOf" srcId="{65D57562-3828-4DA7-981B-D8232CDBD29C}" destId="{1163BE04-B014-4E58-BDAB-87C2E019FBE0}" srcOrd="1" destOrd="0" presId="urn:microsoft.com/office/officeart/2005/8/layout/hProcess4"/>
    <dgm:cxn modelId="{C3E6303B-6198-4803-80AB-445EEBEBDF1A}" type="presParOf" srcId="{65D57562-3828-4DA7-981B-D8232CDBD29C}" destId="{D92A368E-8A43-40BC-BACF-94FA215D37F4}" srcOrd="2" destOrd="0" presId="urn:microsoft.com/office/officeart/2005/8/layout/hProcess4"/>
    <dgm:cxn modelId="{AC07376D-1BDE-4B25-B61F-6812D981D9CA}" type="presParOf" srcId="{65D57562-3828-4DA7-981B-D8232CDBD29C}" destId="{539564B1-0888-471F-B60D-9E441F128401}" srcOrd="3" destOrd="0" presId="urn:microsoft.com/office/officeart/2005/8/layout/hProcess4"/>
    <dgm:cxn modelId="{E97E0680-BC5F-405E-8B1C-2BD332F06ABA}" type="presParOf" srcId="{65D57562-3828-4DA7-981B-D8232CDBD29C}" destId="{FF558B1F-7C69-48AA-B01F-4C3051DB0994}" srcOrd="4" destOrd="0" presId="urn:microsoft.com/office/officeart/2005/8/layout/hProcess4"/>
    <dgm:cxn modelId="{A2082EF9-6F9F-4E90-AF0B-E8D91A41B2D5}" type="presParOf" srcId="{CD042D77-CE06-4D8B-AF8F-B067EEE412F6}" destId="{1D57DD80-F050-4450-B70F-373AD693F163}" srcOrd="5" destOrd="0" presId="urn:microsoft.com/office/officeart/2005/8/layout/hProcess4"/>
    <dgm:cxn modelId="{864A1D0D-5907-4294-AD94-01103DFB9DA9}" type="presParOf" srcId="{CD042D77-CE06-4D8B-AF8F-B067EEE412F6}" destId="{DB87B261-001B-4FA7-87EE-B5A5FFE3BF59}" srcOrd="6" destOrd="0" presId="urn:microsoft.com/office/officeart/2005/8/layout/hProcess4"/>
    <dgm:cxn modelId="{E5E35FFF-7B32-4CB5-B2F9-5CF046FFB3AE}" type="presParOf" srcId="{DB87B261-001B-4FA7-87EE-B5A5FFE3BF59}" destId="{50D07850-C0C6-4634-8C85-2F4B90CDD5E5}" srcOrd="0" destOrd="0" presId="urn:microsoft.com/office/officeart/2005/8/layout/hProcess4"/>
    <dgm:cxn modelId="{125E2827-1FDC-47C2-B685-6EF2865BA8D4}" type="presParOf" srcId="{DB87B261-001B-4FA7-87EE-B5A5FFE3BF59}" destId="{35F4A5CF-9C5D-4695-858F-A6467F65D807}" srcOrd="1" destOrd="0" presId="urn:microsoft.com/office/officeart/2005/8/layout/hProcess4"/>
    <dgm:cxn modelId="{0FCACFFD-8D28-43AD-B8BB-3C0E76D23A65}" type="presParOf" srcId="{DB87B261-001B-4FA7-87EE-B5A5FFE3BF59}" destId="{669625A2-90BA-4D25-9836-257D04E36276}" srcOrd="2" destOrd="0" presId="urn:microsoft.com/office/officeart/2005/8/layout/hProcess4"/>
    <dgm:cxn modelId="{C051F263-0626-450B-B863-700DA21FE912}" type="presParOf" srcId="{DB87B261-001B-4FA7-87EE-B5A5FFE3BF59}" destId="{A620F666-D581-4E1A-BBE7-7CB10D6212EC}" srcOrd="3" destOrd="0" presId="urn:microsoft.com/office/officeart/2005/8/layout/hProcess4"/>
    <dgm:cxn modelId="{7BCC2AEA-B631-49AF-A7D0-69C90C43C4AE}" type="presParOf" srcId="{DB87B261-001B-4FA7-87EE-B5A5FFE3BF59}" destId="{8B2ED21A-B8C2-49CE-BCCF-B3D16C11EBC3}" srcOrd="4" destOrd="0" presId="urn:microsoft.com/office/officeart/2005/8/layout/hProcess4"/>
    <dgm:cxn modelId="{6CFEAEEE-BCC5-4462-B719-32259887E50C}" type="presParOf" srcId="{CD042D77-CE06-4D8B-AF8F-B067EEE412F6}" destId="{C025440B-8206-4B51-B667-9707A66EB9B9}" srcOrd="7" destOrd="0" presId="urn:microsoft.com/office/officeart/2005/8/layout/hProcess4"/>
    <dgm:cxn modelId="{FE8FDFE8-151F-4AC9-BEAC-8996FFE2C7A8}" type="presParOf" srcId="{CD042D77-CE06-4D8B-AF8F-B067EEE412F6}" destId="{2E83BCDE-6829-4D5E-A0B5-1967F7DC723E}" srcOrd="8" destOrd="0" presId="urn:microsoft.com/office/officeart/2005/8/layout/hProcess4"/>
    <dgm:cxn modelId="{420632BD-90EA-499A-99FC-4F428D8EC06B}" type="presParOf" srcId="{2E83BCDE-6829-4D5E-A0B5-1967F7DC723E}" destId="{BA968F56-11C0-4A4B-98E0-0C0B96C8C755}" srcOrd="0" destOrd="0" presId="urn:microsoft.com/office/officeart/2005/8/layout/hProcess4"/>
    <dgm:cxn modelId="{78F7BE9E-3F78-4AB9-AF06-135DEE7509E0}" type="presParOf" srcId="{2E83BCDE-6829-4D5E-A0B5-1967F7DC723E}" destId="{BB3FB6C2-5FEF-493F-97C0-FFCF32AD0BF2}" srcOrd="1" destOrd="0" presId="urn:microsoft.com/office/officeart/2005/8/layout/hProcess4"/>
    <dgm:cxn modelId="{FECCB61D-F8AF-4A2D-AAD6-8001923D05C5}" type="presParOf" srcId="{2E83BCDE-6829-4D5E-A0B5-1967F7DC723E}" destId="{6FBE2D95-8CD0-4FF6-9345-37EB821A6AA3}" srcOrd="2" destOrd="0" presId="urn:microsoft.com/office/officeart/2005/8/layout/hProcess4"/>
    <dgm:cxn modelId="{5EAECDA5-99E7-44BD-9202-1D82F84942D3}" type="presParOf" srcId="{2E83BCDE-6829-4D5E-A0B5-1967F7DC723E}" destId="{A41417E5-5495-4B06-923C-34AAF82A4EA6}" srcOrd="3" destOrd="0" presId="urn:microsoft.com/office/officeart/2005/8/layout/hProcess4"/>
    <dgm:cxn modelId="{D540EADA-AE7C-4285-852E-5B074C0E5BAE}" type="presParOf" srcId="{2E83BCDE-6829-4D5E-A0B5-1967F7DC723E}" destId="{EFFEC9D5-59B2-4950-9C51-7085FC47C4E2}" srcOrd="4" destOrd="0" presId="urn:microsoft.com/office/officeart/2005/8/layout/hProcess4"/>
    <dgm:cxn modelId="{D93A8D1F-28C3-4D47-B427-B1689AC6BEB4}" type="presParOf" srcId="{CD042D77-CE06-4D8B-AF8F-B067EEE412F6}" destId="{86BFBE2E-E0BB-409A-8FE2-0EAF4EE8F2F5}" srcOrd="9" destOrd="0" presId="urn:microsoft.com/office/officeart/2005/8/layout/hProcess4"/>
    <dgm:cxn modelId="{7B60117E-FF56-428A-B983-70A27C50939D}" type="presParOf" srcId="{CD042D77-CE06-4D8B-AF8F-B067EEE412F6}" destId="{AF4F424B-7B52-4BF0-B58C-C5C121E6C2B0}" srcOrd="10" destOrd="0" presId="urn:microsoft.com/office/officeart/2005/8/layout/hProcess4"/>
    <dgm:cxn modelId="{5B0D5EFB-983C-4987-8F25-8ABC0962F0D3}" type="presParOf" srcId="{AF4F424B-7B52-4BF0-B58C-C5C121E6C2B0}" destId="{500BC157-AC46-432A-A4A1-6022BFF454D5}" srcOrd="0" destOrd="0" presId="urn:microsoft.com/office/officeart/2005/8/layout/hProcess4"/>
    <dgm:cxn modelId="{5B635414-7115-497C-91F1-A8AD04F1CCC3}" type="presParOf" srcId="{AF4F424B-7B52-4BF0-B58C-C5C121E6C2B0}" destId="{2F396BD7-337E-40CF-B58E-4C737CD9AB60}" srcOrd="1" destOrd="0" presId="urn:microsoft.com/office/officeart/2005/8/layout/hProcess4"/>
    <dgm:cxn modelId="{000DB90C-E811-4AD4-B41E-D45046CEDDFD}" type="presParOf" srcId="{AF4F424B-7B52-4BF0-B58C-C5C121E6C2B0}" destId="{1879C4A4-031F-40CF-80A0-1D26A4075668}" srcOrd="2" destOrd="0" presId="urn:microsoft.com/office/officeart/2005/8/layout/hProcess4"/>
    <dgm:cxn modelId="{727927B5-FBAA-4FF9-9B60-A265B1958AAD}" type="presParOf" srcId="{AF4F424B-7B52-4BF0-B58C-C5C121E6C2B0}" destId="{27FC54C1-6DD5-44C5-8EF2-9FA3346CA358}" srcOrd="3" destOrd="0" presId="urn:microsoft.com/office/officeart/2005/8/layout/hProcess4"/>
    <dgm:cxn modelId="{299B8096-3182-446C-BB51-636C0F0CC99B}" type="presParOf" srcId="{AF4F424B-7B52-4BF0-B58C-C5C121E6C2B0}" destId="{CD99D089-8A80-41E8-A6A9-97F0B094F82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1">
            <a:schemeClr val="dk1"/>
          </a:lnRef>
          <a:fillRef idx="3">
            <a:schemeClr val="dk1"/>
          </a:fillRef>
          <a:effectRef idx="2">
            <a:schemeClr val="dk1"/>
          </a:effectRef>
          <a:fontRef idx="minor">
            <a:schemeClr val="lt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1">
            <a:schemeClr val="dk1"/>
          </a:lnRef>
          <a:fillRef idx="3">
            <a:schemeClr val="dk1"/>
          </a:fillRef>
          <a:effectRef idx="2">
            <a:schemeClr val="dk1"/>
          </a:effectRef>
          <a:fontRef idx="minor">
            <a:schemeClr val="lt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1">
            <a:schemeClr val="dk1"/>
          </a:lnRef>
          <a:fillRef idx="3">
            <a:schemeClr val="dk1"/>
          </a:fillRef>
          <a:effectRef idx="2">
            <a:schemeClr val="dk1"/>
          </a:effectRef>
          <a:fontRef idx="minor">
            <a:schemeClr val="lt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76DF23-D741-44E4-B9EC-87B83F4B627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1">
            <a:schemeClr val="accent1"/>
          </a:lnRef>
          <a:fillRef idx="3">
            <a:schemeClr val="accent1"/>
          </a:fillRef>
          <a:effectRef idx="2">
            <a:schemeClr val="accent1"/>
          </a:effectRef>
          <a:fontRef idx="minor">
            <a:schemeClr val="lt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1"/>
          </a:lnRef>
          <a:fillRef idx="3">
            <a:schemeClr val="accent1"/>
          </a:fillRef>
          <a:effectRef idx="2">
            <a:schemeClr val="accent1"/>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70911230-C3E8-42F2-8733-9A6952129F91}">
      <dgm:prSet phldrT="[Tekst]">
        <dgm:style>
          <a:lnRef idx="2">
            <a:schemeClr val="accent1"/>
          </a:lnRef>
          <a:fillRef idx="1">
            <a:schemeClr val="lt1"/>
          </a:fillRef>
          <a:effectRef idx="0">
            <a:schemeClr val="accent1"/>
          </a:effectRef>
          <a:fontRef idx="minor">
            <a:schemeClr val="dk1"/>
          </a:fontRef>
        </dgm:style>
      </dgm:prSet>
      <dgm:spPr/>
      <dgm:t>
        <a:bodyPr vert="horz"/>
        <a:lstStyle/>
        <a:p>
          <a:r>
            <a:rPr lang="en-US" dirty="0"/>
            <a:t>Exchange</a:t>
          </a:r>
        </a:p>
      </dgm:t>
    </dgm:pt>
    <dgm:pt modelId="{04670962-0462-4EC2-BBC0-4BC0B7E78AC6}" type="parTrans" cxnId="{5988F925-4CD9-40CF-B51D-7F5920F91310}">
      <dgm:prSet/>
      <dgm:spPr/>
      <dgm:t>
        <a:bodyPr/>
        <a:lstStyle/>
        <a:p>
          <a:endParaRPr lang="en-US"/>
        </a:p>
      </dgm:t>
    </dgm:pt>
    <dgm:pt modelId="{0F43D610-CDF8-4014-A70A-B40FEBB90DDD}" type="sibTrans" cxnId="{5988F925-4CD9-40CF-B51D-7F5920F91310}">
      <dgm:prSet/>
      <dgm:spPr/>
      <dgm:t>
        <a:bodyPr/>
        <a:lstStyle/>
        <a:p>
          <a:endParaRPr lang="en-US"/>
        </a:p>
      </dgm:t>
    </dgm:pt>
    <dgm:pt modelId="{4C8CB2CD-D4BA-47E0-93E2-20E32BB60B65}">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3.4</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839F79BF-92E8-4E38-BC33-26D0EBCCEF3B}">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3.4C &amp; 3.4P</a:t>
          </a:r>
        </a:p>
      </dgm:t>
    </dgm:pt>
    <dgm:pt modelId="{0348CF21-7D0C-4417-9286-9F0B60D994B8}" type="parTrans" cxnId="{E8F36807-2E93-4A49-A41B-908CBE497B24}">
      <dgm:prSet/>
      <dgm:spPr/>
      <dgm:t>
        <a:bodyPr/>
        <a:lstStyle/>
        <a:p>
          <a:endParaRPr lang="en-US"/>
        </a:p>
      </dgm:t>
    </dgm:pt>
    <dgm:pt modelId="{063B279B-73C8-47DA-A07A-C476DD7B0557}" type="sibTrans" cxnId="{E8F36807-2E93-4A49-A41B-908CBE497B24}">
      <dgm:prSet/>
      <dgm:spPr/>
      <dgm:t>
        <a:bodyPr/>
        <a:lstStyle/>
        <a:p>
          <a:endParaRPr lang="en-US"/>
        </a:p>
      </dgm:t>
    </dgm:pt>
    <dgm:pt modelId="{517AF951-1561-464E-BEAB-018688D796A6}">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DB426E95-8908-48D4-8B60-28E0D722D012}">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Bachelor thesis</a:t>
          </a:r>
        </a:p>
      </dgm:t>
    </dgm:pt>
    <dgm:pt modelId="{85EAA662-99C0-4CB7-B581-D91872DEE9FA}" type="parTrans" cxnId="{3A6BBA32-086C-47C7-9DAE-183613888897}">
      <dgm:prSet/>
      <dgm:spPr/>
      <dgm:t>
        <a:bodyPr/>
        <a:lstStyle/>
        <a:p>
          <a:endParaRPr lang="en-US"/>
        </a:p>
      </dgm:t>
    </dgm:pt>
    <dgm:pt modelId="{EC761E41-87B7-41E0-9759-6AF992795EF0}" type="sibTrans" cxnId="{3A6BBA32-086C-47C7-9DAE-183613888897}">
      <dgm:prSet/>
      <dgm:spPr/>
      <dgm:t>
        <a:bodyPr/>
        <a:lstStyle/>
        <a:p>
          <a:endParaRPr lang="en-US"/>
        </a:p>
      </dgm:t>
    </dgm:pt>
    <dgm:pt modelId="{6CEB326C-42BF-4BD8-A314-16B4A704B1DB}">
      <dgm:prSet phldrT="[Tekst]">
        <dgm:style>
          <a:lnRef idx="2">
            <a:schemeClr val="accent1"/>
          </a:lnRef>
          <a:fillRef idx="1">
            <a:schemeClr val="lt1"/>
          </a:fillRef>
          <a:effectRef idx="0">
            <a:schemeClr val="accent1"/>
          </a:effectRef>
          <a:fontRef idx="minor">
            <a:schemeClr val="dk1"/>
          </a:fontRef>
        </dgm:style>
      </dgm:prSet>
      <dgm:spPr/>
      <dgm:t>
        <a:bodyPr vert="horz"/>
        <a:lstStyle/>
        <a:p>
          <a:r>
            <a:rPr lang="en-US" dirty="0"/>
            <a:t>Nov/Dec</a:t>
          </a:r>
        </a:p>
      </dgm:t>
    </dgm:pt>
    <dgm:pt modelId="{89E52ACB-BC20-45CA-A47C-BF9329D72A1E}" type="parTrans" cxnId="{1292EBB5-C7EB-4A7E-8768-3C0D9CB601E9}">
      <dgm:prSet/>
      <dgm:spPr/>
      <dgm:t>
        <a:bodyPr/>
        <a:lstStyle/>
        <a:p>
          <a:endParaRPr lang="en-US"/>
        </a:p>
      </dgm:t>
    </dgm:pt>
    <dgm:pt modelId="{A056295E-FF79-4B21-BD4A-BB8D03850F6A}" type="sibTrans" cxnId="{1292EBB5-C7EB-4A7E-8768-3C0D9CB601E9}">
      <dgm:prSet/>
      <dgm:spPr/>
      <dgm:t>
        <a:bodyPr/>
        <a:lstStyle/>
        <a:p>
          <a:endParaRPr lang="en-US"/>
        </a:p>
      </dgm:t>
    </dgm:pt>
    <dgm:pt modelId="{B240EAB5-7AFA-4F49-9B96-00C0EEE3328A}">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3.5</a:t>
          </a:r>
        </a:p>
      </dgm:t>
    </dgm:pt>
    <dgm:pt modelId="{77456DFB-F598-4F6A-8D51-0180D3DFE1CB}" type="parTrans" cxnId="{07B80F60-0D58-4D77-AA8C-EFC1933B6836}">
      <dgm:prSet/>
      <dgm:spPr/>
      <dgm:t>
        <a:bodyPr/>
        <a:lstStyle/>
        <a:p>
          <a:endParaRPr lang="en-US"/>
        </a:p>
      </dgm:t>
    </dgm:pt>
    <dgm:pt modelId="{7685FDBB-2D05-47E8-B437-DFE1C7FF6021}" type="sibTrans" cxnId="{07B80F60-0D58-4D77-AA8C-EFC1933B6836}">
      <dgm:prSet/>
      <dgm:spPr/>
      <dgm:t>
        <a:bodyPr/>
        <a:lstStyle/>
        <a:p>
          <a:endParaRPr lang="en-US"/>
        </a:p>
      </dgm:t>
    </dgm:pt>
    <dgm:pt modelId="{E4C4EFB1-0EEA-4252-BD7F-53912BC05359}">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3.6</a:t>
          </a:r>
        </a:p>
      </dgm:t>
    </dgm:pt>
    <dgm:pt modelId="{493BF589-176C-4A1E-BBA6-D1B703F1D1C6}" type="parTrans" cxnId="{4A7FCD44-4AB6-453A-A188-0A8C8F97E8FB}">
      <dgm:prSet/>
      <dgm:spPr/>
      <dgm:t>
        <a:bodyPr/>
        <a:lstStyle/>
        <a:p>
          <a:endParaRPr lang="en-US"/>
        </a:p>
      </dgm:t>
    </dgm:pt>
    <dgm:pt modelId="{E26CBAE8-6139-4A4C-8E95-DC28BEA3BE04}" type="sibTrans" cxnId="{4A7FCD44-4AB6-453A-A188-0A8C8F97E8FB}">
      <dgm:prSet/>
      <dgm:spPr/>
      <dgm:t>
        <a:bodyPr/>
        <a:lstStyle/>
        <a:p>
          <a:endParaRPr lang="en-US"/>
        </a:p>
      </dgm:t>
    </dgm:pt>
    <dgm:pt modelId="{2DB201B4-8458-47CC-A32F-DCDCF72DD100}">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3.5C &amp; 3.5P</a:t>
          </a:r>
        </a:p>
      </dgm:t>
    </dgm:pt>
    <dgm:pt modelId="{AC12874C-940A-4BC3-8BCB-9D559E678E33}" type="parTrans" cxnId="{5A768B8F-CCEC-4D77-AF47-7E2572E245C6}">
      <dgm:prSet/>
      <dgm:spPr/>
      <dgm:t>
        <a:bodyPr/>
        <a:lstStyle/>
        <a:p>
          <a:endParaRPr lang="en-US"/>
        </a:p>
      </dgm:t>
    </dgm:pt>
    <dgm:pt modelId="{2EB63E91-4A05-49F1-B6B6-F301485C20DF}" type="sibTrans" cxnId="{5A768B8F-CCEC-4D77-AF47-7E2572E245C6}">
      <dgm:prSet/>
      <dgm:spPr/>
      <dgm:t>
        <a:bodyPr/>
        <a:lstStyle/>
        <a:p>
          <a:endParaRPr lang="en-US"/>
        </a:p>
      </dgm:t>
    </dgm:pt>
    <dgm:pt modelId="{48326C20-51C9-47B3-9455-8B1F14A2F78D}">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3.6C &amp; 3.6P</a:t>
          </a:r>
        </a:p>
      </dgm:t>
    </dgm:pt>
    <dgm:pt modelId="{474AD12F-FD1A-4D4F-BC35-9DF0AE0581F7}" type="parTrans" cxnId="{749F5037-A78D-42BD-BE3A-08DA32A0781C}">
      <dgm:prSet/>
      <dgm:spPr/>
      <dgm:t>
        <a:bodyPr/>
        <a:lstStyle/>
        <a:p>
          <a:endParaRPr lang="en-US"/>
        </a:p>
      </dgm:t>
    </dgm:pt>
    <dgm:pt modelId="{C656CCB5-24FE-4E64-920C-890D14B368D9}" type="sibTrans" cxnId="{749F5037-A78D-42BD-BE3A-08DA32A0781C}">
      <dgm:prSet/>
      <dgm:spPr/>
      <dgm:t>
        <a:bodyPr/>
        <a:lstStyle/>
        <a:p>
          <a:endParaRPr lang="en-US"/>
        </a:p>
      </dgm:t>
    </dgm:pt>
    <dgm:pt modelId="{BEA75505-722C-4487-B8A6-F759CD8B0062}">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Jan/Feb</a:t>
          </a:r>
        </a:p>
      </dgm:t>
    </dgm:pt>
    <dgm:pt modelId="{5E1C5B07-CF89-42DA-958E-1E5898E61B06}" type="parTrans" cxnId="{2F3AB5AB-ABA9-4AA5-AA19-2CCDD69B5675}">
      <dgm:prSet/>
      <dgm:spPr/>
      <dgm:t>
        <a:bodyPr/>
        <a:lstStyle/>
        <a:p>
          <a:endParaRPr lang="en-US"/>
        </a:p>
      </dgm:t>
    </dgm:pt>
    <dgm:pt modelId="{B9D568D1-07AC-48A1-86A0-14489EC442B6}" type="sibTrans" cxnId="{2F3AB5AB-ABA9-4AA5-AA19-2CCDD69B5675}">
      <dgm:prSet/>
      <dgm:spPr/>
      <dgm:t>
        <a:bodyPr/>
        <a:lstStyle/>
        <a:p>
          <a:endParaRPr lang="en-US"/>
        </a:p>
      </dgm:t>
    </dgm:pt>
    <dgm:pt modelId="{21C618F7-2327-4AB5-BF05-F8867F40F1C7}">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Feb/Mar</a:t>
          </a:r>
        </a:p>
      </dgm:t>
    </dgm:pt>
    <dgm:pt modelId="{BAF780CE-DC9E-4C95-BC2A-273ADAADF972}" type="parTrans" cxnId="{ECC3B208-AABF-47F8-BAC0-C5F8BDF9BDDE}">
      <dgm:prSet/>
      <dgm:spPr/>
      <dgm:t>
        <a:bodyPr/>
        <a:lstStyle/>
        <a:p>
          <a:endParaRPr lang="en-US"/>
        </a:p>
      </dgm:t>
    </dgm:pt>
    <dgm:pt modelId="{90CA2569-88BB-40E7-A21A-C85F005A3B94}" type="sibTrans" cxnId="{ECC3B208-AABF-47F8-BAC0-C5F8BDF9BDDE}">
      <dgm:prSet/>
      <dgm:spPr/>
      <dgm:t>
        <a:bodyPr/>
        <a:lstStyle/>
        <a:p>
          <a:endParaRPr lang="en-US"/>
        </a:p>
      </dgm:t>
    </dgm:pt>
    <dgm:pt modelId="{979B815E-D937-4201-99FE-0A1769530933}">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Mar/Apr</a:t>
          </a:r>
        </a:p>
      </dgm:t>
    </dgm:pt>
    <dgm:pt modelId="{359E5399-C62B-480D-A9CF-38FA2A349360}" type="parTrans" cxnId="{C14492B3-762F-4919-9984-18B979EA268C}">
      <dgm:prSet/>
      <dgm:spPr/>
      <dgm:t>
        <a:bodyPr/>
        <a:lstStyle/>
        <a:p>
          <a:endParaRPr lang="en-US"/>
        </a:p>
      </dgm:t>
    </dgm:pt>
    <dgm:pt modelId="{29A1E0D0-4595-40BE-AD2B-E6F5B3694CA4}" type="sibTrans" cxnId="{C14492B3-762F-4919-9984-18B979EA268C}">
      <dgm:prSet/>
      <dgm:spPr/>
      <dgm:t>
        <a:bodyPr/>
        <a:lstStyle/>
        <a:p>
          <a:endParaRPr lang="en-US"/>
        </a:p>
      </dgm:t>
    </dgm:pt>
    <dgm:pt modelId="{BF4D7A72-40FC-4FCE-8D14-D7D0213F6CE2}">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Apr/Jun</a:t>
          </a:r>
        </a:p>
      </dgm:t>
    </dgm:pt>
    <dgm:pt modelId="{F9BF2DB7-E98C-475D-A24A-D36889DEFABD}" type="parTrans" cxnId="{D9DB0DD7-A245-4753-87CA-638F11D73E65}">
      <dgm:prSet/>
      <dgm:spPr/>
      <dgm:t>
        <a:bodyPr/>
        <a:lstStyle/>
        <a:p>
          <a:endParaRPr lang="en-US"/>
        </a:p>
      </dgm:t>
    </dgm:pt>
    <dgm:pt modelId="{4306AD4D-29A0-45D2-8D8E-FE3C23496435}" type="sibTrans" cxnId="{D9DB0DD7-A245-4753-87CA-638F11D73E65}">
      <dgm:prSet/>
      <dgm:spPr/>
      <dgm:t>
        <a:bodyPr/>
        <a:lstStyle/>
        <a:p>
          <a:endParaRPr lang="en-US"/>
        </a:p>
      </dgm:t>
    </dgm:pt>
    <dgm:pt modelId="{93454598-4FBF-4EA5-9DCF-C186E42938ED}">
      <dgm:prSet phldrT="[Tekst]">
        <dgm:style>
          <a:lnRef idx="2">
            <a:schemeClr val="accent1"/>
          </a:lnRef>
          <a:fillRef idx="1">
            <a:schemeClr val="lt1"/>
          </a:fillRef>
          <a:effectRef idx="0">
            <a:schemeClr val="accent1"/>
          </a:effectRef>
          <a:fontRef idx="minor">
            <a:schemeClr val="dk1"/>
          </a:fontRef>
        </dgm:style>
      </dgm:prSet>
      <dgm:spPr/>
      <dgm:t>
        <a:bodyPr vert="horz"/>
        <a:lstStyle/>
        <a:p>
          <a:r>
            <a:rPr lang="en-US" dirty="0"/>
            <a:t>Exchange</a:t>
          </a:r>
        </a:p>
      </dgm:t>
    </dgm:pt>
    <dgm:pt modelId="{A615DCAE-DB64-43E6-A723-C1FC8F0DD731}" type="sibTrans" cxnId="{EDC95F7C-238B-4E42-83F4-07A4A7C688ED}">
      <dgm:prSet/>
      <dgm:spPr/>
      <dgm:t>
        <a:bodyPr/>
        <a:lstStyle/>
        <a:p>
          <a:endParaRPr lang="en-US"/>
        </a:p>
      </dgm:t>
    </dgm:pt>
    <dgm:pt modelId="{3C51DC1F-7192-4135-BDC2-D1D23F5314D7}" type="parTrans" cxnId="{EDC95F7C-238B-4E42-83F4-07A4A7C688ED}">
      <dgm:prSet/>
      <dgm:spPr/>
      <dgm:t>
        <a:bodyPr/>
        <a:lstStyle/>
        <a:p>
          <a:endParaRPr lang="en-US"/>
        </a:p>
      </dgm:t>
    </dgm:pt>
    <dgm:pt modelId="{1FBCC845-B4F6-4C86-B8A3-A123564D2E23}">
      <dgm:prSet phldrT="[Tekst]">
        <dgm:style>
          <a:lnRef idx="2">
            <a:schemeClr val="accent1"/>
          </a:lnRef>
          <a:fillRef idx="1">
            <a:schemeClr val="lt1"/>
          </a:fillRef>
          <a:effectRef idx="0">
            <a:schemeClr val="accent1"/>
          </a:effectRef>
          <a:fontRef idx="minor">
            <a:schemeClr val="dk1"/>
          </a:fontRef>
        </dgm:style>
      </dgm:prSet>
      <dgm:spPr/>
      <dgm:t>
        <a:bodyPr vert="horz"/>
        <a:lstStyle/>
        <a:p>
          <a:r>
            <a:rPr lang="en-US" dirty="0"/>
            <a:t>Sept/Oct/Nov</a:t>
          </a:r>
        </a:p>
      </dgm:t>
    </dgm:pt>
    <dgm:pt modelId="{65728CBF-4069-4D93-A64F-BC3B548142DD}" type="sibTrans" cxnId="{FDBCFF63-EE06-4711-9376-B7ADFCF65696}">
      <dgm:prSet/>
      <dgm:spPr/>
      <dgm:t>
        <a:bodyPr/>
        <a:lstStyle/>
        <a:p>
          <a:endParaRPr lang="en-US"/>
        </a:p>
      </dgm:t>
    </dgm:pt>
    <dgm:pt modelId="{64E07C61-4F1B-4E3C-8EF0-703C6ABEC9DD}" type="parTrans" cxnId="{FDBCFF63-EE06-4711-9376-B7ADFCF65696}">
      <dgm:prSet/>
      <dgm:spPr/>
      <dgm:t>
        <a:bodyPr/>
        <a:lstStyle/>
        <a:p>
          <a:endParaRPr lang="en-US"/>
        </a:p>
      </dgm:t>
    </dgm:pt>
    <dgm:pt modelId="{F3878020-3548-4070-AAD9-DD6824527FC4}" type="pres">
      <dgm:prSet presAssocID="{B976DF23-D741-44E4-B9EC-87B83F4B6279}" presName="Name0" presStyleCnt="0">
        <dgm:presLayoutVars>
          <dgm:dir/>
          <dgm:animLvl val="lvl"/>
          <dgm:resizeHandles val="exact"/>
        </dgm:presLayoutVars>
      </dgm:prSet>
      <dgm:spPr/>
    </dgm:pt>
    <dgm:pt modelId="{A9D12D22-6F48-4457-9322-0EB90F3F502F}" type="pres">
      <dgm:prSet presAssocID="{B976DF23-D741-44E4-B9EC-87B83F4B6279}" presName="tSp" presStyleCnt="0"/>
      <dgm:spPr/>
    </dgm:pt>
    <dgm:pt modelId="{852CBD61-FA88-4D2B-A5F5-8781E83B1CE9}" type="pres">
      <dgm:prSet presAssocID="{B976DF23-D741-44E4-B9EC-87B83F4B6279}" presName="bSp" presStyleCnt="0"/>
      <dgm:spPr/>
    </dgm:pt>
    <dgm:pt modelId="{CD042D77-CE06-4D8B-AF8F-B067EEE412F6}" type="pres">
      <dgm:prSet presAssocID="{B976DF23-D741-44E4-B9EC-87B83F4B6279}" presName="process" presStyleCnt="0"/>
      <dgm:spPr/>
    </dgm:pt>
    <dgm:pt modelId="{AB462FEE-2124-418D-B927-98372E92FE63}" type="pres">
      <dgm:prSet presAssocID="{6D0093D9-A0CC-4E53-BC57-48681988B3AF}" presName="composite1" presStyleCnt="0"/>
      <dgm:spPr/>
    </dgm:pt>
    <dgm:pt modelId="{3B943F3B-A936-4420-86A8-6A1C1E63CEBE}" type="pres">
      <dgm:prSet presAssocID="{6D0093D9-A0CC-4E53-BC57-48681988B3AF}" presName="dummyNode1" presStyleLbl="node1" presStyleIdx="0" presStyleCnt="6"/>
      <dgm:spPr/>
    </dgm:pt>
    <dgm:pt modelId="{D7BDB440-D696-4E45-AFBA-2FD69FA02CD6}" type="pres">
      <dgm:prSet presAssocID="{6D0093D9-A0CC-4E53-BC57-48681988B3AF}" presName="childNode1" presStyleLbl="bgAcc1" presStyleIdx="0" presStyleCnt="6">
        <dgm:presLayoutVars>
          <dgm:bulletEnabled val="1"/>
        </dgm:presLayoutVars>
      </dgm:prSet>
      <dgm:spPr/>
    </dgm:pt>
    <dgm:pt modelId="{47BA5877-7D22-4E04-97A3-832BCB906C44}" type="pres">
      <dgm:prSet presAssocID="{6D0093D9-A0CC-4E53-BC57-48681988B3AF}" presName="childNode1tx" presStyleLbl="bgAcc1" presStyleIdx="0" presStyleCnt="6">
        <dgm:presLayoutVars>
          <dgm:bulletEnabled val="1"/>
        </dgm:presLayoutVars>
      </dgm:prSet>
      <dgm:spPr/>
    </dgm:pt>
    <dgm:pt modelId="{7963AD81-B547-4C34-9E0A-A1B8F41E37FB}" type="pres">
      <dgm:prSet presAssocID="{6D0093D9-A0CC-4E53-BC57-48681988B3AF}" presName="parentNode1" presStyleLbl="node1" presStyleIdx="0" presStyleCnt="6">
        <dgm:presLayoutVars>
          <dgm:chMax val="1"/>
          <dgm:bulletEnabled val="1"/>
        </dgm:presLayoutVars>
      </dgm:prSet>
      <dgm:spPr/>
    </dgm:pt>
    <dgm:pt modelId="{D7E91CB5-D39E-41D6-8A01-CA9AB8E7AA99}" type="pres">
      <dgm:prSet presAssocID="{6D0093D9-A0CC-4E53-BC57-48681988B3AF}" presName="connSite1" presStyleCnt="0"/>
      <dgm:spPr/>
    </dgm:pt>
    <dgm:pt modelId="{17754146-AF06-4D16-9349-6FFB531DC94C}" type="pres">
      <dgm:prSet presAssocID="{B85B7143-B7AF-4580-8872-609166F52E15}" presName="Name9" presStyleLbl="sibTrans2D1" presStyleIdx="0" presStyleCnt="5"/>
      <dgm:spPr/>
    </dgm:pt>
    <dgm:pt modelId="{05BAC42D-CF0A-4AEA-AADB-CFE823D24D23}" type="pres">
      <dgm:prSet presAssocID="{7B77DB20-973E-41C8-992E-CC40D809DF6F}" presName="composite2" presStyleCnt="0"/>
      <dgm:spPr/>
    </dgm:pt>
    <dgm:pt modelId="{EAC41455-9D42-4185-A799-342A5651F7CD}" type="pres">
      <dgm:prSet presAssocID="{7B77DB20-973E-41C8-992E-CC40D809DF6F}" presName="dummyNode2" presStyleLbl="node1" presStyleIdx="0" presStyleCnt="6"/>
      <dgm:spPr/>
    </dgm:pt>
    <dgm:pt modelId="{DAEFD8BD-F3F7-45B4-B8B4-BB1C23268F83}" type="pres">
      <dgm:prSet presAssocID="{7B77DB20-973E-41C8-992E-CC40D809DF6F}" presName="childNode2" presStyleLbl="bgAcc1" presStyleIdx="1" presStyleCnt="6">
        <dgm:presLayoutVars>
          <dgm:bulletEnabled val="1"/>
        </dgm:presLayoutVars>
      </dgm:prSet>
      <dgm:spPr/>
    </dgm:pt>
    <dgm:pt modelId="{45D52E94-8AF5-4650-8FF9-670DDCD1D2A8}" type="pres">
      <dgm:prSet presAssocID="{7B77DB20-973E-41C8-992E-CC40D809DF6F}" presName="childNode2tx" presStyleLbl="bgAcc1" presStyleIdx="1" presStyleCnt="6">
        <dgm:presLayoutVars>
          <dgm:bulletEnabled val="1"/>
        </dgm:presLayoutVars>
      </dgm:prSet>
      <dgm:spPr/>
    </dgm:pt>
    <dgm:pt modelId="{318FCBAE-7785-49F5-98BC-FEDF1C067F99}" type="pres">
      <dgm:prSet presAssocID="{7B77DB20-973E-41C8-992E-CC40D809DF6F}" presName="parentNode2" presStyleLbl="node1" presStyleIdx="1" presStyleCnt="6">
        <dgm:presLayoutVars>
          <dgm:chMax val="0"/>
          <dgm:bulletEnabled val="1"/>
        </dgm:presLayoutVars>
      </dgm:prSet>
      <dgm:spPr/>
    </dgm:pt>
    <dgm:pt modelId="{92C60A3B-99B8-4C61-A22F-0472152B1FCE}" type="pres">
      <dgm:prSet presAssocID="{7B77DB20-973E-41C8-992E-CC40D809DF6F}" presName="connSite2" presStyleCnt="0"/>
      <dgm:spPr/>
    </dgm:pt>
    <dgm:pt modelId="{08BD6A46-7A6E-49F4-A241-6826FC01C604}" type="pres">
      <dgm:prSet presAssocID="{249B02E0-FA1F-4C86-852D-138ABE86E74A}" presName="Name18" presStyleLbl="sibTrans2D1" presStyleIdx="1" presStyleCnt="5"/>
      <dgm:spPr/>
    </dgm:pt>
    <dgm:pt modelId="{65D57562-3828-4DA7-981B-D8232CDBD29C}" type="pres">
      <dgm:prSet presAssocID="{4C8CB2CD-D4BA-47E0-93E2-20E32BB60B65}" presName="composite1" presStyleCnt="0"/>
      <dgm:spPr/>
    </dgm:pt>
    <dgm:pt modelId="{6A46025F-9787-4D5E-8FB3-7B51F682AF24}" type="pres">
      <dgm:prSet presAssocID="{4C8CB2CD-D4BA-47E0-93E2-20E32BB60B65}" presName="dummyNode1" presStyleLbl="node1" presStyleIdx="1" presStyleCnt="6"/>
      <dgm:spPr/>
    </dgm:pt>
    <dgm:pt modelId="{1163BE04-B014-4E58-BDAB-87C2E019FBE0}" type="pres">
      <dgm:prSet presAssocID="{4C8CB2CD-D4BA-47E0-93E2-20E32BB60B65}" presName="childNode1" presStyleLbl="bgAcc1" presStyleIdx="2" presStyleCnt="6">
        <dgm:presLayoutVars>
          <dgm:bulletEnabled val="1"/>
        </dgm:presLayoutVars>
      </dgm:prSet>
      <dgm:spPr/>
    </dgm:pt>
    <dgm:pt modelId="{D92A368E-8A43-40BC-BACF-94FA215D37F4}" type="pres">
      <dgm:prSet presAssocID="{4C8CB2CD-D4BA-47E0-93E2-20E32BB60B65}" presName="childNode1tx" presStyleLbl="bgAcc1" presStyleIdx="2" presStyleCnt="6">
        <dgm:presLayoutVars>
          <dgm:bulletEnabled val="1"/>
        </dgm:presLayoutVars>
      </dgm:prSet>
      <dgm:spPr/>
    </dgm:pt>
    <dgm:pt modelId="{539564B1-0888-471F-B60D-9E441F128401}" type="pres">
      <dgm:prSet presAssocID="{4C8CB2CD-D4BA-47E0-93E2-20E32BB60B65}" presName="parentNode1" presStyleLbl="node1" presStyleIdx="2" presStyleCnt="6">
        <dgm:presLayoutVars>
          <dgm:chMax val="1"/>
          <dgm:bulletEnabled val="1"/>
        </dgm:presLayoutVars>
      </dgm:prSet>
      <dgm:spPr/>
    </dgm:pt>
    <dgm:pt modelId="{FF558B1F-7C69-48AA-B01F-4C3051DB0994}" type="pres">
      <dgm:prSet presAssocID="{4C8CB2CD-D4BA-47E0-93E2-20E32BB60B65}" presName="connSite1" presStyleCnt="0"/>
      <dgm:spPr/>
    </dgm:pt>
    <dgm:pt modelId="{1D57DD80-F050-4450-B70F-373AD693F163}" type="pres">
      <dgm:prSet presAssocID="{5CA81B33-E17E-4229-8836-E3CED9C3193E}" presName="Name9" presStyleLbl="sibTrans2D1" presStyleIdx="2" presStyleCnt="5"/>
      <dgm:spPr/>
    </dgm:pt>
    <dgm:pt modelId="{DB87B261-001B-4FA7-87EE-B5A5FFE3BF59}" type="pres">
      <dgm:prSet presAssocID="{B240EAB5-7AFA-4F49-9B96-00C0EEE3328A}" presName="composite2" presStyleCnt="0"/>
      <dgm:spPr/>
    </dgm:pt>
    <dgm:pt modelId="{50D07850-C0C6-4634-8C85-2F4B90CDD5E5}" type="pres">
      <dgm:prSet presAssocID="{B240EAB5-7AFA-4F49-9B96-00C0EEE3328A}" presName="dummyNode2" presStyleLbl="node1" presStyleIdx="2" presStyleCnt="6"/>
      <dgm:spPr/>
    </dgm:pt>
    <dgm:pt modelId="{35F4A5CF-9C5D-4695-858F-A6467F65D807}" type="pres">
      <dgm:prSet presAssocID="{B240EAB5-7AFA-4F49-9B96-00C0EEE3328A}" presName="childNode2" presStyleLbl="bgAcc1" presStyleIdx="3" presStyleCnt="6">
        <dgm:presLayoutVars>
          <dgm:bulletEnabled val="1"/>
        </dgm:presLayoutVars>
      </dgm:prSet>
      <dgm:spPr/>
    </dgm:pt>
    <dgm:pt modelId="{669625A2-90BA-4D25-9836-257D04E36276}" type="pres">
      <dgm:prSet presAssocID="{B240EAB5-7AFA-4F49-9B96-00C0EEE3328A}" presName="childNode2tx" presStyleLbl="bgAcc1" presStyleIdx="3" presStyleCnt="6">
        <dgm:presLayoutVars>
          <dgm:bulletEnabled val="1"/>
        </dgm:presLayoutVars>
      </dgm:prSet>
      <dgm:spPr/>
    </dgm:pt>
    <dgm:pt modelId="{A620F666-D581-4E1A-BBE7-7CB10D6212EC}" type="pres">
      <dgm:prSet presAssocID="{B240EAB5-7AFA-4F49-9B96-00C0EEE3328A}" presName="parentNode2" presStyleLbl="node1" presStyleIdx="3" presStyleCnt="6">
        <dgm:presLayoutVars>
          <dgm:chMax val="0"/>
          <dgm:bulletEnabled val="1"/>
        </dgm:presLayoutVars>
      </dgm:prSet>
      <dgm:spPr/>
    </dgm:pt>
    <dgm:pt modelId="{8B2ED21A-B8C2-49CE-BCCF-B3D16C11EBC3}" type="pres">
      <dgm:prSet presAssocID="{B240EAB5-7AFA-4F49-9B96-00C0EEE3328A}" presName="connSite2" presStyleCnt="0"/>
      <dgm:spPr/>
    </dgm:pt>
    <dgm:pt modelId="{C025440B-8206-4B51-B667-9707A66EB9B9}" type="pres">
      <dgm:prSet presAssocID="{7685FDBB-2D05-47E8-B437-DFE1C7FF6021}" presName="Name18" presStyleLbl="sibTrans2D1" presStyleIdx="3" presStyleCnt="5"/>
      <dgm:spPr/>
    </dgm:pt>
    <dgm:pt modelId="{2E83BCDE-6829-4D5E-A0B5-1967F7DC723E}" type="pres">
      <dgm:prSet presAssocID="{E4C4EFB1-0EEA-4252-BD7F-53912BC05359}" presName="composite1" presStyleCnt="0"/>
      <dgm:spPr/>
    </dgm:pt>
    <dgm:pt modelId="{BA968F56-11C0-4A4B-98E0-0C0B96C8C755}" type="pres">
      <dgm:prSet presAssocID="{E4C4EFB1-0EEA-4252-BD7F-53912BC05359}" presName="dummyNode1" presStyleLbl="node1" presStyleIdx="3" presStyleCnt="6"/>
      <dgm:spPr/>
    </dgm:pt>
    <dgm:pt modelId="{BB3FB6C2-5FEF-493F-97C0-FFCF32AD0BF2}" type="pres">
      <dgm:prSet presAssocID="{E4C4EFB1-0EEA-4252-BD7F-53912BC05359}" presName="childNode1" presStyleLbl="bgAcc1" presStyleIdx="4" presStyleCnt="6">
        <dgm:presLayoutVars>
          <dgm:bulletEnabled val="1"/>
        </dgm:presLayoutVars>
      </dgm:prSet>
      <dgm:spPr/>
    </dgm:pt>
    <dgm:pt modelId="{6FBE2D95-8CD0-4FF6-9345-37EB821A6AA3}" type="pres">
      <dgm:prSet presAssocID="{E4C4EFB1-0EEA-4252-BD7F-53912BC05359}" presName="childNode1tx" presStyleLbl="bgAcc1" presStyleIdx="4" presStyleCnt="6">
        <dgm:presLayoutVars>
          <dgm:bulletEnabled val="1"/>
        </dgm:presLayoutVars>
      </dgm:prSet>
      <dgm:spPr/>
    </dgm:pt>
    <dgm:pt modelId="{A41417E5-5495-4B06-923C-34AAF82A4EA6}" type="pres">
      <dgm:prSet presAssocID="{E4C4EFB1-0EEA-4252-BD7F-53912BC05359}" presName="parentNode1" presStyleLbl="node1" presStyleIdx="4" presStyleCnt="6">
        <dgm:presLayoutVars>
          <dgm:chMax val="1"/>
          <dgm:bulletEnabled val="1"/>
        </dgm:presLayoutVars>
      </dgm:prSet>
      <dgm:spPr/>
    </dgm:pt>
    <dgm:pt modelId="{EFFEC9D5-59B2-4950-9C51-7085FC47C4E2}" type="pres">
      <dgm:prSet presAssocID="{E4C4EFB1-0EEA-4252-BD7F-53912BC05359}" presName="connSite1" presStyleCnt="0"/>
      <dgm:spPr/>
    </dgm:pt>
    <dgm:pt modelId="{86BFBE2E-E0BB-409A-8FE2-0EAF4EE8F2F5}" type="pres">
      <dgm:prSet presAssocID="{E26CBAE8-6139-4A4C-8E95-DC28BEA3BE04}" presName="Name9" presStyleLbl="sibTrans2D1" presStyleIdx="4" presStyleCnt="5"/>
      <dgm:spPr/>
    </dgm:pt>
    <dgm:pt modelId="{AF4F424B-7B52-4BF0-B58C-C5C121E6C2B0}" type="pres">
      <dgm:prSet presAssocID="{517AF951-1561-464E-BEAB-018688D796A6}" presName="composite2" presStyleCnt="0"/>
      <dgm:spPr/>
    </dgm:pt>
    <dgm:pt modelId="{500BC157-AC46-432A-A4A1-6022BFF454D5}" type="pres">
      <dgm:prSet presAssocID="{517AF951-1561-464E-BEAB-018688D796A6}" presName="dummyNode2" presStyleLbl="node1" presStyleIdx="4" presStyleCnt="6"/>
      <dgm:spPr/>
    </dgm:pt>
    <dgm:pt modelId="{2F396BD7-337E-40CF-B58E-4C737CD9AB60}" type="pres">
      <dgm:prSet presAssocID="{517AF951-1561-464E-BEAB-018688D796A6}" presName="childNode2" presStyleLbl="bgAcc1" presStyleIdx="5" presStyleCnt="6">
        <dgm:presLayoutVars>
          <dgm:bulletEnabled val="1"/>
        </dgm:presLayoutVars>
      </dgm:prSet>
      <dgm:spPr/>
    </dgm:pt>
    <dgm:pt modelId="{1879C4A4-031F-40CF-80A0-1D26A4075668}" type="pres">
      <dgm:prSet presAssocID="{517AF951-1561-464E-BEAB-018688D796A6}" presName="childNode2tx" presStyleLbl="bgAcc1" presStyleIdx="5" presStyleCnt="6">
        <dgm:presLayoutVars>
          <dgm:bulletEnabled val="1"/>
        </dgm:presLayoutVars>
      </dgm:prSet>
      <dgm:spPr/>
    </dgm:pt>
    <dgm:pt modelId="{27FC54C1-6DD5-44C5-8EF2-9FA3346CA358}" type="pres">
      <dgm:prSet presAssocID="{517AF951-1561-464E-BEAB-018688D796A6}" presName="parentNode2" presStyleLbl="node1" presStyleIdx="5" presStyleCnt="6">
        <dgm:presLayoutVars>
          <dgm:chMax val="0"/>
          <dgm:bulletEnabled val="1"/>
        </dgm:presLayoutVars>
      </dgm:prSet>
      <dgm:spPr/>
    </dgm:pt>
    <dgm:pt modelId="{CD99D089-8A80-41E8-A6A9-97F0B094F829}" type="pres">
      <dgm:prSet presAssocID="{517AF951-1561-464E-BEAB-018688D796A6}" presName="connSite2" presStyleCnt="0"/>
      <dgm:spPr/>
    </dgm:pt>
  </dgm:ptLst>
  <dgm:cxnLst>
    <dgm:cxn modelId="{FEAAF702-6943-458E-9809-9A16BEFB01C0}" type="presOf" srcId="{839F79BF-92E8-4E38-BC33-26D0EBCCEF3B}" destId="{D92A368E-8A43-40BC-BACF-94FA215D37F4}" srcOrd="1" destOrd="0" presId="urn:microsoft.com/office/officeart/2005/8/layout/hProcess4"/>
    <dgm:cxn modelId="{9CDC6505-702B-4C8B-A33C-C82ED279D7B6}" srcId="{B976DF23-D741-44E4-B9EC-87B83F4B6279}" destId="{7B77DB20-973E-41C8-992E-CC40D809DF6F}" srcOrd="1" destOrd="0" parTransId="{428CCD89-7ACA-4567-B3F0-767459BED654}" sibTransId="{249B02E0-FA1F-4C86-852D-138ABE86E74A}"/>
    <dgm:cxn modelId="{F8BAE905-6FE3-475C-9433-7074CCAC1EF7}" type="presOf" srcId="{E26CBAE8-6139-4A4C-8E95-DC28BEA3BE04}" destId="{86BFBE2E-E0BB-409A-8FE2-0EAF4EE8F2F5}" srcOrd="0" destOrd="0" presId="urn:microsoft.com/office/officeart/2005/8/layout/hProcess4"/>
    <dgm:cxn modelId="{E8F36807-2E93-4A49-A41B-908CBE497B24}" srcId="{4C8CB2CD-D4BA-47E0-93E2-20E32BB60B65}" destId="{839F79BF-92E8-4E38-BC33-26D0EBCCEF3B}" srcOrd="0" destOrd="0" parTransId="{0348CF21-7D0C-4417-9286-9F0B60D994B8}" sibTransId="{063B279B-73C8-47DA-A07A-C476DD7B0557}"/>
    <dgm:cxn modelId="{ECC3B208-AABF-47F8-BAC0-C5F8BDF9BDDE}" srcId="{B240EAB5-7AFA-4F49-9B96-00C0EEE3328A}" destId="{21C618F7-2327-4AB5-BF05-F8867F40F1C7}" srcOrd="1" destOrd="0" parTransId="{BAF780CE-DC9E-4C95-BC2A-273ADAADF972}" sibTransId="{90CA2569-88BB-40E7-A21A-C85F005A3B94}"/>
    <dgm:cxn modelId="{99006A14-363D-4B4C-A7E1-42ECB30669B0}" type="presOf" srcId="{BEA75505-722C-4487-B8A6-F759CD8B0062}" destId="{D92A368E-8A43-40BC-BACF-94FA215D37F4}" srcOrd="1" destOrd="1" presId="urn:microsoft.com/office/officeart/2005/8/layout/hProcess4"/>
    <dgm:cxn modelId="{DE505916-7B27-44B7-A6B5-D616D0526AE6}" srcId="{B976DF23-D741-44E4-B9EC-87B83F4B6279}" destId="{517AF951-1561-464E-BEAB-018688D796A6}" srcOrd="5" destOrd="0" parTransId="{703FC242-3CA4-4F5A-A7B5-859AD93FFDD3}" sibTransId="{B8E29CEE-753C-49AD-937D-1EA97BC91D30}"/>
    <dgm:cxn modelId="{28E6341E-A5D0-46A9-A2BC-C934F2AF1E98}" type="presOf" srcId="{21C618F7-2327-4AB5-BF05-F8867F40F1C7}" destId="{669625A2-90BA-4D25-9836-257D04E36276}" srcOrd="1" destOrd="1" presId="urn:microsoft.com/office/officeart/2005/8/layout/hProcess4"/>
    <dgm:cxn modelId="{57E9CF1E-68CB-445D-8C82-3ACDEC1916E3}" type="presOf" srcId="{DB426E95-8908-48D4-8B60-28E0D722D012}" destId="{1879C4A4-031F-40CF-80A0-1D26A4075668}" srcOrd="1" destOrd="0" presId="urn:microsoft.com/office/officeart/2005/8/layout/hProcess4"/>
    <dgm:cxn modelId="{5988F925-4CD9-40CF-B51D-7F5920F91310}" srcId="{7B77DB20-973E-41C8-992E-CC40D809DF6F}" destId="{70911230-C3E8-42F2-8733-9A6952129F91}" srcOrd="0" destOrd="0" parTransId="{04670962-0462-4EC2-BBC0-4BC0B7E78AC6}" sibTransId="{0F43D610-CDF8-4014-A70A-B40FEBB90DDD}"/>
    <dgm:cxn modelId="{0989532B-C4DE-4604-B1B9-2C33E66C206B}" type="presOf" srcId="{B976DF23-D741-44E4-B9EC-87B83F4B6279}" destId="{F3878020-3548-4070-AAD9-DD6824527FC4}" srcOrd="0" destOrd="0" presId="urn:microsoft.com/office/officeart/2005/8/layout/hProcess4"/>
    <dgm:cxn modelId="{D9259332-BC76-4430-8588-7A2F9F3383DA}" type="presOf" srcId="{BEA75505-722C-4487-B8A6-F759CD8B0062}" destId="{1163BE04-B014-4E58-BDAB-87C2E019FBE0}" srcOrd="0" destOrd="1" presId="urn:microsoft.com/office/officeart/2005/8/layout/hProcess4"/>
    <dgm:cxn modelId="{3A6BBA32-086C-47C7-9DAE-183613888897}" srcId="{517AF951-1561-464E-BEAB-018688D796A6}" destId="{DB426E95-8908-48D4-8B60-28E0D722D012}" srcOrd="0" destOrd="0" parTransId="{85EAA662-99C0-4CB7-B581-D91872DEE9FA}" sibTransId="{EC761E41-87B7-41E0-9759-6AF992795EF0}"/>
    <dgm:cxn modelId="{8052ED35-91D4-4BAD-BC41-B98985897730}" type="presOf" srcId="{DB426E95-8908-48D4-8B60-28E0D722D012}" destId="{2F396BD7-337E-40CF-B58E-4C737CD9AB60}" srcOrd="0" destOrd="0" presId="urn:microsoft.com/office/officeart/2005/8/layout/hProcess4"/>
    <dgm:cxn modelId="{749F5037-A78D-42BD-BE3A-08DA32A0781C}" srcId="{E4C4EFB1-0EEA-4252-BD7F-53912BC05359}" destId="{48326C20-51C9-47B3-9455-8B1F14A2F78D}" srcOrd="0" destOrd="0" parTransId="{474AD12F-FD1A-4D4F-BC35-9DF0AE0581F7}" sibTransId="{C656CCB5-24FE-4E64-920C-890D14B368D9}"/>
    <dgm:cxn modelId="{9C94773D-1C87-44EC-9289-0FEB59A2EA8C}" type="presOf" srcId="{21C618F7-2327-4AB5-BF05-F8867F40F1C7}" destId="{35F4A5CF-9C5D-4695-858F-A6467F65D807}" srcOrd="0" destOrd="1" presId="urn:microsoft.com/office/officeart/2005/8/layout/hProcess4"/>
    <dgm:cxn modelId="{07B80F60-0D58-4D77-AA8C-EFC1933B6836}" srcId="{B976DF23-D741-44E4-B9EC-87B83F4B6279}" destId="{B240EAB5-7AFA-4F49-9B96-00C0EEE3328A}" srcOrd="3" destOrd="0" parTransId="{77456DFB-F598-4F6A-8D51-0180D3DFE1CB}" sibTransId="{7685FDBB-2D05-47E8-B437-DFE1C7FF6021}"/>
    <dgm:cxn modelId="{EF7FE561-23F1-40CB-9144-2FD9B29D272F}" type="presOf" srcId="{BF4D7A72-40FC-4FCE-8D14-D7D0213F6CE2}" destId="{1879C4A4-031F-40CF-80A0-1D26A4075668}" srcOrd="1" destOrd="1" presId="urn:microsoft.com/office/officeart/2005/8/layout/hProcess4"/>
    <dgm:cxn modelId="{FDBCFF63-EE06-4711-9376-B7ADFCF65696}" srcId="{6D0093D9-A0CC-4E53-BC57-48681988B3AF}" destId="{1FBCC845-B4F6-4C86-B8A3-A123564D2E23}" srcOrd="1" destOrd="0" parTransId="{64E07C61-4F1B-4E3C-8EF0-703C6ABEC9DD}" sibTransId="{65728CBF-4069-4D93-A64F-BC3B548142DD}"/>
    <dgm:cxn modelId="{4A7FCD44-4AB6-453A-A188-0A8C8F97E8FB}" srcId="{B976DF23-D741-44E4-B9EC-87B83F4B6279}" destId="{E4C4EFB1-0EEA-4252-BD7F-53912BC05359}" srcOrd="4" destOrd="0" parTransId="{493BF589-176C-4A1E-BBA6-D1B703F1D1C6}" sibTransId="{E26CBAE8-6139-4A4C-8E95-DC28BEA3BE04}"/>
    <dgm:cxn modelId="{FEAB686B-94A2-40C2-89F2-AD7703E5570D}" type="presOf" srcId="{48326C20-51C9-47B3-9455-8B1F14A2F78D}" destId="{BB3FB6C2-5FEF-493F-97C0-FFCF32AD0BF2}" srcOrd="0" destOrd="0" presId="urn:microsoft.com/office/officeart/2005/8/layout/hProcess4"/>
    <dgm:cxn modelId="{867D534C-A692-43A9-8E39-AD0C0A041DE3}" type="presOf" srcId="{70911230-C3E8-42F2-8733-9A6952129F91}" destId="{45D52E94-8AF5-4650-8FF9-670DDCD1D2A8}" srcOrd="1" destOrd="0" presId="urn:microsoft.com/office/officeart/2005/8/layout/hProcess4"/>
    <dgm:cxn modelId="{DEE01A6D-8A3F-4535-A63B-47053096BFCF}" type="presOf" srcId="{93454598-4FBF-4EA5-9DCF-C186E42938ED}" destId="{D7BDB440-D696-4E45-AFBA-2FD69FA02CD6}" srcOrd="0" destOrd="0" presId="urn:microsoft.com/office/officeart/2005/8/layout/hProcess4"/>
    <dgm:cxn modelId="{C68BBE6E-F232-4582-A4B4-B27A78E81D1F}" type="presOf" srcId="{B240EAB5-7AFA-4F49-9B96-00C0EEE3328A}" destId="{A620F666-D581-4E1A-BBE7-7CB10D6212EC}" srcOrd="0" destOrd="0" presId="urn:microsoft.com/office/officeart/2005/8/layout/hProcess4"/>
    <dgm:cxn modelId="{36757F53-08B5-4FA9-82BD-585F32736BE3}" type="presOf" srcId="{93454598-4FBF-4EA5-9DCF-C186E42938ED}" destId="{47BA5877-7D22-4E04-97A3-832BCB906C44}" srcOrd="1" destOrd="0" presId="urn:microsoft.com/office/officeart/2005/8/layout/hProcess4"/>
    <dgm:cxn modelId="{9F55EC53-E35B-4A4B-9477-D3499F887CA4}" type="presOf" srcId="{979B815E-D937-4201-99FE-0A1769530933}" destId="{BB3FB6C2-5FEF-493F-97C0-FFCF32AD0BF2}" srcOrd="0" destOrd="1" presId="urn:microsoft.com/office/officeart/2005/8/layout/hProcess4"/>
    <dgm:cxn modelId="{08AA1D75-DDD8-4C6F-874E-C9E098789F06}" type="presOf" srcId="{BF4D7A72-40FC-4FCE-8D14-D7D0213F6CE2}" destId="{2F396BD7-337E-40CF-B58E-4C737CD9AB60}" srcOrd="0" destOrd="1" presId="urn:microsoft.com/office/officeart/2005/8/layout/hProcess4"/>
    <dgm:cxn modelId="{06EE797A-BF3D-4817-8C6A-E382F4E6BBC8}" type="presOf" srcId="{979B815E-D937-4201-99FE-0A1769530933}" destId="{6FBE2D95-8CD0-4FF6-9345-37EB821A6AA3}" srcOrd="1" destOrd="1" presId="urn:microsoft.com/office/officeart/2005/8/layout/hProcess4"/>
    <dgm:cxn modelId="{0E2B6E7B-4411-411E-955F-FE60DE669FE1}" type="presOf" srcId="{5CA81B33-E17E-4229-8836-E3CED9C3193E}" destId="{1D57DD80-F050-4450-B70F-373AD693F163}" srcOrd="0" destOrd="0" presId="urn:microsoft.com/office/officeart/2005/8/layout/hProcess4"/>
    <dgm:cxn modelId="{EDC95F7C-238B-4E42-83F4-07A4A7C688ED}" srcId="{6D0093D9-A0CC-4E53-BC57-48681988B3AF}" destId="{93454598-4FBF-4EA5-9DCF-C186E42938ED}" srcOrd="0" destOrd="0" parTransId="{3C51DC1F-7192-4135-BDC2-D1D23F5314D7}" sibTransId="{A615DCAE-DB64-43E6-A723-C1FC8F0DD731}"/>
    <dgm:cxn modelId="{FAAB817D-8C7F-4D0C-9079-CEF0548ED5AF}" type="presOf" srcId="{2DB201B4-8458-47CC-A32F-DCDCF72DD100}" destId="{35F4A5CF-9C5D-4695-858F-A6467F65D807}" srcOrd="0" destOrd="0" presId="urn:microsoft.com/office/officeart/2005/8/layout/hProcess4"/>
    <dgm:cxn modelId="{64512A82-F4D5-473D-A078-065B6E505F3C}" type="presOf" srcId="{B85B7143-B7AF-4580-8872-609166F52E15}" destId="{17754146-AF06-4D16-9349-6FFB531DC94C}" srcOrd="0" destOrd="0" presId="urn:microsoft.com/office/officeart/2005/8/layout/hProcess4"/>
    <dgm:cxn modelId="{B6E59182-775B-424A-BC3E-C5BEF17443C6}" type="presOf" srcId="{2DB201B4-8458-47CC-A32F-DCDCF72DD100}" destId="{669625A2-90BA-4D25-9836-257D04E36276}" srcOrd="1" destOrd="0" presId="urn:microsoft.com/office/officeart/2005/8/layout/hProcess4"/>
    <dgm:cxn modelId="{F2B5E882-FF43-4784-96F3-F9C5B6A4F3A1}" type="presOf" srcId="{517AF951-1561-464E-BEAB-018688D796A6}" destId="{27FC54C1-6DD5-44C5-8EF2-9FA3346CA358}" srcOrd="0" destOrd="0" presId="urn:microsoft.com/office/officeart/2005/8/layout/hProcess4"/>
    <dgm:cxn modelId="{5A768B8F-CCEC-4D77-AF47-7E2572E245C6}" srcId="{B240EAB5-7AFA-4F49-9B96-00C0EEE3328A}" destId="{2DB201B4-8458-47CC-A32F-DCDCF72DD100}" srcOrd="0" destOrd="0" parTransId="{AC12874C-940A-4BC3-8BCB-9D559E678E33}" sibTransId="{2EB63E91-4A05-49F1-B6B6-F301485C20DF}"/>
    <dgm:cxn modelId="{90B7D191-55F5-4CFB-BF6C-A605265C6019}" srcId="{B976DF23-D741-44E4-B9EC-87B83F4B6279}" destId="{6D0093D9-A0CC-4E53-BC57-48681988B3AF}" srcOrd="0" destOrd="0" parTransId="{2C2A1927-9FE4-45EA-9949-316DF4EB39BA}" sibTransId="{B85B7143-B7AF-4580-8872-609166F52E15}"/>
    <dgm:cxn modelId="{FA022F98-BE72-4871-90D3-7E58502AE222}" type="presOf" srcId="{1FBCC845-B4F6-4C86-B8A3-A123564D2E23}" destId="{D7BDB440-D696-4E45-AFBA-2FD69FA02CD6}" srcOrd="0" destOrd="1" presId="urn:microsoft.com/office/officeart/2005/8/layout/hProcess4"/>
    <dgm:cxn modelId="{01584499-6E34-4418-833D-7E812BF8FDDF}" type="presOf" srcId="{7685FDBB-2D05-47E8-B437-DFE1C7FF6021}" destId="{C025440B-8206-4B51-B667-9707A66EB9B9}" srcOrd="0" destOrd="0" presId="urn:microsoft.com/office/officeart/2005/8/layout/hProcess4"/>
    <dgm:cxn modelId="{86C674A1-1692-4786-A42C-8660C4F3A45C}" type="presOf" srcId="{839F79BF-92E8-4E38-BC33-26D0EBCCEF3B}" destId="{1163BE04-B014-4E58-BDAB-87C2E019FBE0}" srcOrd="0" destOrd="0" presId="urn:microsoft.com/office/officeart/2005/8/layout/hProcess4"/>
    <dgm:cxn modelId="{5B9D13A9-1301-40DC-BCEE-435B3B19F0AA}" type="presOf" srcId="{6CEB326C-42BF-4BD8-A314-16B4A704B1DB}" destId="{45D52E94-8AF5-4650-8FF9-670DDCD1D2A8}" srcOrd="1" destOrd="1" presId="urn:microsoft.com/office/officeart/2005/8/layout/hProcess4"/>
    <dgm:cxn modelId="{2F3AB5AB-ABA9-4AA5-AA19-2CCDD69B5675}" srcId="{4C8CB2CD-D4BA-47E0-93E2-20E32BB60B65}" destId="{BEA75505-722C-4487-B8A6-F759CD8B0062}" srcOrd="1" destOrd="0" parTransId="{5E1C5B07-CF89-42DA-958E-1E5898E61B06}" sibTransId="{B9D568D1-07AC-48A1-86A0-14489EC442B6}"/>
    <dgm:cxn modelId="{377C7EB1-053B-4596-BC50-2EE769AD3E3C}" type="presOf" srcId="{249B02E0-FA1F-4C86-852D-138ABE86E74A}" destId="{08BD6A46-7A6E-49F4-A241-6826FC01C604}" srcOrd="0" destOrd="0" presId="urn:microsoft.com/office/officeart/2005/8/layout/hProcess4"/>
    <dgm:cxn modelId="{C14492B3-762F-4919-9984-18B979EA268C}" srcId="{E4C4EFB1-0EEA-4252-BD7F-53912BC05359}" destId="{979B815E-D937-4201-99FE-0A1769530933}" srcOrd="1" destOrd="0" parTransId="{359E5399-C62B-480D-A9CF-38FA2A349360}" sibTransId="{29A1E0D0-4595-40BE-AD2B-E6F5B3694CA4}"/>
    <dgm:cxn modelId="{1292EBB5-C7EB-4A7E-8768-3C0D9CB601E9}" srcId="{7B77DB20-973E-41C8-992E-CC40D809DF6F}" destId="{6CEB326C-42BF-4BD8-A314-16B4A704B1DB}" srcOrd="1" destOrd="0" parTransId="{89E52ACB-BC20-45CA-A47C-BF9329D72A1E}" sibTransId="{A056295E-FF79-4B21-BD4A-BB8D03850F6A}"/>
    <dgm:cxn modelId="{3C21FEC1-CFFE-4DC2-86EA-30E11B88FA88}" type="presOf" srcId="{7B77DB20-973E-41C8-992E-CC40D809DF6F}" destId="{318FCBAE-7785-49F5-98BC-FEDF1C067F99}" srcOrd="0" destOrd="0" presId="urn:microsoft.com/office/officeart/2005/8/layout/hProcess4"/>
    <dgm:cxn modelId="{3A9766C2-0F84-4694-B731-F1FAFDB516DC}" type="presOf" srcId="{6D0093D9-A0CC-4E53-BC57-48681988B3AF}" destId="{7963AD81-B547-4C34-9E0A-A1B8F41E37FB}" srcOrd="0" destOrd="0" presId="urn:microsoft.com/office/officeart/2005/8/layout/hProcess4"/>
    <dgm:cxn modelId="{DCE47FCB-2930-4E69-BF7A-C992DC7CBC24}" type="presOf" srcId="{6CEB326C-42BF-4BD8-A314-16B4A704B1DB}" destId="{DAEFD8BD-F3F7-45B4-B8B4-BB1C23268F83}" srcOrd="0" destOrd="1" presId="urn:microsoft.com/office/officeart/2005/8/layout/hProcess4"/>
    <dgm:cxn modelId="{7771B5CB-BE23-4DF3-A70E-0467F7567A4F}" type="presOf" srcId="{1FBCC845-B4F6-4C86-B8A3-A123564D2E23}" destId="{47BA5877-7D22-4E04-97A3-832BCB906C44}" srcOrd="1" destOrd="1" presId="urn:microsoft.com/office/officeart/2005/8/layout/hProcess4"/>
    <dgm:cxn modelId="{4004DFCD-1855-48DB-A9A6-3E4A26626FF7}" type="presOf" srcId="{70911230-C3E8-42F2-8733-9A6952129F91}" destId="{DAEFD8BD-F3F7-45B4-B8B4-BB1C23268F83}" srcOrd="0" destOrd="0" presId="urn:microsoft.com/office/officeart/2005/8/layout/hProcess4"/>
    <dgm:cxn modelId="{D9DB0DD7-A245-4753-87CA-638F11D73E65}" srcId="{517AF951-1561-464E-BEAB-018688D796A6}" destId="{BF4D7A72-40FC-4FCE-8D14-D7D0213F6CE2}" srcOrd="1" destOrd="0" parTransId="{F9BF2DB7-E98C-475D-A24A-D36889DEFABD}" sibTransId="{4306AD4D-29A0-45D2-8D8E-FE3C23496435}"/>
    <dgm:cxn modelId="{3A5D6BE4-F3D3-44EB-9C9E-52323FC5D0C7}" type="presOf" srcId="{4C8CB2CD-D4BA-47E0-93E2-20E32BB60B65}" destId="{539564B1-0888-471F-B60D-9E441F128401}" srcOrd="0" destOrd="0" presId="urn:microsoft.com/office/officeart/2005/8/layout/hProcess4"/>
    <dgm:cxn modelId="{6D6D07E5-969F-4F54-A2E6-37114AE82B19}" type="presOf" srcId="{48326C20-51C9-47B3-9455-8B1F14A2F78D}" destId="{6FBE2D95-8CD0-4FF6-9345-37EB821A6AA3}" srcOrd="1" destOrd="0" presId="urn:microsoft.com/office/officeart/2005/8/layout/hProcess4"/>
    <dgm:cxn modelId="{EEA1CCF0-2328-4290-9914-C19510D766A7}" type="presOf" srcId="{E4C4EFB1-0EEA-4252-BD7F-53912BC05359}" destId="{A41417E5-5495-4B06-923C-34AAF82A4EA6}" srcOrd="0" destOrd="0" presId="urn:microsoft.com/office/officeart/2005/8/layout/hProcess4"/>
    <dgm:cxn modelId="{FBF8D7F6-FA34-47B3-A258-886121EF06D8}" srcId="{B976DF23-D741-44E4-B9EC-87B83F4B6279}" destId="{4C8CB2CD-D4BA-47E0-93E2-20E32BB60B65}" srcOrd="2" destOrd="0" parTransId="{481C1A6E-E2DB-461D-8692-8B3954DE0D4A}" sibTransId="{5CA81B33-E17E-4229-8836-E3CED9C3193E}"/>
    <dgm:cxn modelId="{76ECF2B4-A8D2-49A0-BDC6-2B46FE7520E0}" type="presParOf" srcId="{F3878020-3548-4070-AAD9-DD6824527FC4}" destId="{A9D12D22-6F48-4457-9322-0EB90F3F502F}" srcOrd="0" destOrd="0" presId="urn:microsoft.com/office/officeart/2005/8/layout/hProcess4"/>
    <dgm:cxn modelId="{97C323DB-D6FC-4E56-8729-B42E0C4543E2}" type="presParOf" srcId="{F3878020-3548-4070-AAD9-DD6824527FC4}" destId="{852CBD61-FA88-4D2B-A5F5-8781E83B1CE9}" srcOrd="1" destOrd="0" presId="urn:microsoft.com/office/officeart/2005/8/layout/hProcess4"/>
    <dgm:cxn modelId="{A412AA0B-9CB4-44B0-876E-C45C9A1D4AC5}" type="presParOf" srcId="{F3878020-3548-4070-AAD9-DD6824527FC4}" destId="{CD042D77-CE06-4D8B-AF8F-B067EEE412F6}" srcOrd="2" destOrd="0" presId="urn:microsoft.com/office/officeart/2005/8/layout/hProcess4"/>
    <dgm:cxn modelId="{CDA1ADEE-EFD5-4061-A0F6-F7CC1A32AC46}" type="presParOf" srcId="{CD042D77-CE06-4D8B-AF8F-B067EEE412F6}" destId="{AB462FEE-2124-418D-B927-98372E92FE63}" srcOrd="0" destOrd="0" presId="urn:microsoft.com/office/officeart/2005/8/layout/hProcess4"/>
    <dgm:cxn modelId="{32EC1D17-8466-4863-A557-B0D3A75F7354}" type="presParOf" srcId="{AB462FEE-2124-418D-B927-98372E92FE63}" destId="{3B943F3B-A936-4420-86A8-6A1C1E63CEBE}" srcOrd="0" destOrd="0" presId="urn:microsoft.com/office/officeart/2005/8/layout/hProcess4"/>
    <dgm:cxn modelId="{58041BD9-FAA8-43F9-8BEA-90DB1C662F9F}" type="presParOf" srcId="{AB462FEE-2124-418D-B927-98372E92FE63}" destId="{D7BDB440-D696-4E45-AFBA-2FD69FA02CD6}" srcOrd="1" destOrd="0" presId="urn:microsoft.com/office/officeart/2005/8/layout/hProcess4"/>
    <dgm:cxn modelId="{756BBF18-DEF4-41A6-9532-558FC48E2167}" type="presParOf" srcId="{AB462FEE-2124-418D-B927-98372E92FE63}" destId="{47BA5877-7D22-4E04-97A3-832BCB906C44}" srcOrd="2" destOrd="0" presId="urn:microsoft.com/office/officeart/2005/8/layout/hProcess4"/>
    <dgm:cxn modelId="{38F3D451-3863-40BC-B787-471546B4332F}" type="presParOf" srcId="{AB462FEE-2124-418D-B927-98372E92FE63}" destId="{7963AD81-B547-4C34-9E0A-A1B8F41E37FB}" srcOrd="3" destOrd="0" presId="urn:microsoft.com/office/officeart/2005/8/layout/hProcess4"/>
    <dgm:cxn modelId="{435CF701-A223-4D14-AE73-6182777E3CD8}" type="presParOf" srcId="{AB462FEE-2124-418D-B927-98372E92FE63}" destId="{D7E91CB5-D39E-41D6-8A01-CA9AB8E7AA99}" srcOrd="4" destOrd="0" presId="urn:microsoft.com/office/officeart/2005/8/layout/hProcess4"/>
    <dgm:cxn modelId="{20271245-0049-4E8D-AC1D-83122B5B437D}" type="presParOf" srcId="{CD042D77-CE06-4D8B-AF8F-B067EEE412F6}" destId="{17754146-AF06-4D16-9349-6FFB531DC94C}" srcOrd="1" destOrd="0" presId="urn:microsoft.com/office/officeart/2005/8/layout/hProcess4"/>
    <dgm:cxn modelId="{8E1EB0C9-8ECE-420C-BC8F-D8094109ED5D}" type="presParOf" srcId="{CD042D77-CE06-4D8B-AF8F-B067EEE412F6}" destId="{05BAC42D-CF0A-4AEA-AADB-CFE823D24D23}" srcOrd="2" destOrd="0" presId="urn:microsoft.com/office/officeart/2005/8/layout/hProcess4"/>
    <dgm:cxn modelId="{42E00F97-0EF2-48CF-B327-CAA3E0FE34CF}" type="presParOf" srcId="{05BAC42D-CF0A-4AEA-AADB-CFE823D24D23}" destId="{EAC41455-9D42-4185-A799-342A5651F7CD}" srcOrd="0" destOrd="0" presId="urn:microsoft.com/office/officeart/2005/8/layout/hProcess4"/>
    <dgm:cxn modelId="{5BFF64EC-6DB8-4211-9E5D-15796D099E9B}" type="presParOf" srcId="{05BAC42D-CF0A-4AEA-AADB-CFE823D24D23}" destId="{DAEFD8BD-F3F7-45B4-B8B4-BB1C23268F83}" srcOrd="1" destOrd="0" presId="urn:microsoft.com/office/officeart/2005/8/layout/hProcess4"/>
    <dgm:cxn modelId="{81091F01-FA25-44B5-8E4A-EBFDA96C3B8B}" type="presParOf" srcId="{05BAC42D-CF0A-4AEA-AADB-CFE823D24D23}" destId="{45D52E94-8AF5-4650-8FF9-670DDCD1D2A8}" srcOrd="2" destOrd="0" presId="urn:microsoft.com/office/officeart/2005/8/layout/hProcess4"/>
    <dgm:cxn modelId="{B1481E82-31F6-4C86-84A5-83D551CD53ED}" type="presParOf" srcId="{05BAC42D-CF0A-4AEA-AADB-CFE823D24D23}" destId="{318FCBAE-7785-49F5-98BC-FEDF1C067F99}" srcOrd="3" destOrd="0" presId="urn:microsoft.com/office/officeart/2005/8/layout/hProcess4"/>
    <dgm:cxn modelId="{EE601A84-97E8-4152-87D8-F59DAE8D1D02}" type="presParOf" srcId="{05BAC42D-CF0A-4AEA-AADB-CFE823D24D23}" destId="{92C60A3B-99B8-4C61-A22F-0472152B1FCE}" srcOrd="4" destOrd="0" presId="urn:microsoft.com/office/officeart/2005/8/layout/hProcess4"/>
    <dgm:cxn modelId="{0C00AE3A-5958-4240-8242-9A79D4EF160E}" type="presParOf" srcId="{CD042D77-CE06-4D8B-AF8F-B067EEE412F6}" destId="{08BD6A46-7A6E-49F4-A241-6826FC01C604}" srcOrd="3" destOrd="0" presId="urn:microsoft.com/office/officeart/2005/8/layout/hProcess4"/>
    <dgm:cxn modelId="{7430DE10-3ED5-43AB-A40E-BEE38802A0CA}" type="presParOf" srcId="{CD042D77-CE06-4D8B-AF8F-B067EEE412F6}" destId="{65D57562-3828-4DA7-981B-D8232CDBD29C}" srcOrd="4" destOrd="0" presId="urn:microsoft.com/office/officeart/2005/8/layout/hProcess4"/>
    <dgm:cxn modelId="{7884DACD-3C82-43DD-B55D-075A916B3BB7}" type="presParOf" srcId="{65D57562-3828-4DA7-981B-D8232CDBD29C}" destId="{6A46025F-9787-4D5E-8FB3-7B51F682AF24}" srcOrd="0" destOrd="0" presId="urn:microsoft.com/office/officeart/2005/8/layout/hProcess4"/>
    <dgm:cxn modelId="{E3B58245-D8E7-4D5A-BA7A-AF73DFFC90A8}" type="presParOf" srcId="{65D57562-3828-4DA7-981B-D8232CDBD29C}" destId="{1163BE04-B014-4E58-BDAB-87C2E019FBE0}" srcOrd="1" destOrd="0" presId="urn:microsoft.com/office/officeart/2005/8/layout/hProcess4"/>
    <dgm:cxn modelId="{C3E6303B-6198-4803-80AB-445EEBEBDF1A}" type="presParOf" srcId="{65D57562-3828-4DA7-981B-D8232CDBD29C}" destId="{D92A368E-8A43-40BC-BACF-94FA215D37F4}" srcOrd="2" destOrd="0" presId="urn:microsoft.com/office/officeart/2005/8/layout/hProcess4"/>
    <dgm:cxn modelId="{AC07376D-1BDE-4B25-B61F-6812D981D9CA}" type="presParOf" srcId="{65D57562-3828-4DA7-981B-D8232CDBD29C}" destId="{539564B1-0888-471F-B60D-9E441F128401}" srcOrd="3" destOrd="0" presId="urn:microsoft.com/office/officeart/2005/8/layout/hProcess4"/>
    <dgm:cxn modelId="{E97E0680-BC5F-405E-8B1C-2BD332F06ABA}" type="presParOf" srcId="{65D57562-3828-4DA7-981B-D8232CDBD29C}" destId="{FF558B1F-7C69-48AA-B01F-4C3051DB0994}" srcOrd="4" destOrd="0" presId="urn:microsoft.com/office/officeart/2005/8/layout/hProcess4"/>
    <dgm:cxn modelId="{A2082EF9-6F9F-4E90-AF0B-E8D91A41B2D5}" type="presParOf" srcId="{CD042D77-CE06-4D8B-AF8F-B067EEE412F6}" destId="{1D57DD80-F050-4450-B70F-373AD693F163}" srcOrd="5" destOrd="0" presId="urn:microsoft.com/office/officeart/2005/8/layout/hProcess4"/>
    <dgm:cxn modelId="{864A1D0D-5907-4294-AD94-01103DFB9DA9}" type="presParOf" srcId="{CD042D77-CE06-4D8B-AF8F-B067EEE412F6}" destId="{DB87B261-001B-4FA7-87EE-B5A5FFE3BF59}" srcOrd="6" destOrd="0" presId="urn:microsoft.com/office/officeart/2005/8/layout/hProcess4"/>
    <dgm:cxn modelId="{E5E35FFF-7B32-4CB5-B2F9-5CF046FFB3AE}" type="presParOf" srcId="{DB87B261-001B-4FA7-87EE-B5A5FFE3BF59}" destId="{50D07850-C0C6-4634-8C85-2F4B90CDD5E5}" srcOrd="0" destOrd="0" presId="urn:microsoft.com/office/officeart/2005/8/layout/hProcess4"/>
    <dgm:cxn modelId="{125E2827-1FDC-47C2-B685-6EF2865BA8D4}" type="presParOf" srcId="{DB87B261-001B-4FA7-87EE-B5A5FFE3BF59}" destId="{35F4A5CF-9C5D-4695-858F-A6467F65D807}" srcOrd="1" destOrd="0" presId="urn:microsoft.com/office/officeart/2005/8/layout/hProcess4"/>
    <dgm:cxn modelId="{0FCACFFD-8D28-43AD-B8BB-3C0E76D23A65}" type="presParOf" srcId="{DB87B261-001B-4FA7-87EE-B5A5FFE3BF59}" destId="{669625A2-90BA-4D25-9836-257D04E36276}" srcOrd="2" destOrd="0" presId="urn:microsoft.com/office/officeart/2005/8/layout/hProcess4"/>
    <dgm:cxn modelId="{C051F263-0626-450B-B863-700DA21FE912}" type="presParOf" srcId="{DB87B261-001B-4FA7-87EE-B5A5FFE3BF59}" destId="{A620F666-D581-4E1A-BBE7-7CB10D6212EC}" srcOrd="3" destOrd="0" presId="urn:microsoft.com/office/officeart/2005/8/layout/hProcess4"/>
    <dgm:cxn modelId="{7BCC2AEA-B631-49AF-A7D0-69C90C43C4AE}" type="presParOf" srcId="{DB87B261-001B-4FA7-87EE-B5A5FFE3BF59}" destId="{8B2ED21A-B8C2-49CE-BCCF-B3D16C11EBC3}" srcOrd="4" destOrd="0" presId="urn:microsoft.com/office/officeart/2005/8/layout/hProcess4"/>
    <dgm:cxn modelId="{6CFEAEEE-BCC5-4462-B719-32259887E50C}" type="presParOf" srcId="{CD042D77-CE06-4D8B-AF8F-B067EEE412F6}" destId="{C025440B-8206-4B51-B667-9707A66EB9B9}" srcOrd="7" destOrd="0" presId="urn:microsoft.com/office/officeart/2005/8/layout/hProcess4"/>
    <dgm:cxn modelId="{FE8FDFE8-151F-4AC9-BEAC-8996FFE2C7A8}" type="presParOf" srcId="{CD042D77-CE06-4D8B-AF8F-B067EEE412F6}" destId="{2E83BCDE-6829-4D5E-A0B5-1967F7DC723E}" srcOrd="8" destOrd="0" presId="urn:microsoft.com/office/officeart/2005/8/layout/hProcess4"/>
    <dgm:cxn modelId="{420632BD-90EA-499A-99FC-4F428D8EC06B}" type="presParOf" srcId="{2E83BCDE-6829-4D5E-A0B5-1967F7DC723E}" destId="{BA968F56-11C0-4A4B-98E0-0C0B96C8C755}" srcOrd="0" destOrd="0" presId="urn:microsoft.com/office/officeart/2005/8/layout/hProcess4"/>
    <dgm:cxn modelId="{78F7BE9E-3F78-4AB9-AF06-135DEE7509E0}" type="presParOf" srcId="{2E83BCDE-6829-4D5E-A0B5-1967F7DC723E}" destId="{BB3FB6C2-5FEF-493F-97C0-FFCF32AD0BF2}" srcOrd="1" destOrd="0" presId="urn:microsoft.com/office/officeart/2005/8/layout/hProcess4"/>
    <dgm:cxn modelId="{FECCB61D-F8AF-4A2D-AAD6-8001923D05C5}" type="presParOf" srcId="{2E83BCDE-6829-4D5E-A0B5-1967F7DC723E}" destId="{6FBE2D95-8CD0-4FF6-9345-37EB821A6AA3}" srcOrd="2" destOrd="0" presId="urn:microsoft.com/office/officeart/2005/8/layout/hProcess4"/>
    <dgm:cxn modelId="{5EAECDA5-99E7-44BD-9202-1D82F84942D3}" type="presParOf" srcId="{2E83BCDE-6829-4D5E-A0B5-1967F7DC723E}" destId="{A41417E5-5495-4B06-923C-34AAF82A4EA6}" srcOrd="3" destOrd="0" presId="urn:microsoft.com/office/officeart/2005/8/layout/hProcess4"/>
    <dgm:cxn modelId="{D540EADA-AE7C-4285-852E-5B074C0E5BAE}" type="presParOf" srcId="{2E83BCDE-6829-4D5E-A0B5-1967F7DC723E}" destId="{EFFEC9D5-59B2-4950-9C51-7085FC47C4E2}" srcOrd="4" destOrd="0" presId="urn:microsoft.com/office/officeart/2005/8/layout/hProcess4"/>
    <dgm:cxn modelId="{D93A8D1F-28C3-4D47-B427-B1689AC6BEB4}" type="presParOf" srcId="{CD042D77-CE06-4D8B-AF8F-B067EEE412F6}" destId="{86BFBE2E-E0BB-409A-8FE2-0EAF4EE8F2F5}" srcOrd="9" destOrd="0" presId="urn:microsoft.com/office/officeart/2005/8/layout/hProcess4"/>
    <dgm:cxn modelId="{7B60117E-FF56-428A-B983-70A27C50939D}" type="presParOf" srcId="{CD042D77-CE06-4D8B-AF8F-B067EEE412F6}" destId="{AF4F424B-7B52-4BF0-B58C-C5C121E6C2B0}" srcOrd="10" destOrd="0" presId="urn:microsoft.com/office/officeart/2005/8/layout/hProcess4"/>
    <dgm:cxn modelId="{5B0D5EFB-983C-4987-8F25-8ABC0962F0D3}" type="presParOf" srcId="{AF4F424B-7B52-4BF0-B58C-C5C121E6C2B0}" destId="{500BC157-AC46-432A-A4A1-6022BFF454D5}" srcOrd="0" destOrd="0" presId="urn:microsoft.com/office/officeart/2005/8/layout/hProcess4"/>
    <dgm:cxn modelId="{5B635414-7115-497C-91F1-A8AD04F1CCC3}" type="presParOf" srcId="{AF4F424B-7B52-4BF0-B58C-C5C121E6C2B0}" destId="{2F396BD7-337E-40CF-B58E-4C737CD9AB60}" srcOrd="1" destOrd="0" presId="urn:microsoft.com/office/officeart/2005/8/layout/hProcess4"/>
    <dgm:cxn modelId="{000DB90C-E811-4AD4-B41E-D45046CEDDFD}" type="presParOf" srcId="{AF4F424B-7B52-4BF0-B58C-C5C121E6C2B0}" destId="{1879C4A4-031F-40CF-80A0-1D26A4075668}" srcOrd="2" destOrd="0" presId="urn:microsoft.com/office/officeart/2005/8/layout/hProcess4"/>
    <dgm:cxn modelId="{727927B5-FBAA-4FF9-9B60-A265B1958AAD}" type="presParOf" srcId="{AF4F424B-7B52-4BF0-B58C-C5C121E6C2B0}" destId="{27FC54C1-6DD5-44C5-8EF2-9FA3346CA358}" srcOrd="3" destOrd="0" presId="urn:microsoft.com/office/officeart/2005/8/layout/hProcess4"/>
    <dgm:cxn modelId="{299B8096-3182-446C-BB51-636C0F0CC99B}" type="presParOf" srcId="{AF4F424B-7B52-4BF0-B58C-C5C121E6C2B0}" destId="{CD99D089-8A80-41E8-A6A9-97F0B094F82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76DF23-D741-44E4-B9EC-87B83F4B627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70911230-C3E8-42F2-8733-9A6952129F91}">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Elective</a:t>
          </a:r>
        </a:p>
      </dgm:t>
    </dgm:pt>
    <dgm:pt modelId="{04670962-0462-4EC2-BBC0-4BC0B7E78AC6}" type="parTrans" cxnId="{5988F925-4CD9-40CF-B51D-7F5920F91310}">
      <dgm:prSet/>
      <dgm:spPr/>
      <dgm:t>
        <a:bodyPr/>
        <a:lstStyle/>
        <a:p>
          <a:endParaRPr lang="en-US"/>
        </a:p>
      </dgm:t>
    </dgm:pt>
    <dgm:pt modelId="{0F43D610-CDF8-4014-A70A-B40FEBB90DDD}" type="sibTrans" cxnId="{5988F925-4CD9-40CF-B51D-7F5920F91310}">
      <dgm:prSet/>
      <dgm:spPr/>
      <dgm:t>
        <a:bodyPr/>
        <a:lstStyle/>
        <a:p>
          <a:endParaRPr lang="en-US"/>
        </a:p>
      </dgm:t>
    </dgm:pt>
    <dgm:pt modelId="{4C8CB2CD-D4BA-47E0-93E2-20E32BB60B65}">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3.4</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839F79BF-92E8-4E38-BC33-26D0EBCCEF3B}">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3.4C &amp; 3.4P</a:t>
          </a:r>
        </a:p>
      </dgm:t>
    </dgm:pt>
    <dgm:pt modelId="{0348CF21-7D0C-4417-9286-9F0B60D994B8}" type="parTrans" cxnId="{E8F36807-2E93-4A49-A41B-908CBE497B24}">
      <dgm:prSet/>
      <dgm:spPr/>
      <dgm:t>
        <a:bodyPr/>
        <a:lstStyle/>
        <a:p>
          <a:endParaRPr lang="en-US"/>
        </a:p>
      </dgm:t>
    </dgm:pt>
    <dgm:pt modelId="{063B279B-73C8-47DA-A07A-C476DD7B0557}" type="sibTrans" cxnId="{E8F36807-2E93-4A49-A41B-908CBE497B24}">
      <dgm:prSet/>
      <dgm:spPr/>
      <dgm:t>
        <a:bodyPr/>
        <a:lstStyle/>
        <a:p>
          <a:endParaRPr lang="en-US"/>
        </a:p>
      </dgm:t>
    </dgm:pt>
    <dgm:pt modelId="{517AF951-1561-464E-BEAB-018688D796A6}">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DB426E95-8908-48D4-8B60-28E0D722D012}">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Bachelor thesis</a:t>
          </a:r>
        </a:p>
      </dgm:t>
    </dgm:pt>
    <dgm:pt modelId="{85EAA662-99C0-4CB7-B581-D91872DEE9FA}" type="parTrans" cxnId="{3A6BBA32-086C-47C7-9DAE-183613888897}">
      <dgm:prSet/>
      <dgm:spPr/>
      <dgm:t>
        <a:bodyPr/>
        <a:lstStyle/>
        <a:p>
          <a:endParaRPr lang="en-US"/>
        </a:p>
      </dgm:t>
    </dgm:pt>
    <dgm:pt modelId="{EC761E41-87B7-41E0-9759-6AF992795EF0}" type="sibTrans" cxnId="{3A6BBA32-086C-47C7-9DAE-183613888897}">
      <dgm:prSet/>
      <dgm:spPr/>
      <dgm:t>
        <a:bodyPr/>
        <a:lstStyle/>
        <a:p>
          <a:endParaRPr lang="en-US"/>
        </a:p>
      </dgm:t>
    </dgm:pt>
    <dgm:pt modelId="{6CEB326C-42BF-4BD8-A314-16B4A704B1DB}">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Nov/Dec</a:t>
          </a:r>
        </a:p>
      </dgm:t>
    </dgm:pt>
    <dgm:pt modelId="{89E52ACB-BC20-45CA-A47C-BF9329D72A1E}" type="parTrans" cxnId="{1292EBB5-C7EB-4A7E-8768-3C0D9CB601E9}">
      <dgm:prSet/>
      <dgm:spPr/>
      <dgm:t>
        <a:bodyPr/>
        <a:lstStyle/>
        <a:p>
          <a:endParaRPr lang="en-US"/>
        </a:p>
      </dgm:t>
    </dgm:pt>
    <dgm:pt modelId="{A056295E-FF79-4B21-BD4A-BB8D03850F6A}" type="sibTrans" cxnId="{1292EBB5-C7EB-4A7E-8768-3C0D9CB601E9}">
      <dgm:prSet/>
      <dgm:spPr/>
      <dgm:t>
        <a:bodyPr/>
        <a:lstStyle/>
        <a:p>
          <a:endParaRPr lang="en-US"/>
        </a:p>
      </dgm:t>
    </dgm:pt>
    <dgm:pt modelId="{B240EAB5-7AFA-4F49-9B96-00C0EEE3328A}">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3.5</a:t>
          </a:r>
        </a:p>
      </dgm:t>
    </dgm:pt>
    <dgm:pt modelId="{77456DFB-F598-4F6A-8D51-0180D3DFE1CB}" type="parTrans" cxnId="{07B80F60-0D58-4D77-AA8C-EFC1933B6836}">
      <dgm:prSet/>
      <dgm:spPr/>
      <dgm:t>
        <a:bodyPr/>
        <a:lstStyle/>
        <a:p>
          <a:endParaRPr lang="en-US"/>
        </a:p>
      </dgm:t>
    </dgm:pt>
    <dgm:pt modelId="{7685FDBB-2D05-47E8-B437-DFE1C7FF6021}" type="sibTrans" cxnId="{07B80F60-0D58-4D77-AA8C-EFC1933B6836}">
      <dgm:prSet/>
      <dgm:spPr/>
      <dgm:t>
        <a:bodyPr/>
        <a:lstStyle/>
        <a:p>
          <a:endParaRPr lang="en-US"/>
        </a:p>
      </dgm:t>
    </dgm:pt>
    <dgm:pt modelId="{E4C4EFB1-0EEA-4252-BD7F-53912BC05359}">
      <dgm:prSet phldrT="[Tekst]">
        <dgm:style>
          <a:lnRef idx="1">
            <a:schemeClr val="accent5"/>
          </a:lnRef>
          <a:fillRef idx="3">
            <a:schemeClr val="accent5"/>
          </a:fillRef>
          <a:effectRef idx="2">
            <a:schemeClr val="accent5"/>
          </a:effectRef>
          <a:fontRef idx="minor">
            <a:schemeClr val="lt1"/>
          </a:fontRef>
        </dgm:style>
      </dgm:prSet>
      <dgm:spPr/>
      <dgm:t>
        <a:bodyPr/>
        <a:lstStyle/>
        <a:p>
          <a:r>
            <a:rPr lang="en-US" dirty="0"/>
            <a:t>3.6</a:t>
          </a:r>
        </a:p>
      </dgm:t>
    </dgm:pt>
    <dgm:pt modelId="{493BF589-176C-4A1E-BBA6-D1B703F1D1C6}" type="parTrans" cxnId="{4A7FCD44-4AB6-453A-A188-0A8C8F97E8FB}">
      <dgm:prSet/>
      <dgm:spPr/>
      <dgm:t>
        <a:bodyPr/>
        <a:lstStyle/>
        <a:p>
          <a:endParaRPr lang="en-US"/>
        </a:p>
      </dgm:t>
    </dgm:pt>
    <dgm:pt modelId="{E26CBAE8-6139-4A4C-8E95-DC28BEA3BE04}" type="sibTrans" cxnId="{4A7FCD44-4AB6-453A-A188-0A8C8F97E8FB}">
      <dgm:prSet/>
      <dgm:spPr/>
      <dgm:t>
        <a:bodyPr/>
        <a:lstStyle/>
        <a:p>
          <a:endParaRPr lang="en-US"/>
        </a:p>
      </dgm:t>
    </dgm:pt>
    <dgm:pt modelId="{2DB201B4-8458-47CC-A32F-DCDCF72DD100}">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3.5C &amp; 3.5P</a:t>
          </a:r>
        </a:p>
      </dgm:t>
    </dgm:pt>
    <dgm:pt modelId="{AC12874C-940A-4BC3-8BCB-9D559E678E33}" type="parTrans" cxnId="{5A768B8F-CCEC-4D77-AF47-7E2572E245C6}">
      <dgm:prSet/>
      <dgm:spPr/>
      <dgm:t>
        <a:bodyPr/>
        <a:lstStyle/>
        <a:p>
          <a:endParaRPr lang="en-US"/>
        </a:p>
      </dgm:t>
    </dgm:pt>
    <dgm:pt modelId="{2EB63E91-4A05-49F1-B6B6-F301485C20DF}" type="sibTrans" cxnId="{5A768B8F-CCEC-4D77-AF47-7E2572E245C6}">
      <dgm:prSet/>
      <dgm:spPr/>
      <dgm:t>
        <a:bodyPr/>
        <a:lstStyle/>
        <a:p>
          <a:endParaRPr lang="en-US"/>
        </a:p>
      </dgm:t>
    </dgm:pt>
    <dgm:pt modelId="{48326C20-51C9-47B3-9455-8B1F14A2F78D}">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Specialization 3.6C &amp; 3.6P</a:t>
          </a:r>
        </a:p>
      </dgm:t>
    </dgm:pt>
    <dgm:pt modelId="{474AD12F-FD1A-4D4F-BC35-9DF0AE0581F7}" type="parTrans" cxnId="{749F5037-A78D-42BD-BE3A-08DA32A0781C}">
      <dgm:prSet/>
      <dgm:spPr/>
      <dgm:t>
        <a:bodyPr/>
        <a:lstStyle/>
        <a:p>
          <a:endParaRPr lang="en-US"/>
        </a:p>
      </dgm:t>
    </dgm:pt>
    <dgm:pt modelId="{C656CCB5-24FE-4E64-920C-890D14B368D9}" type="sibTrans" cxnId="{749F5037-A78D-42BD-BE3A-08DA32A0781C}">
      <dgm:prSet/>
      <dgm:spPr/>
      <dgm:t>
        <a:bodyPr/>
        <a:lstStyle/>
        <a:p>
          <a:endParaRPr lang="en-US"/>
        </a:p>
      </dgm:t>
    </dgm:pt>
    <dgm:pt modelId="{BEA75505-722C-4487-B8A6-F759CD8B0062}">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Jan/Feb</a:t>
          </a:r>
        </a:p>
      </dgm:t>
    </dgm:pt>
    <dgm:pt modelId="{5E1C5B07-CF89-42DA-958E-1E5898E61B06}" type="parTrans" cxnId="{2F3AB5AB-ABA9-4AA5-AA19-2CCDD69B5675}">
      <dgm:prSet/>
      <dgm:spPr/>
      <dgm:t>
        <a:bodyPr/>
        <a:lstStyle/>
        <a:p>
          <a:endParaRPr lang="en-US"/>
        </a:p>
      </dgm:t>
    </dgm:pt>
    <dgm:pt modelId="{B9D568D1-07AC-48A1-86A0-14489EC442B6}" type="sibTrans" cxnId="{2F3AB5AB-ABA9-4AA5-AA19-2CCDD69B5675}">
      <dgm:prSet/>
      <dgm:spPr/>
      <dgm:t>
        <a:bodyPr/>
        <a:lstStyle/>
        <a:p>
          <a:endParaRPr lang="en-US"/>
        </a:p>
      </dgm:t>
    </dgm:pt>
    <dgm:pt modelId="{21C618F7-2327-4AB5-BF05-F8867F40F1C7}">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Feb/Mar</a:t>
          </a:r>
        </a:p>
      </dgm:t>
    </dgm:pt>
    <dgm:pt modelId="{BAF780CE-DC9E-4C95-BC2A-273ADAADF972}" type="parTrans" cxnId="{ECC3B208-AABF-47F8-BAC0-C5F8BDF9BDDE}">
      <dgm:prSet/>
      <dgm:spPr/>
      <dgm:t>
        <a:bodyPr/>
        <a:lstStyle/>
        <a:p>
          <a:endParaRPr lang="en-US"/>
        </a:p>
      </dgm:t>
    </dgm:pt>
    <dgm:pt modelId="{90CA2569-88BB-40E7-A21A-C85F005A3B94}" type="sibTrans" cxnId="{ECC3B208-AABF-47F8-BAC0-C5F8BDF9BDDE}">
      <dgm:prSet/>
      <dgm:spPr/>
      <dgm:t>
        <a:bodyPr/>
        <a:lstStyle/>
        <a:p>
          <a:endParaRPr lang="en-US"/>
        </a:p>
      </dgm:t>
    </dgm:pt>
    <dgm:pt modelId="{979B815E-D937-4201-99FE-0A1769530933}">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Mar/Apr</a:t>
          </a:r>
        </a:p>
      </dgm:t>
    </dgm:pt>
    <dgm:pt modelId="{359E5399-C62B-480D-A9CF-38FA2A349360}" type="parTrans" cxnId="{C14492B3-762F-4919-9984-18B979EA268C}">
      <dgm:prSet/>
      <dgm:spPr/>
      <dgm:t>
        <a:bodyPr/>
        <a:lstStyle/>
        <a:p>
          <a:endParaRPr lang="en-US"/>
        </a:p>
      </dgm:t>
    </dgm:pt>
    <dgm:pt modelId="{29A1E0D0-4595-40BE-AD2B-E6F5B3694CA4}" type="sibTrans" cxnId="{C14492B3-762F-4919-9984-18B979EA268C}">
      <dgm:prSet/>
      <dgm:spPr/>
      <dgm:t>
        <a:bodyPr/>
        <a:lstStyle/>
        <a:p>
          <a:endParaRPr lang="en-US"/>
        </a:p>
      </dgm:t>
    </dgm:pt>
    <dgm:pt modelId="{BF4D7A72-40FC-4FCE-8D14-D7D0213F6CE2}">
      <dgm:prSet>
        <dgm:style>
          <a:lnRef idx="2">
            <a:schemeClr val="accent5"/>
          </a:lnRef>
          <a:fillRef idx="1">
            <a:schemeClr val="lt1"/>
          </a:fillRef>
          <a:effectRef idx="0">
            <a:schemeClr val="accent5"/>
          </a:effectRef>
          <a:fontRef idx="minor">
            <a:schemeClr val="dk1"/>
          </a:fontRef>
        </dgm:style>
      </dgm:prSet>
      <dgm:spPr/>
      <dgm:t>
        <a:bodyPr vert="horz"/>
        <a:lstStyle/>
        <a:p>
          <a:r>
            <a:rPr lang="en-US" dirty="0"/>
            <a:t>Apr/Jun</a:t>
          </a:r>
        </a:p>
      </dgm:t>
    </dgm:pt>
    <dgm:pt modelId="{F9BF2DB7-E98C-475D-A24A-D36889DEFABD}" type="parTrans" cxnId="{D9DB0DD7-A245-4753-87CA-638F11D73E65}">
      <dgm:prSet/>
      <dgm:spPr/>
      <dgm:t>
        <a:bodyPr/>
        <a:lstStyle/>
        <a:p>
          <a:endParaRPr lang="en-US"/>
        </a:p>
      </dgm:t>
    </dgm:pt>
    <dgm:pt modelId="{4306AD4D-29A0-45D2-8D8E-FE3C23496435}" type="sibTrans" cxnId="{D9DB0DD7-A245-4753-87CA-638F11D73E65}">
      <dgm:prSet/>
      <dgm:spPr/>
      <dgm:t>
        <a:bodyPr/>
        <a:lstStyle/>
        <a:p>
          <a:endParaRPr lang="en-US"/>
        </a:p>
      </dgm:t>
    </dgm:pt>
    <dgm:pt modelId="{93454598-4FBF-4EA5-9DCF-C186E42938ED}">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Minor</a:t>
          </a:r>
        </a:p>
      </dgm:t>
    </dgm:pt>
    <dgm:pt modelId="{A615DCAE-DB64-43E6-A723-C1FC8F0DD731}" type="sibTrans" cxnId="{EDC95F7C-238B-4E42-83F4-07A4A7C688ED}">
      <dgm:prSet/>
      <dgm:spPr/>
      <dgm:t>
        <a:bodyPr/>
        <a:lstStyle/>
        <a:p>
          <a:endParaRPr lang="en-US"/>
        </a:p>
      </dgm:t>
    </dgm:pt>
    <dgm:pt modelId="{3C51DC1F-7192-4135-BDC2-D1D23F5314D7}" type="parTrans" cxnId="{EDC95F7C-238B-4E42-83F4-07A4A7C688ED}">
      <dgm:prSet/>
      <dgm:spPr/>
      <dgm:t>
        <a:bodyPr/>
        <a:lstStyle/>
        <a:p>
          <a:endParaRPr lang="en-US"/>
        </a:p>
      </dgm:t>
    </dgm:pt>
    <dgm:pt modelId="{1FBCC845-B4F6-4C86-B8A3-A123564D2E23}">
      <dgm:prSet phldrT="[Tekst]">
        <dgm:style>
          <a:lnRef idx="2">
            <a:schemeClr val="accent5"/>
          </a:lnRef>
          <a:fillRef idx="1">
            <a:schemeClr val="lt1"/>
          </a:fillRef>
          <a:effectRef idx="0">
            <a:schemeClr val="accent5"/>
          </a:effectRef>
          <a:fontRef idx="minor">
            <a:schemeClr val="dk1"/>
          </a:fontRef>
        </dgm:style>
      </dgm:prSet>
      <dgm:spPr/>
      <dgm:t>
        <a:bodyPr vert="horz"/>
        <a:lstStyle/>
        <a:p>
          <a:r>
            <a:rPr lang="en-US" dirty="0"/>
            <a:t>Sept/Oct/Nov</a:t>
          </a:r>
        </a:p>
      </dgm:t>
    </dgm:pt>
    <dgm:pt modelId="{65728CBF-4069-4D93-A64F-BC3B548142DD}" type="sibTrans" cxnId="{FDBCFF63-EE06-4711-9376-B7ADFCF65696}">
      <dgm:prSet/>
      <dgm:spPr/>
      <dgm:t>
        <a:bodyPr/>
        <a:lstStyle/>
        <a:p>
          <a:endParaRPr lang="en-US"/>
        </a:p>
      </dgm:t>
    </dgm:pt>
    <dgm:pt modelId="{64E07C61-4F1B-4E3C-8EF0-703C6ABEC9DD}" type="parTrans" cxnId="{FDBCFF63-EE06-4711-9376-B7ADFCF65696}">
      <dgm:prSet/>
      <dgm:spPr/>
      <dgm:t>
        <a:bodyPr/>
        <a:lstStyle/>
        <a:p>
          <a:endParaRPr lang="en-US"/>
        </a:p>
      </dgm:t>
    </dgm:pt>
    <dgm:pt modelId="{F3878020-3548-4070-AAD9-DD6824527FC4}" type="pres">
      <dgm:prSet presAssocID="{B976DF23-D741-44E4-B9EC-87B83F4B6279}" presName="Name0" presStyleCnt="0">
        <dgm:presLayoutVars>
          <dgm:dir/>
          <dgm:animLvl val="lvl"/>
          <dgm:resizeHandles val="exact"/>
        </dgm:presLayoutVars>
      </dgm:prSet>
      <dgm:spPr/>
    </dgm:pt>
    <dgm:pt modelId="{A9D12D22-6F48-4457-9322-0EB90F3F502F}" type="pres">
      <dgm:prSet presAssocID="{B976DF23-D741-44E4-B9EC-87B83F4B6279}" presName="tSp" presStyleCnt="0"/>
      <dgm:spPr/>
    </dgm:pt>
    <dgm:pt modelId="{852CBD61-FA88-4D2B-A5F5-8781E83B1CE9}" type="pres">
      <dgm:prSet presAssocID="{B976DF23-D741-44E4-B9EC-87B83F4B6279}" presName="bSp" presStyleCnt="0"/>
      <dgm:spPr/>
    </dgm:pt>
    <dgm:pt modelId="{CD042D77-CE06-4D8B-AF8F-B067EEE412F6}" type="pres">
      <dgm:prSet presAssocID="{B976DF23-D741-44E4-B9EC-87B83F4B6279}" presName="process" presStyleCnt="0"/>
      <dgm:spPr/>
    </dgm:pt>
    <dgm:pt modelId="{AB462FEE-2124-418D-B927-98372E92FE63}" type="pres">
      <dgm:prSet presAssocID="{6D0093D9-A0CC-4E53-BC57-48681988B3AF}" presName="composite1" presStyleCnt="0"/>
      <dgm:spPr/>
    </dgm:pt>
    <dgm:pt modelId="{3B943F3B-A936-4420-86A8-6A1C1E63CEBE}" type="pres">
      <dgm:prSet presAssocID="{6D0093D9-A0CC-4E53-BC57-48681988B3AF}" presName="dummyNode1" presStyleLbl="node1" presStyleIdx="0" presStyleCnt="6"/>
      <dgm:spPr/>
    </dgm:pt>
    <dgm:pt modelId="{D7BDB440-D696-4E45-AFBA-2FD69FA02CD6}" type="pres">
      <dgm:prSet presAssocID="{6D0093D9-A0CC-4E53-BC57-48681988B3AF}" presName="childNode1" presStyleLbl="bgAcc1" presStyleIdx="0" presStyleCnt="6">
        <dgm:presLayoutVars>
          <dgm:bulletEnabled val="1"/>
        </dgm:presLayoutVars>
      </dgm:prSet>
      <dgm:spPr/>
    </dgm:pt>
    <dgm:pt modelId="{47BA5877-7D22-4E04-97A3-832BCB906C44}" type="pres">
      <dgm:prSet presAssocID="{6D0093D9-A0CC-4E53-BC57-48681988B3AF}" presName="childNode1tx" presStyleLbl="bgAcc1" presStyleIdx="0" presStyleCnt="6">
        <dgm:presLayoutVars>
          <dgm:bulletEnabled val="1"/>
        </dgm:presLayoutVars>
      </dgm:prSet>
      <dgm:spPr/>
    </dgm:pt>
    <dgm:pt modelId="{7963AD81-B547-4C34-9E0A-A1B8F41E37FB}" type="pres">
      <dgm:prSet presAssocID="{6D0093D9-A0CC-4E53-BC57-48681988B3AF}" presName="parentNode1" presStyleLbl="node1" presStyleIdx="0" presStyleCnt="6">
        <dgm:presLayoutVars>
          <dgm:chMax val="1"/>
          <dgm:bulletEnabled val="1"/>
        </dgm:presLayoutVars>
      </dgm:prSet>
      <dgm:spPr/>
    </dgm:pt>
    <dgm:pt modelId="{D7E91CB5-D39E-41D6-8A01-CA9AB8E7AA99}" type="pres">
      <dgm:prSet presAssocID="{6D0093D9-A0CC-4E53-BC57-48681988B3AF}" presName="connSite1" presStyleCnt="0"/>
      <dgm:spPr/>
    </dgm:pt>
    <dgm:pt modelId="{17754146-AF06-4D16-9349-6FFB531DC94C}" type="pres">
      <dgm:prSet presAssocID="{B85B7143-B7AF-4580-8872-609166F52E15}" presName="Name9" presStyleLbl="sibTrans2D1" presStyleIdx="0" presStyleCnt="5"/>
      <dgm:spPr/>
    </dgm:pt>
    <dgm:pt modelId="{05BAC42D-CF0A-4AEA-AADB-CFE823D24D23}" type="pres">
      <dgm:prSet presAssocID="{7B77DB20-973E-41C8-992E-CC40D809DF6F}" presName="composite2" presStyleCnt="0"/>
      <dgm:spPr/>
    </dgm:pt>
    <dgm:pt modelId="{EAC41455-9D42-4185-A799-342A5651F7CD}" type="pres">
      <dgm:prSet presAssocID="{7B77DB20-973E-41C8-992E-CC40D809DF6F}" presName="dummyNode2" presStyleLbl="node1" presStyleIdx="0" presStyleCnt="6"/>
      <dgm:spPr/>
    </dgm:pt>
    <dgm:pt modelId="{DAEFD8BD-F3F7-45B4-B8B4-BB1C23268F83}" type="pres">
      <dgm:prSet presAssocID="{7B77DB20-973E-41C8-992E-CC40D809DF6F}" presName="childNode2" presStyleLbl="bgAcc1" presStyleIdx="1" presStyleCnt="6">
        <dgm:presLayoutVars>
          <dgm:bulletEnabled val="1"/>
        </dgm:presLayoutVars>
      </dgm:prSet>
      <dgm:spPr/>
    </dgm:pt>
    <dgm:pt modelId="{45D52E94-8AF5-4650-8FF9-670DDCD1D2A8}" type="pres">
      <dgm:prSet presAssocID="{7B77DB20-973E-41C8-992E-CC40D809DF6F}" presName="childNode2tx" presStyleLbl="bgAcc1" presStyleIdx="1" presStyleCnt="6">
        <dgm:presLayoutVars>
          <dgm:bulletEnabled val="1"/>
        </dgm:presLayoutVars>
      </dgm:prSet>
      <dgm:spPr/>
    </dgm:pt>
    <dgm:pt modelId="{318FCBAE-7785-49F5-98BC-FEDF1C067F99}" type="pres">
      <dgm:prSet presAssocID="{7B77DB20-973E-41C8-992E-CC40D809DF6F}" presName="parentNode2" presStyleLbl="node1" presStyleIdx="1" presStyleCnt="6">
        <dgm:presLayoutVars>
          <dgm:chMax val="0"/>
          <dgm:bulletEnabled val="1"/>
        </dgm:presLayoutVars>
      </dgm:prSet>
      <dgm:spPr/>
    </dgm:pt>
    <dgm:pt modelId="{92C60A3B-99B8-4C61-A22F-0472152B1FCE}" type="pres">
      <dgm:prSet presAssocID="{7B77DB20-973E-41C8-992E-CC40D809DF6F}" presName="connSite2" presStyleCnt="0"/>
      <dgm:spPr/>
    </dgm:pt>
    <dgm:pt modelId="{08BD6A46-7A6E-49F4-A241-6826FC01C604}" type="pres">
      <dgm:prSet presAssocID="{249B02E0-FA1F-4C86-852D-138ABE86E74A}" presName="Name18" presStyleLbl="sibTrans2D1" presStyleIdx="1" presStyleCnt="5"/>
      <dgm:spPr/>
    </dgm:pt>
    <dgm:pt modelId="{65D57562-3828-4DA7-981B-D8232CDBD29C}" type="pres">
      <dgm:prSet presAssocID="{4C8CB2CD-D4BA-47E0-93E2-20E32BB60B65}" presName="composite1" presStyleCnt="0"/>
      <dgm:spPr/>
    </dgm:pt>
    <dgm:pt modelId="{6A46025F-9787-4D5E-8FB3-7B51F682AF24}" type="pres">
      <dgm:prSet presAssocID="{4C8CB2CD-D4BA-47E0-93E2-20E32BB60B65}" presName="dummyNode1" presStyleLbl="node1" presStyleIdx="1" presStyleCnt="6"/>
      <dgm:spPr/>
    </dgm:pt>
    <dgm:pt modelId="{1163BE04-B014-4E58-BDAB-87C2E019FBE0}" type="pres">
      <dgm:prSet presAssocID="{4C8CB2CD-D4BA-47E0-93E2-20E32BB60B65}" presName="childNode1" presStyleLbl="bgAcc1" presStyleIdx="2" presStyleCnt="6">
        <dgm:presLayoutVars>
          <dgm:bulletEnabled val="1"/>
        </dgm:presLayoutVars>
      </dgm:prSet>
      <dgm:spPr/>
    </dgm:pt>
    <dgm:pt modelId="{D92A368E-8A43-40BC-BACF-94FA215D37F4}" type="pres">
      <dgm:prSet presAssocID="{4C8CB2CD-D4BA-47E0-93E2-20E32BB60B65}" presName="childNode1tx" presStyleLbl="bgAcc1" presStyleIdx="2" presStyleCnt="6">
        <dgm:presLayoutVars>
          <dgm:bulletEnabled val="1"/>
        </dgm:presLayoutVars>
      </dgm:prSet>
      <dgm:spPr/>
    </dgm:pt>
    <dgm:pt modelId="{539564B1-0888-471F-B60D-9E441F128401}" type="pres">
      <dgm:prSet presAssocID="{4C8CB2CD-D4BA-47E0-93E2-20E32BB60B65}" presName="parentNode1" presStyleLbl="node1" presStyleIdx="2" presStyleCnt="6">
        <dgm:presLayoutVars>
          <dgm:chMax val="1"/>
          <dgm:bulletEnabled val="1"/>
        </dgm:presLayoutVars>
      </dgm:prSet>
      <dgm:spPr/>
    </dgm:pt>
    <dgm:pt modelId="{FF558B1F-7C69-48AA-B01F-4C3051DB0994}" type="pres">
      <dgm:prSet presAssocID="{4C8CB2CD-D4BA-47E0-93E2-20E32BB60B65}" presName="connSite1" presStyleCnt="0"/>
      <dgm:spPr/>
    </dgm:pt>
    <dgm:pt modelId="{1D57DD80-F050-4450-B70F-373AD693F163}" type="pres">
      <dgm:prSet presAssocID="{5CA81B33-E17E-4229-8836-E3CED9C3193E}" presName="Name9" presStyleLbl="sibTrans2D1" presStyleIdx="2" presStyleCnt="5"/>
      <dgm:spPr/>
    </dgm:pt>
    <dgm:pt modelId="{DB87B261-001B-4FA7-87EE-B5A5FFE3BF59}" type="pres">
      <dgm:prSet presAssocID="{B240EAB5-7AFA-4F49-9B96-00C0EEE3328A}" presName="composite2" presStyleCnt="0"/>
      <dgm:spPr/>
    </dgm:pt>
    <dgm:pt modelId="{50D07850-C0C6-4634-8C85-2F4B90CDD5E5}" type="pres">
      <dgm:prSet presAssocID="{B240EAB5-7AFA-4F49-9B96-00C0EEE3328A}" presName="dummyNode2" presStyleLbl="node1" presStyleIdx="2" presStyleCnt="6"/>
      <dgm:spPr/>
    </dgm:pt>
    <dgm:pt modelId="{35F4A5CF-9C5D-4695-858F-A6467F65D807}" type="pres">
      <dgm:prSet presAssocID="{B240EAB5-7AFA-4F49-9B96-00C0EEE3328A}" presName="childNode2" presStyleLbl="bgAcc1" presStyleIdx="3" presStyleCnt="6">
        <dgm:presLayoutVars>
          <dgm:bulletEnabled val="1"/>
        </dgm:presLayoutVars>
      </dgm:prSet>
      <dgm:spPr/>
    </dgm:pt>
    <dgm:pt modelId="{669625A2-90BA-4D25-9836-257D04E36276}" type="pres">
      <dgm:prSet presAssocID="{B240EAB5-7AFA-4F49-9B96-00C0EEE3328A}" presName="childNode2tx" presStyleLbl="bgAcc1" presStyleIdx="3" presStyleCnt="6">
        <dgm:presLayoutVars>
          <dgm:bulletEnabled val="1"/>
        </dgm:presLayoutVars>
      </dgm:prSet>
      <dgm:spPr/>
    </dgm:pt>
    <dgm:pt modelId="{A620F666-D581-4E1A-BBE7-7CB10D6212EC}" type="pres">
      <dgm:prSet presAssocID="{B240EAB5-7AFA-4F49-9B96-00C0EEE3328A}" presName="parentNode2" presStyleLbl="node1" presStyleIdx="3" presStyleCnt="6">
        <dgm:presLayoutVars>
          <dgm:chMax val="0"/>
          <dgm:bulletEnabled val="1"/>
        </dgm:presLayoutVars>
      </dgm:prSet>
      <dgm:spPr/>
    </dgm:pt>
    <dgm:pt modelId="{8B2ED21A-B8C2-49CE-BCCF-B3D16C11EBC3}" type="pres">
      <dgm:prSet presAssocID="{B240EAB5-7AFA-4F49-9B96-00C0EEE3328A}" presName="connSite2" presStyleCnt="0"/>
      <dgm:spPr/>
    </dgm:pt>
    <dgm:pt modelId="{C025440B-8206-4B51-B667-9707A66EB9B9}" type="pres">
      <dgm:prSet presAssocID="{7685FDBB-2D05-47E8-B437-DFE1C7FF6021}" presName="Name18" presStyleLbl="sibTrans2D1" presStyleIdx="3" presStyleCnt="5"/>
      <dgm:spPr/>
    </dgm:pt>
    <dgm:pt modelId="{2E83BCDE-6829-4D5E-A0B5-1967F7DC723E}" type="pres">
      <dgm:prSet presAssocID="{E4C4EFB1-0EEA-4252-BD7F-53912BC05359}" presName="composite1" presStyleCnt="0"/>
      <dgm:spPr/>
    </dgm:pt>
    <dgm:pt modelId="{BA968F56-11C0-4A4B-98E0-0C0B96C8C755}" type="pres">
      <dgm:prSet presAssocID="{E4C4EFB1-0EEA-4252-BD7F-53912BC05359}" presName="dummyNode1" presStyleLbl="node1" presStyleIdx="3" presStyleCnt="6"/>
      <dgm:spPr/>
    </dgm:pt>
    <dgm:pt modelId="{BB3FB6C2-5FEF-493F-97C0-FFCF32AD0BF2}" type="pres">
      <dgm:prSet presAssocID="{E4C4EFB1-0EEA-4252-BD7F-53912BC05359}" presName="childNode1" presStyleLbl="bgAcc1" presStyleIdx="4" presStyleCnt="6">
        <dgm:presLayoutVars>
          <dgm:bulletEnabled val="1"/>
        </dgm:presLayoutVars>
      </dgm:prSet>
      <dgm:spPr/>
    </dgm:pt>
    <dgm:pt modelId="{6FBE2D95-8CD0-4FF6-9345-37EB821A6AA3}" type="pres">
      <dgm:prSet presAssocID="{E4C4EFB1-0EEA-4252-BD7F-53912BC05359}" presName="childNode1tx" presStyleLbl="bgAcc1" presStyleIdx="4" presStyleCnt="6">
        <dgm:presLayoutVars>
          <dgm:bulletEnabled val="1"/>
        </dgm:presLayoutVars>
      </dgm:prSet>
      <dgm:spPr/>
    </dgm:pt>
    <dgm:pt modelId="{A41417E5-5495-4B06-923C-34AAF82A4EA6}" type="pres">
      <dgm:prSet presAssocID="{E4C4EFB1-0EEA-4252-BD7F-53912BC05359}" presName="parentNode1" presStyleLbl="node1" presStyleIdx="4" presStyleCnt="6">
        <dgm:presLayoutVars>
          <dgm:chMax val="1"/>
          <dgm:bulletEnabled val="1"/>
        </dgm:presLayoutVars>
      </dgm:prSet>
      <dgm:spPr/>
    </dgm:pt>
    <dgm:pt modelId="{EFFEC9D5-59B2-4950-9C51-7085FC47C4E2}" type="pres">
      <dgm:prSet presAssocID="{E4C4EFB1-0EEA-4252-BD7F-53912BC05359}" presName="connSite1" presStyleCnt="0"/>
      <dgm:spPr/>
    </dgm:pt>
    <dgm:pt modelId="{86BFBE2E-E0BB-409A-8FE2-0EAF4EE8F2F5}" type="pres">
      <dgm:prSet presAssocID="{E26CBAE8-6139-4A4C-8E95-DC28BEA3BE04}" presName="Name9" presStyleLbl="sibTrans2D1" presStyleIdx="4" presStyleCnt="5"/>
      <dgm:spPr/>
    </dgm:pt>
    <dgm:pt modelId="{AF4F424B-7B52-4BF0-B58C-C5C121E6C2B0}" type="pres">
      <dgm:prSet presAssocID="{517AF951-1561-464E-BEAB-018688D796A6}" presName="composite2" presStyleCnt="0"/>
      <dgm:spPr/>
    </dgm:pt>
    <dgm:pt modelId="{500BC157-AC46-432A-A4A1-6022BFF454D5}" type="pres">
      <dgm:prSet presAssocID="{517AF951-1561-464E-BEAB-018688D796A6}" presName="dummyNode2" presStyleLbl="node1" presStyleIdx="4" presStyleCnt="6"/>
      <dgm:spPr/>
    </dgm:pt>
    <dgm:pt modelId="{2F396BD7-337E-40CF-B58E-4C737CD9AB60}" type="pres">
      <dgm:prSet presAssocID="{517AF951-1561-464E-BEAB-018688D796A6}" presName="childNode2" presStyleLbl="bgAcc1" presStyleIdx="5" presStyleCnt="6">
        <dgm:presLayoutVars>
          <dgm:bulletEnabled val="1"/>
        </dgm:presLayoutVars>
      </dgm:prSet>
      <dgm:spPr/>
    </dgm:pt>
    <dgm:pt modelId="{1879C4A4-031F-40CF-80A0-1D26A4075668}" type="pres">
      <dgm:prSet presAssocID="{517AF951-1561-464E-BEAB-018688D796A6}" presName="childNode2tx" presStyleLbl="bgAcc1" presStyleIdx="5" presStyleCnt="6">
        <dgm:presLayoutVars>
          <dgm:bulletEnabled val="1"/>
        </dgm:presLayoutVars>
      </dgm:prSet>
      <dgm:spPr/>
    </dgm:pt>
    <dgm:pt modelId="{27FC54C1-6DD5-44C5-8EF2-9FA3346CA358}" type="pres">
      <dgm:prSet presAssocID="{517AF951-1561-464E-BEAB-018688D796A6}" presName="parentNode2" presStyleLbl="node1" presStyleIdx="5" presStyleCnt="6">
        <dgm:presLayoutVars>
          <dgm:chMax val="0"/>
          <dgm:bulletEnabled val="1"/>
        </dgm:presLayoutVars>
      </dgm:prSet>
      <dgm:spPr/>
    </dgm:pt>
    <dgm:pt modelId="{CD99D089-8A80-41E8-A6A9-97F0B094F829}" type="pres">
      <dgm:prSet presAssocID="{517AF951-1561-464E-BEAB-018688D796A6}" presName="connSite2" presStyleCnt="0"/>
      <dgm:spPr/>
    </dgm:pt>
  </dgm:ptLst>
  <dgm:cxnLst>
    <dgm:cxn modelId="{FEAAF702-6943-458E-9809-9A16BEFB01C0}" type="presOf" srcId="{839F79BF-92E8-4E38-BC33-26D0EBCCEF3B}" destId="{D92A368E-8A43-40BC-BACF-94FA215D37F4}" srcOrd="1" destOrd="0" presId="urn:microsoft.com/office/officeart/2005/8/layout/hProcess4"/>
    <dgm:cxn modelId="{9CDC6505-702B-4C8B-A33C-C82ED279D7B6}" srcId="{B976DF23-D741-44E4-B9EC-87B83F4B6279}" destId="{7B77DB20-973E-41C8-992E-CC40D809DF6F}" srcOrd="1" destOrd="0" parTransId="{428CCD89-7ACA-4567-B3F0-767459BED654}" sibTransId="{249B02E0-FA1F-4C86-852D-138ABE86E74A}"/>
    <dgm:cxn modelId="{F8BAE905-6FE3-475C-9433-7074CCAC1EF7}" type="presOf" srcId="{E26CBAE8-6139-4A4C-8E95-DC28BEA3BE04}" destId="{86BFBE2E-E0BB-409A-8FE2-0EAF4EE8F2F5}" srcOrd="0" destOrd="0" presId="urn:microsoft.com/office/officeart/2005/8/layout/hProcess4"/>
    <dgm:cxn modelId="{E8F36807-2E93-4A49-A41B-908CBE497B24}" srcId="{4C8CB2CD-D4BA-47E0-93E2-20E32BB60B65}" destId="{839F79BF-92E8-4E38-BC33-26D0EBCCEF3B}" srcOrd="0" destOrd="0" parTransId="{0348CF21-7D0C-4417-9286-9F0B60D994B8}" sibTransId="{063B279B-73C8-47DA-A07A-C476DD7B0557}"/>
    <dgm:cxn modelId="{ECC3B208-AABF-47F8-BAC0-C5F8BDF9BDDE}" srcId="{B240EAB5-7AFA-4F49-9B96-00C0EEE3328A}" destId="{21C618F7-2327-4AB5-BF05-F8867F40F1C7}" srcOrd="1" destOrd="0" parTransId="{BAF780CE-DC9E-4C95-BC2A-273ADAADF972}" sibTransId="{90CA2569-88BB-40E7-A21A-C85F005A3B94}"/>
    <dgm:cxn modelId="{99006A14-363D-4B4C-A7E1-42ECB30669B0}" type="presOf" srcId="{BEA75505-722C-4487-B8A6-F759CD8B0062}" destId="{D92A368E-8A43-40BC-BACF-94FA215D37F4}" srcOrd="1" destOrd="1" presId="urn:microsoft.com/office/officeart/2005/8/layout/hProcess4"/>
    <dgm:cxn modelId="{DE505916-7B27-44B7-A6B5-D616D0526AE6}" srcId="{B976DF23-D741-44E4-B9EC-87B83F4B6279}" destId="{517AF951-1561-464E-BEAB-018688D796A6}" srcOrd="5" destOrd="0" parTransId="{703FC242-3CA4-4F5A-A7B5-859AD93FFDD3}" sibTransId="{B8E29CEE-753C-49AD-937D-1EA97BC91D30}"/>
    <dgm:cxn modelId="{28E6341E-A5D0-46A9-A2BC-C934F2AF1E98}" type="presOf" srcId="{21C618F7-2327-4AB5-BF05-F8867F40F1C7}" destId="{669625A2-90BA-4D25-9836-257D04E36276}" srcOrd="1" destOrd="1" presId="urn:microsoft.com/office/officeart/2005/8/layout/hProcess4"/>
    <dgm:cxn modelId="{57E9CF1E-68CB-445D-8C82-3ACDEC1916E3}" type="presOf" srcId="{DB426E95-8908-48D4-8B60-28E0D722D012}" destId="{1879C4A4-031F-40CF-80A0-1D26A4075668}" srcOrd="1" destOrd="0" presId="urn:microsoft.com/office/officeart/2005/8/layout/hProcess4"/>
    <dgm:cxn modelId="{5988F925-4CD9-40CF-B51D-7F5920F91310}" srcId="{7B77DB20-973E-41C8-992E-CC40D809DF6F}" destId="{70911230-C3E8-42F2-8733-9A6952129F91}" srcOrd="0" destOrd="0" parTransId="{04670962-0462-4EC2-BBC0-4BC0B7E78AC6}" sibTransId="{0F43D610-CDF8-4014-A70A-B40FEBB90DDD}"/>
    <dgm:cxn modelId="{0989532B-C4DE-4604-B1B9-2C33E66C206B}" type="presOf" srcId="{B976DF23-D741-44E4-B9EC-87B83F4B6279}" destId="{F3878020-3548-4070-AAD9-DD6824527FC4}" srcOrd="0" destOrd="0" presId="urn:microsoft.com/office/officeart/2005/8/layout/hProcess4"/>
    <dgm:cxn modelId="{D9259332-BC76-4430-8588-7A2F9F3383DA}" type="presOf" srcId="{BEA75505-722C-4487-B8A6-F759CD8B0062}" destId="{1163BE04-B014-4E58-BDAB-87C2E019FBE0}" srcOrd="0" destOrd="1" presId="urn:microsoft.com/office/officeart/2005/8/layout/hProcess4"/>
    <dgm:cxn modelId="{3A6BBA32-086C-47C7-9DAE-183613888897}" srcId="{517AF951-1561-464E-BEAB-018688D796A6}" destId="{DB426E95-8908-48D4-8B60-28E0D722D012}" srcOrd="0" destOrd="0" parTransId="{85EAA662-99C0-4CB7-B581-D91872DEE9FA}" sibTransId="{EC761E41-87B7-41E0-9759-6AF992795EF0}"/>
    <dgm:cxn modelId="{8052ED35-91D4-4BAD-BC41-B98985897730}" type="presOf" srcId="{DB426E95-8908-48D4-8B60-28E0D722D012}" destId="{2F396BD7-337E-40CF-B58E-4C737CD9AB60}" srcOrd="0" destOrd="0" presId="urn:microsoft.com/office/officeart/2005/8/layout/hProcess4"/>
    <dgm:cxn modelId="{749F5037-A78D-42BD-BE3A-08DA32A0781C}" srcId="{E4C4EFB1-0EEA-4252-BD7F-53912BC05359}" destId="{48326C20-51C9-47B3-9455-8B1F14A2F78D}" srcOrd="0" destOrd="0" parTransId="{474AD12F-FD1A-4D4F-BC35-9DF0AE0581F7}" sibTransId="{C656CCB5-24FE-4E64-920C-890D14B368D9}"/>
    <dgm:cxn modelId="{9C94773D-1C87-44EC-9289-0FEB59A2EA8C}" type="presOf" srcId="{21C618F7-2327-4AB5-BF05-F8867F40F1C7}" destId="{35F4A5CF-9C5D-4695-858F-A6467F65D807}" srcOrd="0" destOrd="1" presId="urn:microsoft.com/office/officeart/2005/8/layout/hProcess4"/>
    <dgm:cxn modelId="{07B80F60-0D58-4D77-AA8C-EFC1933B6836}" srcId="{B976DF23-D741-44E4-B9EC-87B83F4B6279}" destId="{B240EAB5-7AFA-4F49-9B96-00C0EEE3328A}" srcOrd="3" destOrd="0" parTransId="{77456DFB-F598-4F6A-8D51-0180D3DFE1CB}" sibTransId="{7685FDBB-2D05-47E8-B437-DFE1C7FF6021}"/>
    <dgm:cxn modelId="{EF7FE561-23F1-40CB-9144-2FD9B29D272F}" type="presOf" srcId="{BF4D7A72-40FC-4FCE-8D14-D7D0213F6CE2}" destId="{1879C4A4-031F-40CF-80A0-1D26A4075668}" srcOrd="1" destOrd="1" presId="urn:microsoft.com/office/officeart/2005/8/layout/hProcess4"/>
    <dgm:cxn modelId="{FDBCFF63-EE06-4711-9376-B7ADFCF65696}" srcId="{6D0093D9-A0CC-4E53-BC57-48681988B3AF}" destId="{1FBCC845-B4F6-4C86-B8A3-A123564D2E23}" srcOrd="1" destOrd="0" parTransId="{64E07C61-4F1B-4E3C-8EF0-703C6ABEC9DD}" sibTransId="{65728CBF-4069-4D93-A64F-BC3B548142DD}"/>
    <dgm:cxn modelId="{4A7FCD44-4AB6-453A-A188-0A8C8F97E8FB}" srcId="{B976DF23-D741-44E4-B9EC-87B83F4B6279}" destId="{E4C4EFB1-0EEA-4252-BD7F-53912BC05359}" srcOrd="4" destOrd="0" parTransId="{493BF589-176C-4A1E-BBA6-D1B703F1D1C6}" sibTransId="{E26CBAE8-6139-4A4C-8E95-DC28BEA3BE04}"/>
    <dgm:cxn modelId="{FEAB686B-94A2-40C2-89F2-AD7703E5570D}" type="presOf" srcId="{48326C20-51C9-47B3-9455-8B1F14A2F78D}" destId="{BB3FB6C2-5FEF-493F-97C0-FFCF32AD0BF2}" srcOrd="0" destOrd="0" presId="urn:microsoft.com/office/officeart/2005/8/layout/hProcess4"/>
    <dgm:cxn modelId="{867D534C-A692-43A9-8E39-AD0C0A041DE3}" type="presOf" srcId="{70911230-C3E8-42F2-8733-9A6952129F91}" destId="{45D52E94-8AF5-4650-8FF9-670DDCD1D2A8}" srcOrd="1" destOrd="0" presId="urn:microsoft.com/office/officeart/2005/8/layout/hProcess4"/>
    <dgm:cxn modelId="{DEE01A6D-8A3F-4535-A63B-47053096BFCF}" type="presOf" srcId="{93454598-4FBF-4EA5-9DCF-C186E42938ED}" destId="{D7BDB440-D696-4E45-AFBA-2FD69FA02CD6}" srcOrd="0" destOrd="0" presId="urn:microsoft.com/office/officeart/2005/8/layout/hProcess4"/>
    <dgm:cxn modelId="{C68BBE6E-F232-4582-A4B4-B27A78E81D1F}" type="presOf" srcId="{B240EAB5-7AFA-4F49-9B96-00C0EEE3328A}" destId="{A620F666-D581-4E1A-BBE7-7CB10D6212EC}" srcOrd="0" destOrd="0" presId="urn:microsoft.com/office/officeart/2005/8/layout/hProcess4"/>
    <dgm:cxn modelId="{36757F53-08B5-4FA9-82BD-585F32736BE3}" type="presOf" srcId="{93454598-4FBF-4EA5-9DCF-C186E42938ED}" destId="{47BA5877-7D22-4E04-97A3-832BCB906C44}" srcOrd="1" destOrd="0" presId="urn:microsoft.com/office/officeart/2005/8/layout/hProcess4"/>
    <dgm:cxn modelId="{9F55EC53-E35B-4A4B-9477-D3499F887CA4}" type="presOf" srcId="{979B815E-D937-4201-99FE-0A1769530933}" destId="{BB3FB6C2-5FEF-493F-97C0-FFCF32AD0BF2}" srcOrd="0" destOrd="1" presId="urn:microsoft.com/office/officeart/2005/8/layout/hProcess4"/>
    <dgm:cxn modelId="{08AA1D75-DDD8-4C6F-874E-C9E098789F06}" type="presOf" srcId="{BF4D7A72-40FC-4FCE-8D14-D7D0213F6CE2}" destId="{2F396BD7-337E-40CF-B58E-4C737CD9AB60}" srcOrd="0" destOrd="1" presId="urn:microsoft.com/office/officeart/2005/8/layout/hProcess4"/>
    <dgm:cxn modelId="{06EE797A-BF3D-4817-8C6A-E382F4E6BBC8}" type="presOf" srcId="{979B815E-D937-4201-99FE-0A1769530933}" destId="{6FBE2D95-8CD0-4FF6-9345-37EB821A6AA3}" srcOrd="1" destOrd="1" presId="urn:microsoft.com/office/officeart/2005/8/layout/hProcess4"/>
    <dgm:cxn modelId="{0E2B6E7B-4411-411E-955F-FE60DE669FE1}" type="presOf" srcId="{5CA81B33-E17E-4229-8836-E3CED9C3193E}" destId="{1D57DD80-F050-4450-B70F-373AD693F163}" srcOrd="0" destOrd="0" presId="urn:microsoft.com/office/officeart/2005/8/layout/hProcess4"/>
    <dgm:cxn modelId="{EDC95F7C-238B-4E42-83F4-07A4A7C688ED}" srcId="{6D0093D9-A0CC-4E53-BC57-48681988B3AF}" destId="{93454598-4FBF-4EA5-9DCF-C186E42938ED}" srcOrd="0" destOrd="0" parTransId="{3C51DC1F-7192-4135-BDC2-D1D23F5314D7}" sibTransId="{A615DCAE-DB64-43E6-A723-C1FC8F0DD731}"/>
    <dgm:cxn modelId="{FAAB817D-8C7F-4D0C-9079-CEF0548ED5AF}" type="presOf" srcId="{2DB201B4-8458-47CC-A32F-DCDCF72DD100}" destId="{35F4A5CF-9C5D-4695-858F-A6467F65D807}" srcOrd="0" destOrd="0" presId="urn:microsoft.com/office/officeart/2005/8/layout/hProcess4"/>
    <dgm:cxn modelId="{64512A82-F4D5-473D-A078-065B6E505F3C}" type="presOf" srcId="{B85B7143-B7AF-4580-8872-609166F52E15}" destId="{17754146-AF06-4D16-9349-6FFB531DC94C}" srcOrd="0" destOrd="0" presId="urn:microsoft.com/office/officeart/2005/8/layout/hProcess4"/>
    <dgm:cxn modelId="{B6E59182-775B-424A-BC3E-C5BEF17443C6}" type="presOf" srcId="{2DB201B4-8458-47CC-A32F-DCDCF72DD100}" destId="{669625A2-90BA-4D25-9836-257D04E36276}" srcOrd="1" destOrd="0" presId="urn:microsoft.com/office/officeart/2005/8/layout/hProcess4"/>
    <dgm:cxn modelId="{F2B5E882-FF43-4784-96F3-F9C5B6A4F3A1}" type="presOf" srcId="{517AF951-1561-464E-BEAB-018688D796A6}" destId="{27FC54C1-6DD5-44C5-8EF2-9FA3346CA358}" srcOrd="0" destOrd="0" presId="urn:microsoft.com/office/officeart/2005/8/layout/hProcess4"/>
    <dgm:cxn modelId="{5A768B8F-CCEC-4D77-AF47-7E2572E245C6}" srcId="{B240EAB5-7AFA-4F49-9B96-00C0EEE3328A}" destId="{2DB201B4-8458-47CC-A32F-DCDCF72DD100}" srcOrd="0" destOrd="0" parTransId="{AC12874C-940A-4BC3-8BCB-9D559E678E33}" sibTransId="{2EB63E91-4A05-49F1-B6B6-F301485C20DF}"/>
    <dgm:cxn modelId="{90B7D191-55F5-4CFB-BF6C-A605265C6019}" srcId="{B976DF23-D741-44E4-B9EC-87B83F4B6279}" destId="{6D0093D9-A0CC-4E53-BC57-48681988B3AF}" srcOrd="0" destOrd="0" parTransId="{2C2A1927-9FE4-45EA-9949-316DF4EB39BA}" sibTransId="{B85B7143-B7AF-4580-8872-609166F52E15}"/>
    <dgm:cxn modelId="{FA022F98-BE72-4871-90D3-7E58502AE222}" type="presOf" srcId="{1FBCC845-B4F6-4C86-B8A3-A123564D2E23}" destId="{D7BDB440-D696-4E45-AFBA-2FD69FA02CD6}" srcOrd="0" destOrd="1" presId="urn:microsoft.com/office/officeart/2005/8/layout/hProcess4"/>
    <dgm:cxn modelId="{01584499-6E34-4418-833D-7E812BF8FDDF}" type="presOf" srcId="{7685FDBB-2D05-47E8-B437-DFE1C7FF6021}" destId="{C025440B-8206-4B51-B667-9707A66EB9B9}" srcOrd="0" destOrd="0" presId="urn:microsoft.com/office/officeart/2005/8/layout/hProcess4"/>
    <dgm:cxn modelId="{86C674A1-1692-4786-A42C-8660C4F3A45C}" type="presOf" srcId="{839F79BF-92E8-4E38-BC33-26D0EBCCEF3B}" destId="{1163BE04-B014-4E58-BDAB-87C2E019FBE0}" srcOrd="0" destOrd="0" presId="urn:microsoft.com/office/officeart/2005/8/layout/hProcess4"/>
    <dgm:cxn modelId="{5B9D13A9-1301-40DC-BCEE-435B3B19F0AA}" type="presOf" srcId="{6CEB326C-42BF-4BD8-A314-16B4A704B1DB}" destId="{45D52E94-8AF5-4650-8FF9-670DDCD1D2A8}" srcOrd="1" destOrd="1" presId="urn:microsoft.com/office/officeart/2005/8/layout/hProcess4"/>
    <dgm:cxn modelId="{2F3AB5AB-ABA9-4AA5-AA19-2CCDD69B5675}" srcId="{4C8CB2CD-D4BA-47E0-93E2-20E32BB60B65}" destId="{BEA75505-722C-4487-B8A6-F759CD8B0062}" srcOrd="1" destOrd="0" parTransId="{5E1C5B07-CF89-42DA-958E-1E5898E61B06}" sibTransId="{B9D568D1-07AC-48A1-86A0-14489EC442B6}"/>
    <dgm:cxn modelId="{377C7EB1-053B-4596-BC50-2EE769AD3E3C}" type="presOf" srcId="{249B02E0-FA1F-4C86-852D-138ABE86E74A}" destId="{08BD6A46-7A6E-49F4-A241-6826FC01C604}" srcOrd="0" destOrd="0" presId="urn:microsoft.com/office/officeart/2005/8/layout/hProcess4"/>
    <dgm:cxn modelId="{C14492B3-762F-4919-9984-18B979EA268C}" srcId="{E4C4EFB1-0EEA-4252-BD7F-53912BC05359}" destId="{979B815E-D937-4201-99FE-0A1769530933}" srcOrd="1" destOrd="0" parTransId="{359E5399-C62B-480D-A9CF-38FA2A349360}" sibTransId="{29A1E0D0-4595-40BE-AD2B-E6F5B3694CA4}"/>
    <dgm:cxn modelId="{1292EBB5-C7EB-4A7E-8768-3C0D9CB601E9}" srcId="{7B77DB20-973E-41C8-992E-CC40D809DF6F}" destId="{6CEB326C-42BF-4BD8-A314-16B4A704B1DB}" srcOrd="1" destOrd="0" parTransId="{89E52ACB-BC20-45CA-A47C-BF9329D72A1E}" sibTransId="{A056295E-FF79-4B21-BD4A-BB8D03850F6A}"/>
    <dgm:cxn modelId="{3C21FEC1-CFFE-4DC2-86EA-30E11B88FA88}" type="presOf" srcId="{7B77DB20-973E-41C8-992E-CC40D809DF6F}" destId="{318FCBAE-7785-49F5-98BC-FEDF1C067F99}" srcOrd="0" destOrd="0" presId="urn:microsoft.com/office/officeart/2005/8/layout/hProcess4"/>
    <dgm:cxn modelId="{3A9766C2-0F84-4694-B731-F1FAFDB516DC}" type="presOf" srcId="{6D0093D9-A0CC-4E53-BC57-48681988B3AF}" destId="{7963AD81-B547-4C34-9E0A-A1B8F41E37FB}" srcOrd="0" destOrd="0" presId="urn:microsoft.com/office/officeart/2005/8/layout/hProcess4"/>
    <dgm:cxn modelId="{DCE47FCB-2930-4E69-BF7A-C992DC7CBC24}" type="presOf" srcId="{6CEB326C-42BF-4BD8-A314-16B4A704B1DB}" destId="{DAEFD8BD-F3F7-45B4-B8B4-BB1C23268F83}" srcOrd="0" destOrd="1" presId="urn:microsoft.com/office/officeart/2005/8/layout/hProcess4"/>
    <dgm:cxn modelId="{7771B5CB-BE23-4DF3-A70E-0467F7567A4F}" type="presOf" srcId="{1FBCC845-B4F6-4C86-B8A3-A123564D2E23}" destId="{47BA5877-7D22-4E04-97A3-832BCB906C44}" srcOrd="1" destOrd="1" presId="urn:microsoft.com/office/officeart/2005/8/layout/hProcess4"/>
    <dgm:cxn modelId="{4004DFCD-1855-48DB-A9A6-3E4A26626FF7}" type="presOf" srcId="{70911230-C3E8-42F2-8733-9A6952129F91}" destId="{DAEFD8BD-F3F7-45B4-B8B4-BB1C23268F83}" srcOrd="0" destOrd="0" presId="urn:microsoft.com/office/officeart/2005/8/layout/hProcess4"/>
    <dgm:cxn modelId="{D9DB0DD7-A245-4753-87CA-638F11D73E65}" srcId="{517AF951-1561-464E-BEAB-018688D796A6}" destId="{BF4D7A72-40FC-4FCE-8D14-D7D0213F6CE2}" srcOrd="1" destOrd="0" parTransId="{F9BF2DB7-E98C-475D-A24A-D36889DEFABD}" sibTransId="{4306AD4D-29A0-45D2-8D8E-FE3C23496435}"/>
    <dgm:cxn modelId="{3A5D6BE4-F3D3-44EB-9C9E-52323FC5D0C7}" type="presOf" srcId="{4C8CB2CD-D4BA-47E0-93E2-20E32BB60B65}" destId="{539564B1-0888-471F-B60D-9E441F128401}" srcOrd="0" destOrd="0" presId="urn:microsoft.com/office/officeart/2005/8/layout/hProcess4"/>
    <dgm:cxn modelId="{6D6D07E5-969F-4F54-A2E6-37114AE82B19}" type="presOf" srcId="{48326C20-51C9-47B3-9455-8B1F14A2F78D}" destId="{6FBE2D95-8CD0-4FF6-9345-37EB821A6AA3}" srcOrd="1" destOrd="0" presId="urn:microsoft.com/office/officeart/2005/8/layout/hProcess4"/>
    <dgm:cxn modelId="{EEA1CCF0-2328-4290-9914-C19510D766A7}" type="presOf" srcId="{E4C4EFB1-0EEA-4252-BD7F-53912BC05359}" destId="{A41417E5-5495-4B06-923C-34AAF82A4EA6}" srcOrd="0" destOrd="0" presId="urn:microsoft.com/office/officeart/2005/8/layout/hProcess4"/>
    <dgm:cxn modelId="{FBF8D7F6-FA34-47B3-A258-886121EF06D8}" srcId="{B976DF23-D741-44E4-B9EC-87B83F4B6279}" destId="{4C8CB2CD-D4BA-47E0-93E2-20E32BB60B65}" srcOrd="2" destOrd="0" parTransId="{481C1A6E-E2DB-461D-8692-8B3954DE0D4A}" sibTransId="{5CA81B33-E17E-4229-8836-E3CED9C3193E}"/>
    <dgm:cxn modelId="{76ECF2B4-A8D2-49A0-BDC6-2B46FE7520E0}" type="presParOf" srcId="{F3878020-3548-4070-AAD9-DD6824527FC4}" destId="{A9D12D22-6F48-4457-9322-0EB90F3F502F}" srcOrd="0" destOrd="0" presId="urn:microsoft.com/office/officeart/2005/8/layout/hProcess4"/>
    <dgm:cxn modelId="{97C323DB-D6FC-4E56-8729-B42E0C4543E2}" type="presParOf" srcId="{F3878020-3548-4070-AAD9-DD6824527FC4}" destId="{852CBD61-FA88-4D2B-A5F5-8781E83B1CE9}" srcOrd="1" destOrd="0" presId="urn:microsoft.com/office/officeart/2005/8/layout/hProcess4"/>
    <dgm:cxn modelId="{A412AA0B-9CB4-44B0-876E-C45C9A1D4AC5}" type="presParOf" srcId="{F3878020-3548-4070-AAD9-DD6824527FC4}" destId="{CD042D77-CE06-4D8B-AF8F-B067EEE412F6}" srcOrd="2" destOrd="0" presId="urn:microsoft.com/office/officeart/2005/8/layout/hProcess4"/>
    <dgm:cxn modelId="{CDA1ADEE-EFD5-4061-A0F6-F7CC1A32AC46}" type="presParOf" srcId="{CD042D77-CE06-4D8B-AF8F-B067EEE412F6}" destId="{AB462FEE-2124-418D-B927-98372E92FE63}" srcOrd="0" destOrd="0" presId="urn:microsoft.com/office/officeart/2005/8/layout/hProcess4"/>
    <dgm:cxn modelId="{32EC1D17-8466-4863-A557-B0D3A75F7354}" type="presParOf" srcId="{AB462FEE-2124-418D-B927-98372E92FE63}" destId="{3B943F3B-A936-4420-86A8-6A1C1E63CEBE}" srcOrd="0" destOrd="0" presId="urn:microsoft.com/office/officeart/2005/8/layout/hProcess4"/>
    <dgm:cxn modelId="{58041BD9-FAA8-43F9-8BEA-90DB1C662F9F}" type="presParOf" srcId="{AB462FEE-2124-418D-B927-98372E92FE63}" destId="{D7BDB440-D696-4E45-AFBA-2FD69FA02CD6}" srcOrd="1" destOrd="0" presId="urn:microsoft.com/office/officeart/2005/8/layout/hProcess4"/>
    <dgm:cxn modelId="{756BBF18-DEF4-41A6-9532-558FC48E2167}" type="presParOf" srcId="{AB462FEE-2124-418D-B927-98372E92FE63}" destId="{47BA5877-7D22-4E04-97A3-832BCB906C44}" srcOrd="2" destOrd="0" presId="urn:microsoft.com/office/officeart/2005/8/layout/hProcess4"/>
    <dgm:cxn modelId="{38F3D451-3863-40BC-B787-471546B4332F}" type="presParOf" srcId="{AB462FEE-2124-418D-B927-98372E92FE63}" destId="{7963AD81-B547-4C34-9E0A-A1B8F41E37FB}" srcOrd="3" destOrd="0" presId="urn:microsoft.com/office/officeart/2005/8/layout/hProcess4"/>
    <dgm:cxn modelId="{435CF701-A223-4D14-AE73-6182777E3CD8}" type="presParOf" srcId="{AB462FEE-2124-418D-B927-98372E92FE63}" destId="{D7E91CB5-D39E-41D6-8A01-CA9AB8E7AA99}" srcOrd="4" destOrd="0" presId="urn:microsoft.com/office/officeart/2005/8/layout/hProcess4"/>
    <dgm:cxn modelId="{20271245-0049-4E8D-AC1D-83122B5B437D}" type="presParOf" srcId="{CD042D77-CE06-4D8B-AF8F-B067EEE412F6}" destId="{17754146-AF06-4D16-9349-6FFB531DC94C}" srcOrd="1" destOrd="0" presId="urn:microsoft.com/office/officeart/2005/8/layout/hProcess4"/>
    <dgm:cxn modelId="{8E1EB0C9-8ECE-420C-BC8F-D8094109ED5D}" type="presParOf" srcId="{CD042D77-CE06-4D8B-AF8F-B067EEE412F6}" destId="{05BAC42D-CF0A-4AEA-AADB-CFE823D24D23}" srcOrd="2" destOrd="0" presId="urn:microsoft.com/office/officeart/2005/8/layout/hProcess4"/>
    <dgm:cxn modelId="{42E00F97-0EF2-48CF-B327-CAA3E0FE34CF}" type="presParOf" srcId="{05BAC42D-CF0A-4AEA-AADB-CFE823D24D23}" destId="{EAC41455-9D42-4185-A799-342A5651F7CD}" srcOrd="0" destOrd="0" presId="urn:microsoft.com/office/officeart/2005/8/layout/hProcess4"/>
    <dgm:cxn modelId="{5BFF64EC-6DB8-4211-9E5D-15796D099E9B}" type="presParOf" srcId="{05BAC42D-CF0A-4AEA-AADB-CFE823D24D23}" destId="{DAEFD8BD-F3F7-45B4-B8B4-BB1C23268F83}" srcOrd="1" destOrd="0" presId="urn:microsoft.com/office/officeart/2005/8/layout/hProcess4"/>
    <dgm:cxn modelId="{81091F01-FA25-44B5-8E4A-EBFDA96C3B8B}" type="presParOf" srcId="{05BAC42D-CF0A-4AEA-AADB-CFE823D24D23}" destId="{45D52E94-8AF5-4650-8FF9-670DDCD1D2A8}" srcOrd="2" destOrd="0" presId="urn:microsoft.com/office/officeart/2005/8/layout/hProcess4"/>
    <dgm:cxn modelId="{B1481E82-31F6-4C86-84A5-83D551CD53ED}" type="presParOf" srcId="{05BAC42D-CF0A-4AEA-AADB-CFE823D24D23}" destId="{318FCBAE-7785-49F5-98BC-FEDF1C067F99}" srcOrd="3" destOrd="0" presId="urn:microsoft.com/office/officeart/2005/8/layout/hProcess4"/>
    <dgm:cxn modelId="{EE601A84-97E8-4152-87D8-F59DAE8D1D02}" type="presParOf" srcId="{05BAC42D-CF0A-4AEA-AADB-CFE823D24D23}" destId="{92C60A3B-99B8-4C61-A22F-0472152B1FCE}" srcOrd="4" destOrd="0" presId="urn:microsoft.com/office/officeart/2005/8/layout/hProcess4"/>
    <dgm:cxn modelId="{0C00AE3A-5958-4240-8242-9A79D4EF160E}" type="presParOf" srcId="{CD042D77-CE06-4D8B-AF8F-B067EEE412F6}" destId="{08BD6A46-7A6E-49F4-A241-6826FC01C604}" srcOrd="3" destOrd="0" presId="urn:microsoft.com/office/officeart/2005/8/layout/hProcess4"/>
    <dgm:cxn modelId="{7430DE10-3ED5-43AB-A40E-BEE38802A0CA}" type="presParOf" srcId="{CD042D77-CE06-4D8B-AF8F-B067EEE412F6}" destId="{65D57562-3828-4DA7-981B-D8232CDBD29C}" srcOrd="4" destOrd="0" presId="urn:microsoft.com/office/officeart/2005/8/layout/hProcess4"/>
    <dgm:cxn modelId="{7884DACD-3C82-43DD-B55D-075A916B3BB7}" type="presParOf" srcId="{65D57562-3828-4DA7-981B-D8232CDBD29C}" destId="{6A46025F-9787-4D5E-8FB3-7B51F682AF24}" srcOrd="0" destOrd="0" presId="urn:microsoft.com/office/officeart/2005/8/layout/hProcess4"/>
    <dgm:cxn modelId="{E3B58245-D8E7-4D5A-BA7A-AF73DFFC90A8}" type="presParOf" srcId="{65D57562-3828-4DA7-981B-D8232CDBD29C}" destId="{1163BE04-B014-4E58-BDAB-87C2E019FBE0}" srcOrd="1" destOrd="0" presId="urn:microsoft.com/office/officeart/2005/8/layout/hProcess4"/>
    <dgm:cxn modelId="{C3E6303B-6198-4803-80AB-445EEBEBDF1A}" type="presParOf" srcId="{65D57562-3828-4DA7-981B-D8232CDBD29C}" destId="{D92A368E-8A43-40BC-BACF-94FA215D37F4}" srcOrd="2" destOrd="0" presId="urn:microsoft.com/office/officeart/2005/8/layout/hProcess4"/>
    <dgm:cxn modelId="{AC07376D-1BDE-4B25-B61F-6812D981D9CA}" type="presParOf" srcId="{65D57562-3828-4DA7-981B-D8232CDBD29C}" destId="{539564B1-0888-471F-B60D-9E441F128401}" srcOrd="3" destOrd="0" presId="urn:microsoft.com/office/officeart/2005/8/layout/hProcess4"/>
    <dgm:cxn modelId="{E97E0680-BC5F-405E-8B1C-2BD332F06ABA}" type="presParOf" srcId="{65D57562-3828-4DA7-981B-D8232CDBD29C}" destId="{FF558B1F-7C69-48AA-B01F-4C3051DB0994}" srcOrd="4" destOrd="0" presId="urn:microsoft.com/office/officeart/2005/8/layout/hProcess4"/>
    <dgm:cxn modelId="{A2082EF9-6F9F-4E90-AF0B-E8D91A41B2D5}" type="presParOf" srcId="{CD042D77-CE06-4D8B-AF8F-B067EEE412F6}" destId="{1D57DD80-F050-4450-B70F-373AD693F163}" srcOrd="5" destOrd="0" presId="urn:microsoft.com/office/officeart/2005/8/layout/hProcess4"/>
    <dgm:cxn modelId="{864A1D0D-5907-4294-AD94-01103DFB9DA9}" type="presParOf" srcId="{CD042D77-CE06-4D8B-AF8F-B067EEE412F6}" destId="{DB87B261-001B-4FA7-87EE-B5A5FFE3BF59}" srcOrd="6" destOrd="0" presId="urn:microsoft.com/office/officeart/2005/8/layout/hProcess4"/>
    <dgm:cxn modelId="{E5E35FFF-7B32-4CB5-B2F9-5CF046FFB3AE}" type="presParOf" srcId="{DB87B261-001B-4FA7-87EE-B5A5FFE3BF59}" destId="{50D07850-C0C6-4634-8C85-2F4B90CDD5E5}" srcOrd="0" destOrd="0" presId="urn:microsoft.com/office/officeart/2005/8/layout/hProcess4"/>
    <dgm:cxn modelId="{125E2827-1FDC-47C2-B685-6EF2865BA8D4}" type="presParOf" srcId="{DB87B261-001B-4FA7-87EE-B5A5FFE3BF59}" destId="{35F4A5CF-9C5D-4695-858F-A6467F65D807}" srcOrd="1" destOrd="0" presId="urn:microsoft.com/office/officeart/2005/8/layout/hProcess4"/>
    <dgm:cxn modelId="{0FCACFFD-8D28-43AD-B8BB-3C0E76D23A65}" type="presParOf" srcId="{DB87B261-001B-4FA7-87EE-B5A5FFE3BF59}" destId="{669625A2-90BA-4D25-9836-257D04E36276}" srcOrd="2" destOrd="0" presId="urn:microsoft.com/office/officeart/2005/8/layout/hProcess4"/>
    <dgm:cxn modelId="{C051F263-0626-450B-B863-700DA21FE912}" type="presParOf" srcId="{DB87B261-001B-4FA7-87EE-B5A5FFE3BF59}" destId="{A620F666-D581-4E1A-BBE7-7CB10D6212EC}" srcOrd="3" destOrd="0" presId="urn:microsoft.com/office/officeart/2005/8/layout/hProcess4"/>
    <dgm:cxn modelId="{7BCC2AEA-B631-49AF-A7D0-69C90C43C4AE}" type="presParOf" srcId="{DB87B261-001B-4FA7-87EE-B5A5FFE3BF59}" destId="{8B2ED21A-B8C2-49CE-BCCF-B3D16C11EBC3}" srcOrd="4" destOrd="0" presId="urn:microsoft.com/office/officeart/2005/8/layout/hProcess4"/>
    <dgm:cxn modelId="{6CFEAEEE-BCC5-4462-B719-32259887E50C}" type="presParOf" srcId="{CD042D77-CE06-4D8B-AF8F-B067EEE412F6}" destId="{C025440B-8206-4B51-B667-9707A66EB9B9}" srcOrd="7" destOrd="0" presId="urn:microsoft.com/office/officeart/2005/8/layout/hProcess4"/>
    <dgm:cxn modelId="{FE8FDFE8-151F-4AC9-BEAC-8996FFE2C7A8}" type="presParOf" srcId="{CD042D77-CE06-4D8B-AF8F-B067EEE412F6}" destId="{2E83BCDE-6829-4D5E-A0B5-1967F7DC723E}" srcOrd="8" destOrd="0" presId="urn:microsoft.com/office/officeart/2005/8/layout/hProcess4"/>
    <dgm:cxn modelId="{420632BD-90EA-499A-99FC-4F428D8EC06B}" type="presParOf" srcId="{2E83BCDE-6829-4D5E-A0B5-1967F7DC723E}" destId="{BA968F56-11C0-4A4B-98E0-0C0B96C8C755}" srcOrd="0" destOrd="0" presId="urn:microsoft.com/office/officeart/2005/8/layout/hProcess4"/>
    <dgm:cxn modelId="{78F7BE9E-3F78-4AB9-AF06-135DEE7509E0}" type="presParOf" srcId="{2E83BCDE-6829-4D5E-A0B5-1967F7DC723E}" destId="{BB3FB6C2-5FEF-493F-97C0-FFCF32AD0BF2}" srcOrd="1" destOrd="0" presId="urn:microsoft.com/office/officeart/2005/8/layout/hProcess4"/>
    <dgm:cxn modelId="{FECCB61D-F8AF-4A2D-AAD6-8001923D05C5}" type="presParOf" srcId="{2E83BCDE-6829-4D5E-A0B5-1967F7DC723E}" destId="{6FBE2D95-8CD0-4FF6-9345-37EB821A6AA3}" srcOrd="2" destOrd="0" presId="urn:microsoft.com/office/officeart/2005/8/layout/hProcess4"/>
    <dgm:cxn modelId="{5EAECDA5-99E7-44BD-9202-1D82F84942D3}" type="presParOf" srcId="{2E83BCDE-6829-4D5E-A0B5-1967F7DC723E}" destId="{A41417E5-5495-4B06-923C-34AAF82A4EA6}" srcOrd="3" destOrd="0" presId="urn:microsoft.com/office/officeart/2005/8/layout/hProcess4"/>
    <dgm:cxn modelId="{D540EADA-AE7C-4285-852E-5B074C0E5BAE}" type="presParOf" srcId="{2E83BCDE-6829-4D5E-A0B5-1967F7DC723E}" destId="{EFFEC9D5-59B2-4950-9C51-7085FC47C4E2}" srcOrd="4" destOrd="0" presId="urn:microsoft.com/office/officeart/2005/8/layout/hProcess4"/>
    <dgm:cxn modelId="{D93A8D1F-28C3-4D47-B427-B1689AC6BEB4}" type="presParOf" srcId="{CD042D77-CE06-4D8B-AF8F-B067EEE412F6}" destId="{86BFBE2E-E0BB-409A-8FE2-0EAF4EE8F2F5}" srcOrd="9" destOrd="0" presId="urn:microsoft.com/office/officeart/2005/8/layout/hProcess4"/>
    <dgm:cxn modelId="{7B60117E-FF56-428A-B983-70A27C50939D}" type="presParOf" srcId="{CD042D77-CE06-4D8B-AF8F-B067EEE412F6}" destId="{AF4F424B-7B52-4BF0-B58C-C5C121E6C2B0}" srcOrd="10" destOrd="0" presId="urn:microsoft.com/office/officeart/2005/8/layout/hProcess4"/>
    <dgm:cxn modelId="{5B0D5EFB-983C-4987-8F25-8ABC0962F0D3}" type="presParOf" srcId="{AF4F424B-7B52-4BF0-B58C-C5C121E6C2B0}" destId="{500BC157-AC46-432A-A4A1-6022BFF454D5}" srcOrd="0" destOrd="0" presId="urn:microsoft.com/office/officeart/2005/8/layout/hProcess4"/>
    <dgm:cxn modelId="{5B635414-7115-497C-91F1-A8AD04F1CCC3}" type="presParOf" srcId="{AF4F424B-7B52-4BF0-B58C-C5C121E6C2B0}" destId="{2F396BD7-337E-40CF-B58E-4C737CD9AB60}" srcOrd="1" destOrd="0" presId="urn:microsoft.com/office/officeart/2005/8/layout/hProcess4"/>
    <dgm:cxn modelId="{000DB90C-E811-4AD4-B41E-D45046CEDDFD}" type="presParOf" srcId="{AF4F424B-7B52-4BF0-B58C-C5C121E6C2B0}" destId="{1879C4A4-031F-40CF-80A0-1D26A4075668}" srcOrd="2" destOrd="0" presId="urn:microsoft.com/office/officeart/2005/8/layout/hProcess4"/>
    <dgm:cxn modelId="{727927B5-FBAA-4FF9-9B60-A265B1958AAD}" type="presParOf" srcId="{AF4F424B-7B52-4BF0-B58C-C5C121E6C2B0}" destId="{27FC54C1-6DD5-44C5-8EF2-9FA3346CA358}" srcOrd="3" destOrd="0" presId="urn:microsoft.com/office/officeart/2005/8/layout/hProcess4"/>
    <dgm:cxn modelId="{299B8096-3182-446C-BB51-636C0F0CC99B}" type="presParOf" srcId="{AF4F424B-7B52-4BF0-B58C-C5C121E6C2B0}" destId="{CD99D089-8A80-41E8-A6A9-97F0B094F82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1">
            <a:schemeClr val="accent6"/>
          </a:lnRef>
          <a:fillRef idx="3">
            <a:schemeClr val="accent6"/>
          </a:fillRef>
          <a:effectRef idx="2">
            <a:schemeClr val="accent6"/>
          </a:effectRef>
          <a:fontRef idx="minor">
            <a:schemeClr val="lt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1">
            <a:schemeClr val="accent6"/>
          </a:lnRef>
          <a:fillRef idx="3">
            <a:schemeClr val="accent6"/>
          </a:fillRef>
          <a:effectRef idx="2">
            <a:schemeClr val="accent6"/>
          </a:effectRef>
          <a:fontRef idx="minor">
            <a:schemeClr val="lt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76DF23-D741-44E4-B9EC-87B83F4B627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0093D9-A0CC-4E53-BC57-48681988B3AF}">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3.1</a:t>
          </a:r>
        </a:p>
      </dgm:t>
    </dgm:pt>
    <dgm:pt modelId="{2C2A1927-9FE4-45EA-9949-316DF4EB39BA}" type="parTrans" cxnId="{90B7D191-55F5-4CFB-BF6C-A605265C6019}">
      <dgm:prSet/>
      <dgm:spPr/>
      <dgm:t>
        <a:bodyPr/>
        <a:lstStyle/>
        <a:p>
          <a:endParaRPr lang="en-US"/>
        </a:p>
      </dgm:t>
    </dgm:pt>
    <dgm:pt modelId="{B85B7143-B7AF-4580-8872-609166F52E15}" type="sibTrans" cxnId="{90B7D191-55F5-4CFB-BF6C-A605265C6019}">
      <dgm:prSet/>
      <dgm:spPr/>
      <dgm:t>
        <a:bodyPr/>
        <a:lstStyle/>
        <a:p>
          <a:endParaRPr lang="en-US"/>
        </a:p>
      </dgm:t>
    </dgm:pt>
    <dgm:pt modelId="{7B77DB20-973E-41C8-992E-CC40D809DF6F}">
      <dgm:prSet phldrT="[Tekst]">
        <dgm:style>
          <a:lnRef idx="1">
            <a:schemeClr val="accent2"/>
          </a:lnRef>
          <a:fillRef idx="3">
            <a:schemeClr val="accent2"/>
          </a:fillRef>
          <a:effectRef idx="2">
            <a:schemeClr val="accent2"/>
          </a:effectRef>
          <a:fontRef idx="minor">
            <a:schemeClr val="lt1"/>
          </a:fontRef>
        </dgm:style>
      </dgm:prSet>
      <dgm:spPr/>
      <dgm:t>
        <a:bodyPr/>
        <a:lstStyle/>
        <a:p>
          <a:r>
            <a:rPr lang="en-US" dirty="0"/>
            <a:t>3.3</a:t>
          </a:r>
        </a:p>
      </dgm:t>
    </dgm:pt>
    <dgm:pt modelId="{428CCD89-7ACA-4567-B3F0-767459BED654}" type="parTrans" cxnId="{9CDC6505-702B-4C8B-A33C-C82ED279D7B6}">
      <dgm:prSet/>
      <dgm:spPr/>
      <dgm:t>
        <a:bodyPr/>
        <a:lstStyle/>
        <a:p>
          <a:endParaRPr lang="en-US"/>
        </a:p>
      </dgm:t>
    </dgm:pt>
    <dgm:pt modelId="{249B02E0-FA1F-4C86-852D-138ABE86E74A}" type="sibTrans" cxnId="{9CDC6505-702B-4C8B-A33C-C82ED279D7B6}">
      <dgm:prSet/>
      <dgm:spPr/>
      <dgm:t>
        <a:bodyPr/>
        <a:lstStyle/>
        <a:p>
          <a:endParaRPr lang="en-US"/>
        </a:p>
      </dgm:t>
    </dgm:pt>
    <dgm:pt modelId="{4C8CB2CD-D4BA-47E0-93E2-20E32BB60B65}">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3.4 - 3.6</a:t>
          </a:r>
        </a:p>
      </dgm:t>
    </dgm:pt>
    <dgm:pt modelId="{481C1A6E-E2DB-461D-8692-8B3954DE0D4A}" type="parTrans" cxnId="{FBF8D7F6-FA34-47B3-A258-886121EF06D8}">
      <dgm:prSet/>
      <dgm:spPr/>
      <dgm:t>
        <a:bodyPr/>
        <a:lstStyle/>
        <a:p>
          <a:endParaRPr lang="en-US"/>
        </a:p>
      </dgm:t>
    </dgm:pt>
    <dgm:pt modelId="{5CA81B33-E17E-4229-8836-E3CED9C3193E}" type="sibTrans" cxnId="{FBF8D7F6-FA34-47B3-A258-886121EF06D8}">
      <dgm:prSet/>
      <dgm:spPr/>
      <dgm:t>
        <a:bodyPr/>
        <a:lstStyle/>
        <a:p>
          <a:endParaRPr lang="en-US"/>
        </a:p>
      </dgm:t>
    </dgm:pt>
    <dgm:pt modelId="{517AF951-1561-464E-BEAB-018688D796A6}">
      <dgm:prSet phldrT="[Tekst]">
        <dgm:style>
          <a:lnRef idx="2">
            <a:schemeClr val="accent1"/>
          </a:lnRef>
          <a:fillRef idx="1">
            <a:schemeClr val="lt1"/>
          </a:fillRef>
          <a:effectRef idx="0">
            <a:schemeClr val="accent1"/>
          </a:effectRef>
          <a:fontRef idx="minor">
            <a:schemeClr val="dk1"/>
          </a:fontRef>
        </dgm:style>
      </dgm:prSet>
      <dgm:spPr/>
      <dgm:t>
        <a:bodyPr/>
        <a:lstStyle/>
        <a:p>
          <a:r>
            <a:rPr lang="en-US" dirty="0"/>
            <a:t>3.7</a:t>
          </a:r>
        </a:p>
      </dgm:t>
    </dgm:pt>
    <dgm:pt modelId="{703FC242-3CA4-4F5A-A7B5-859AD93FFDD3}" type="parTrans" cxnId="{DE505916-7B27-44B7-A6B5-D616D0526AE6}">
      <dgm:prSet/>
      <dgm:spPr/>
      <dgm:t>
        <a:bodyPr/>
        <a:lstStyle/>
        <a:p>
          <a:endParaRPr lang="en-US"/>
        </a:p>
      </dgm:t>
    </dgm:pt>
    <dgm:pt modelId="{B8E29CEE-753C-49AD-937D-1EA97BC91D30}" type="sibTrans" cxnId="{DE505916-7B27-44B7-A6B5-D616D0526AE6}">
      <dgm:prSet/>
      <dgm:spPr/>
      <dgm:t>
        <a:bodyPr/>
        <a:lstStyle/>
        <a:p>
          <a:endParaRPr lang="en-US"/>
        </a:p>
      </dgm:t>
    </dgm:pt>
    <dgm:pt modelId="{5081063D-6B94-4673-9E96-89EF43586F51}" type="pres">
      <dgm:prSet presAssocID="{B976DF23-D741-44E4-B9EC-87B83F4B6279}" presName="Name0" presStyleCnt="0">
        <dgm:presLayoutVars>
          <dgm:dir/>
          <dgm:resizeHandles val="exact"/>
        </dgm:presLayoutVars>
      </dgm:prSet>
      <dgm:spPr/>
    </dgm:pt>
    <dgm:pt modelId="{807D4B0E-438B-4C46-B19A-A3A1DFB75EC6}" type="pres">
      <dgm:prSet presAssocID="{6D0093D9-A0CC-4E53-BC57-48681988B3AF}" presName="node" presStyleLbl="node1" presStyleIdx="0" presStyleCnt="4">
        <dgm:presLayoutVars>
          <dgm:bulletEnabled val="1"/>
        </dgm:presLayoutVars>
      </dgm:prSet>
      <dgm:spPr/>
    </dgm:pt>
    <dgm:pt modelId="{3862F833-8FB0-4984-9FBE-FB135C624BCE}" type="pres">
      <dgm:prSet presAssocID="{B85B7143-B7AF-4580-8872-609166F52E15}" presName="sibTrans" presStyleLbl="sibTrans2D1" presStyleIdx="0" presStyleCnt="3"/>
      <dgm:spPr/>
    </dgm:pt>
    <dgm:pt modelId="{CD75C2FD-C5B0-43C3-A2D8-2E219D02EFB0}" type="pres">
      <dgm:prSet presAssocID="{B85B7143-B7AF-4580-8872-609166F52E15}" presName="connectorText" presStyleLbl="sibTrans2D1" presStyleIdx="0" presStyleCnt="3"/>
      <dgm:spPr/>
    </dgm:pt>
    <dgm:pt modelId="{31795D8D-C25D-4B18-A8DF-E321C2D83F14}" type="pres">
      <dgm:prSet presAssocID="{7B77DB20-973E-41C8-992E-CC40D809DF6F}" presName="node" presStyleLbl="node1" presStyleIdx="1" presStyleCnt="4">
        <dgm:presLayoutVars>
          <dgm:bulletEnabled val="1"/>
        </dgm:presLayoutVars>
      </dgm:prSet>
      <dgm:spPr/>
    </dgm:pt>
    <dgm:pt modelId="{1FBD1E60-9D89-46D3-A526-8DE907B12294}" type="pres">
      <dgm:prSet presAssocID="{249B02E0-FA1F-4C86-852D-138ABE86E74A}" presName="sibTrans" presStyleLbl="sibTrans2D1" presStyleIdx="1" presStyleCnt="3"/>
      <dgm:spPr/>
    </dgm:pt>
    <dgm:pt modelId="{A4E2CD40-BA41-463B-A453-842D743F8BB9}" type="pres">
      <dgm:prSet presAssocID="{249B02E0-FA1F-4C86-852D-138ABE86E74A}" presName="connectorText" presStyleLbl="sibTrans2D1" presStyleIdx="1" presStyleCnt="3"/>
      <dgm:spPr/>
    </dgm:pt>
    <dgm:pt modelId="{2E86760B-B3F4-40B4-9469-F3F0CC73CD22}" type="pres">
      <dgm:prSet presAssocID="{4C8CB2CD-D4BA-47E0-93E2-20E32BB60B65}" presName="node" presStyleLbl="node1" presStyleIdx="2" presStyleCnt="4">
        <dgm:presLayoutVars>
          <dgm:bulletEnabled val="1"/>
        </dgm:presLayoutVars>
      </dgm:prSet>
      <dgm:spPr/>
    </dgm:pt>
    <dgm:pt modelId="{9316D9F7-2ED9-4CC2-A9F2-106EE5992EC5}" type="pres">
      <dgm:prSet presAssocID="{5CA81B33-E17E-4229-8836-E3CED9C3193E}" presName="sibTrans" presStyleLbl="sibTrans2D1" presStyleIdx="2" presStyleCnt="3"/>
      <dgm:spPr/>
    </dgm:pt>
    <dgm:pt modelId="{D629939B-4DB2-406D-9DA1-2F524503FA6D}" type="pres">
      <dgm:prSet presAssocID="{5CA81B33-E17E-4229-8836-E3CED9C3193E}" presName="connectorText" presStyleLbl="sibTrans2D1" presStyleIdx="2" presStyleCnt="3"/>
      <dgm:spPr/>
    </dgm:pt>
    <dgm:pt modelId="{ADC3AB9F-60FC-449D-94A8-9C68C1A117EC}" type="pres">
      <dgm:prSet presAssocID="{517AF951-1561-464E-BEAB-018688D796A6}" presName="node" presStyleLbl="node1" presStyleIdx="3" presStyleCnt="4">
        <dgm:presLayoutVars>
          <dgm:bulletEnabled val="1"/>
        </dgm:presLayoutVars>
      </dgm:prSet>
      <dgm:spPr/>
    </dgm:pt>
  </dgm:ptLst>
  <dgm:cxnLst>
    <dgm:cxn modelId="{2FEE3005-EB5A-4334-8DEE-53ACC6A1FF89}" type="presOf" srcId="{5CA81B33-E17E-4229-8836-E3CED9C3193E}" destId="{9316D9F7-2ED9-4CC2-A9F2-106EE5992EC5}" srcOrd="0" destOrd="0" presId="urn:microsoft.com/office/officeart/2005/8/layout/process1"/>
    <dgm:cxn modelId="{9CDC6505-702B-4C8B-A33C-C82ED279D7B6}" srcId="{B976DF23-D741-44E4-B9EC-87B83F4B6279}" destId="{7B77DB20-973E-41C8-992E-CC40D809DF6F}" srcOrd="1" destOrd="0" parTransId="{428CCD89-7ACA-4567-B3F0-767459BED654}" sibTransId="{249B02E0-FA1F-4C86-852D-138ABE86E74A}"/>
    <dgm:cxn modelId="{F18DA914-9EF2-4D1C-93AB-D1E598A7F312}" type="presOf" srcId="{249B02E0-FA1F-4C86-852D-138ABE86E74A}" destId="{A4E2CD40-BA41-463B-A453-842D743F8BB9}" srcOrd="1" destOrd="0" presId="urn:microsoft.com/office/officeart/2005/8/layout/process1"/>
    <dgm:cxn modelId="{DE505916-7B27-44B7-A6B5-D616D0526AE6}" srcId="{B976DF23-D741-44E4-B9EC-87B83F4B6279}" destId="{517AF951-1561-464E-BEAB-018688D796A6}" srcOrd="3" destOrd="0" parTransId="{703FC242-3CA4-4F5A-A7B5-859AD93FFDD3}" sibTransId="{B8E29CEE-753C-49AD-937D-1EA97BC91D30}"/>
    <dgm:cxn modelId="{4829A731-180E-469D-AF12-8E658886739A}" type="presOf" srcId="{249B02E0-FA1F-4C86-852D-138ABE86E74A}" destId="{1FBD1E60-9D89-46D3-A526-8DE907B12294}" srcOrd="0" destOrd="0" presId="urn:microsoft.com/office/officeart/2005/8/layout/process1"/>
    <dgm:cxn modelId="{F273C534-2C7F-476C-ACC2-FEA753FDCDC1}" type="presOf" srcId="{B85B7143-B7AF-4580-8872-609166F52E15}" destId="{CD75C2FD-C5B0-43C3-A2D8-2E219D02EFB0}" srcOrd="1" destOrd="0" presId="urn:microsoft.com/office/officeart/2005/8/layout/process1"/>
    <dgm:cxn modelId="{13CD976D-EB23-4B44-B911-539743789060}" type="presOf" srcId="{4C8CB2CD-D4BA-47E0-93E2-20E32BB60B65}" destId="{2E86760B-B3F4-40B4-9469-F3F0CC73CD22}" srcOrd="0" destOrd="0" presId="urn:microsoft.com/office/officeart/2005/8/layout/process1"/>
    <dgm:cxn modelId="{90B7D191-55F5-4CFB-BF6C-A605265C6019}" srcId="{B976DF23-D741-44E4-B9EC-87B83F4B6279}" destId="{6D0093D9-A0CC-4E53-BC57-48681988B3AF}" srcOrd="0" destOrd="0" parTransId="{2C2A1927-9FE4-45EA-9949-316DF4EB39BA}" sibTransId="{B85B7143-B7AF-4580-8872-609166F52E15}"/>
    <dgm:cxn modelId="{831E3695-B489-4B0B-833B-EE43F6EBE631}" type="presOf" srcId="{7B77DB20-973E-41C8-992E-CC40D809DF6F}" destId="{31795D8D-C25D-4B18-A8DF-E321C2D83F14}" srcOrd="0" destOrd="0" presId="urn:microsoft.com/office/officeart/2005/8/layout/process1"/>
    <dgm:cxn modelId="{E93751A2-0719-442F-A941-1C8C96296EBA}" type="presOf" srcId="{B85B7143-B7AF-4580-8872-609166F52E15}" destId="{3862F833-8FB0-4984-9FBE-FB135C624BCE}" srcOrd="0" destOrd="0" presId="urn:microsoft.com/office/officeart/2005/8/layout/process1"/>
    <dgm:cxn modelId="{0D8DCBA7-64EF-409C-BCE1-E6E84C11FE2C}" type="presOf" srcId="{517AF951-1561-464E-BEAB-018688D796A6}" destId="{ADC3AB9F-60FC-449D-94A8-9C68C1A117EC}" srcOrd="0" destOrd="0" presId="urn:microsoft.com/office/officeart/2005/8/layout/process1"/>
    <dgm:cxn modelId="{014171A8-0F2B-4BC7-A683-2915A400A012}" type="presOf" srcId="{6D0093D9-A0CC-4E53-BC57-48681988B3AF}" destId="{807D4B0E-438B-4C46-B19A-A3A1DFB75EC6}" srcOrd="0" destOrd="0" presId="urn:microsoft.com/office/officeart/2005/8/layout/process1"/>
    <dgm:cxn modelId="{EDA4B6D6-BBE0-4F6E-B725-06BCE2135CCB}" type="presOf" srcId="{5CA81B33-E17E-4229-8836-E3CED9C3193E}" destId="{D629939B-4DB2-406D-9DA1-2F524503FA6D}" srcOrd="1" destOrd="0" presId="urn:microsoft.com/office/officeart/2005/8/layout/process1"/>
    <dgm:cxn modelId="{73E3A3DA-22F3-4418-861D-35546E5E1DEB}" type="presOf" srcId="{B976DF23-D741-44E4-B9EC-87B83F4B6279}" destId="{5081063D-6B94-4673-9E96-89EF43586F51}" srcOrd="0" destOrd="0" presId="urn:microsoft.com/office/officeart/2005/8/layout/process1"/>
    <dgm:cxn modelId="{FBF8D7F6-FA34-47B3-A258-886121EF06D8}" srcId="{B976DF23-D741-44E4-B9EC-87B83F4B6279}" destId="{4C8CB2CD-D4BA-47E0-93E2-20E32BB60B65}" srcOrd="2" destOrd="0" parTransId="{481C1A6E-E2DB-461D-8692-8B3954DE0D4A}" sibTransId="{5CA81B33-E17E-4229-8836-E3CED9C3193E}"/>
    <dgm:cxn modelId="{6A660640-26DA-4160-A18A-5C72AA3ECEAB}" type="presParOf" srcId="{5081063D-6B94-4673-9E96-89EF43586F51}" destId="{807D4B0E-438B-4C46-B19A-A3A1DFB75EC6}" srcOrd="0" destOrd="0" presId="urn:microsoft.com/office/officeart/2005/8/layout/process1"/>
    <dgm:cxn modelId="{3075530A-ECA0-461D-A1C7-EC74D3041ECB}" type="presParOf" srcId="{5081063D-6B94-4673-9E96-89EF43586F51}" destId="{3862F833-8FB0-4984-9FBE-FB135C624BCE}" srcOrd="1" destOrd="0" presId="urn:microsoft.com/office/officeart/2005/8/layout/process1"/>
    <dgm:cxn modelId="{FACD215C-9AA7-4DF9-86B5-3A2E1F5C29BC}" type="presParOf" srcId="{3862F833-8FB0-4984-9FBE-FB135C624BCE}" destId="{CD75C2FD-C5B0-43C3-A2D8-2E219D02EFB0}" srcOrd="0" destOrd="0" presId="urn:microsoft.com/office/officeart/2005/8/layout/process1"/>
    <dgm:cxn modelId="{AA408449-93A6-453F-81D8-C271E3EC7235}" type="presParOf" srcId="{5081063D-6B94-4673-9E96-89EF43586F51}" destId="{31795D8D-C25D-4B18-A8DF-E321C2D83F14}" srcOrd="2" destOrd="0" presId="urn:microsoft.com/office/officeart/2005/8/layout/process1"/>
    <dgm:cxn modelId="{FD582E02-18CC-4061-A8FD-9CD59A752E94}" type="presParOf" srcId="{5081063D-6B94-4673-9E96-89EF43586F51}" destId="{1FBD1E60-9D89-46D3-A526-8DE907B12294}" srcOrd="3" destOrd="0" presId="urn:microsoft.com/office/officeart/2005/8/layout/process1"/>
    <dgm:cxn modelId="{EF0BA128-6FCF-46AD-ACF1-10D5C4266909}" type="presParOf" srcId="{1FBD1E60-9D89-46D3-A526-8DE907B12294}" destId="{A4E2CD40-BA41-463B-A453-842D743F8BB9}" srcOrd="0" destOrd="0" presId="urn:microsoft.com/office/officeart/2005/8/layout/process1"/>
    <dgm:cxn modelId="{826E7E04-0C48-4EC3-84BC-EB0AE5411D53}" type="presParOf" srcId="{5081063D-6B94-4673-9E96-89EF43586F51}" destId="{2E86760B-B3F4-40B4-9469-F3F0CC73CD22}" srcOrd="4" destOrd="0" presId="urn:microsoft.com/office/officeart/2005/8/layout/process1"/>
    <dgm:cxn modelId="{A4B43534-46F6-4908-B392-360ABCD9BC3B}" type="presParOf" srcId="{5081063D-6B94-4673-9E96-89EF43586F51}" destId="{9316D9F7-2ED9-4CC2-A9F2-106EE5992EC5}" srcOrd="5" destOrd="0" presId="urn:microsoft.com/office/officeart/2005/8/layout/process1"/>
    <dgm:cxn modelId="{66F3C68B-1921-4835-8329-33B5692F3161}" type="presParOf" srcId="{9316D9F7-2ED9-4CC2-A9F2-106EE5992EC5}" destId="{D629939B-4DB2-406D-9DA1-2F524503FA6D}" srcOrd="0" destOrd="0" presId="urn:microsoft.com/office/officeart/2005/8/layout/process1"/>
    <dgm:cxn modelId="{E226E37D-E753-437C-8F0A-B24FBC8F3AC4}" type="presParOf" srcId="{5081063D-6B94-4673-9E96-89EF43586F51}" destId="{ADC3AB9F-60FC-449D-94A8-9C68C1A117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31AD7-EA23-4B83-A5FD-B25B571F6D1C}">
      <dsp:nvSpPr>
        <dsp:cNvPr id="0" name=""/>
        <dsp:cNvSpPr/>
      </dsp:nvSpPr>
      <dsp:spPr>
        <a:xfrm>
          <a:off x="537706" y="952"/>
          <a:ext cx="2257351" cy="1354410"/>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3.1</a:t>
          </a:r>
        </a:p>
        <a:p>
          <a:pPr marL="228600" lvl="1" indent="-228600" algn="l" defTabSz="889000">
            <a:lnSpc>
              <a:spcPct val="90000"/>
            </a:lnSpc>
            <a:spcBef>
              <a:spcPct val="0"/>
            </a:spcBef>
            <a:spcAft>
              <a:spcPct val="15000"/>
            </a:spcAft>
            <a:buChar char="•"/>
          </a:pPr>
          <a:r>
            <a:rPr lang="en-US" sz="2000" kern="1200" dirty="0"/>
            <a:t>Minor</a:t>
          </a:r>
          <a:endParaRPr lang="en-US" sz="2400" kern="1200" dirty="0"/>
        </a:p>
      </dsp:txBody>
      <dsp:txXfrm>
        <a:off x="577375" y="40621"/>
        <a:ext cx="2178013" cy="1275072"/>
      </dsp:txXfrm>
    </dsp:sp>
    <dsp:sp modelId="{12F3574D-D17F-4063-B492-2A8E748D63F8}">
      <dsp:nvSpPr>
        <dsp:cNvPr id="0" name=""/>
        <dsp:cNvSpPr/>
      </dsp:nvSpPr>
      <dsp:spPr>
        <a:xfrm>
          <a:off x="2993704" y="398246"/>
          <a:ext cx="478558" cy="559823"/>
        </a:xfrm>
        <a:prstGeom prst="rightArrow">
          <a:avLst>
            <a:gd name="adj1" fmla="val 60000"/>
            <a:gd name="adj2" fmla="val 5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993704" y="510211"/>
        <a:ext cx="334991" cy="335893"/>
      </dsp:txXfrm>
    </dsp:sp>
    <dsp:sp modelId="{E8CF933D-BF99-4446-971F-B44F5592D5B6}">
      <dsp:nvSpPr>
        <dsp:cNvPr id="0" name=""/>
        <dsp:cNvSpPr/>
      </dsp:nvSpPr>
      <dsp:spPr>
        <a:xfrm>
          <a:off x="3697998" y="952"/>
          <a:ext cx="2257351" cy="1354410"/>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3.3</a:t>
          </a:r>
        </a:p>
        <a:p>
          <a:pPr marL="228600" lvl="1" indent="-228600" algn="l" defTabSz="889000">
            <a:lnSpc>
              <a:spcPct val="90000"/>
            </a:lnSpc>
            <a:spcBef>
              <a:spcPct val="0"/>
            </a:spcBef>
            <a:spcAft>
              <a:spcPct val="15000"/>
            </a:spcAft>
            <a:buChar char="•"/>
          </a:pPr>
          <a:r>
            <a:rPr lang="en-US" sz="2000" kern="1200" dirty="0"/>
            <a:t>Elective</a:t>
          </a:r>
        </a:p>
      </dsp:txBody>
      <dsp:txXfrm>
        <a:off x="3737667" y="40621"/>
        <a:ext cx="2178013" cy="1275072"/>
      </dsp:txXfrm>
    </dsp:sp>
    <dsp:sp modelId="{8082D992-77A4-4D52-A089-67D1EA3D6BAC}">
      <dsp:nvSpPr>
        <dsp:cNvPr id="0" name=""/>
        <dsp:cNvSpPr/>
      </dsp:nvSpPr>
      <dsp:spPr>
        <a:xfrm rot="5400000">
          <a:off x="4587394" y="1513378"/>
          <a:ext cx="478558" cy="559823"/>
        </a:xfrm>
        <a:prstGeom prst="rightArrow">
          <a:avLst>
            <a:gd name="adj1" fmla="val 60000"/>
            <a:gd name="adj2" fmla="val 5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4658727" y="1554011"/>
        <a:ext cx="335893" cy="334991"/>
      </dsp:txXfrm>
    </dsp:sp>
    <dsp:sp modelId="{55104DFF-2B23-4B08-8D37-24F25608C75A}">
      <dsp:nvSpPr>
        <dsp:cNvPr id="0" name=""/>
        <dsp:cNvSpPr/>
      </dsp:nvSpPr>
      <dsp:spPr>
        <a:xfrm>
          <a:off x="3697998" y="2258304"/>
          <a:ext cx="2257351" cy="1354410"/>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3.4 - 3.6</a:t>
          </a:r>
        </a:p>
        <a:p>
          <a:pPr marL="228600" lvl="1" indent="-228600" algn="l" defTabSz="889000">
            <a:lnSpc>
              <a:spcPct val="90000"/>
            </a:lnSpc>
            <a:spcBef>
              <a:spcPct val="0"/>
            </a:spcBef>
            <a:spcAft>
              <a:spcPct val="15000"/>
            </a:spcAft>
            <a:buChar char="•"/>
          </a:pPr>
          <a:r>
            <a:rPr lang="en-US" sz="2000" kern="1200" dirty="0"/>
            <a:t>Specialization</a:t>
          </a:r>
          <a:endParaRPr lang="en-US" sz="2400" kern="1200" dirty="0"/>
        </a:p>
      </dsp:txBody>
      <dsp:txXfrm>
        <a:off x="3737667" y="2297973"/>
        <a:ext cx="2178013" cy="1275072"/>
      </dsp:txXfrm>
    </dsp:sp>
    <dsp:sp modelId="{35B0251E-4F54-48BF-B98D-637BCDD154AD}">
      <dsp:nvSpPr>
        <dsp:cNvPr id="0" name=""/>
        <dsp:cNvSpPr/>
      </dsp:nvSpPr>
      <dsp:spPr>
        <a:xfrm rot="10800000">
          <a:off x="3020792" y="2655598"/>
          <a:ext cx="478558" cy="559823"/>
        </a:xfrm>
        <a:prstGeom prst="rightArrow">
          <a:avLst>
            <a:gd name="adj1" fmla="val 60000"/>
            <a:gd name="adj2" fmla="val 5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3164359" y="2767563"/>
        <a:ext cx="334991" cy="335893"/>
      </dsp:txXfrm>
    </dsp:sp>
    <dsp:sp modelId="{C01C6C76-BEB4-4464-B6A0-F2093A3418D2}">
      <dsp:nvSpPr>
        <dsp:cNvPr id="0" name=""/>
        <dsp:cNvSpPr/>
      </dsp:nvSpPr>
      <dsp:spPr>
        <a:xfrm>
          <a:off x="537706" y="2258304"/>
          <a:ext cx="2257351" cy="1354410"/>
        </a:xfrm>
        <a:prstGeom prst="roundRect">
          <a:avLst>
            <a:gd name="adj" fmla="val 1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3.7</a:t>
          </a:r>
        </a:p>
        <a:p>
          <a:pPr marL="228600" lvl="1" indent="-228600" algn="l" defTabSz="889000">
            <a:lnSpc>
              <a:spcPct val="90000"/>
            </a:lnSpc>
            <a:spcBef>
              <a:spcPct val="0"/>
            </a:spcBef>
            <a:spcAft>
              <a:spcPct val="15000"/>
            </a:spcAft>
            <a:buChar char="•"/>
          </a:pPr>
          <a:r>
            <a:rPr lang="en-US" sz="2000" kern="1200" dirty="0"/>
            <a:t>Bachelor thesis</a:t>
          </a:r>
          <a:endParaRPr lang="en-US" sz="2400" kern="1200" dirty="0"/>
        </a:p>
      </dsp:txBody>
      <dsp:txXfrm>
        <a:off x="577375" y="2297973"/>
        <a:ext cx="2178013" cy="12750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148616"/>
          <a:ext cx="465765" cy="52671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3.1</a:t>
          </a:r>
        </a:p>
      </dsp:txBody>
      <dsp:txXfrm>
        <a:off x="14707" y="162258"/>
        <a:ext cx="438481" cy="49943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148616"/>
          <a:ext cx="465765" cy="52671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3.3</a:t>
          </a:r>
        </a:p>
      </dsp:txBody>
      <dsp:txXfrm>
        <a:off x="666779" y="162258"/>
        <a:ext cx="438481" cy="49943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148616"/>
          <a:ext cx="465765" cy="52671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3.4 - 3.6</a:t>
          </a:r>
        </a:p>
      </dsp:txBody>
      <dsp:txXfrm>
        <a:off x="1318851" y="162258"/>
        <a:ext cx="438481" cy="49943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148616"/>
          <a:ext cx="465765" cy="52671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3.7</a:t>
          </a:r>
        </a:p>
      </dsp:txBody>
      <dsp:txXfrm>
        <a:off x="1970923" y="162258"/>
        <a:ext cx="438481" cy="4994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DB440-D696-4E45-AFBA-2FD69FA02CD6}">
      <dsp:nvSpPr>
        <dsp:cNvPr id="0" name=""/>
        <dsp:cNvSpPr/>
      </dsp:nvSpPr>
      <dsp:spPr>
        <a:xfrm>
          <a:off x="2121"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Minor</a:t>
          </a:r>
        </a:p>
        <a:p>
          <a:pPr marL="57150" lvl="1" indent="-57150" algn="l" defTabSz="488950">
            <a:lnSpc>
              <a:spcPct val="90000"/>
            </a:lnSpc>
            <a:spcBef>
              <a:spcPct val="0"/>
            </a:spcBef>
            <a:spcAft>
              <a:spcPct val="15000"/>
            </a:spcAft>
            <a:buChar char="•"/>
          </a:pPr>
          <a:r>
            <a:rPr lang="en-US" sz="1100" kern="1200" dirty="0"/>
            <a:t>Sept/Oct/Nov</a:t>
          </a:r>
        </a:p>
      </dsp:txBody>
      <dsp:txXfrm>
        <a:off x="23209" y="1915475"/>
        <a:ext cx="1068833" cy="677813"/>
      </dsp:txXfrm>
    </dsp:sp>
    <dsp:sp modelId="{17754146-AF06-4D16-9349-6FFB531DC94C}">
      <dsp:nvSpPr>
        <dsp:cNvPr id="0" name=""/>
        <dsp:cNvSpPr/>
      </dsp:nvSpPr>
      <dsp:spPr>
        <a:xfrm>
          <a:off x="632685"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3AD81-B547-4C34-9E0A-A1B8F41E37FB}">
      <dsp:nvSpPr>
        <dsp:cNvPr id="0" name=""/>
        <dsp:cNvSpPr/>
      </dsp:nvSpPr>
      <dsp:spPr>
        <a:xfrm>
          <a:off x="249012" y="261437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3.1</a:t>
          </a:r>
        </a:p>
      </dsp:txBody>
      <dsp:txXfrm>
        <a:off x="260514" y="2625878"/>
        <a:ext cx="964560" cy="369717"/>
      </dsp:txXfrm>
    </dsp:sp>
    <dsp:sp modelId="{DAEFD8BD-F3F7-45B4-B8B4-BB1C23268F83}">
      <dsp:nvSpPr>
        <dsp:cNvPr id="0" name=""/>
        <dsp:cNvSpPr/>
      </dsp:nvSpPr>
      <dsp:spPr>
        <a:xfrm>
          <a:off x="1400104"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Elective</a:t>
          </a:r>
        </a:p>
        <a:p>
          <a:pPr marL="57150" lvl="1" indent="-57150" algn="l" defTabSz="488950">
            <a:lnSpc>
              <a:spcPct val="90000"/>
            </a:lnSpc>
            <a:spcBef>
              <a:spcPct val="0"/>
            </a:spcBef>
            <a:spcAft>
              <a:spcPct val="15000"/>
            </a:spcAft>
            <a:buChar char="•"/>
          </a:pPr>
          <a:r>
            <a:rPr lang="en-US" sz="1100" kern="1200" dirty="0"/>
            <a:t>Nov/Dec</a:t>
          </a:r>
        </a:p>
      </dsp:txBody>
      <dsp:txXfrm>
        <a:off x="1421192" y="2111836"/>
        <a:ext cx="1068833" cy="677813"/>
      </dsp:txXfrm>
    </dsp:sp>
    <dsp:sp modelId="{08BD6A46-7A6E-49F4-A241-6826FC01C604}">
      <dsp:nvSpPr>
        <dsp:cNvPr id="0" name=""/>
        <dsp:cNvSpPr/>
      </dsp:nvSpPr>
      <dsp:spPr>
        <a:xfrm>
          <a:off x="2021409" y="1341961"/>
          <a:ext cx="1334277" cy="1334277"/>
        </a:xfrm>
        <a:prstGeom prst="circularArrow">
          <a:avLst>
            <a:gd name="adj1" fmla="val 2574"/>
            <a:gd name="adj2" fmla="val 312454"/>
            <a:gd name="adj3" fmla="val 19512035"/>
            <a:gd name="adj4" fmla="val 12575511"/>
            <a:gd name="adj5" fmla="val 30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8FCBAE-7785-49F5-98BC-FEDF1C067F99}">
      <dsp:nvSpPr>
        <dsp:cNvPr id="0" name=""/>
        <dsp:cNvSpPr/>
      </dsp:nvSpPr>
      <dsp:spPr>
        <a:xfrm>
          <a:off x="1646995"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3.3</a:t>
          </a:r>
        </a:p>
      </dsp:txBody>
      <dsp:txXfrm>
        <a:off x="1658497" y="1709528"/>
        <a:ext cx="964560" cy="369717"/>
      </dsp:txXfrm>
    </dsp:sp>
    <dsp:sp modelId="{1163BE04-B014-4E58-BDAB-87C2E019FBE0}">
      <dsp:nvSpPr>
        <dsp:cNvPr id="0" name=""/>
        <dsp:cNvSpPr/>
      </dsp:nvSpPr>
      <dsp:spPr>
        <a:xfrm>
          <a:off x="2798087"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3.4C &amp; 3.4P</a:t>
          </a:r>
        </a:p>
        <a:p>
          <a:pPr marL="57150" lvl="1" indent="-57150" algn="l" defTabSz="488950">
            <a:lnSpc>
              <a:spcPct val="90000"/>
            </a:lnSpc>
            <a:spcBef>
              <a:spcPct val="0"/>
            </a:spcBef>
            <a:spcAft>
              <a:spcPct val="15000"/>
            </a:spcAft>
            <a:buChar char="•"/>
          </a:pPr>
          <a:r>
            <a:rPr lang="en-US" sz="1100" kern="1200" dirty="0"/>
            <a:t>Jan/Feb</a:t>
          </a:r>
        </a:p>
      </dsp:txBody>
      <dsp:txXfrm>
        <a:off x="2819175" y="1915475"/>
        <a:ext cx="1068833" cy="677813"/>
      </dsp:txXfrm>
    </dsp:sp>
    <dsp:sp modelId="{1D57DD80-F050-4450-B70F-373AD693F163}">
      <dsp:nvSpPr>
        <dsp:cNvPr id="0" name=""/>
        <dsp:cNvSpPr/>
      </dsp:nvSpPr>
      <dsp:spPr>
        <a:xfrm>
          <a:off x="3428650"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9564B1-0888-471F-B60D-9E441F128401}">
      <dsp:nvSpPr>
        <dsp:cNvPr id="0" name=""/>
        <dsp:cNvSpPr/>
      </dsp:nvSpPr>
      <dsp:spPr>
        <a:xfrm>
          <a:off x="3044978" y="261437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3.4</a:t>
          </a:r>
        </a:p>
      </dsp:txBody>
      <dsp:txXfrm>
        <a:off x="3056480" y="2625878"/>
        <a:ext cx="964560" cy="369717"/>
      </dsp:txXfrm>
    </dsp:sp>
    <dsp:sp modelId="{35F4A5CF-9C5D-4695-858F-A6467F65D807}">
      <dsp:nvSpPr>
        <dsp:cNvPr id="0" name=""/>
        <dsp:cNvSpPr/>
      </dsp:nvSpPr>
      <dsp:spPr>
        <a:xfrm>
          <a:off x="4196070"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3.5C &amp; 3.5P</a:t>
          </a:r>
        </a:p>
        <a:p>
          <a:pPr marL="57150" lvl="1" indent="-57150" algn="l" defTabSz="488950">
            <a:lnSpc>
              <a:spcPct val="90000"/>
            </a:lnSpc>
            <a:spcBef>
              <a:spcPct val="0"/>
            </a:spcBef>
            <a:spcAft>
              <a:spcPct val="15000"/>
            </a:spcAft>
            <a:buChar char="•"/>
          </a:pPr>
          <a:r>
            <a:rPr lang="en-US" sz="1100" kern="1200" dirty="0"/>
            <a:t>Feb/Mar</a:t>
          </a:r>
        </a:p>
      </dsp:txBody>
      <dsp:txXfrm>
        <a:off x="4217158" y="2111836"/>
        <a:ext cx="1068833" cy="677813"/>
      </dsp:txXfrm>
    </dsp:sp>
    <dsp:sp modelId="{C025440B-8206-4B51-B667-9707A66EB9B9}">
      <dsp:nvSpPr>
        <dsp:cNvPr id="0" name=""/>
        <dsp:cNvSpPr/>
      </dsp:nvSpPr>
      <dsp:spPr>
        <a:xfrm>
          <a:off x="4817375" y="1341961"/>
          <a:ext cx="1334277" cy="1334277"/>
        </a:xfrm>
        <a:prstGeom prst="circularArrow">
          <a:avLst>
            <a:gd name="adj1" fmla="val 2574"/>
            <a:gd name="adj2" fmla="val 312454"/>
            <a:gd name="adj3" fmla="val 19512035"/>
            <a:gd name="adj4" fmla="val 12575511"/>
            <a:gd name="adj5" fmla="val 30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20F666-D581-4E1A-BBE7-7CB10D6212EC}">
      <dsp:nvSpPr>
        <dsp:cNvPr id="0" name=""/>
        <dsp:cNvSpPr/>
      </dsp:nvSpPr>
      <dsp:spPr>
        <a:xfrm>
          <a:off x="4442961"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3.5</a:t>
          </a:r>
        </a:p>
      </dsp:txBody>
      <dsp:txXfrm>
        <a:off x="4454463" y="1709528"/>
        <a:ext cx="964560" cy="369717"/>
      </dsp:txXfrm>
    </dsp:sp>
    <dsp:sp modelId="{BB3FB6C2-5FEF-493F-97C0-FFCF32AD0BF2}">
      <dsp:nvSpPr>
        <dsp:cNvPr id="0" name=""/>
        <dsp:cNvSpPr/>
      </dsp:nvSpPr>
      <dsp:spPr>
        <a:xfrm>
          <a:off x="5594053"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3.6C &amp; 3.6P</a:t>
          </a:r>
        </a:p>
        <a:p>
          <a:pPr marL="57150" lvl="1" indent="-57150" algn="l" defTabSz="488950">
            <a:lnSpc>
              <a:spcPct val="90000"/>
            </a:lnSpc>
            <a:spcBef>
              <a:spcPct val="0"/>
            </a:spcBef>
            <a:spcAft>
              <a:spcPct val="15000"/>
            </a:spcAft>
            <a:buChar char="•"/>
          </a:pPr>
          <a:r>
            <a:rPr lang="en-US" sz="1100" kern="1200" dirty="0"/>
            <a:t>Mar/Apr</a:t>
          </a:r>
        </a:p>
      </dsp:txBody>
      <dsp:txXfrm>
        <a:off x="5615141" y="1915475"/>
        <a:ext cx="1068833" cy="677813"/>
      </dsp:txXfrm>
    </dsp:sp>
    <dsp:sp modelId="{86BFBE2E-E0BB-409A-8FE2-0EAF4EE8F2F5}">
      <dsp:nvSpPr>
        <dsp:cNvPr id="0" name=""/>
        <dsp:cNvSpPr/>
      </dsp:nvSpPr>
      <dsp:spPr>
        <a:xfrm>
          <a:off x="6224616"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1417E5-5495-4B06-923C-34AAF82A4EA6}">
      <dsp:nvSpPr>
        <dsp:cNvPr id="0" name=""/>
        <dsp:cNvSpPr/>
      </dsp:nvSpPr>
      <dsp:spPr>
        <a:xfrm>
          <a:off x="5840944" y="261437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3.6</a:t>
          </a:r>
        </a:p>
      </dsp:txBody>
      <dsp:txXfrm>
        <a:off x="5852446" y="2625878"/>
        <a:ext cx="964560" cy="369717"/>
      </dsp:txXfrm>
    </dsp:sp>
    <dsp:sp modelId="{2F396BD7-337E-40CF-B58E-4C737CD9AB60}">
      <dsp:nvSpPr>
        <dsp:cNvPr id="0" name=""/>
        <dsp:cNvSpPr/>
      </dsp:nvSpPr>
      <dsp:spPr>
        <a:xfrm>
          <a:off x="6992036"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Bachelor thesis</a:t>
          </a:r>
        </a:p>
        <a:p>
          <a:pPr marL="57150" lvl="1" indent="-57150" algn="l" defTabSz="488950">
            <a:lnSpc>
              <a:spcPct val="90000"/>
            </a:lnSpc>
            <a:spcBef>
              <a:spcPct val="0"/>
            </a:spcBef>
            <a:spcAft>
              <a:spcPct val="15000"/>
            </a:spcAft>
            <a:buChar char="•"/>
          </a:pPr>
          <a:r>
            <a:rPr lang="en-US" sz="1100" kern="1200" dirty="0"/>
            <a:t>Apr/Jun</a:t>
          </a:r>
        </a:p>
      </dsp:txBody>
      <dsp:txXfrm>
        <a:off x="7013124" y="2111836"/>
        <a:ext cx="1068833" cy="677813"/>
      </dsp:txXfrm>
    </dsp:sp>
    <dsp:sp modelId="{27FC54C1-6DD5-44C5-8EF2-9FA3346CA358}">
      <dsp:nvSpPr>
        <dsp:cNvPr id="0" name=""/>
        <dsp:cNvSpPr/>
      </dsp:nvSpPr>
      <dsp:spPr>
        <a:xfrm>
          <a:off x="7238927"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3.7</a:t>
          </a:r>
        </a:p>
      </dsp:txBody>
      <dsp:txXfrm>
        <a:off x="7250429" y="1709528"/>
        <a:ext cx="964560" cy="36971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DB440-D696-4E45-AFBA-2FD69FA02CD6}">
      <dsp:nvSpPr>
        <dsp:cNvPr id="0" name=""/>
        <dsp:cNvSpPr/>
      </dsp:nvSpPr>
      <dsp:spPr>
        <a:xfrm>
          <a:off x="2121" y="1894387"/>
          <a:ext cx="1111009" cy="916350"/>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 BSc Phil SD</a:t>
          </a:r>
        </a:p>
        <a:p>
          <a:pPr marL="57150" lvl="1" indent="-57150" algn="l" defTabSz="488950">
            <a:lnSpc>
              <a:spcPct val="90000"/>
            </a:lnSpc>
            <a:spcBef>
              <a:spcPct val="0"/>
            </a:spcBef>
            <a:spcAft>
              <a:spcPct val="15000"/>
            </a:spcAft>
            <a:buChar char="•"/>
          </a:pPr>
          <a:r>
            <a:rPr lang="en-US" sz="1100" kern="1200" dirty="0"/>
            <a:t>Exemption</a:t>
          </a:r>
        </a:p>
        <a:p>
          <a:pPr marL="57150" lvl="1" indent="-57150" algn="l" defTabSz="488950">
            <a:lnSpc>
              <a:spcPct val="90000"/>
            </a:lnSpc>
            <a:spcBef>
              <a:spcPct val="0"/>
            </a:spcBef>
            <a:spcAft>
              <a:spcPct val="15000"/>
            </a:spcAft>
            <a:buChar char="•"/>
          </a:pPr>
          <a:r>
            <a:rPr lang="en-US" sz="1100" kern="1200" dirty="0"/>
            <a:t>Sept/Oct/Nov</a:t>
          </a:r>
        </a:p>
      </dsp:txBody>
      <dsp:txXfrm>
        <a:off x="23209" y="1915475"/>
        <a:ext cx="1068833" cy="677813"/>
      </dsp:txXfrm>
    </dsp:sp>
    <dsp:sp modelId="{17754146-AF06-4D16-9349-6FFB531DC94C}">
      <dsp:nvSpPr>
        <dsp:cNvPr id="0" name=""/>
        <dsp:cNvSpPr/>
      </dsp:nvSpPr>
      <dsp:spPr>
        <a:xfrm>
          <a:off x="632685"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3AD81-B547-4C34-9E0A-A1B8F41E37FB}">
      <dsp:nvSpPr>
        <dsp:cNvPr id="0" name=""/>
        <dsp:cNvSpPr/>
      </dsp:nvSpPr>
      <dsp:spPr>
        <a:xfrm>
          <a:off x="249012" y="2614376"/>
          <a:ext cx="987564" cy="392721"/>
        </a:xfrm>
        <a:prstGeom prst="roundRect">
          <a:avLst>
            <a:gd name="adj" fmla="val 10000"/>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3.1</a:t>
          </a:r>
        </a:p>
      </dsp:txBody>
      <dsp:txXfrm>
        <a:off x="260514" y="2625878"/>
        <a:ext cx="964560" cy="369717"/>
      </dsp:txXfrm>
    </dsp:sp>
    <dsp:sp modelId="{DAEFD8BD-F3F7-45B4-B8B4-BB1C23268F83}">
      <dsp:nvSpPr>
        <dsp:cNvPr id="0" name=""/>
        <dsp:cNvSpPr/>
      </dsp:nvSpPr>
      <dsp:spPr>
        <a:xfrm>
          <a:off x="1400104"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Elective</a:t>
          </a:r>
        </a:p>
        <a:p>
          <a:pPr marL="57150" lvl="1" indent="-57150" algn="l" defTabSz="488950">
            <a:lnSpc>
              <a:spcPct val="90000"/>
            </a:lnSpc>
            <a:spcBef>
              <a:spcPct val="0"/>
            </a:spcBef>
            <a:spcAft>
              <a:spcPct val="15000"/>
            </a:spcAft>
            <a:buChar char="•"/>
          </a:pPr>
          <a:r>
            <a:rPr lang="en-US" sz="1100" kern="1200" dirty="0"/>
            <a:t>Nov/Dec</a:t>
          </a:r>
        </a:p>
      </dsp:txBody>
      <dsp:txXfrm>
        <a:off x="1421192" y="2111836"/>
        <a:ext cx="1068833" cy="677813"/>
      </dsp:txXfrm>
    </dsp:sp>
    <dsp:sp modelId="{08BD6A46-7A6E-49F4-A241-6826FC01C604}">
      <dsp:nvSpPr>
        <dsp:cNvPr id="0" name=""/>
        <dsp:cNvSpPr/>
      </dsp:nvSpPr>
      <dsp:spPr>
        <a:xfrm>
          <a:off x="2021409" y="1341961"/>
          <a:ext cx="1334277" cy="1334277"/>
        </a:xfrm>
        <a:prstGeom prst="circularArrow">
          <a:avLst>
            <a:gd name="adj1" fmla="val 2574"/>
            <a:gd name="adj2" fmla="val 312454"/>
            <a:gd name="adj3" fmla="val 19512035"/>
            <a:gd name="adj4" fmla="val 12575511"/>
            <a:gd name="adj5" fmla="val 30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8FCBAE-7785-49F5-98BC-FEDF1C067F99}">
      <dsp:nvSpPr>
        <dsp:cNvPr id="0" name=""/>
        <dsp:cNvSpPr/>
      </dsp:nvSpPr>
      <dsp:spPr>
        <a:xfrm>
          <a:off x="1646995"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3.3</a:t>
          </a:r>
        </a:p>
      </dsp:txBody>
      <dsp:txXfrm>
        <a:off x="1658497" y="1709528"/>
        <a:ext cx="964560" cy="369717"/>
      </dsp:txXfrm>
    </dsp:sp>
    <dsp:sp modelId="{1163BE04-B014-4E58-BDAB-87C2E019FBE0}">
      <dsp:nvSpPr>
        <dsp:cNvPr id="0" name=""/>
        <dsp:cNvSpPr/>
      </dsp:nvSpPr>
      <dsp:spPr>
        <a:xfrm>
          <a:off x="2798087"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3.4C &amp; 3.4P</a:t>
          </a:r>
        </a:p>
        <a:p>
          <a:pPr marL="57150" lvl="1" indent="-57150" algn="l" defTabSz="488950">
            <a:lnSpc>
              <a:spcPct val="90000"/>
            </a:lnSpc>
            <a:spcBef>
              <a:spcPct val="0"/>
            </a:spcBef>
            <a:spcAft>
              <a:spcPct val="15000"/>
            </a:spcAft>
            <a:buChar char="•"/>
          </a:pPr>
          <a:r>
            <a:rPr lang="en-US" sz="1100" kern="1200" dirty="0"/>
            <a:t>Jan/Feb</a:t>
          </a:r>
        </a:p>
      </dsp:txBody>
      <dsp:txXfrm>
        <a:off x="2819175" y="1915475"/>
        <a:ext cx="1068833" cy="677813"/>
      </dsp:txXfrm>
    </dsp:sp>
    <dsp:sp modelId="{1D57DD80-F050-4450-B70F-373AD693F163}">
      <dsp:nvSpPr>
        <dsp:cNvPr id="0" name=""/>
        <dsp:cNvSpPr/>
      </dsp:nvSpPr>
      <dsp:spPr>
        <a:xfrm>
          <a:off x="3428650"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9564B1-0888-471F-B60D-9E441F128401}">
      <dsp:nvSpPr>
        <dsp:cNvPr id="0" name=""/>
        <dsp:cNvSpPr/>
      </dsp:nvSpPr>
      <dsp:spPr>
        <a:xfrm>
          <a:off x="3044978" y="261437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3.4</a:t>
          </a:r>
        </a:p>
      </dsp:txBody>
      <dsp:txXfrm>
        <a:off x="3056480" y="2625878"/>
        <a:ext cx="964560" cy="369717"/>
      </dsp:txXfrm>
    </dsp:sp>
    <dsp:sp modelId="{35F4A5CF-9C5D-4695-858F-A6467F65D807}">
      <dsp:nvSpPr>
        <dsp:cNvPr id="0" name=""/>
        <dsp:cNvSpPr/>
      </dsp:nvSpPr>
      <dsp:spPr>
        <a:xfrm>
          <a:off x="4196070"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3.5C &amp; 3.5P</a:t>
          </a:r>
        </a:p>
        <a:p>
          <a:pPr marL="57150" lvl="1" indent="-57150" algn="l" defTabSz="488950">
            <a:lnSpc>
              <a:spcPct val="90000"/>
            </a:lnSpc>
            <a:spcBef>
              <a:spcPct val="0"/>
            </a:spcBef>
            <a:spcAft>
              <a:spcPct val="15000"/>
            </a:spcAft>
            <a:buChar char="•"/>
          </a:pPr>
          <a:r>
            <a:rPr lang="en-US" sz="1100" kern="1200" dirty="0"/>
            <a:t>Feb/Mar</a:t>
          </a:r>
        </a:p>
      </dsp:txBody>
      <dsp:txXfrm>
        <a:off x="4217158" y="2111836"/>
        <a:ext cx="1068833" cy="677813"/>
      </dsp:txXfrm>
    </dsp:sp>
    <dsp:sp modelId="{C025440B-8206-4B51-B667-9707A66EB9B9}">
      <dsp:nvSpPr>
        <dsp:cNvPr id="0" name=""/>
        <dsp:cNvSpPr/>
      </dsp:nvSpPr>
      <dsp:spPr>
        <a:xfrm>
          <a:off x="4817375" y="1341961"/>
          <a:ext cx="1334277" cy="1334277"/>
        </a:xfrm>
        <a:prstGeom prst="circularArrow">
          <a:avLst>
            <a:gd name="adj1" fmla="val 2574"/>
            <a:gd name="adj2" fmla="val 312454"/>
            <a:gd name="adj3" fmla="val 19512035"/>
            <a:gd name="adj4" fmla="val 12575511"/>
            <a:gd name="adj5" fmla="val 30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20F666-D581-4E1A-BBE7-7CB10D6212EC}">
      <dsp:nvSpPr>
        <dsp:cNvPr id="0" name=""/>
        <dsp:cNvSpPr/>
      </dsp:nvSpPr>
      <dsp:spPr>
        <a:xfrm>
          <a:off x="4442961"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3.5</a:t>
          </a:r>
        </a:p>
      </dsp:txBody>
      <dsp:txXfrm>
        <a:off x="4454463" y="1709528"/>
        <a:ext cx="964560" cy="369717"/>
      </dsp:txXfrm>
    </dsp:sp>
    <dsp:sp modelId="{BB3FB6C2-5FEF-493F-97C0-FFCF32AD0BF2}">
      <dsp:nvSpPr>
        <dsp:cNvPr id="0" name=""/>
        <dsp:cNvSpPr/>
      </dsp:nvSpPr>
      <dsp:spPr>
        <a:xfrm>
          <a:off x="5594053"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3.6C &amp; 3.6P</a:t>
          </a:r>
        </a:p>
        <a:p>
          <a:pPr marL="57150" lvl="1" indent="-57150" algn="l" defTabSz="488950">
            <a:lnSpc>
              <a:spcPct val="90000"/>
            </a:lnSpc>
            <a:spcBef>
              <a:spcPct val="0"/>
            </a:spcBef>
            <a:spcAft>
              <a:spcPct val="15000"/>
            </a:spcAft>
            <a:buChar char="•"/>
          </a:pPr>
          <a:r>
            <a:rPr lang="en-US" sz="1100" kern="1200" dirty="0"/>
            <a:t>Mar/Apr</a:t>
          </a:r>
        </a:p>
      </dsp:txBody>
      <dsp:txXfrm>
        <a:off x="5615141" y="1915475"/>
        <a:ext cx="1068833" cy="677813"/>
      </dsp:txXfrm>
    </dsp:sp>
    <dsp:sp modelId="{86BFBE2E-E0BB-409A-8FE2-0EAF4EE8F2F5}">
      <dsp:nvSpPr>
        <dsp:cNvPr id="0" name=""/>
        <dsp:cNvSpPr/>
      </dsp:nvSpPr>
      <dsp:spPr>
        <a:xfrm>
          <a:off x="6224616"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1417E5-5495-4B06-923C-34AAF82A4EA6}">
      <dsp:nvSpPr>
        <dsp:cNvPr id="0" name=""/>
        <dsp:cNvSpPr/>
      </dsp:nvSpPr>
      <dsp:spPr>
        <a:xfrm>
          <a:off x="5840944" y="261437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3.6</a:t>
          </a:r>
        </a:p>
      </dsp:txBody>
      <dsp:txXfrm>
        <a:off x="5852446" y="2625878"/>
        <a:ext cx="964560" cy="369717"/>
      </dsp:txXfrm>
    </dsp:sp>
    <dsp:sp modelId="{2F396BD7-337E-40CF-B58E-4C737CD9AB60}">
      <dsp:nvSpPr>
        <dsp:cNvPr id="0" name=""/>
        <dsp:cNvSpPr/>
      </dsp:nvSpPr>
      <dsp:spPr>
        <a:xfrm>
          <a:off x="6992036"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Bachelor thesis</a:t>
          </a:r>
        </a:p>
        <a:p>
          <a:pPr marL="57150" lvl="1" indent="-57150" algn="l" defTabSz="488950">
            <a:lnSpc>
              <a:spcPct val="90000"/>
            </a:lnSpc>
            <a:spcBef>
              <a:spcPct val="0"/>
            </a:spcBef>
            <a:spcAft>
              <a:spcPct val="15000"/>
            </a:spcAft>
            <a:buChar char="•"/>
          </a:pPr>
          <a:r>
            <a:rPr lang="en-US" sz="1100" kern="1200" dirty="0"/>
            <a:t>Apr/Jun</a:t>
          </a:r>
        </a:p>
      </dsp:txBody>
      <dsp:txXfrm>
        <a:off x="7013124" y="2111836"/>
        <a:ext cx="1068833" cy="677813"/>
      </dsp:txXfrm>
    </dsp:sp>
    <dsp:sp modelId="{27FC54C1-6DD5-44C5-8EF2-9FA3346CA358}">
      <dsp:nvSpPr>
        <dsp:cNvPr id="0" name=""/>
        <dsp:cNvSpPr/>
      </dsp:nvSpPr>
      <dsp:spPr>
        <a:xfrm>
          <a:off x="7238927"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3.7</a:t>
          </a:r>
        </a:p>
      </dsp:txBody>
      <dsp:txXfrm>
        <a:off x="7250429" y="1709528"/>
        <a:ext cx="964560" cy="36971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DB440-D696-4E45-AFBA-2FD69FA02CD6}">
      <dsp:nvSpPr>
        <dsp:cNvPr id="0" name=""/>
        <dsp:cNvSpPr/>
      </dsp:nvSpPr>
      <dsp:spPr>
        <a:xfrm>
          <a:off x="2121" y="1894387"/>
          <a:ext cx="1111009" cy="916350"/>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Exchange</a:t>
          </a:r>
        </a:p>
        <a:p>
          <a:pPr marL="57150" lvl="1" indent="-57150" algn="l" defTabSz="488950">
            <a:lnSpc>
              <a:spcPct val="90000"/>
            </a:lnSpc>
            <a:spcBef>
              <a:spcPct val="0"/>
            </a:spcBef>
            <a:spcAft>
              <a:spcPct val="15000"/>
            </a:spcAft>
            <a:buChar char="•"/>
          </a:pPr>
          <a:r>
            <a:rPr lang="en-US" sz="1100" kern="1200" dirty="0"/>
            <a:t>Sept/Oct/Nov</a:t>
          </a:r>
        </a:p>
      </dsp:txBody>
      <dsp:txXfrm>
        <a:off x="23209" y="1915475"/>
        <a:ext cx="1068833" cy="677813"/>
      </dsp:txXfrm>
    </dsp:sp>
    <dsp:sp modelId="{17754146-AF06-4D16-9349-6FFB531DC94C}">
      <dsp:nvSpPr>
        <dsp:cNvPr id="0" name=""/>
        <dsp:cNvSpPr/>
      </dsp:nvSpPr>
      <dsp:spPr>
        <a:xfrm>
          <a:off x="632685"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3AD81-B547-4C34-9E0A-A1B8F41E37FB}">
      <dsp:nvSpPr>
        <dsp:cNvPr id="0" name=""/>
        <dsp:cNvSpPr/>
      </dsp:nvSpPr>
      <dsp:spPr>
        <a:xfrm>
          <a:off x="249012" y="2614376"/>
          <a:ext cx="987564" cy="392721"/>
        </a:xfrm>
        <a:prstGeom prst="roundRect">
          <a:avLst>
            <a:gd name="adj" fmla="val 10000"/>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3.1</a:t>
          </a:r>
        </a:p>
      </dsp:txBody>
      <dsp:txXfrm>
        <a:off x="260514" y="2625878"/>
        <a:ext cx="964560" cy="369717"/>
      </dsp:txXfrm>
    </dsp:sp>
    <dsp:sp modelId="{DAEFD8BD-F3F7-45B4-B8B4-BB1C23268F83}">
      <dsp:nvSpPr>
        <dsp:cNvPr id="0" name=""/>
        <dsp:cNvSpPr/>
      </dsp:nvSpPr>
      <dsp:spPr>
        <a:xfrm>
          <a:off x="1400104" y="1894387"/>
          <a:ext cx="1111009" cy="916350"/>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Exchange</a:t>
          </a:r>
        </a:p>
        <a:p>
          <a:pPr marL="57150" lvl="1" indent="-57150" algn="l" defTabSz="488950">
            <a:lnSpc>
              <a:spcPct val="90000"/>
            </a:lnSpc>
            <a:spcBef>
              <a:spcPct val="0"/>
            </a:spcBef>
            <a:spcAft>
              <a:spcPct val="15000"/>
            </a:spcAft>
            <a:buChar char="•"/>
          </a:pPr>
          <a:r>
            <a:rPr lang="en-US" sz="1100" kern="1200" dirty="0"/>
            <a:t>Nov/Dec</a:t>
          </a:r>
        </a:p>
      </dsp:txBody>
      <dsp:txXfrm>
        <a:off x="1421192" y="2111836"/>
        <a:ext cx="1068833" cy="677813"/>
      </dsp:txXfrm>
    </dsp:sp>
    <dsp:sp modelId="{08BD6A46-7A6E-49F4-A241-6826FC01C604}">
      <dsp:nvSpPr>
        <dsp:cNvPr id="0" name=""/>
        <dsp:cNvSpPr/>
      </dsp:nvSpPr>
      <dsp:spPr>
        <a:xfrm>
          <a:off x="2021409" y="1341961"/>
          <a:ext cx="1334277" cy="1334277"/>
        </a:xfrm>
        <a:prstGeom prst="circularArrow">
          <a:avLst>
            <a:gd name="adj1" fmla="val 2574"/>
            <a:gd name="adj2" fmla="val 312454"/>
            <a:gd name="adj3" fmla="val 19512035"/>
            <a:gd name="adj4" fmla="val 12575511"/>
            <a:gd name="adj5" fmla="val 30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8FCBAE-7785-49F5-98BC-FEDF1C067F99}">
      <dsp:nvSpPr>
        <dsp:cNvPr id="0" name=""/>
        <dsp:cNvSpPr/>
      </dsp:nvSpPr>
      <dsp:spPr>
        <a:xfrm>
          <a:off x="1646995" y="1698026"/>
          <a:ext cx="987564" cy="392721"/>
        </a:xfrm>
        <a:prstGeom prst="roundRect">
          <a:avLst>
            <a:gd name="adj" fmla="val 10000"/>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3.3</a:t>
          </a:r>
        </a:p>
      </dsp:txBody>
      <dsp:txXfrm>
        <a:off x="1658497" y="1709528"/>
        <a:ext cx="964560" cy="369717"/>
      </dsp:txXfrm>
    </dsp:sp>
    <dsp:sp modelId="{1163BE04-B014-4E58-BDAB-87C2E019FBE0}">
      <dsp:nvSpPr>
        <dsp:cNvPr id="0" name=""/>
        <dsp:cNvSpPr/>
      </dsp:nvSpPr>
      <dsp:spPr>
        <a:xfrm>
          <a:off x="2798087"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3.4C &amp; 3.4P</a:t>
          </a:r>
        </a:p>
        <a:p>
          <a:pPr marL="57150" lvl="1" indent="-57150" algn="l" defTabSz="488950">
            <a:lnSpc>
              <a:spcPct val="90000"/>
            </a:lnSpc>
            <a:spcBef>
              <a:spcPct val="0"/>
            </a:spcBef>
            <a:spcAft>
              <a:spcPct val="15000"/>
            </a:spcAft>
            <a:buChar char="•"/>
          </a:pPr>
          <a:r>
            <a:rPr lang="en-US" sz="1100" kern="1200" dirty="0"/>
            <a:t>Jan/Feb</a:t>
          </a:r>
        </a:p>
      </dsp:txBody>
      <dsp:txXfrm>
        <a:off x="2819175" y="1915475"/>
        <a:ext cx="1068833" cy="677813"/>
      </dsp:txXfrm>
    </dsp:sp>
    <dsp:sp modelId="{1D57DD80-F050-4450-B70F-373AD693F163}">
      <dsp:nvSpPr>
        <dsp:cNvPr id="0" name=""/>
        <dsp:cNvSpPr/>
      </dsp:nvSpPr>
      <dsp:spPr>
        <a:xfrm>
          <a:off x="3428650"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9564B1-0888-471F-B60D-9E441F128401}">
      <dsp:nvSpPr>
        <dsp:cNvPr id="0" name=""/>
        <dsp:cNvSpPr/>
      </dsp:nvSpPr>
      <dsp:spPr>
        <a:xfrm>
          <a:off x="3044978" y="261437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3.4</a:t>
          </a:r>
        </a:p>
      </dsp:txBody>
      <dsp:txXfrm>
        <a:off x="3056480" y="2625878"/>
        <a:ext cx="964560" cy="369717"/>
      </dsp:txXfrm>
    </dsp:sp>
    <dsp:sp modelId="{35F4A5CF-9C5D-4695-858F-A6467F65D807}">
      <dsp:nvSpPr>
        <dsp:cNvPr id="0" name=""/>
        <dsp:cNvSpPr/>
      </dsp:nvSpPr>
      <dsp:spPr>
        <a:xfrm>
          <a:off x="4196070"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3.5C &amp; 3.5P</a:t>
          </a:r>
        </a:p>
        <a:p>
          <a:pPr marL="57150" lvl="1" indent="-57150" algn="l" defTabSz="488950">
            <a:lnSpc>
              <a:spcPct val="90000"/>
            </a:lnSpc>
            <a:spcBef>
              <a:spcPct val="0"/>
            </a:spcBef>
            <a:spcAft>
              <a:spcPct val="15000"/>
            </a:spcAft>
            <a:buChar char="•"/>
          </a:pPr>
          <a:r>
            <a:rPr lang="en-US" sz="1100" kern="1200" dirty="0"/>
            <a:t>Feb/Mar</a:t>
          </a:r>
        </a:p>
      </dsp:txBody>
      <dsp:txXfrm>
        <a:off x="4217158" y="2111836"/>
        <a:ext cx="1068833" cy="677813"/>
      </dsp:txXfrm>
    </dsp:sp>
    <dsp:sp modelId="{C025440B-8206-4B51-B667-9707A66EB9B9}">
      <dsp:nvSpPr>
        <dsp:cNvPr id="0" name=""/>
        <dsp:cNvSpPr/>
      </dsp:nvSpPr>
      <dsp:spPr>
        <a:xfrm>
          <a:off x="4817375" y="1341961"/>
          <a:ext cx="1334277" cy="1334277"/>
        </a:xfrm>
        <a:prstGeom prst="circularArrow">
          <a:avLst>
            <a:gd name="adj1" fmla="val 2574"/>
            <a:gd name="adj2" fmla="val 312454"/>
            <a:gd name="adj3" fmla="val 19512035"/>
            <a:gd name="adj4" fmla="val 12575511"/>
            <a:gd name="adj5" fmla="val 30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20F666-D581-4E1A-BBE7-7CB10D6212EC}">
      <dsp:nvSpPr>
        <dsp:cNvPr id="0" name=""/>
        <dsp:cNvSpPr/>
      </dsp:nvSpPr>
      <dsp:spPr>
        <a:xfrm>
          <a:off x="4442961"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3.5</a:t>
          </a:r>
        </a:p>
      </dsp:txBody>
      <dsp:txXfrm>
        <a:off x="4454463" y="1709528"/>
        <a:ext cx="964560" cy="369717"/>
      </dsp:txXfrm>
    </dsp:sp>
    <dsp:sp modelId="{BB3FB6C2-5FEF-493F-97C0-FFCF32AD0BF2}">
      <dsp:nvSpPr>
        <dsp:cNvPr id="0" name=""/>
        <dsp:cNvSpPr/>
      </dsp:nvSpPr>
      <dsp:spPr>
        <a:xfrm>
          <a:off x="5594053"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3.6C &amp; 3.6P</a:t>
          </a:r>
        </a:p>
        <a:p>
          <a:pPr marL="57150" lvl="1" indent="-57150" algn="l" defTabSz="488950">
            <a:lnSpc>
              <a:spcPct val="90000"/>
            </a:lnSpc>
            <a:spcBef>
              <a:spcPct val="0"/>
            </a:spcBef>
            <a:spcAft>
              <a:spcPct val="15000"/>
            </a:spcAft>
            <a:buChar char="•"/>
          </a:pPr>
          <a:r>
            <a:rPr lang="en-US" sz="1100" kern="1200" dirty="0"/>
            <a:t>Mar/Apr</a:t>
          </a:r>
        </a:p>
      </dsp:txBody>
      <dsp:txXfrm>
        <a:off x="5615141" y="1915475"/>
        <a:ext cx="1068833" cy="677813"/>
      </dsp:txXfrm>
    </dsp:sp>
    <dsp:sp modelId="{86BFBE2E-E0BB-409A-8FE2-0EAF4EE8F2F5}">
      <dsp:nvSpPr>
        <dsp:cNvPr id="0" name=""/>
        <dsp:cNvSpPr/>
      </dsp:nvSpPr>
      <dsp:spPr>
        <a:xfrm>
          <a:off x="6224616"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1417E5-5495-4B06-923C-34AAF82A4EA6}">
      <dsp:nvSpPr>
        <dsp:cNvPr id="0" name=""/>
        <dsp:cNvSpPr/>
      </dsp:nvSpPr>
      <dsp:spPr>
        <a:xfrm>
          <a:off x="5840944" y="261437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3.6</a:t>
          </a:r>
        </a:p>
      </dsp:txBody>
      <dsp:txXfrm>
        <a:off x="5852446" y="2625878"/>
        <a:ext cx="964560" cy="369717"/>
      </dsp:txXfrm>
    </dsp:sp>
    <dsp:sp modelId="{2F396BD7-337E-40CF-B58E-4C737CD9AB60}">
      <dsp:nvSpPr>
        <dsp:cNvPr id="0" name=""/>
        <dsp:cNvSpPr/>
      </dsp:nvSpPr>
      <dsp:spPr>
        <a:xfrm>
          <a:off x="6992036"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Bachelor thesis</a:t>
          </a:r>
        </a:p>
        <a:p>
          <a:pPr marL="57150" lvl="1" indent="-57150" algn="l" defTabSz="488950">
            <a:lnSpc>
              <a:spcPct val="90000"/>
            </a:lnSpc>
            <a:spcBef>
              <a:spcPct val="0"/>
            </a:spcBef>
            <a:spcAft>
              <a:spcPct val="15000"/>
            </a:spcAft>
            <a:buChar char="•"/>
          </a:pPr>
          <a:r>
            <a:rPr lang="en-US" sz="1100" kern="1200" dirty="0"/>
            <a:t>Apr/Jun</a:t>
          </a:r>
        </a:p>
      </dsp:txBody>
      <dsp:txXfrm>
        <a:off x="7013124" y="2111836"/>
        <a:ext cx="1068833" cy="677813"/>
      </dsp:txXfrm>
    </dsp:sp>
    <dsp:sp modelId="{27FC54C1-6DD5-44C5-8EF2-9FA3346CA358}">
      <dsp:nvSpPr>
        <dsp:cNvPr id="0" name=""/>
        <dsp:cNvSpPr/>
      </dsp:nvSpPr>
      <dsp:spPr>
        <a:xfrm>
          <a:off x="7238927"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3.7</a:t>
          </a:r>
        </a:p>
      </dsp:txBody>
      <dsp:txXfrm>
        <a:off x="7250429" y="1709528"/>
        <a:ext cx="964560" cy="3697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DB440-D696-4E45-AFBA-2FD69FA02CD6}">
      <dsp:nvSpPr>
        <dsp:cNvPr id="0" name=""/>
        <dsp:cNvSpPr/>
      </dsp:nvSpPr>
      <dsp:spPr>
        <a:xfrm>
          <a:off x="2121"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Minor</a:t>
          </a:r>
        </a:p>
        <a:p>
          <a:pPr marL="57150" lvl="1" indent="-57150" algn="l" defTabSz="488950">
            <a:lnSpc>
              <a:spcPct val="90000"/>
            </a:lnSpc>
            <a:spcBef>
              <a:spcPct val="0"/>
            </a:spcBef>
            <a:spcAft>
              <a:spcPct val="15000"/>
            </a:spcAft>
            <a:buChar char="•"/>
          </a:pPr>
          <a:r>
            <a:rPr lang="en-US" sz="1100" kern="1200" dirty="0"/>
            <a:t>Sept/Oct/Nov</a:t>
          </a:r>
        </a:p>
      </dsp:txBody>
      <dsp:txXfrm>
        <a:off x="23209" y="1915475"/>
        <a:ext cx="1068833" cy="677813"/>
      </dsp:txXfrm>
    </dsp:sp>
    <dsp:sp modelId="{17754146-AF06-4D16-9349-6FFB531DC94C}">
      <dsp:nvSpPr>
        <dsp:cNvPr id="0" name=""/>
        <dsp:cNvSpPr/>
      </dsp:nvSpPr>
      <dsp:spPr>
        <a:xfrm>
          <a:off x="632685"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3AD81-B547-4C34-9E0A-A1B8F41E37FB}">
      <dsp:nvSpPr>
        <dsp:cNvPr id="0" name=""/>
        <dsp:cNvSpPr/>
      </dsp:nvSpPr>
      <dsp:spPr>
        <a:xfrm>
          <a:off x="249012" y="261437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3.1</a:t>
          </a:r>
        </a:p>
      </dsp:txBody>
      <dsp:txXfrm>
        <a:off x="260514" y="2625878"/>
        <a:ext cx="964560" cy="369717"/>
      </dsp:txXfrm>
    </dsp:sp>
    <dsp:sp modelId="{DAEFD8BD-F3F7-45B4-B8B4-BB1C23268F83}">
      <dsp:nvSpPr>
        <dsp:cNvPr id="0" name=""/>
        <dsp:cNvSpPr/>
      </dsp:nvSpPr>
      <dsp:spPr>
        <a:xfrm>
          <a:off x="1400104"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Elective</a:t>
          </a:r>
        </a:p>
        <a:p>
          <a:pPr marL="57150" lvl="1" indent="-57150" algn="l" defTabSz="488950">
            <a:lnSpc>
              <a:spcPct val="90000"/>
            </a:lnSpc>
            <a:spcBef>
              <a:spcPct val="0"/>
            </a:spcBef>
            <a:spcAft>
              <a:spcPct val="15000"/>
            </a:spcAft>
            <a:buChar char="•"/>
          </a:pPr>
          <a:r>
            <a:rPr lang="en-US" sz="1100" kern="1200" dirty="0"/>
            <a:t>Nov/Dec</a:t>
          </a:r>
        </a:p>
      </dsp:txBody>
      <dsp:txXfrm>
        <a:off x="1421192" y="2111836"/>
        <a:ext cx="1068833" cy="677813"/>
      </dsp:txXfrm>
    </dsp:sp>
    <dsp:sp modelId="{08BD6A46-7A6E-49F4-A241-6826FC01C604}">
      <dsp:nvSpPr>
        <dsp:cNvPr id="0" name=""/>
        <dsp:cNvSpPr/>
      </dsp:nvSpPr>
      <dsp:spPr>
        <a:xfrm>
          <a:off x="2021409" y="1341961"/>
          <a:ext cx="1334277" cy="1334277"/>
        </a:xfrm>
        <a:prstGeom prst="circularArrow">
          <a:avLst>
            <a:gd name="adj1" fmla="val 2574"/>
            <a:gd name="adj2" fmla="val 312454"/>
            <a:gd name="adj3" fmla="val 19512035"/>
            <a:gd name="adj4" fmla="val 12575511"/>
            <a:gd name="adj5" fmla="val 30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8FCBAE-7785-49F5-98BC-FEDF1C067F99}">
      <dsp:nvSpPr>
        <dsp:cNvPr id="0" name=""/>
        <dsp:cNvSpPr/>
      </dsp:nvSpPr>
      <dsp:spPr>
        <a:xfrm>
          <a:off x="1646995"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3.3</a:t>
          </a:r>
        </a:p>
      </dsp:txBody>
      <dsp:txXfrm>
        <a:off x="1658497" y="1709528"/>
        <a:ext cx="964560" cy="369717"/>
      </dsp:txXfrm>
    </dsp:sp>
    <dsp:sp modelId="{1163BE04-B014-4E58-BDAB-87C2E019FBE0}">
      <dsp:nvSpPr>
        <dsp:cNvPr id="0" name=""/>
        <dsp:cNvSpPr/>
      </dsp:nvSpPr>
      <dsp:spPr>
        <a:xfrm>
          <a:off x="2798087"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3.4C &amp; 3.4P</a:t>
          </a:r>
        </a:p>
        <a:p>
          <a:pPr marL="57150" lvl="1" indent="-57150" algn="l" defTabSz="488950">
            <a:lnSpc>
              <a:spcPct val="90000"/>
            </a:lnSpc>
            <a:spcBef>
              <a:spcPct val="0"/>
            </a:spcBef>
            <a:spcAft>
              <a:spcPct val="15000"/>
            </a:spcAft>
            <a:buChar char="•"/>
          </a:pPr>
          <a:r>
            <a:rPr lang="en-US" sz="1100" kern="1200" dirty="0"/>
            <a:t>Jan/Feb</a:t>
          </a:r>
        </a:p>
      </dsp:txBody>
      <dsp:txXfrm>
        <a:off x="2819175" y="1915475"/>
        <a:ext cx="1068833" cy="677813"/>
      </dsp:txXfrm>
    </dsp:sp>
    <dsp:sp modelId="{1D57DD80-F050-4450-B70F-373AD693F163}">
      <dsp:nvSpPr>
        <dsp:cNvPr id="0" name=""/>
        <dsp:cNvSpPr/>
      </dsp:nvSpPr>
      <dsp:spPr>
        <a:xfrm>
          <a:off x="3428650"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9564B1-0888-471F-B60D-9E441F128401}">
      <dsp:nvSpPr>
        <dsp:cNvPr id="0" name=""/>
        <dsp:cNvSpPr/>
      </dsp:nvSpPr>
      <dsp:spPr>
        <a:xfrm>
          <a:off x="3044978" y="261437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3.4</a:t>
          </a:r>
        </a:p>
      </dsp:txBody>
      <dsp:txXfrm>
        <a:off x="3056480" y="2625878"/>
        <a:ext cx="964560" cy="369717"/>
      </dsp:txXfrm>
    </dsp:sp>
    <dsp:sp modelId="{35F4A5CF-9C5D-4695-858F-A6467F65D807}">
      <dsp:nvSpPr>
        <dsp:cNvPr id="0" name=""/>
        <dsp:cNvSpPr/>
      </dsp:nvSpPr>
      <dsp:spPr>
        <a:xfrm>
          <a:off x="4196070"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3.5C &amp; 3.5P</a:t>
          </a:r>
        </a:p>
        <a:p>
          <a:pPr marL="57150" lvl="1" indent="-57150" algn="l" defTabSz="488950">
            <a:lnSpc>
              <a:spcPct val="90000"/>
            </a:lnSpc>
            <a:spcBef>
              <a:spcPct val="0"/>
            </a:spcBef>
            <a:spcAft>
              <a:spcPct val="15000"/>
            </a:spcAft>
            <a:buChar char="•"/>
          </a:pPr>
          <a:r>
            <a:rPr lang="en-US" sz="1100" kern="1200" dirty="0"/>
            <a:t>Feb/Mar</a:t>
          </a:r>
        </a:p>
      </dsp:txBody>
      <dsp:txXfrm>
        <a:off x="4217158" y="2111836"/>
        <a:ext cx="1068833" cy="677813"/>
      </dsp:txXfrm>
    </dsp:sp>
    <dsp:sp modelId="{C025440B-8206-4B51-B667-9707A66EB9B9}">
      <dsp:nvSpPr>
        <dsp:cNvPr id="0" name=""/>
        <dsp:cNvSpPr/>
      </dsp:nvSpPr>
      <dsp:spPr>
        <a:xfrm>
          <a:off x="4817375" y="1341961"/>
          <a:ext cx="1334277" cy="1334277"/>
        </a:xfrm>
        <a:prstGeom prst="circularArrow">
          <a:avLst>
            <a:gd name="adj1" fmla="val 2574"/>
            <a:gd name="adj2" fmla="val 312454"/>
            <a:gd name="adj3" fmla="val 19512035"/>
            <a:gd name="adj4" fmla="val 12575511"/>
            <a:gd name="adj5" fmla="val 30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20F666-D581-4E1A-BBE7-7CB10D6212EC}">
      <dsp:nvSpPr>
        <dsp:cNvPr id="0" name=""/>
        <dsp:cNvSpPr/>
      </dsp:nvSpPr>
      <dsp:spPr>
        <a:xfrm>
          <a:off x="4442961"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3.5</a:t>
          </a:r>
        </a:p>
      </dsp:txBody>
      <dsp:txXfrm>
        <a:off x="4454463" y="1709528"/>
        <a:ext cx="964560" cy="369717"/>
      </dsp:txXfrm>
    </dsp:sp>
    <dsp:sp modelId="{BB3FB6C2-5FEF-493F-97C0-FFCF32AD0BF2}">
      <dsp:nvSpPr>
        <dsp:cNvPr id="0" name=""/>
        <dsp:cNvSpPr/>
      </dsp:nvSpPr>
      <dsp:spPr>
        <a:xfrm>
          <a:off x="5594053"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Specialization 3.6C &amp; 3.6P</a:t>
          </a:r>
        </a:p>
        <a:p>
          <a:pPr marL="57150" lvl="1" indent="-57150" algn="l" defTabSz="488950">
            <a:lnSpc>
              <a:spcPct val="90000"/>
            </a:lnSpc>
            <a:spcBef>
              <a:spcPct val="0"/>
            </a:spcBef>
            <a:spcAft>
              <a:spcPct val="15000"/>
            </a:spcAft>
            <a:buChar char="•"/>
          </a:pPr>
          <a:r>
            <a:rPr lang="en-US" sz="1100" kern="1200" dirty="0"/>
            <a:t>Mar/Apr</a:t>
          </a:r>
        </a:p>
      </dsp:txBody>
      <dsp:txXfrm>
        <a:off x="5615141" y="1915475"/>
        <a:ext cx="1068833" cy="677813"/>
      </dsp:txXfrm>
    </dsp:sp>
    <dsp:sp modelId="{86BFBE2E-E0BB-409A-8FE2-0EAF4EE8F2F5}">
      <dsp:nvSpPr>
        <dsp:cNvPr id="0" name=""/>
        <dsp:cNvSpPr/>
      </dsp:nvSpPr>
      <dsp:spPr>
        <a:xfrm>
          <a:off x="6224616" y="2134918"/>
          <a:ext cx="1192315" cy="1192315"/>
        </a:xfrm>
        <a:prstGeom prst="leftCircularArrow">
          <a:avLst>
            <a:gd name="adj1" fmla="val 2880"/>
            <a:gd name="adj2" fmla="val 352165"/>
            <a:gd name="adj3" fmla="val 2127676"/>
            <a:gd name="adj4" fmla="val 9024489"/>
            <a:gd name="adj5" fmla="val 33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1417E5-5495-4B06-923C-34AAF82A4EA6}">
      <dsp:nvSpPr>
        <dsp:cNvPr id="0" name=""/>
        <dsp:cNvSpPr/>
      </dsp:nvSpPr>
      <dsp:spPr>
        <a:xfrm>
          <a:off x="5840944" y="261437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3.6</a:t>
          </a:r>
        </a:p>
      </dsp:txBody>
      <dsp:txXfrm>
        <a:off x="5852446" y="2625878"/>
        <a:ext cx="964560" cy="369717"/>
      </dsp:txXfrm>
    </dsp:sp>
    <dsp:sp modelId="{2F396BD7-337E-40CF-B58E-4C737CD9AB60}">
      <dsp:nvSpPr>
        <dsp:cNvPr id="0" name=""/>
        <dsp:cNvSpPr/>
      </dsp:nvSpPr>
      <dsp:spPr>
        <a:xfrm>
          <a:off x="6992036" y="1894387"/>
          <a:ext cx="1111009" cy="91635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Bachelor thesis</a:t>
          </a:r>
        </a:p>
        <a:p>
          <a:pPr marL="57150" lvl="1" indent="-57150" algn="l" defTabSz="488950">
            <a:lnSpc>
              <a:spcPct val="90000"/>
            </a:lnSpc>
            <a:spcBef>
              <a:spcPct val="0"/>
            </a:spcBef>
            <a:spcAft>
              <a:spcPct val="15000"/>
            </a:spcAft>
            <a:buChar char="•"/>
          </a:pPr>
          <a:r>
            <a:rPr lang="en-US" sz="1100" kern="1200" dirty="0"/>
            <a:t>Apr/Jun</a:t>
          </a:r>
        </a:p>
      </dsp:txBody>
      <dsp:txXfrm>
        <a:off x="7013124" y="2111836"/>
        <a:ext cx="1068833" cy="677813"/>
      </dsp:txXfrm>
    </dsp:sp>
    <dsp:sp modelId="{27FC54C1-6DD5-44C5-8EF2-9FA3346CA358}">
      <dsp:nvSpPr>
        <dsp:cNvPr id="0" name=""/>
        <dsp:cNvSpPr/>
      </dsp:nvSpPr>
      <dsp:spPr>
        <a:xfrm>
          <a:off x="7238927" y="1698026"/>
          <a:ext cx="987564" cy="392721"/>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3.7</a:t>
          </a:r>
        </a:p>
      </dsp:txBody>
      <dsp:txXfrm>
        <a:off x="7250429" y="1709528"/>
        <a:ext cx="964560" cy="3697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4B0E-438B-4C46-B19A-A3A1DFB75EC6}">
      <dsp:nvSpPr>
        <dsp:cNvPr id="0" name=""/>
        <dsp:cNvSpPr/>
      </dsp:nvSpPr>
      <dsp:spPr>
        <a:xfrm>
          <a:off x="1065"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3.1</a:t>
          </a:r>
        </a:p>
      </dsp:txBody>
      <dsp:txXfrm>
        <a:off x="14707" y="94713"/>
        <a:ext cx="438481" cy="634521"/>
      </dsp:txXfrm>
    </dsp:sp>
    <dsp:sp modelId="{3862F833-8FB0-4984-9FBE-FB135C624BCE}">
      <dsp:nvSpPr>
        <dsp:cNvPr id="0" name=""/>
        <dsp:cNvSpPr/>
      </dsp:nvSpPr>
      <dsp:spPr>
        <a:xfrm>
          <a:off x="513407"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07" y="377321"/>
        <a:ext cx="69119" cy="69305"/>
      </dsp:txXfrm>
    </dsp:sp>
    <dsp:sp modelId="{31795D8D-C25D-4B18-A8DF-E321C2D83F14}">
      <dsp:nvSpPr>
        <dsp:cNvPr id="0" name=""/>
        <dsp:cNvSpPr/>
      </dsp:nvSpPr>
      <dsp:spPr>
        <a:xfrm>
          <a:off x="653137" y="81071"/>
          <a:ext cx="465765" cy="661805"/>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3.3</a:t>
          </a:r>
        </a:p>
      </dsp:txBody>
      <dsp:txXfrm>
        <a:off x="666779" y="94713"/>
        <a:ext cx="438481" cy="634521"/>
      </dsp:txXfrm>
    </dsp:sp>
    <dsp:sp modelId="{1FBD1E60-9D89-46D3-A526-8DE907B12294}">
      <dsp:nvSpPr>
        <dsp:cNvPr id="0" name=""/>
        <dsp:cNvSpPr/>
      </dsp:nvSpPr>
      <dsp:spPr>
        <a:xfrm>
          <a:off x="1165479"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5479" y="377321"/>
        <a:ext cx="69119" cy="69305"/>
      </dsp:txXfrm>
    </dsp:sp>
    <dsp:sp modelId="{2E86760B-B3F4-40B4-9469-F3F0CC73CD22}">
      <dsp:nvSpPr>
        <dsp:cNvPr id="0" name=""/>
        <dsp:cNvSpPr/>
      </dsp:nvSpPr>
      <dsp:spPr>
        <a:xfrm>
          <a:off x="1305209"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3.4 - 3.6</a:t>
          </a:r>
        </a:p>
      </dsp:txBody>
      <dsp:txXfrm>
        <a:off x="1318851" y="94713"/>
        <a:ext cx="438481" cy="634521"/>
      </dsp:txXfrm>
    </dsp:sp>
    <dsp:sp modelId="{9316D9F7-2ED9-4CC2-A9F2-106EE5992EC5}">
      <dsp:nvSpPr>
        <dsp:cNvPr id="0" name=""/>
        <dsp:cNvSpPr/>
      </dsp:nvSpPr>
      <dsp:spPr>
        <a:xfrm>
          <a:off x="1817552" y="354219"/>
          <a:ext cx="98742" cy="11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552" y="377321"/>
        <a:ext cx="69119" cy="69305"/>
      </dsp:txXfrm>
    </dsp:sp>
    <dsp:sp modelId="{ADC3AB9F-60FC-449D-94A8-9C68C1A117EC}">
      <dsp:nvSpPr>
        <dsp:cNvPr id="0" name=""/>
        <dsp:cNvSpPr/>
      </dsp:nvSpPr>
      <dsp:spPr>
        <a:xfrm>
          <a:off x="1957281" y="81071"/>
          <a:ext cx="465765" cy="66180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a:t>
          </a:r>
        </a:p>
      </dsp:txBody>
      <dsp:txXfrm>
        <a:off x="1970923" y="94713"/>
        <a:ext cx="438481" cy="6345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FF6FA1-CCAE-7B4A-B326-06DD03815728}" type="datetimeFigureOut">
              <a:rPr lang="en-US" smtClean="0"/>
              <a:t>3/7/2023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2FFB2D-AE23-684E-9EE0-B8D9E84BA1E2}" type="slidenum">
              <a:rPr lang="en-US" smtClean="0"/>
              <a:t>‹#›</a:t>
            </a:fld>
            <a:endParaRPr lang="en-US"/>
          </a:p>
        </p:txBody>
      </p:sp>
    </p:spTree>
    <p:extLst>
      <p:ext uri="{BB962C8B-B14F-4D97-AF65-F5344CB8AC3E}">
        <p14:creationId xmlns:p14="http://schemas.microsoft.com/office/powerpoint/2010/main" val="722810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88427-736F-48E5-AB0B-6B2DE6C7E3F9}" type="datetimeFigureOut">
              <a:rPr lang="en-GB" smtClean="0"/>
              <a:pPr/>
              <a:t>07/03/2023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BB00A-71ED-40C6-A1CF-164C43AE5CE4}" type="slidenum">
              <a:rPr lang="en-GB" smtClean="0"/>
              <a:pPr/>
              <a:t>‹#›</a:t>
            </a:fld>
            <a:endParaRPr lang="en-GB"/>
          </a:p>
        </p:txBody>
      </p:sp>
    </p:spTree>
    <p:extLst>
      <p:ext uri="{BB962C8B-B14F-4D97-AF65-F5344CB8AC3E}">
        <p14:creationId xmlns:p14="http://schemas.microsoft.com/office/powerpoint/2010/main" val="264247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5</a:t>
            </a:fld>
            <a:endParaRPr lang="en-GB"/>
          </a:p>
        </p:txBody>
      </p:sp>
    </p:spTree>
    <p:extLst>
      <p:ext uri="{BB962C8B-B14F-4D97-AF65-F5344CB8AC3E}">
        <p14:creationId xmlns:p14="http://schemas.microsoft.com/office/powerpoint/2010/main" val="415423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https://liveeur-my.sharepoint.com/personal/26717hpe_eur_nl/_layouts/15/stream.aspx?id=%2Fpersonal%2F26717hpe%5Feur%5Fnl%2FDocuments%2FDocuments%2FWERK%2FONDERWIJS%2FBa3VoorlichtingBC%2Emkv&amp;ct=1677508616772&amp;or=OWA-NT&amp;cid=340de299-f3b3-9fe9-a2c3-1e541fc7ce6c&amp;ga=1</a:t>
            </a:r>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31</a:t>
            </a:fld>
            <a:endParaRPr lang="en-GB"/>
          </a:p>
        </p:txBody>
      </p:sp>
    </p:spTree>
    <p:extLst>
      <p:ext uri="{BB962C8B-B14F-4D97-AF65-F5344CB8AC3E}">
        <p14:creationId xmlns:p14="http://schemas.microsoft.com/office/powerpoint/2010/main" val="2455240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39</a:t>
            </a:fld>
            <a:endParaRPr lang="en-GB"/>
          </a:p>
        </p:txBody>
      </p:sp>
    </p:spTree>
    <p:extLst>
      <p:ext uri="{BB962C8B-B14F-4D97-AF65-F5344CB8AC3E}">
        <p14:creationId xmlns:p14="http://schemas.microsoft.com/office/powerpoint/2010/main" val="150113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US" sz="1800" b="1" i="0" dirty="0">
                <a:solidFill>
                  <a:srgbClr val="1F3864"/>
                </a:solidFill>
                <a:effectLst/>
                <a:latin typeface="Calibri" panose="020F0502020204030204" pitchFamily="34" charset="0"/>
              </a:rPr>
              <a:t>Slide 1: </a:t>
            </a:r>
            <a:r>
              <a:rPr lang="en-US" sz="1800" b="0" i="0" dirty="0">
                <a:solidFill>
                  <a:srgbClr val="1F3864"/>
                </a:solidFill>
                <a:effectLst/>
                <a:latin typeface="Calibri" panose="020F0502020204030204" pitchFamily="34" charset="0"/>
              </a:rPr>
              <a:t>Are you interested in understanding why some people perform better than others on work or study related tasks? Or interested in understanding why some people manage to exercise all the time and eat a healthy diet, while others find it difficult to deal with the temptation of fast-food? Why is it sometimes difficult to make the effort to take on a task? And why do most of us sometimes postpone tasks even though we know we will regret this later? These are just some of the central questions that we will study during the elective motivation, self-regulation, and performance. </a:t>
            </a:r>
            <a:endParaRPr lang="en-US" sz="1800" b="0" i="0" dirty="0">
              <a:solidFill>
                <a:srgbClr val="242424"/>
              </a:solidFill>
              <a:effectLst/>
              <a:latin typeface="Calibri" panose="020F0502020204030204" pitchFamily="34" charset="0"/>
            </a:endParaRPr>
          </a:p>
          <a:p>
            <a:pPr algn="l"/>
            <a:r>
              <a:rPr lang="en-US" sz="1800" b="0" i="0" dirty="0">
                <a:solidFill>
                  <a:srgbClr val="1F3864"/>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endParaRPr lang="en-US"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17</a:t>
            </a:fld>
            <a:endParaRPr lang="en-GB"/>
          </a:p>
        </p:txBody>
      </p:sp>
    </p:spTree>
    <p:extLst>
      <p:ext uri="{BB962C8B-B14F-4D97-AF65-F5344CB8AC3E}">
        <p14:creationId xmlns:p14="http://schemas.microsoft.com/office/powerpoint/2010/main" val="39842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US" sz="1200" b="1" i="0" dirty="0">
                <a:solidFill>
                  <a:srgbClr val="1F3864"/>
                </a:solidFill>
                <a:effectLst/>
                <a:latin typeface="Calibri" panose="020F0502020204030204" pitchFamily="34" charset="0"/>
              </a:rPr>
              <a:t>Slide 2: </a:t>
            </a:r>
            <a:r>
              <a:rPr lang="en-US" sz="1200" b="0" i="0" dirty="0">
                <a:solidFill>
                  <a:srgbClr val="1F3864"/>
                </a:solidFill>
                <a:effectLst/>
                <a:latin typeface="Calibri" panose="020F0502020204030204" pitchFamily="34" charset="0"/>
              </a:rPr>
              <a:t>These questions are all related to being able to self-regulate and understanding how and what motivates people. So, in this elective, you will be provided with an overview of the major theoretical frameworks behind understanding what self-regulation and motivation are, but also how they are related to performance, for example in sports, at work, or when dealing with a client in a clinical context. You will be reading empirical research on these topics to understand the theoretical frameworks behind them. This includes research on theories, such as control theory, social cognitive theory, achievement goal theory, self-determination theory, and regulatory focus. </a:t>
            </a:r>
            <a:endParaRPr lang="en-US" sz="1200" b="0" i="0" dirty="0">
              <a:solidFill>
                <a:srgbClr val="242424"/>
              </a:solidFill>
              <a:effectLst/>
              <a:latin typeface="Calibri" panose="020F0502020204030204" pitchFamily="34" charset="0"/>
            </a:endParaRPr>
          </a:p>
          <a:p>
            <a:pPr algn="l"/>
            <a:r>
              <a:rPr lang="en-US" sz="1200" b="0" i="0" dirty="0">
                <a:solidFill>
                  <a:srgbClr val="1F3864"/>
                </a:solidFill>
                <a:effectLst/>
                <a:latin typeface="Calibri" panose="020F0502020204030204" pitchFamily="34" charset="0"/>
              </a:rPr>
              <a:t> </a:t>
            </a:r>
            <a:endParaRPr lang="en-US" sz="1200" b="0" i="0" dirty="0">
              <a:solidFill>
                <a:srgbClr val="242424"/>
              </a:solidFill>
              <a:effectLst/>
              <a:latin typeface="Calibri" panose="020F0502020204030204" pitchFamily="34" charset="0"/>
            </a:endParaRPr>
          </a:p>
          <a:p>
            <a:endParaRPr lang="en-US"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18</a:t>
            </a:fld>
            <a:endParaRPr lang="en-GB"/>
          </a:p>
        </p:txBody>
      </p:sp>
    </p:spTree>
    <p:extLst>
      <p:ext uri="{BB962C8B-B14F-4D97-AF65-F5344CB8AC3E}">
        <p14:creationId xmlns:p14="http://schemas.microsoft.com/office/powerpoint/2010/main" val="238119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US" sz="1200" b="1" i="0" dirty="0">
                <a:solidFill>
                  <a:srgbClr val="1F3864"/>
                </a:solidFill>
                <a:effectLst/>
                <a:latin typeface="Calibri" panose="020F0502020204030204" pitchFamily="34" charset="0"/>
              </a:rPr>
              <a:t>Slide 3: </a:t>
            </a:r>
            <a:r>
              <a:rPr lang="en-US" sz="1200" b="0" i="0" dirty="0">
                <a:solidFill>
                  <a:srgbClr val="1F3864"/>
                </a:solidFill>
                <a:effectLst/>
                <a:latin typeface="Calibri" panose="020F0502020204030204" pitchFamily="34" charset="0"/>
              </a:rPr>
              <a:t>Besides reading and studying about these theories related to self-regulation and motivation, this course will also address more practical questions using these theories. During the tutorials and lectures, you will, for example, work on problems and try to understand why we procrastinate and how we deal with situations when we fail to self-regulate. Also, you will look into ways managers, educators, or coaches can help others to be more intrinsically motivated, and lastly, understand how we can nudge people to make more healthier choices or make other favorable decisions.</a:t>
            </a:r>
            <a:endParaRPr lang="en-US" sz="1200" b="0" i="0" dirty="0">
              <a:solidFill>
                <a:srgbClr val="242424"/>
              </a:solidFill>
              <a:effectLst/>
              <a:latin typeface="Calibri" panose="020F0502020204030204" pitchFamily="34" charset="0"/>
            </a:endParaRPr>
          </a:p>
          <a:p>
            <a:pPr algn="l"/>
            <a:r>
              <a:rPr lang="en-US" sz="1200" b="0" i="0" dirty="0">
                <a:solidFill>
                  <a:srgbClr val="1F3864"/>
                </a:solidFill>
                <a:effectLst/>
                <a:latin typeface="Calibri" panose="020F0502020204030204" pitchFamily="34" charset="0"/>
              </a:rPr>
              <a:t> </a:t>
            </a:r>
            <a:endParaRPr lang="en-US" sz="1200" b="0" i="0" dirty="0">
              <a:solidFill>
                <a:srgbClr val="242424"/>
              </a:solidFill>
              <a:effectLst/>
              <a:latin typeface="Calibri" panose="020F0502020204030204" pitchFamily="34" charset="0"/>
            </a:endParaRPr>
          </a:p>
          <a:p>
            <a:pPr algn="l"/>
            <a:r>
              <a:rPr lang="en-US" sz="1200" b="1" i="0" dirty="0">
                <a:solidFill>
                  <a:srgbClr val="1F3864"/>
                </a:solidFill>
                <a:effectLst/>
                <a:latin typeface="Calibri" panose="020F0502020204030204" pitchFamily="34" charset="0"/>
              </a:rPr>
              <a:t>Slide 4: </a:t>
            </a:r>
            <a:r>
              <a:rPr lang="en-US" sz="1200" b="0" i="0" dirty="0">
                <a:solidFill>
                  <a:srgbClr val="1F3864"/>
                </a:solidFill>
                <a:effectLst/>
                <a:latin typeface="Calibri" panose="020F0502020204030204" pitchFamily="34" charset="0"/>
              </a:rPr>
              <a:t>This elective is built around 5 tutorials and has 4 lectures. At the end of the elective, there is a multiple-choice exam with questions about the theories and the findings from the empirical studies that you have been reading throughout the course. Besides the exam, you will be working on a group assignment in pairs for which you are asked to come up with a nudge for a self-regulation failure and apply a theory to such a situation from daily life. Overall, students generally find the course a lot of reading of academic articles, but they enjoy learning about these theories because they provide them with a solid background that they can apply to different fields of psychology, for example, organizational, clinical, or sports psychology. I’m looking forward to welcoming you to this course later this year!</a:t>
            </a:r>
            <a:endParaRPr lang="en-US" sz="1200" b="0" i="0" dirty="0">
              <a:solidFill>
                <a:srgbClr val="242424"/>
              </a:solidFill>
              <a:effectLst/>
              <a:latin typeface="Calibri" panose="020F0502020204030204" pitchFamily="34" charset="0"/>
            </a:endParaRPr>
          </a:p>
          <a:p>
            <a:endParaRPr lang="en-US"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19</a:t>
            </a:fld>
            <a:endParaRPr lang="en-GB"/>
          </a:p>
        </p:txBody>
      </p:sp>
    </p:spTree>
    <p:extLst>
      <p:ext uri="{BB962C8B-B14F-4D97-AF65-F5344CB8AC3E}">
        <p14:creationId xmlns:p14="http://schemas.microsoft.com/office/powerpoint/2010/main" val="399825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20</a:t>
            </a:fld>
            <a:endParaRPr lang="en-GB"/>
          </a:p>
        </p:txBody>
      </p:sp>
    </p:spTree>
    <p:extLst>
      <p:ext uri="{BB962C8B-B14F-4D97-AF65-F5344CB8AC3E}">
        <p14:creationId xmlns:p14="http://schemas.microsoft.com/office/powerpoint/2010/main" val="22693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21</a:t>
            </a:fld>
            <a:endParaRPr lang="en-GB"/>
          </a:p>
        </p:txBody>
      </p:sp>
    </p:spTree>
    <p:extLst>
      <p:ext uri="{BB962C8B-B14F-4D97-AF65-F5344CB8AC3E}">
        <p14:creationId xmlns:p14="http://schemas.microsoft.com/office/powerpoint/2010/main" val="216005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22</a:t>
            </a:fld>
            <a:endParaRPr lang="en-GB"/>
          </a:p>
        </p:txBody>
      </p:sp>
    </p:spTree>
    <p:extLst>
      <p:ext uri="{BB962C8B-B14F-4D97-AF65-F5344CB8AC3E}">
        <p14:creationId xmlns:p14="http://schemas.microsoft.com/office/powerpoint/2010/main" val="376788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23</a:t>
            </a:fld>
            <a:endParaRPr lang="en-GB"/>
          </a:p>
        </p:txBody>
      </p:sp>
    </p:spTree>
    <p:extLst>
      <p:ext uri="{BB962C8B-B14F-4D97-AF65-F5344CB8AC3E}">
        <p14:creationId xmlns:p14="http://schemas.microsoft.com/office/powerpoint/2010/main" val="328392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24</a:t>
            </a:fld>
            <a:endParaRPr lang="en-GB"/>
          </a:p>
        </p:txBody>
      </p:sp>
    </p:spTree>
    <p:extLst>
      <p:ext uri="{BB962C8B-B14F-4D97-AF65-F5344CB8AC3E}">
        <p14:creationId xmlns:p14="http://schemas.microsoft.com/office/powerpoint/2010/main" val="2930944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1322846"/>
            <a:ext cx="5941025" cy="1476000"/>
          </a:xfrm>
        </p:spPr>
        <p:txBody>
          <a:bodyPr/>
          <a:lstStyle>
            <a:lvl1pPr>
              <a:lnSpc>
                <a:spcPts val="5600"/>
              </a:lnSpc>
              <a:defRPr sz="6400" baseline="0">
                <a:solidFill>
                  <a:schemeClr val="bg1"/>
                </a:solidFill>
              </a:defRPr>
            </a:lvl1pPr>
          </a:lstStyle>
          <a:p>
            <a:r>
              <a:rPr lang="en-GB" noProof="0" dirty="0"/>
              <a:t>Click to edit title</a:t>
            </a:r>
            <a:endParaRPr lang="nl-NL" dirty="0"/>
          </a:p>
        </p:txBody>
      </p:sp>
      <p:sp>
        <p:nvSpPr>
          <p:cNvPr id="3" name="Subtitel 2"/>
          <p:cNvSpPr>
            <a:spLocks noGrp="1"/>
          </p:cNvSpPr>
          <p:nvPr>
            <p:ph type="subTitle" idx="1" hasCustomPrompt="1"/>
          </p:nvPr>
        </p:nvSpPr>
        <p:spPr>
          <a:xfrm>
            <a:off x="491526" y="2798846"/>
            <a:ext cx="5941025" cy="81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0973AC-957D-C346-BA56-D82065FA2AEB}" type="datetimeFigureOut">
              <a:rPr lang="nl-NL" smtClean="0"/>
              <a:pPr/>
              <a:t>7-3-2023</a:t>
            </a:fld>
            <a:endParaRPr lang="nl-NL"/>
          </a:p>
        </p:txBody>
      </p:sp>
      <p:sp>
        <p:nvSpPr>
          <p:cNvPr id="3" name="Tijdelijke aanduiding voor voettekst 2"/>
          <p:cNvSpPr>
            <a:spLocks noGrp="1"/>
          </p:cNvSpPr>
          <p:nvPr>
            <p:ph type="ftr" sz="quarter" idx="11"/>
          </p:nvPr>
        </p:nvSpPr>
        <p:spPr/>
        <p:txBody>
          <a:bodyPr/>
          <a:lstStyle>
            <a:lvl1pPr>
              <a:defRPr>
                <a:solidFill>
                  <a:schemeClr val="accent5"/>
                </a:solidFill>
              </a:defRPr>
            </a:lvl1pPr>
          </a:lstStyle>
          <a:p>
            <a:endParaRPr lang="nl-NL" dirty="0"/>
          </a:p>
        </p:txBody>
      </p:sp>
      <p:sp>
        <p:nvSpPr>
          <p:cNvPr id="4" name="Tijdelijke aanduiding voor dianummer 3"/>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Ref idx="1001">
        <a:schemeClr val="bg1"/>
      </p:bgRef>
    </p:bg>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491525" y="792000"/>
            <a:ext cx="8172000" cy="3418613"/>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p:txBody>
      </p:sp>
      <p:sp>
        <p:nvSpPr>
          <p:cNvPr id="2" name="Titel 1"/>
          <p:cNvSpPr>
            <a:spLocks noGrp="1"/>
          </p:cNvSpPr>
          <p:nvPr>
            <p:ph type="title" hasCustomPrompt="1"/>
          </p:nvPr>
        </p:nvSpPr>
        <p:spPr>
          <a:xfrm>
            <a:off x="491525" y="396000"/>
            <a:ext cx="8172000" cy="396000"/>
          </a:xfrm>
        </p:spPr>
        <p:txBody>
          <a:bodyPr anchor="t" anchorCtr="0"/>
          <a:lstStyle>
            <a:lvl1pPr algn="l">
              <a:lnSpc>
                <a:spcPts val="2500"/>
              </a:lnSpc>
              <a:defRPr sz="2000" b="1">
                <a:solidFill>
                  <a:schemeClr val="tx1"/>
                </a:solidFill>
                <a:latin typeface="+mj-lt"/>
              </a:defRPr>
            </a:lvl1pPr>
          </a:lstStyle>
          <a:p>
            <a:r>
              <a:rPr lang="en-GB" noProof="0" dirty="0"/>
              <a:t>Click to edit title</a:t>
            </a:r>
            <a:endParaRPr lang="nl-NL" dirty="0"/>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7-3-2023</a:t>
            </a:fld>
            <a:endParaRPr lang="nl-NL"/>
          </a:p>
        </p:txBody>
      </p:sp>
      <p:sp>
        <p:nvSpPr>
          <p:cNvPr id="6" name="Tijdelijke aanduiding voor voettekst 5"/>
          <p:cNvSpPr>
            <a:spLocks noGrp="1"/>
          </p:cNvSpPr>
          <p:nvPr>
            <p:ph type="ftr" sz="quarter" idx="11"/>
          </p:nvPr>
        </p:nvSpPr>
        <p:spPr/>
        <p:txBody>
          <a:bodyPr/>
          <a:lstStyle>
            <a:lvl1pPr>
              <a:defRPr>
                <a:solidFill>
                  <a:schemeClr val="accent5"/>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0" name="Picture 9" descr="28055_ESSB_achtergrond_EN_RGB_16x9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8395"/>
          </a:xfrm>
          <a:prstGeom prst="rect">
            <a:avLst/>
          </a:prstGeom>
        </p:spPr>
      </p:pic>
      <p:sp>
        <p:nvSpPr>
          <p:cNvPr id="8" name="Subtitel 2"/>
          <p:cNvSpPr>
            <a:spLocks noGrp="1"/>
          </p:cNvSpPr>
          <p:nvPr>
            <p:ph type="subTitle" idx="1" hasCustomPrompt="1"/>
          </p:nvPr>
        </p:nvSpPr>
        <p:spPr>
          <a:xfrm>
            <a:off x="491526" y="2798846"/>
            <a:ext cx="5941025" cy="810000"/>
          </a:xfrm>
          <a:prstGeom prst="rect">
            <a:avLst/>
          </a:prstGeo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subtitle</a:t>
            </a:r>
          </a:p>
        </p:txBody>
      </p:sp>
      <p:sp>
        <p:nvSpPr>
          <p:cNvPr id="11" name="Titel 1"/>
          <p:cNvSpPr>
            <a:spLocks noGrp="1"/>
          </p:cNvSpPr>
          <p:nvPr>
            <p:ph type="ctrTitle" hasCustomPrompt="1"/>
          </p:nvPr>
        </p:nvSpPr>
        <p:spPr>
          <a:xfrm>
            <a:off x="491526" y="1322846"/>
            <a:ext cx="5941025" cy="1476000"/>
          </a:xfrm>
          <a:prstGeom prst="rect">
            <a:avLst/>
          </a:prstGeom>
        </p:spPr>
        <p:txBody>
          <a:bodyPr/>
          <a:lstStyle>
            <a:lvl1pPr algn="l">
              <a:lnSpc>
                <a:spcPts val="5600"/>
              </a:lnSpc>
              <a:defRPr sz="6400" baseline="0">
                <a:solidFill>
                  <a:schemeClr val="bg1"/>
                </a:solidFill>
              </a:defRPr>
            </a:lvl1pPr>
          </a:lstStyle>
          <a:p>
            <a:r>
              <a:rPr lang="en-GB" noProof="0" dirty="0"/>
              <a:t>Click to edit title</a:t>
            </a:r>
            <a:endParaRPr lang="nl-NL" dirty="0"/>
          </a:p>
        </p:txBody>
      </p:sp>
    </p:spTree>
    <p:extLst>
      <p:ext uri="{BB962C8B-B14F-4D97-AF65-F5344CB8AC3E}">
        <p14:creationId xmlns:p14="http://schemas.microsoft.com/office/powerpoint/2010/main" val="33661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28055_ESSB_achtergrond_EN_RGB_16x9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8395"/>
          </a:xfrm>
          <a:prstGeom prst="rect">
            <a:avLst/>
          </a:prstGeom>
        </p:spPr>
      </p:pic>
      <p:sp>
        <p:nvSpPr>
          <p:cNvPr id="8" name="Subtitel 2"/>
          <p:cNvSpPr>
            <a:spLocks noGrp="1"/>
          </p:cNvSpPr>
          <p:nvPr>
            <p:ph type="subTitle" idx="1" hasCustomPrompt="1"/>
          </p:nvPr>
        </p:nvSpPr>
        <p:spPr>
          <a:xfrm>
            <a:off x="491526" y="2798846"/>
            <a:ext cx="5941025" cy="810000"/>
          </a:xfrm>
          <a:prstGeom prst="rect">
            <a:avLst/>
          </a:prstGeo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subtitle</a:t>
            </a:r>
          </a:p>
        </p:txBody>
      </p:sp>
      <p:sp>
        <p:nvSpPr>
          <p:cNvPr id="11" name="Titel 1"/>
          <p:cNvSpPr>
            <a:spLocks noGrp="1"/>
          </p:cNvSpPr>
          <p:nvPr>
            <p:ph type="ctrTitle" hasCustomPrompt="1"/>
          </p:nvPr>
        </p:nvSpPr>
        <p:spPr>
          <a:xfrm>
            <a:off x="491526" y="1322846"/>
            <a:ext cx="5941025" cy="1476000"/>
          </a:xfrm>
          <a:prstGeom prst="rect">
            <a:avLst/>
          </a:prstGeom>
        </p:spPr>
        <p:txBody>
          <a:bodyPr/>
          <a:lstStyle>
            <a:lvl1pPr algn="l">
              <a:lnSpc>
                <a:spcPts val="5600"/>
              </a:lnSpc>
              <a:defRPr sz="6400" baseline="0">
                <a:solidFill>
                  <a:schemeClr val="bg1"/>
                </a:solidFill>
              </a:defRPr>
            </a:lvl1pPr>
          </a:lstStyle>
          <a:p>
            <a:r>
              <a:rPr lang="en-GB" noProof="0" dirty="0"/>
              <a:t>Click to edit title</a:t>
            </a:r>
            <a:endParaRPr lang="nl-NL" dirty="0"/>
          </a:p>
        </p:txBody>
      </p:sp>
    </p:spTree>
    <p:extLst>
      <p:ext uri="{BB962C8B-B14F-4D97-AF65-F5344CB8AC3E}">
        <p14:creationId xmlns:p14="http://schemas.microsoft.com/office/powerpoint/2010/main" val="370345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396000"/>
            <a:ext cx="4874225" cy="1476000"/>
          </a:xfrm>
        </p:spPr>
        <p:txBody>
          <a:bodyPr/>
          <a:lstStyle>
            <a:lvl1pPr>
              <a:lnSpc>
                <a:spcPts val="5600"/>
              </a:lnSpc>
              <a:defRPr sz="6400" baseline="0">
                <a:solidFill>
                  <a:schemeClr val="bg1"/>
                </a:solidFill>
              </a:defRPr>
            </a:lvl1pPr>
          </a:lstStyle>
          <a:p>
            <a:r>
              <a:rPr lang="nl-NL" dirty="0"/>
              <a:t>Titel  bewerken</a:t>
            </a:r>
          </a:p>
        </p:txBody>
      </p:sp>
      <p:sp>
        <p:nvSpPr>
          <p:cNvPr id="3" name="Subtitel 2"/>
          <p:cNvSpPr>
            <a:spLocks noGrp="1"/>
          </p:cNvSpPr>
          <p:nvPr>
            <p:ph type="subTitle" idx="1" hasCustomPrompt="1"/>
          </p:nvPr>
        </p:nvSpPr>
        <p:spPr>
          <a:xfrm>
            <a:off x="491526" y="1872000"/>
            <a:ext cx="4874225" cy="108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Plaats een foto en zet die op de </a:t>
            </a:r>
            <a:br>
              <a:rPr lang="nl-NL" dirty="0"/>
            </a:br>
            <a:r>
              <a:rPr lang="nl-NL" dirty="0"/>
              <a:t>achtergrond met rechtermuisknop</a:t>
            </a:r>
            <a:br>
              <a:rPr lang="nl-NL" dirty="0"/>
            </a:br>
            <a:r>
              <a:rPr lang="nl-NL" dirty="0"/>
              <a:t>&gt; </a:t>
            </a:r>
            <a:r>
              <a:rPr lang="nl-NL" dirty="0" err="1"/>
              <a:t>send</a:t>
            </a:r>
            <a:r>
              <a:rPr lang="nl-NL" dirty="0"/>
              <a:t> to back</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8172000" cy="576000"/>
          </a:xfrm>
        </p:spPr>
        <p:txBody>
          <a:bodyPr/>
          <a:lstStyle>
            <a:lvl1pPr>
              <a:defRPr>
                <a:solidFill>
                  <a:srgbClr val="FF9E00"/>
                </a:solidFill>
              </a:defRPr>
            </a:lvl1pPr>
          </a:lstStyle>
          <a:p>
            <a:r>
              <a:rPr lang="en-GB" noProof="0" dirty="0"/>
              <a:t>Click to edit title</a:t>
            </a:r>
            <a:endParaRPr lang="nl-NL" dirty="0"/>
          </a:p>
        </p:txBody>
      </p:sp>
      <p:sp>
        <p:nvSpPr>
          <p:cNvPr id="3" name="Tijdelijke aanduiding voor inhoud 2"/>
          <p:cNvSpPr>
            <a:spLocks noGrp="1"/>
          </p:cNvSpPr>
          <p:nvPr>
            <p:ph idx="1" hasCustomPrompt="1"/>
          </p:nvPr>
        </p:nvSpPr>
        <p:spPr/>
        <p:txBody>
          <a:bodyPr/>
          <a:lstStyle>
            <a:lvl1pPr>
              <a:defRPr baseline="0"/>
            </a:lvl1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7-3-2023</a:t>
            </a:fld>
            <a:endParaRPr lang="nl-NL"/>
          </a:p>
        </p:txBody>
      </p:sp>
      <p:sp>
        <p:nvSpPr>
          <p:cNvPr id="5" name="Tijdelijke aanduiding voor voettekst 4"/>
          <p:cNvSpPr>
            <a:spLocks noGrp="1"/>
          </p:cNvSpPr>
          <p:nvPr>
            <p:ph type="ftr" sz="quarter" idx="11"/>
          </p:nvPr>
        </p:nvSpPr>
        <p:spPr/>
        <p:txBody>
          <a:bodyPr/>
          <a:lstStyle>
            <a:lvl1pPr>
              <a:defRPr>
                <a:solidFill>
                  <a:schemeClr val="accent5"/>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5"/>
                </a:solidFill>
              </a:defRPr>
            </a:lvl1pPr>
          </a:lstStyle>
          <a:p>
            <a:r>
              <a:rPr lang="en-GB" noProof="0" dirty="0"/>
              <a:t>Click to edit title</a:t>
            </a:r>
            <a:endParaRPr lang="nl-NL" dirty="0"/>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en-GB" noProof="0" dirty="0"/>
              <a:t>Click to edit text</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7-3-2023</a:t>
            </a:fld>
            <a:endParaRPr lang="nl-NL"/>
          </a:p>
        </p:txBody>
      </p:sp>
      <p:sp>
        <p:nvSpPr>
          <p:cNvPr id="5" name="Tijdelijke aanduiding voor voettekst 4"/>
          <p:cNvSpPr>
            <a:spLocks noGrp="1"/>
          </p:cNvSpPr>
          <p:nvPr>
            <p:ph type="ftr" sz="quarter" idx="11"/>
          </p:nvPr>
        </p:nvSpPr>
        <p:spPr/>
        <p:txBody>
          <a:bodyPr/>
          <a:lstStyle>
            <a:lvl1pPr>
              <a:defRPr>
                <a:solidFill>
                  <a:schemeClr val="accent5"/>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5"/>
                </a:solidFill>
              </a:defRPr>
            </a:lvl1pPr>
          </a:lstStyle>
          <a:p>
            <a:r>
              <a:rPr lang="en-GB" noProof="0" dirty="0"/>
              <a:t>Click to edit title</a:t>
            </a:r>
            <a:endParaRPr lang="nl-NL" dirty="0"/>
          </a:p>
        </p:txBody>
      </p:sp>
      <p:sp>
        <p:nvSpPr>
          <p:cNvPr id="3" name="Tijdelijke aanduiding voor inhoud 2"/>
          <p:cNvSpPr>
            <a:spLocks noGrp="1"/>
          </p:cNvSpPr>
          <p:nvPr>
            <p:ph sz="half" idx="1" hasCustomPrompt="1"/>
          </p:nvPr>
        </p:nvSpPr>
        <p:spPr>
          <a:xfrm>
            <a:off x="493200" y="972000"/>
            <a:ext cx="4014000"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inhoud 3"/>
          <p:cNvSpPr>
            <a:spLocks noGrp="1"/>
          </p:cNvSpPr>
          <p:nvPr>
            <p:ph sz="half" idx="2" hasCustomPrompt="1"/>
          </p:nvPr>
        </p:nvSpPr>
        <p:spPr>
          <a:xfrm>
            <a:off x="4648201" y="971999"/>
            <a:ext cx="4015325"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7-3-2023</a:t>
            </a:fld>
            <a:endParaRPr lang="nl-NL"/>
          </a:p>
        </p:txBody>
      </p:sp>
      <p:sp>
        <p:nvSpPr>
          <p:cNvPr id="6" name="Tijdelijke aanduiding voor voettekst 5"/>
          <p:cNvSpPr>
            <a:spLocks noGrp="1"/>
          </p:cNvSpPr>
          <p:nvPr>
            <p:ph type="ftr" sz="quarter" idx="11"/>
          </p:nvPr>
        </p:nvSpPr>
        <p:spPr/>
        <p:txBody>
          <a:bodyPr/>
          <a:lstStyle>
            <a:lvl1pPr>
              <a:defRPr>
                <a:solidFill>
                  <a:schemeClr val="accent5"/>
                </a:solidFill>
              </a:defRPr>
            </a:lvl1pPr>
          </a:lstStyle>
          <a:p>
            <a:endParaRPr lang="nl-NL" dirty="0"/>
          </a:p>
        </p:txBody>
      </p:sp>
      <p:sp>
        <p:nvSpPr>
          <p:cNvPr id="7" name="Tijdelijke aanduiding voor dianummer 6"/>
          <p:cNvSpPr>
            <a:spLocks noGrp="1"/>
          </p:cNvSpPr>
          <p:nvPr>
            <p:ph type="sldNum" sz="quarter" idx="12"/>
          </p:nvPr>
        </p:nvSpPr>
        <p:spPr>
          <a:xfrm>
            <a:off x="491525" y="4663178"/>
            <a:ext cx="324000" cy="180285"/>
          </a:xfrm>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5"/>
                </a:solidFill>
              </a:defRPr>
            </a:lvl1pPr>
          </a:lstStyle>
          <a:p>
            <a:r>
              <a:rPr lang="en-GB" noProof="0" dirty="0"/>
              <a:t>Click to edit title</a:t>
            </a:r>
            <a:endParaRPr lang="nl-NL" dirty="0"/>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tekst 4"/>
          <p:cNvSpPr>
            <a:spLocks noGrp="1"/>
          </p:cNvSpPr>
          <p:nvPr>
            <p:ph type="body" sz="quarter" idx="3" hasCustomPrompt="1"/>
          </p:nvPr>
        </p:nvSpPr>
        <p:spPr>
          <a:xfrm>
            <a:off x="4645026" y="972000"/>
            <a:ext cx="4014000"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6" name="Tijdelijke aanduiding voor inhoud 5"/>
          <p:cNvSpPr>
            <a:spLocks noGrp="1"/>
          </p:cNvSpPr>
          <p:nvPr>
            <p:ph sz="quarter" idx="4" hasCustomPrompt="1"/>
          </p:nvPr>
        </p:nvSpPr>
        <p:spPr>
          <a:xfrm>
            <a:off x="4645025" y="1296000"/>
            <a:ext cx="40140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7-3-2023</a:t>
            </a:fld>
            <a:endParaRPr lang="nl-NL"/>
          </a:p>
        </p:txBody>
      </p:sp>
      <p:sp>
        <p:nvSpPr>
          <p:cNvPr id="8" name="Tijdelijke aanduiding voor voettekst 7"/>
          <p:cNvSpPr>
            <a:spLocks noGrp="1"/>
          </p:cNvSpPr>
          <p:nvPr>
            <p:ph type="ftr" sz="quarter" idx="11"/>
          </p:nvPr>
        </p:nvSpPr>
        <p:spPr/>
        <p:txBody>
          <a:bodyPr/>
          <a:lstStyle>
            <a:lvl1pPr>
              <a:defRPr>
                <a:solidFill>
                  <a:schemeClr val="accent5"/>
                </a:solidFill>
              </a:defRPr>
            </a:lvl1pPr>
          </a:lstStyle>
          <a:p>
            <a:endParaRPr lang="nl-NL"/>
          </a:p>
        </p:txBody>
      </p:sp>
      <p:sp>
        <p:nvSpPr>
          <p:cNvPr id="9" name="Tijdelijke aanduiding voor dianummer 8"/>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solidFill>
                  <a:schemeClr val="accent5"/>
                </a:solidFill>
              </a:defRPr>
            </a:lvl1pPr>
          </a:lstStyle>
          <a:p>
            <a:r>
              <a:rPr lang="en-GB" noProof="0" dirty="0"/>
              <a:t>Click to edit title</a:t>
            </a:r>
            <a:endParaRPr lang="nl-NL" dirty="0"/>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7-3-2023</a:t>
            </a:fld>
            <a:endParaRPr lang="nl-NL"/>
          </a:p>
        </p:txBody>
      </p:sp>
      <p:sp>
        <p:nvSpPr>
          <p:cNvPr id="8" name="Tijdelijke aanduiding voor voettekst 7"/>
          <p:cNvSpPr>
            <a:spLocks noGrp="1"/>
          </p:cNvSpPr>
          <p:nvPr>
            <p:ph type="ftr" sz="quarter" idx="11"/>
          </p:nvPr>
        </p:nvSpPr>
        <p:spPr/>
        <p:txBody>
          <a:bodyPr/>
          <a:lstStyle>
            <a:lvl1pPr>
              <a:defRPr>
                <a:solidFill>
                  <a:schemeClr val="accent5"/>
                </a:solidFill>
              </a:defRPr>
            </a:lvl1pPr>
          </a:lstStyle>
          <a:p>
            <a:endParaRPr lang="nl-NL" dirty="0"/>
          </a:p>
        </p:txBody>
      </p:sp>
      <p:sp>
        <p:nvSpPr>
          <p:cNvPr id="9" name="Tijdelijke aanduiding voor dianummer 8"/>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
        <p:nvSpPr>
          <p:cNvPr id="10" name="Tijdelijke aanduiding voor afbeelding 2"/>
          <p:cNvSpPr>
            <a:spLocks noGrp="1"/>
          </p:cNvSpPr>
          <p:nvPr>
            <p:ph type="pic" idx="13" hasCustomPrompt="1"/>
          </p:nvPr>
        </p:nvSpPr>
        <p:spPr>
          <a:xfrm>
            <a:off x="4643999" y="396000"/>
            <a:ext cx="4014000" cy="381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2 afbeelding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solidFill>
                  <a:schemeClr val="accent5"/>
                </a:solidFill>
              </a:defRPr>
            </a:lvl1pPr>
          </a:lstStyle>
          <a:p>
            <a:r>
              <a:rPr lang="en-GB" noProof="0" dirty="0"/>
              <a:t>Click to edit title</a:t>
            </a:r>
            <a:endParaRPr lang="nl-NL" dirty="0"/>
          </a:p>
        </p:txBody>
      </p:sp>
      <p:sp>
        <p:nvSpPr>
          <p:cNvPr id="3" name="Tijdelijke aanduiding voor tekst 2"/>
          <p:cNvSpPr>
            <a:spLocks noGrp="1"/>
          </p:cNvSpPr>
          <p:nvPr>
            <p:ph type="body" idx="1" hasCustomPrompt="1"/>
          </p:nvPr>
        </p:nvSpPr>
        <p:spPr>
          <a:xfrm>
            <a:off x="491524" y="972000"/>
            <a:ext cx="3999600" cy="324000"/>
          </a:xfrm>
        </p:spPr>
        <p:txBody>
          <a:bodyPr anchor="t" anchorCtr="0"/>
          <a:lstStyle>
            <a:lvl1pPr marL="0" indent="0">
              <a:buNone/>
              <a:defRPr sz="1800" b="0" i="0">
                <a:solidFill>
                  <a:schemeClr val="tx1"/>
                </a:solidFill>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7-3-2023</a:t>
            </a:fld>
            <a:endParaRPr lang="nl-NL" dirty="0"/>
          </a:p>
        </p:txBody>
      </p:sp>
      <p:sp>
        <p:nvSpPr>
          <p:cNvPr id="8" name="Tijdelijke aanduiding voor voettekst 7"/>
          <p:cNvSpPr>
            <a:spLocks noGrp="1"/>
          </p:cNvSpPr>
          <p:nvPr>
            <p:ph type="ftr" sz="quarter" idx="11"/>
          </p:nvPr>
        </p:nvSpPr>
        <p:spPr/>
        <p:txBody>
          <a:bodyPr/>
          <a:lstStyle>
            <a:lvl1pPr>
              <a:defRPr>
                <a:solidFill>
                  <a:schemeClr val="accent5"/>
                </a:solidFill>
              </a:defRPr>
            </a:lvl1pPr>
          </a:lstStyle>
          <a:p>
            <a:endParaRPr lang="nl-NL" dirty="0"/>
          </a:p>
        </p:txBody>
      </p:sp>
      <p:sp>
        <p:nvSpPr>
          <p:cNvPr id="9" name="Tijdelijke aanduiding voor dianummer 8"/>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183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a:p>
            <a:endParaRPr lang="nl-NL" dirty="0"/>
          </a:p>
        </p:txBody>
      </p:sp>
      <p:sp>
        <p:nvSpPr>
          <p:cNvPr id="11" name="Tijdelijke aanduiding voor afbeelding 2"/>
          <p:cNvSpPr>
            <a:spLocks noGrp="1"/>
          </p:cNvSpPr>
          <p:nvPr>
            <p:ph type="pic" idx="14" hasCustomPrompt="1"/>
          </p:nvPr>
        </p:nvSpPr>
        <p:spPr>
          <a:xfrm>
            <a:off x="4643999" y="2376000"/>
            <a:ext cx="4014000" cy="183600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5"/>
                </a:solidFill>
              </a:defRPr>
            </a:lvl1pPr>
          </a:lstStyle>
          <a:p>
            <a:r>
              <a:rPr lang="en-GB" noProof="0" dirty="0"/>
              <a:t>Click to edit title </a:t>
            </a:r>
            <a:endParaRPr lang="nl-NL" dirty="0"/>
          </a:p>
        </p:txBody>
      </p:sp>
      <p:sp>
        <p:nvSpPr>
          <p:cNvPr id="3" name="Tijdelijke aanduiding voor datum 2"/>
          <p:cNvSpPr>
            <a:spLocks noGrp="1"/>
          </p:cNvSpPr>
          <p:nvPr>
            <p:ph type="dt" sz="half" idx="10"/>
          </p:nvPr>
        </p:nvSpPr>
        <p:spPr/>
        <p:txBody>
          <a:bodyPr/>
          <a:lstStyle/>
          <a:p>
            <a:fld id="{F10973AC-957D-C346-BA56-D82065FA2AEB}" type="datetimeFigureOut">
              <a:rPr lang="nl-NL" smtClean="0"/>
              <a:pPr/>
              <a:t>7-3-2023</a:t>
            </a:fld>
            <a:endParaRPr lang="nl-NL"/>
          </a:p>
        </p:txBody>
      </p:sp>
      <p:sp>
        <p:nvSpPr>
          <p:cNvPr id="4" name="Tijdelijke aanduiding voor voettekst 3"/>
          <p:cNvSpPr>
            <a:spLocks noGrp="1"/>
          </p:cNvSpPr>
          <p:nvPr>
            <p:ph type="ftr" sz="quarter" idx="11"/>
          </p:nvPr>
        </p:nvSpPr>
        <p:spPr/>
        <p:txBody>
          <a:bodyPr/>
          <a:lstStyle>
            <a:lvl1pPr>
              <a:defRPr>
                <a:solidFill>
                  <a:schemeClr val="accent5"/>
                </a:solidFill>
              </a:defRPr>
            </a:lvl1pPr>
          </a:lstStyle>
          <a:p>
            <a:endParaRPr lang="nl-NL" dirty="0"/>
          </a:p>
        </p:txBody>
      </p:sp>
      <p:sp>
        <p:nvSpPr>
          <p:cNvPr id="5" name="Tijdelijke aanduiding voor dianummer 4"/>
          <p:cNvSpPr>
            <a:spLocks noGrp="1"/>
          </p:cNvSpPr>
          <p:nvPr>
            <p:ph type="sldNum" sz="quarter" idx="12"/>
          </p:nvPr>
        </p:nvSpPr>
        <p:spPr/>
        <p:txBody>
          <a:bodyPr/>
          <a:lstStyle>
            <a:lvl1pPr>
              <a:defRPr>
                <a:solidFill>
                  <a:schemeClr val="accent5"/>
                </a:solidFill>
              </a:defRPr>
            </a:lvl1pPr>
          </a:lstStyle>
          <a:p>
            <a:fld id="{8C6BC05E-DB9A-EB4A-A776-575FA40369A3}" type="slidenum">
              <a:rPr lang="nl-NL" smtClean="0"/>
              <a:pPr/>
              <a:t>‹#›</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EU_Logo_Groen_300.png"/>
          <p:cNvPicPr>
            <a:picLocks noChangeAspect="1"/>
          </p:cNvPicPr>
          <p:nvPr/>
        </p:nvPicPr>
        <p:blipFill>
          <a:blip r:embed="rId14">
            <a:alphaModFix/>
          </a:blip>
          <a:stretch>
            <a:fillRect/>
          </a:stretch>
        </p:blipFill>
        <p:spPr>
          <a:xfrm>
            <a:off x="7308000" y="4298400"/>
            <a:ext cx="1432608" cy="576091"/>
          </a:xfrm>
          <a:prstGeom prst="rect">
            <a:avLst/>
          </a:prstGeom>
        </p:spPr>
      </p:pic>
      <p:sp>
        <p:nvSpPr>
          <p:cNvPr id="2" name="Tijdelijke aanduiding voor titel 1"/>
          <p:cNvSpPr>
            <a:spLocks noGrp="1"/>
          </p:cNvSpPr>
          <p:nvPr>
            <p:ph type="title"/>
          </p:nvPr>
        </p:nvSpPr>
        <p:spPr>
          <a:xfrm>
            <a:off x="491525" y="396000"/>
            <a:ext cx="8172000" cy="576000"/>
          </a:xfrm>
          <a:prstGeom prst="rect">
            <a:avLst/>
          </a:prstGeom>
        </p:spPr>
        <p:txBody>
          <a:bodyPr vert="horz" lIns="0" tIns="0" rIns="0" bIns="0" rtlCol="0" anchor="t" anchorCtr="0">
            <a:noAutofit/>
          </a:bodyPr>
          <a:lstStyle/>
          <a:p>
            <a:r>
              <a:rPr lang="en-GB" noProof="0" dirty="0"/>
              <a:t>Click to edit title</a:t>
            </a:r>
            <a:endParaRPr lang="nl-NL" dirty="0"/>
          </a:p>
        </p:txBody>
      </p:sp>
      <p:sp>
        <p:nvSpPr>
          <p:cNvPr id="3" name="Tijdelijke aanduiding voor tekst 2"/>
          <p:cNvSpPr>
            <a:spLocks noGrp="1"/>
          </p:cNvSpPr>
          <p:nvPr>
            <p:ph type="body" idx="1"/>
          </p:nvPr>
        </p:nvSpPr>
        <p:spPr>
          <a:xfrm>
            <a:off x="491524" y="971551"/>
            <a:ext cx="8172000" cy="3348000"/>
          </a:xfrm>
          <a:prstGeom prst="rect">
            <a:avLst/>
          </a:prstGeom>
        </p:spPr>
        <p:txBody>
          <a:bodyPr vert="horz" lIns="0" tIns="0" rIns="0" bIns="0" rtlCol="0" anchor="t" anchorCtr="0">
            <a:noAutofit/>
          </a:bodyPr>
          <a:lstStyle/>
          <a:p>
            <a:pPr lvl="0"/>
            <a:r>
              <a:rPr lang="en-GB" noProof="0" dirty="0"/>
              <a:t>Click to edit text</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2"/>
          </p:nvPr>
        </p:nvSpPr>
        <p:spPr>
          <a:xfrm>
            <a:off x="817200" y="4663178"/>
            <a:ext cx="756000" cy="180285"/>
          </a:xfrm>
          <a:prstGeom prst="rect">
            <a:avLst/>
          </a:prstGeom>
        </p:spPr>
        <p:txBody>
          <a:bodyPr vert="horz" lIns="0" tIns="0" rIns="0" bIns="0" rtlCol="0" anchor="t" anchorCtr="0">
            <a:noAutofit/>
          </a:bodyPr>
          <a:lstStyle>
            <a:lvl1pPr algn="l">
              <a:defRPr sz="1000">
                <a:solidFill>
                  <a:schemeClr val="tx1"/>
                </a:solidFill>
                <a:latin typeface="Museo Sans 100"/>
                <a:cs typeface="Museo Sans 100"/>
              </a:defRPr>
            </a:lvl1pPr>
          </a:lstStyle>
          <a:p>
            <a:fld id="{F10973AC-957D-C346-BA56-D82065FA2AEB}" type="datetimeFigureOut">
              <a:rPr lang="nl-NL" smtClean="0"/>
              <a:pPr/>
              <a:t>7-3-2023</a:t>
            </a:fld>
            <a:endParaRPr lang="nl-NL" dirty="0"/>
          </a:p>
        </p:txBody>
      </p:sp>
      <p:sp>
        <p:nvSpPr>
          <p:cNvPr id="5" name="Tijdelijke aanduiding voor voettekst 4"/>
          <p:cNvSpPr>
            <a:spLocks noGrp="1"/>
          </p:cNvSpPr>
          <p:nvPr>
            <p:ph type="ftr" sz="quarter" idx="3"/>
          </p:nvPr>
        </p:nvSpPr>
        <p:spPr>
          <a:xfrm>
            <a:off x="1573200" y="4663178"/>
            <a:ext cx="5102920" cy="180285"/>
          </a:xfrm>
          <a:prstGeom prst="rect">
            <a:avLst/>
          </a:prstGeom>
        </p:spPr>
        <p:txBody>
          <a:bodyPr vert="horz" lIns="0" tIns="0" rIns="0" bIns="0" rtlCol="0" anchor="t" anchorCtr="0">
            <a:noAutofit/>
          </a:bodyPr>
          <a:lstStyle>
            <a:lvl1pPr algn="l">
              <a:defRPr sz="1000" b="0" i="0">
                <a:solidFill>
                  <a:schemeClr val="accent5"/>
                </a:solidFill>
                <a:latin typeface="+mn-lt"/>
                <a:cs typeface="Museo Sans 500"/>
              </a:defRPr>
            </a:lvl1pPr>
          </a:lstStyle>
          <a:p>
            <a:endParaRPr lang="nl-NL" dirty="0"/>
          </a:p>
        </p:txBody>
      </p:sp>
      <p:sp>
        <p:nvSpPr>
          <p:cNvPr id="6" name="Tijdelijke aanduiding voor dianummer 5"/>
          <p:cNvSpPr>
            <a:spLocks noGrp="1"/>
          </p:cNvSpPr>
          <p:nvPr>
            <p:ph type="sldNum" sz="quarter" idx="4"/>
          </p:nvPr>
        </p:nvSpPr>
        <p:spPr>
          <a:xfrm>
            <a:off x="491525" y="4663178"/>
            <a:ext cx="324000" cy="180285"/>
          </a:xfrm>
          <a:prstGeom prst="rect">
            <a:avLst/>
          </a:prstGeom>
        </p:spPr>
        <p:txBody>
          <a:bodyPr vert="horz" lIns="0" tIns="0" rIns="0" bIns="0" rtlCol="0" anchor="t" anchorCtr="0">
            <a:noAutofit/>
          </a:bodyPr>
          <a:lstStyle>
            <a:lvl1pPr algn="l">
              <a:defRPr sz="1000" b="0" i="0">
                <a:solidFill>
                  <a:schemeClr val="accent5"/>
                </a:solidFill>
                <a:latin typeface="+mn-lt"/>
                <a:cs typeface="Museo Sans 500"/>
              </a:defRPr>
            </a:lvl1pPr>
          </a:lstStyle>
          <a:p>
            <a:fld id="{8C6BC05E-DB9A-EB4A-A776-575FA40369A3}"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52" r:id="rId5"/>
    <p:sldLayoutId id="2147483653" r:id="rId6"/>
    <p:sldLayoutId id="2147483660" r:id="rId7"/>
    <p:sldLayoutId id="2147483661" r:id="rId8"/>
    <p:sldLayoutId id="2147483654" r:id="rId9"/>
    <p:sldLayoutId id="2147483655" r:id="rId10"/>
    <p:sldLayoutId id="2147483657" r:id="rId11"/>
    <p:sldLayoutId id="2147483665" r:id="rId12"/>
  </p:sldLayoutIdLst>
  <p:txStyles>
    <p:titleStyle>
      <a:lvl1pPr algn="l" defTabSz="457200" rtl="0" eaLnBrk="1" latinLnBrk="0" hangingPunct="1">
        <a:lnSpc>
          <a:spcPts val="3200"/>
        </a:lnSpc>
        <a:spcBef>
          <a:spcPct val="0"/>
        </a:spcBef>
        <a:buNone/>
        <a:defRPr sz="2800" b="0" i="0" kern="1200">
          <a:solidFill>
            <a:schemeClr val="accent5"/>
          </a:solidFill>
          <a:latin typeface="+mj-lt"/>
          <a:ea typeface="+mj-ea"/>
          <a:cs typeface="Museo Sans 700"/>
        </a:defRPr>
      </a:lvl1pPr>
    </p:titleStyle>
    <p:bodyStyle>
      <a:lvl1pPr marL="216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8055_ESSB_achtergrond_EN_RGB_16x9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38395"/>
          </a:xfrm>
          <a:prstGeom prst="rect">
            <a:avLst/>
          </a:prstGeom>
        </p:spPr>
      </p:pic>
    </p:spTree>
    <p:extLst>
      <p:ext uri="{BB962C8B-B14F-4D97-AF65-F5344CB8AC3E}">
        <p14:creationId xmlns:p14="http://schemas.microsoft.com/office/powerpoint/2010/main" val="2092040831"/>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s://eur.cloud.panopto.eu/Panopto/Pages/Viewer.aspx?id=856260e6-4bce-42f2-92c7-afb900a7329c" TargetMode="Externa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hyperlink" Target="https://eur.cloud.panopto.eu/Panopto/Pages/Viewer.aspx?id=58cf695a-6978-483a-a88f-afb700f20cbe" TargetMode="Externa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7.png"/><Relationship Id="rId4" Type="http://schemas.openxmlformats.org/officeDocument/2006/relationships/diagramLayout" Target="../diagrams/layout14.xml"/><Relationship Id="rId9"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10.jpeg"/><Relationship Id="rId4" Type="http://schemas.openxmlformats.org/officeDocument/2006/relationships/diagramLayout" Target="../diagrams/layout16.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hyperlink" Target="https://eur.cloud.panopto.eu/Panopto/Pages/Viewer.aspx?id=a3abfc0e-4580-4ea7-aee7-afb6010c0ab9" TargetMode="Externa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hyperlink" Target="https://eur.cloud.panopto.eu/Panopto/Pages/Viewer.aspx?id=00eae406-a7ce-4b83-b0db-afb6010c0a81" TargetMode="External"/><Relationship Id="rId7" Type="http://schemas.openxmlformats.org/officeDocument/2006/relationships/diagramColors" Target="../diagrams/colors2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hyperlink" Target="https://eur.cloud.panopto.eu/Panopto/Pages/Viewer.aspx?id=6e8da540-2b2d-4d16-83a6-afb8012fb604" TargetMode="External"/><Relationship Id="rId1" Type="http://schemas.openxmlformats.org/officeDocument/2006/relationships/slideLayout" Target="../slideLayouts/slideLayout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hyperlink" Target="https://eur.cloud.panopto.eu/Panopto/Pages/Viewer.aspx?id=87d7d3c7-2cf2-485d-87e7-afb700feec01" TargetMode="External"/><Relationship Id="rId1" Type="http://schemas.openxmlformats.org/officeDocument/2006/relationships/slideLayout" Target="../slideLayouts/slideLayout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hyperlink" Target="https://eur.cloud.panopto.eu/Panopto/Pages/Viewer.aspx?id=20518e7d-0345-4e2c-bdfc-afb700e999da" TargetMode="External"/><Relationship Id="rId1" Type="http://schemas.openxmlformats.org/officeDocument/2006/relationships/slideLayout" Target="../slideLayouts/slideLayout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30.xml"/><Relationship Id="rId7" Type="http://schemas.openxmlformats.org/officeDocument/2006/relationships/image" Target="../media/image13.png"/><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hyperlink" Target="https://www.eur.nl/bachelor/dual-degree-arts-and-science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www.eur.nl/en/essb/education/exchange/outgoing-exchange" TargetMode="Externa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www.eur.nl/en/education/minors" TargetMode="Externa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5C23-3584-5D1C-14E9-124C06C0E3B4}"/>
              </a:ext>
            </a:extLst>
          </p:cNvPr>
          <p:cNvSpPr>
            <a:spLocks noGrp="1"/>
          </p:cNvSpPr>
          <p:nvPr>
            <p:ph type="ctrTitle"/>
          </p:nvPr>
        </p:nvSpPr>
        <p:spPr>
          <a:xfrm>
            <a:off x="459582" y="1175209"/>
            <a:ext cx="8520112" cy="1476000"/>
          </a:xfrm>
        </p:spPr>
        <p:txBody>
          <a:bodyPr/>
          <a:lstStyle/>
          <a:p>
            <a:pPr>
              <a:lnSpc>
                <a:spcPct val="100000"/>
              </a:lnSpc>
            </a:pPr>
            <a:r>
              <a:rPr lang="nl-NL" sz="3600" dirty="0"/>
              <a:t>Information </a:t>
            </a:r>
            <a:r>
              <a:rPr lang="nl-NL" sz="3600" dirty="0" err="1"/>
              <a:t>about</a:t>
            </a:r>
            <a:r>
              <a:rPr lang="nl-NL" sz="3600" dirty="0"/>
              <a:t> </a:t>
            </a:r>
            <a:r>
              <a:rPr lang="nl-NL" sz="3600" dirty="0" err="1"/>
              <a:t>your</a:t>
            </a:r>
            <a:r>
              <a:rPr lang="nl-NL" sz="3600" dirty="0"/>
              <a:t> next </a:t>
            </a:r>
            <a:r>
              <a:rPr lang="nl-NL" sz="3600" dirty="0" err="1"/>
              <a:t>academic</a:t>
            </a:r>
            <a:r>
              <a:rPr lang="nl-NL" sz="3600" dirty="0"/>
              <a:t> </a:t>
            </a:r>
            <a:r>
              <a:rPr lang="nl-NL" sz="3600" dirty="0" err="1"/>
              <a:t>year</a:t>
            </a:r>
            <a:r>
              <a:rPr lang="nl-NL" sz="3600" dirty="0"/>
              <a:t> </a:t>
            </a:r>
            <a:br>
              <a:rPr lang="nl-NL" sz="5400" dirty="0"/>
            </a:br>
            <a:r>
              <a:rPr lang="nl-NL" sz="6000" dirty="0"/>
              <a:t>B2 -&gt; B3</a:t>
            </a:r>
            <a:br>
              <a:rPr lang="nl-NL" sz="5400" dirty="0"/>
            </a:br>
            <a:br>
              <a:rPr lang="nl-NL" sz="2400" dirty="0"/>
            </a:br>
            <a:r>
              <a:rPr lang="nl-NL" sz="2400" dirty="0" err="1"/>
              <a:t>March</a:t>
            </a:r>
            <a:r>
              <a:rPr lang="nl-NL" sz="2400" dirty="0"/>
              <a:t> 2023, Loeki Lauw</a:t>
            </a:r>
            <a:endParaRPr lang="en-US" sz="2400" dirty="0"/>
          </a:p>
        </p:txBody>
      </p:sp>
    </p:spTree>
    <p:extLst>
      <p:ext uri="{BB962C8B-B14F-4D97-AF65-F5344CB8AC3E}">
        <p14:creationId xmlns:p14="http://schemas.microsoft.com/office/powerpoint/2010/main" val="338650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02B</a:t>
            </a:r>
            <a:r>
              <a:rPr lang="en-US" dirty="0">
                <a:solidFill>
                  <a:schemeClr val="accent6">
                    <a:lumMod val="60000"/>
                    <a:lumOff val="40000"/>
                  </a:schemeClr>
                </a:solidFill>
              </a:rPr>
              <a:t> Minors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6">
                    <a:lumMod val="60000"/>
                    <a:lumOff val="40000"/>
                  </a:schemeClr>
                </a:solidFill>
              </a:rPr>
              <a:t>Cross-Cultural Psychology</a:t>
            </a:r>
          </a:p>
          <a:p>
            <a:pPr lvl="2"/>
            <a:r>
              <a:rPr lang="en-US" b="0" i="0" u="sng" dirty="0">
                <a:effectLst/>
                <a:latin typeface="Lato Extended"/>
                <a:hlinkClick r:id="rId2"/>
              </a:rPr>
              <a:t>https://eur.cloud.panopto.eu/Panopto/Pages/Viewer.aspx?id=856260e6-4bce-42f2-92c7-afb900a7329c</a:t>
            </a:r>
            <a:endParaRPr lang="en-US" dirty="0"/>
          </a:p>
          <a:p>
            <a:endParaRPr lang="en-US" dirty="0"/>
          </a:p>
          <a:p>
            <a:pPr marL="0" indent="0">
              <a:buNone/>
            </a:pPr>
            <a:r>
              <a:rPr lang="en-US" dirty="0">
                <a:solidFill>
                  <a:schemeClr val="accent6">
                    <a:lumMod val="60000"/>
                    <a:lumOff val="40000"/>
                  </a:schemeClr>
                </a:solidFill>
              </a:rPr>
              <a:t>Know Thyself</a:t>
            </a:r>
          </a:p>
          <a:p>
            <a:pPr lvl="2"/>
            <a:r>
              <a:rPr lang="en-US" dirty="0"/>
              <a:t>TBA</a:t>
            </a:r>
          </a:p>
          <a:p>
            <a:pPr lvl="2"/>
            <a:endParaRPr lang="en-US"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475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9950213D-247F-6057-6818-9659BB9CC4CE}"/>
              </a:ext>
            </a:extLst>
          </p:cNvPr>
          <p:cNvSpPr>
            <a:spLocks noGrp="1"/>
          </p:cNvSpPr>
          <p:nvPr>
            <p:ph type="subTitle" idx="1"/>
          </p:nvPr>
        </p:nvSpPr>
        <p:spPr/>
        <p:txBody>
          <a:bodyPr/>
          <a:lstStyle/>
          <a:p>
            <a:endParaRPr lang="en-US"/>
          </a:p>
        </p:txBody>
      </p:sp>
      <p:sp>
        <p:nvSpPr>
          <p:cNvPr id="3" name="Titel 2">
            <a:extLst>
              <a:ext uri="{FF2B5EF4-FFF2-40B4-BE49-F238E27FC236}">
                <a16:creationId xmlns:a16="http://schemas.microsoft.com/office/drawing/2014/main" id="{ED28343F-53BB-EA40-F26F-1FBC59CE44CA}"/>
              </a:ext>
            </a:extLst>
          </p:cNvPr>
          <p:cNvSpPr>
            <a:spLocks noGrp="1"/>
          </p:cNvSpPr>
          <p:nvPr>
            <p:ph type="ctrTitle"/>
          </p:nvPr>
        </p:nvSpPr>
        <p:spPr/>
        <p:txBody>
          <a:bodyPr/>
          <a:lstStyle/>
          <a:p>
            <a:r>
              <a:rPr lang="en-US" dirty="0"/>
              <a:t>Electives</a:t>
            </a:r>
          </a:p>
        </p:txBody>
      </p:sp>
    </p:spTree>
    <p:extLst>
      <p:ext uri="{BB962C8B-B14F-4D97-AF65-F5344CB8AC3E}">
        <p14:creationId xmlns:p14="http://schemas.microsoft.com/office/powerpoint/2010/main" val="159963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03A</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r>
              <a:rPr lang="en-US" dirty="0"/>
              <a:t>5 EC</a:t>
            </a:r>
          </a:p>
          <a:p>
            <a:r>
              <a:rPr lang="en-US" dirty="0"/>
              <a:t>Admission requirements: Have done B2 at least once. Discuss with a student advisor if you haven't completed B2 fully.</a:t>
            </a:r>
          </a:p>
          <a:p>
            <a:r>
              <a:rPr lang="en-US" dirty="0"/>
              <a:t>When and how: Sign up around September, likely first come first serve</a:t>
            </a:r>
          </a:p>
          <a:p>
            <a:endParaRPr lang="en-US"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640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03A</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r>
              <a:rPr lang="en-US" dirty="0"/>
              <a:t>Options</a:t>
            </a:r>
          </a:p>
          <a:p>
            <a:pPr lvl="2"/>
            <a:r>
              <a:rPr lang="en-US" dirty="0"/>
              <a:t>Forensic Psychology</a:t>
            </a:r>
          </a:p>
          <a:p>
            <a:pPr lvl="2"/>
            <a:r>
              <a:rPr lang="en-US" dirty="0"/>
              <a:t>Legal Psychology</a:t>
            </a:r>
          </a:p>
          <a:p>
            <a:pPr lvl="2"/>
            <a:r>
              <a:rPr lang="en-US" dirty="0"/>
              <a:t>Local to Global</a:t>
            </a:r>
          </a:p>
          <a:p>
            <a:pPr lvl="2"/>
            <a:r>
              <a:rPr lang="en-US" dirty="0"/>
              <a:t>Motivation, Self-Regulation, and Performance</a:t>
            </a:r>
          </a:p>
          <a:p>
            <a:pPr lvl="2"/>
            <a:r>
              <a:rPr lang="en-US" dirty="0"/>
              <a:t>Pain: Psychological Factors and Treatments</a:t>
            </a:r>
          </a:p>
          <a:p>
            <a:pPr lvl="2"/>
            <a:r>
              <a:rPr lang="en-US" dirty="0"/>
              <a:t>Psychological Science</a:t>
            </a:r>
          </a:p>
          <a:p>
            <a:pPr lvl="2"/>
            <a:r>
              <a:rPr lang="en-US" dirty="0"/>
              <a:t>[Dutch] </a:t>
            </a:r>
            <a:r>
              <a:rPr lang="en-US" dirty="0" err="1"/>
              <a:t>Effectieve</a:t>
            </a:r>
            <a:r>
              <a:rPr lang="en-US" dirty="0"/>
              <a:t> </a:t>
            </a:r>
            <a:r>
              <a:rPr lang="en-US" dirty="0" err="1"/>
              <a:t>Bestanddelen</a:t>
            </a:r>
            <a:r>
              <a:rPr lang="en-US" dirty="0"/>
              <a:t> van </a:t>
            </a:r>
            <a:r>
              <a:rPr lang="en-US" dirty="0" err="1"/>
              <a:t>Psychotherapie</a:t>
            </a:r>
            <a:endParaRPr lang="en-US" dirty="0"/>
          </a:p>
          <a:p>
            <a:pPr lvl="2"/>
            <a:endParaRPr lang="en-US" dirty="0"/>
          </a:p>
          <a:p>
            <a:pPr marL="0" indent="0">
              <a:buNone/>
            </a:pPr>
            <a:r>
              <a:rPr lang="en-US" dirty="0"/>
              <a:t>Course guide information on Canvas</a:t>
            </a: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extLst>
              <p:ext uri="{D42A27DB-BD31-4B8C-83A1-F6EECF244321}">
                <p14:modId xmlns:p14="http://schemas.microsoft.com/office/powerpoint/2010/main" val="3717420674"/>
              </p:ext>
            </p:extLst>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79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Forensic Psychology &amp; Legal Psychology</a:t>
            </a:r>
          </a:p>
          <a:p>
            <a:pPr lvl="2"/>
            <a:r>
              <a:rPr lang="en-US" dirty="0">
                <a:hlinkClick r:id="rId2"/>
              </a:rPr>
              <a:t>https://eur.cloud.panopto.eu/Panopto/Pages/Viewer.aspx?id=58cf695a-6978-483a-a88f-afb700f20cbe</a:t>
            </a:r>
            <a:endParaRPr lang="en-US" dirty="0"/>
          </a:p>
          <a:p>
            <a:pPr marL="0" indent="0">
              <a:buNone/>
            </a:pPr>
            <a:endParaRPr lang="en-US" dirty="0"/>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68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Local to Global (subjective to change)</a:t>
            </a:r>
          </a:p>
          <a:p>
            <a:pPr marL="0" indent="0">
              <a:buNone/>
            </a:pPr>
            <a:endParaRPr lang="en-US" sz="4000"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el 6">
            <a:extLst>
              <a:ext uri="{FF2B5EF4-FFF2-40B4-BE49-F238E27FC236}">
                <a16:creationId xmlns:a16="http://schemas.microsoft.com/office/drawing/2014/main" id="{5F726575-AC9B-6B82-DB3D-EE5E256544C4}"/>
              </a:ext>
            </a:extLst>
          </p:cNvPr>
          <p:cNvGraphicFramePr>
            <a:graphicFrameLocks noGrp="1"/>
          </p:cNvGraphicFramePr>
          <p:nvPr>
            <p:extLst>
              <p:ext uri="{D42A27DB-BD31-4B8C-83A1-F6EECF244321}">
                <p14:modId xmlns:p14="http://schemas.microsoft.com/office/powerpoint/2010/main" val="664316757"/>
              </p:ext>
            </p:extLst>
          </p:nvPr>
        </p:nvGraphicFramePr>
        <p:xfrm>
          <a:off x="480476" y="1374214"/>
          <a:ext cx="8301711" cy="2773680"/>
        </p:xfrm>
        <a:graphic>
          <a:graphicData uri="http://schemas.openxmlformats.org/drawingml/2006/table">
            <a:tbl>
              <a:tblPr firstRow="1" bandRow="1">
                <a:tableStyleId>{2D5ABB26-0587-4C30-8999-92F81FD0307C}</a:tableStyleId>
              </a:tblPr>
              <a:tblGrid>
                <a:gridCol w="704537">
                  <a:extLst>
                    <a:ext uri="{9D8B030D-6E8A-4147-A177-3AD203B41FA5}">
                      <a16:colId xmlns:a16="http://schemas.microsoft.com/office/drawing/2014/main" val="412433361"/>
                    </a:ext>
                  </a:extLst>
                </a:gridCol>
                <a:gridCol w="6892638">
                  <a:extLst>
                    <a:ext uri="{9D8B030D-6E8A-4147-A177-3AD203B41FA5}">
                      <a16:colId xmlns:a16="http://schemas.microsoft.com/office/drawing/2014/main" val="2356230218"/>
                    </a:ext>
                  </a:extLst>
                </a:gridCol>
                <a:gridCol w="704536">
                  <a:extLst>
                    <a:ext uri="{9D8B030D-6E8A-4147-A177-3AD203B41FA5}">
                      <a16:colId xmlns:a16="http://schemas.microsoft.com/office/drawing/2014/main" val="1004214368"/>
                    </a:ext>
                  </a:extLst>
                </a:gridCol>
              </a:tblGrid>
              <a:tr h="370840">
                <a:tc>
                  <a:txBody>
                    <a:bodyPr/>
                    <a:lstStyle/>
                    <a:p>
                      <a:r>
                        <a:rPr lang="en-US" sz="7200" dirty="0">
                          <a:solidFill>
                            <a:schemeClr val="tx1"/>
                          </a:solidFill>
                          <a:latin typeface="Times New Roman" panose="02020603050405020304" pitchFamily="18" charset="0"/>
                          <a:cs typeface="Times New Roman" panose="02020603050405020304" pitchFamily="18" charset="0"/>
                        </a:rPr>
                        <a:t>“</a:t>
                      </a:r>
                    </a:p>
                  </a:txBody>
                  <a:tcPr/>
                </a:tc>
                <a:tc>
                  <a:txBody>
                    <a:bodyPr/>
                    <a:lstStyle/>
                    <a:p>
                      <a:r>
                        <a:rPr lang="en-US" sz="1600" b="0" kern="1200" dirty="0">
                          <a:solidFill>
                            <a:schemeClr val="tx1"/>
                          </a:solidFill>
                          <a:effectLst/>
                        </a:rPr>
                        <a:t>Whilst the 21</a:t>
                      </a:r>
                      <a:r>
                        <a:rPr lang="en-US" sz="1600" b="0" kern="1200" baseline="30000" dirty="0">
                          <a:solidFill>
                            <a:schemeClr val="tx1"/>
                          </a:solidFill>
                          <a:effectLst/>
                        </a:rPr>
                        <a:t>st</a:t>
                      </a:r>
                      <a:r>
                        <a:rPr lang="en-US" sz="1600" b="0" kern="1200" dirty="0">
                          <a:solidFill>
                            <a:schemeClr val="tx1"/>
                          </a:solidFill>
                          <a:effectLst/>
                        </a:rPr>
                        <a:t> century has advanced our capabilities in many ways, that too brings with it many societal concerns, such as the poverty, diversity, immigration, global warming, media usage and well-being, to name a few. </a:t>
                      </a:r>
                      <a:r>
                        <a:rPr lang="en-US" sz="1600" b="0" kern="1200" dirty="0">
                          <a:solidFill>
                            <a:schemeClr val="accent5"/>
                          </a:solidFill>
                          <a:effectLst/>
                        </a:rPr>
                        <a:t>During this elective, students will explore societal issues of the 21</a:t>
                      </a:r>
                      <a:r>
                        <a:rPr lang="en-US" sz="1600" b="0" kern="1200" baseline="30000" dirty="0">
                          <a:solidFill>
                            <a:schemeClr val="accent5"/>
                          </a:solidFill>
                          <a:effectLst/>
                        </a:rPr>
                        <a:t>st</a:t>
                      </a:r>
                      <a:r>
                        <a:rPr lang="en-US" sz="1600" b="0" kern="1200" dirty="0">
                          <a:solidFill>
                            <a:schemeClr val="accent5"/>
                          </a:solidFill>
                          <a:effectLst/>
                        </a:rPr>
                        <a:t> century and more importantly, in groups of five, collaborate with the goal of creating realistic and feasible solutions to prevent/alleviate these issues.</a:t>
                      </a:r>
                      <a:r>
                        <a:rPr lang="en-US" sz="1600" b="0" kern="1200" dirty="0">
                          <a:solidFill>
                            <a:schemeClr val="tx1"/>
                          </a:solidFill>
                          <a:effectLst/>
                        </a:rPr>
                        <a:t> Each group of students will be paired up with an academic supervisor to guide them along the way of contacting external stakeholders, measuring the effects of their proposed solution, presenting their findings and ‘giving back’ to the community in a way they see fit, based on the content of their project.</a:t>
                      </a:r>
                      <a:endParaRPr lang="en-US" sz="1600" dirty="0">
                        <a:solidFill>
                          <a:schemeClr val="tx1"/>
                        </a:solidFill>
                      </a:endParaRPr>
                    </a:p>
                  </a:txBody>
                  <a:tcPr/>
                </a:tc>
                <a:tc>
                  <a:txBody>
                    <a:bodyPr/>
                    <a:lstStyle/>
                    <a:p>
                      <a:r>
                        <a:rPr lang="en-US" sz="7200" kern="1200" dirty="0">
                          <a:solidFill>
                            <a:schemeClr val="tx1"/>
                          </a:solidFill>
                          <a:latin typeface="Times New Roman" panose="02020603050405020304" pitchFamily="18" charset="0"/>
                          <a:ea typeface="+mn-ea"/>
                          <a:cs typeface="Times New Roman" panose="02020603050405020304" pitchFamily="18" charset="0"/>
                        </a:rPr>
                        <a:t>”</a:t>
                      </a:r>
                      <a:endParaRPr lang="en-US" sz="7200" dirty="0">
                        <a:solidFill>
                          <a:schemeClr val="tx1"/>
                        </a:solidFill>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3154672405"/>
                  </a:ext>
                </a:extLst>
              </a:tr>
            </a:tbl>
          </a:graphicData>
        </a:graphic>
      </p:graphicFrame>
    </p:spTree>
    <p:extLst>
      <p:ext uri="{BB962C8B-B14F-4D97-AF65-F5344CB8AC3E}">
        <p14:creationId xmlns:p14="http://schemas.microsoft.com/office/powerpoint/2010/main" val="952271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Local to Global (subjective to change)</a:t>
            </a:r>
          </a:p>
          <a:p>
            <a:pPr marL="0" indent="0">
              <a:buNone/>
            </a:pPr>
            <a:endParaRPr lang="en-US" sz="4000"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el 6">
            <a:extLst>
              <a:ext uri="{FF2B5EF4-FFF2-40B4-BE49-F238E27FC236}">
                <a16:creationId xmlns:a16="http://schemas.microsoft.com/office/drawing/2014/main" id="{5F726575-AC9B-6B82-DB3D-EE5E256544C4}"/>
              </a:ext>
            </a:extLst>
          </p:cNvPr>
          <p:cNvGraphicFramePr>
            <a:graphicFrameLocks noGrp="1"/>
          </p:cNvGraphicFramePr>
          <p:nvPr>
            <p:extLst>
              <p:ext uri="{D42A27DB-BD31-4B8C-83A1-F6EECF244321}">
                <p14:modId xmlns:p14="http://schemas.microsoft.com/office/powerpoint/2010/main" val="1009906491"/>
              </p:ext>
            </p:extLst>
          </p:nvPr>
        </p:nvGraphicFramePr>
        <p:xfrm>
          <a:off x="480476" y="1374214"/>
          <a:ext cx="8301711" cy="3261360"/>
        </p:xfrm>
        <a:graphic>
          <a:graphicData uri="http://schemas.openxmlformats.org/drawingml/2006/table">
            <a:tbl>
              <a:tblPr firstRow="1" bandRow="1">
                <a:tableStyleId>{2D5ABB26-0587-4C30-8999-92F81FD0307C}</a:tableStyleId>
              </a:tblPr>
              <a:tblGrid>
                <a:gridCol w="704537">
                  <a:extLst>
                    <a:ext uri="{9D8B030D-6E8A-4147-A177-3AD203B41FA5}">
                      <a16:colId xmlns:a16="http://schemas.microsoft.com/office/drawing/2014/main" val="412433361"/>
                    </a:ext>
                  </a:extLst>
                </a:gridCol>
                <a:gridCol w="6892638">
                  <a:extLst>
                    <a:ext uri="{9D8B030D-6E8A-4147-A177-3AD203B41FA5}">
                      <a16:colId xmlns:a16="http://schemas.microsoft.com/office/drawing/2014/main" val="2356230218"/>
                    </a:ext>
                  </a:extLst>
                </a:gridCol>
                <a:gridCol w="704536">
                  <a:extLst>
                    <a:ext uri="{9D8B030D-6E8A-4147-A177-3AD203B41FA5}">
                      <a16:colId xmlns:a16="http://schemas.microsoft.com/office/drawing/2014/main" val="1004214368"/>
                    </a:ext>
                  </a:extLst>
                </a:gridCol>
              </a:tblGrid>
              <a:tr h="370840">
                <a:tc>
                  <a:txBody>
                    <a:bodyPr/>
                    <a:lstStyle/>
                    <a:p>
                      <a:r>
                        <a:rPr lang="en-US" sz="7200" dirty="0">
                          <a:solidFill>
                            <a:schemeClr val="tx1"/>
                          </a:solidFill>
                          <a:latin typeface="Times New Roman" panose="02020603050405020304" pitchFamily="18" charset="0"/>
                          <a:cs typeface="Times New Roman" panose="02020603050405020304" pitchFamily="18" charset="0"/>
                        </a:rPr>
                        <a:t>“</a:t>
                      </a:r>
                    </a:p>
                  </a:txBody>
                  <a:tcPr/>
                </a:tc>
                <a:tc>
                  <a:txBody>
                    <a:bodyPr/>
                    <a:lstStyle/>
                    <a:p>
                      <a:r>
                        <a:rPr lang="en-US" sz="1600" b="0" kern="1200" dirty="0">
                          <a:solidFill>
                            <a:schemeClr val="accent5"/>
                          </a:solidFill>
                          <a:effectLst/>
                        </a:rPr>
                        <a:t>1. </a:t>
                      </a:r>
                      <a:r>
                        <a:rPr lang="en-US" sz="1600" b="0" kern="1200" dirty="0">
                          <a:solidFill>
                            <a:schemeClr val="tx1"/>
                          </a:solidFill>
                          <a:effectLst/>
                        </a:rPr>
                        <a:t>Work together with a) </a:t>
                      </a:r>
                      <a:r>
                        <a:rPr lang="en-US" sz="1600" b="0" kern="1200" dirty="0">
                          <a:solidFill>
                            <a:schemeClr val="accent5"/>
                          </a:solidFill>
                          <a:effectLst/>
                        </a:rPr>
                        <a:t>peers</a:t>
                      </a:r>
                      <a:r>
                        <a:rPr lang="en-US" sz="1600" b="0" kern="1200" dirty="0">
                          <a:solidFill>
                            <a:schemeClr val="tx1"/>
                          </a:solidFill>
                          <a:effectLst/>
                        </a:rPr>
                        <a:t> from various backgrounds on the same self-initiated project and b) </a:t>
                      </a:r>
                      <a:r>
                        <a:rPr lang="en-US" sz="1600" b="0" kern="1200" dirty="0">
                          <a:solidFill>
                            <a:schemeClr val="accent5"/>
                          </a:solidFill>
                          <a:effectLst/>
                        </a:rPr>
                        <a:t>appropriate external parties in the community</a:t>
                      </a:r>
                      <a:r>
                        <a:rPr lang="en-US" sz="1600" b="0" kern="1200" dirty="0">
                          <a:solidFill>
                            <a:schemeClr val="tx1"/>
                          </a:solidFill>
                          <a:effectLst/>
                        </a:rPr>
                        <a:t>. Reflect upon individual and group collaboration skills.</a:t>
                      </a:r>
                    </a:p>
                    <a:p>
                      <a:r>
                        <a:rPr lang="en-US" sz="1600" b="0" kern="1200" dirty="0">
                          <a:solidFill>
                            <a:schemeClr val="accent5"/>
                          </a:solidFill>
                          <a:effectLst/>
                        </a:rPr>
                        <a:t>2.</a:t>
                      </a:r>
                      <a:r>
                        <a:rPr lang="en-US" sz="1600" b="0" kern="1200" dirty="0">
                          <a:solidFill>
                            <a:schemeClr val="tx1"/>
                          </a:solidFill>
                          <a:effectLst/>
                        </a:rPr>
                        <a:t> Identify a </a:t>
                      </a:r>
                      <a:r>
                        <a:rPr lang="en-US" sz="1600" b="0" kern="1200" dirty="0">
                          <a:solidFill>
                            <a:schemeClr val="accent5"/>
                          </a:solidFill>
                          <a:effectLst/>
                        </a:rPr>
                        <a:t>societal problem experienced locally and/or globally and propose feasible and creative solutions</a:t>
                      </a:r>
                      <a:r>
                        <a:rPr lang="en-US" sz="1600" b="0" kern="1200" dirty="0">
                          <a:solidFill>
                            <a:schemeClr val="tx1"/>
                          </a:solidFill>
                          <a:effectLst/>
                        </a:rPr>
                        <a:t> to alleviate said issue.</a:t>
                      </a:r>
                    </a:p>
                    <a:p>
                      <a:r>
                        <a:rPr lang="en-US" sz="1600" b="0" kern="1200" dirty="0">
                          <a:solidFill>
                            <a:schemeClr val="accent5"/>
                          </a:solidFill>
                          <a:effectLst/>
                        </a:rPr>
                        <a:t>3.</a:t>
                      </a:r>
                      <a:r>
                        <a:rPr lang="en-US" sz="1600" b="0" kern="1200" dirty="0">
                          <a:solidFill>
                            <a:schemeClr val="tx1"/>
                          </a:solidFill>
                          <a:effectLst/>
                        </a:rPr>
                        <a:t> Explain the </a:t>
                      </a:r>
                      <a:r>
                        <a:rPr lang="en-US" sz="1600" b="0" kern="1200" dirty="0">
                          <a:solidFill>
                            <a:schemeClr val="accent5"/>
                          </a:solidFill>
                          <a:effectLst/>
                        </a:rPr>
                        <a:t>underlying mechanisms and reasons </a:t>
                      </a:r>
                      <a:r>
                        <a:rPr lang="en-US" sz="1600" b="0" kern="1200" dirty="0">
                          <a:solidFill>
                            <a:schemeClr val="tx1"/>
                          </a:solidFill>
                          <a:effectLst/>
                        </a:rPr>
                        <a:t>behind this societal problem. Investigate the </a:t>
                      </a:r>
                      <a:r>
                        <a:rPr lang="en-US" sz="1600" b="0" kern="1200" dirty="0">
                          <a:solidFill>
                            <a:schemeClr val="accent5"/>
                          </a:solidFill>
                          <a:effectLst/>
                        </a:rPr>
                        <a:t>possible effects of the proposed solution</a:t>
                      </a:r>
                      <a:r>
                        <a:rPr lang="en-US" sz="1600" b="0" kern="1200" dirty="0">
                          <a:solidFill>
                            <a:schemeClr val="tx1"/>
                          </a:solidFill>
                          <a:effectLst/>
                        </a:rPr>
                        <a:t>. Form a well-supported conclusion concerning the research question. This will account for the academic component of assessment.</a:t>
                      </a:r>
                    </a:p>
                    <a:p>
                      <a:r>
                        <a:rPr lang="en-US" sz="1600" b="0" kern="1200" dirty="0">
                          <a:solidFill>
                            <a:schemeClr val="accent5"/>
                          </a:solidFill>
                          <a:effectLst/>
                        </a:rPr>
                        <a:t>4.</a:t>
                      </a:r>
                      <a:r>
                        <a:rPr lang="en-US" sz="1600" b="0" kern="1200" dirty="0">
                          <a:solidFill>
                            <a:schemeClr val="tx1"/>
                          </a:solidFill>
                          <a:effectLst/>
                        </a:rPr>
                        <a:t> Based on lessons learned from your findings, </a:t>
                      </a:r>
                      <a:r>
                        <a:rPr lang="en-US" sz="1600" b="0" kern="1200" dirty="0">
                          <a:solidFill>
                            <a:schemeClr val="accent5"/>
                          </a:solidFill>
                          <a:effectLst/>
                        </a:rPr>
                        <a:t>‘give back’ to the community</a:t>
                      </a:r>
                      <a:r>
                        <a:rPr lang="en-US" sz="1600" b="0" kern="1200" dirty="0">
                          <a:solidFill>
                            <a:schemeClr val="tx1"/>
                          </a:solidFill>
                          <a:effectLst/>
                        </a:rPr>
                        <a:t>. Format depending on the project at hand. Examples include workshops, newspaper articles, flyers etc. This will account for the non-academic component of assessment.</a:t>
                      </a:r>
                      <a:endParaRPr lang="en-US" dirty="0">
                        <a:solidFill>
                          <a:schemeClr val="tx1"/>
                        </a:solidFill>
                      </a:endParaRPr>
                    </a:p>
                  </a:txBody>
                  <a:tcPr/>
                </a:tc>
                <a:tc>
                  <a:txBody>
                    <a:bodyPr/>
                    <a:lstStyle/>
                    <a:p>
                      <a:r>
                        <a:rPr lang="en-US" sz="7200" kern="1200" dirty="0">
                          <a:solidFill>
                            <a:schemeClr val="tx1"/>
                          </a:solidFill>
                          <a:latin typeface="Times New Roman" panose="02020603050405020304" pitchFamily="18" charset="0"/>
                          <a:ea typeface="+mn-ea"/>
                          <a:cs typeface="Times New Roman" panose="02020603050405020304" pitchFamily="18" charset="0"/>
                        </a:rPr>
                        <a:t>”</a:t>
                      </a:r>
                      <a:endParaRPr lang="en-US" sz="7200" dirty="0">
                        <a:solidFill>
                          <a:schemeClr val="tx1"/>
                        </a:solidFill>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3154672405"/>
                  </a:ext>
                </a:extLst>
              </a:tr>
            </a:tbl>
          </a:graphicData>
        </a:graphic>
      </p:graphicFrame>
    </p:spTree>
    <p:extLst>
      <p:ext uri="{BB962C8B-B14F-4D97-AF65-F5344CB8AC3E}">
        <p14:creationId xmlns:p14="http://schemas.microsoft.com/office/powerpoint/2010/main" val="148330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Motivation, Self-Regulation and Performance</a:t>
            </a:r>
          </a:p>
          <a:p>
            <a:pPr marL="285750" lvl="0" indent="-285750" algn="l" rtl="0">
              <a:lnSpc>
                <a:spcPct val="127777"/>
              </a:lnSpc>
              <a:spcBef>
                <a:spcPts val="0"/>
              </a:spcBef>
              <a:spcAft>
                <a:spcPts val="0"/>
              </a:spcAft>
              <a:buClr>
                <a:schemeClr val="dk1"/>
              </a:buClr>
              <a:buSzPts val="2340"/>
              <a:buFont typeface="Arial"/>
              <a:buChar char="•"/>
            </a:pPr>
            <a:r>
              <a:rPr lang="en-US" dirty="0"/>
              <a:t>What is motivation / self-regulation? </a:t>
            </a:r>
          </a:p>
          <a:p>
            <a:pPr marL="285750" lvl="0" indent="-285750" algn="l" rtl="0">
              <a:lnSpc>
                <a:spcPct val="127777"/>
              </a:lnSpc>
              <a:spcBef>
                <a:spcPts val="0"/>
              </a:spcBef>
              <a:spcAft>
                <a:spcPts val="0"/>
              </a:spcAft>
              <a:buClr>
                <a:schemeClr val="dk1"/>
              </a:buClr>
              <a:buSzPts val="2340"/>
              <a:buFont typeface="Arial"/>
              <a:buChar char="•"/>
            </a:pPr>
            <a:r>
              <a:rPr lang="en-US" dirty="0"/>
              <a:t>How does motivation / self-regulation relate to performance?</a:t>
            </a:r>
          </a:p>
          <a:p>
            <a:pPr marL="0" lvl="0" indent="0" algn="l" rtl="0">
              <a:lnSpc>
                <a:spcPct val="127777"/>
              </a:lnSpc>
              <a:spcBef>
                <a:spcPts val="0"/>
              </a:spcBef>
              <a:spcAft>
                <a:spcPts val="0"/>
              </a:spcAft>
              <a:buNone/>
            </a:pPr>
            <a:endParaRPr lang="en-US" dirty="0"/>
          </a:p>
          <a:p>
            <a:pPr marL="0" lvl="0" indent="0" algn="l" rtl="0">
              <a:lnSpc>
                <a:spcPct val="127777"/>
              </a:lnSpc>
              <a:spcBef>
                <a:spcPts val="0"/>
              </a:spcBef>
              <a:spcAft>
                <a:spcPts val="0"/>
              </a:spcAft>
              <a:buNone/>
            </a:pPr>
            <a:r>
              <a:rPr lang="en-US" dirty="0"/>
              <a:t>Different theories applied to health/sports/work/educational context, for instance:</a:t>
            </a:r>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oogle Shape;709;p17">
            <a:extLst>
              <a:ext uri="{FF2B5EF4-FFF2-40B4-BE49-F238E27FC236}">
                <a16:creationId xmlns:a16="http://schemas.microsoft.com/office/drawing/2014/main" id="{EA57EAE2-8E30-399F-4B5B-8350367B8957}"/>
              </a:ext>
            </a:extLst>
          </p:cNvPr>
          <p:cNvPicPr preferRelativeResize="0"/>
          <p:nvPr/>
        </p:nvPicPr>
        <p:blipFill rotWithShape="1">
          <a:blip r:embed="rId8">
            <a:alphaModFix/>
          </a:blip>
          <a:stretch/>
        </p:blipFill>
        <p:spPr>
          <a:xfrm>
            <a:off x="508185" y="3185122"/>
            <a:ext cx="2789667" cy="1706913"/>
          </a:xfrm>
          <a:prstGeom prst="rect">
            <a:avLst/>
          </a:prstGeom>
          <a:noFill/>
          <a:ln>
            <a:noFill/>
          </a:ln>
        </p:spPr>
      </p:pic>
      <p:sp>
        <p:nvSpPr>
          <p:cNvPr id="6" name="Google Shape;710;p17">
            <a:extLst>
              <a:ext uri="{FF2B5EF4-FFF2-40B4-BE49-F238E27FC236}">
                <a16:creationId xmlns:a16="http://schemas.microsoft.com/office/drawing/2014/main" id="{B44F6E0B-1F33-317E-97F2-5177D592F540}"/>
              </a:ext>
            </a:extLst>
          </p:cNvPr>
          <p:cNvSpPr/>
          <p:nvPr/>
        </p:nvSpPr>
        <p:spPr>
          <a:xfrm>
            <a:off x="3597486" y="3185122"/>
            <a:ext cx="2692200" cy="1706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26" y="62257"/>
                </a:moveTo>
                <a:lnTo>
                  <a:pt x="-16902" y="61711"/>
                </a:lnTo>
              </a:path>
            </a:pathLst>
          </a:custGeom>
          <a:gradFill>
            <a:gsLst>
              <a:gs pos="0">
                <a:srgbClr val="E4D8D6"/>
              </a:gs>
              <a:gs pos="100000">
                <a:srgbClr val="F7E9E5"/>
              </a:gs>
            </a:gsLst>
            <a:lin ang="16200038" scaled="0"/>
          </a:gradFill>
          <a:ln w="9525" cap="flat" cmpd="sng">
            <a:solidFill>
              <a:srgbClr val="DDD3D2"/>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328"/>
              </a:buClr>
              <a:buSzPts val="1600"/>
              <a:buFont typeface="Arial"/>
              <a:buNone/>
            </a:pPr>
            <a:r>
              <a:rPr lang="en-US" sz="1600" b="0" i="0" u="none" strike="noStrike" cap="none">
                <a:solidFill>
                  <a:srgbClr val="002328"/>
                </a:solidFill>
                <a:latin typeface="Arial"/>
                <a:ea typeface="Arial"/>
                <a:cs typeface="Arial"/>
                <a:sym typeface="Arial"/>
              </a:rPr>
              <a:t>Does focusing on </a:t>
            </a:r>
            <a:r>
              <a:rPr lang="en-US" sz="1600" b="0" i="0" u="sng" strike="noStrike" cap="none">
                <a:solidFill>
                  <a:srgbClr val="002328"/>
                </a:solidFill>
                <a:latin typeface="Arial"/>
                <a:ea typeface="Arial"/>
                <a:cs typeface="Arial"/>
                <a:sym typeface="Arial"/>
              </a:rPr>
              <a:t>winning</a:t>
            </a:r>
            <a:r>
              <a:rPr lang="en-US" sz="1600" b="0" i="0" u="none" strike="noStrike" cap="none">
                <a:solidFill>
                  <a:srgbClr val="002328"/>
                </a:solidFill>
                <a:latin typeface="Arial"/>
                <a:ea typeface="Arial"/>
                <a:cs typeface="Arial"/>
                <a:sym typeface="Arial"/>
              </a:rPr>
              <a:t> vs. focusing on </a:t>
            </a:r>
            <a:r>
              <a:rPr lang="en-US" sz="1600" b="0" i="0" u="sng" strike="noStrike" cap="none">
                <a:solidFill>
                  <a:srgbClr val="002328"/>
                </a:solidFill>
                <a:latin typeface="Arial"/>
                <a:ea typeface="Arial"/>
                <a:cs typeface="Arial"/>
                <a:sym typeface="Arial"/>
              </a:rPr>
              <a:t>not losing </a:t>
            </a:r>
            <a:r>
              <a:rPr lang="en-US" sz="1600" b="0" i="0" u="none" strike="noStrike" cap="none">
                <a:solidFill>
                  <a:srgbClr val="002328"/>
                </a:solidFill>
                <a:latin typeface="Arial"/>
                <a:ea typeface="Arial"/>
                <a:cs typeface="Arial"/>
                <a:sym typeface="Arial"/>
              </a:rPr>
              <a:t>make a difference for performance?</a:t>
            </a:r>
            <a:endParaRPr/>
          </a:p>
        </p:txBody>
      </p:sp>
    </p:spTree>
    <p:extLst>
      <p:ext uri="{BB962C8B-B14F-4D97-AF65-F5344CB8AC3E}">
        <p14:creationId xmlns:p14="http://schemas.microsoft.com/office/powerpoint/2010/main" val="98935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Motivation, Self-Regulation and Performance</a:t>
            </a:r>
          </a:p>
          <a:p>
            <a:pPr marL="0" indent="0">
              <a:buNone/>
            </a:pPr>
            <a:endParaRPr lang="en-US" dirty="0">
              <a:solidFill>
                <a:schemeClr val="accent2"/>
              </a:solidFill>
            </a:endParaRPr>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oogle Shape;716;p18">
            <a:extLst>
              <a:ext uri="{FF2B5EF4-FFF2-40B4-BE49-F238E27FC236}">
                <a16:creationId xmlns:a16="http://schemas.microsoft.com/office/drawing/2014/main" id="{42DE3CA8-EA4D-8EA5-591A-0882C708D4C3}"/>
              </a:ext>
            </a:extLst>
          </p:cNvPr>
          <p:cNvPicPr preferRelativeResize="0">
            <a:picLocks/>
          </p:cNvPicPr>
          <p:nvPr/>
        </p:nvPicPr>
        <p:blipFill rotWithShape="1">
          <a:blip r:embed="rId8">
            <a:alphaModFix/>
          </a:blip>
          <a:srcRect/>
          <a:stretch/>
        </p:blipFill>
        <p:spPr>
          <a:xfrm>
            <a:off x="239473" y="1996854"/>
            <a:ext cx="2853600" cy="1902600"/>
          </a:xfrm>
          <a:prstGeom prst="rect">
            <a:avLst/>
          </a:prstGeom>
          <a:noFill/>
          <a:ln>
            <a:noFill/>
          </a:ln>
        </p:spPr>
      </p:pic>
      <p:pic>
        <p:nvPicPr>
          <p:cNvPr id="9" name="Google Shape;718;p18">
            <a:extLst>
              <a:ext uri="{FF2B5EF4-FFF2-40B4-BE49-F238E27FC236}">
                <a16:creationId xmlns:a16="http://schemas.microsoft.com/office/drawing/2014/main" id="{9087AC0E-3979-4E7E-AD71-1A44BB53829F}"/>
              </a:ext>
            </a:extLst>
          </p:cNvPr>
          <p:cNvPicPr preferRelativeResize="0">
            <a:picLocks noChangeAspect="1"/>
          </p:cNvPicPr>
          <p:nvPr/>
        </p:nvPicPr>
        <p:blipFill rotWithShape="1">
          <a:blip r:embed="rId9">
            <a:alphaModFix/>
          </a:blip>
          <a:stretch/>
        </p:blipFill>
        <p:spPr>
          <a:xfrm>
            <a:off x="6609136" y="1549016"/>
            <a:ext cx="2387658" cy="1341241"/>
          </a:xfrm>
          <a:prstGeom prst="rect">
            <a:avLst/>
          </a:prstGeom>
          <a:noFill/>
          <a:ln>
            <a:noFill/>
          </a:ln>
        </p:spPr>
      </p:pic>
      <p:pic>
        <p:nvPicPr>
          <p:cNvPr id="11" name="Google Shape;720;p18">
            <a:extLst>
              <a:ext uri="{FF2B5EF4-FFF2-40B4-BE49-F238E27FC236}">
                <a16:creationId xmlns:a16="http://schemas.microsoft.com/office/drawing/2014/main" id="{78BE83A6-98C9-6DCA-8CE2-284CA3A16E58}"/>
              </a:ext>
            </a:extLst>
          </p:cNvPr>
          <p:cNvPicPr preferRelativeResize="0"/>
          <p:nvPr/>
        </p:nvPicPr>
        <p:blipFill rotWithShape="1">
          <a:blip r:embed="rId10">
            <a:alphaModFix/>
          </a:blip>
          <a:srcRect r="31252"/>
          <a:stretch/>
        </p:blipFill>
        <p:spPr>
          <a:xfrm>
            <a:off x="3716441" y="2884096"/>
            <a:ext cx="2001786" cy="1942131"/>
          </a:xfrm>
          <a:prstGeom prst="rect">
            <a:avLst/>
          </a:prstGeom>
          <a:noFill/>
          <a:ln>
            <a:noFill/>
          </a:ln>
        </p:spPr>
      </p:pic>
      <p:sp>
        <p:nvSpPr>
          <p:cNvPr id="13" name="Tekstvak 12">
            <a:extLst>
              <a:ext uri="{FF2B5EF4-FFF2-40B4-BE49-F238E27FC236}">
                <a16:creationId xmlns:a16="http://schemas.microsoft.com/office/drawing/2014/main" id="{8DA4D7E2-0AD8-3302-C91D-83D45A2892D0}"/>
              </a:ext>
            </a:extLst>
          </p:cNvPr>
          <p:cNvSpPr txBox="1"/>
          <p:nvPr/>
        </p:nvSpPr>
        <p:spPr>
          <a:xfrm>
            <a:off x="239474" y="1549016"/>
            <a:ext cx="433252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800" b="0" i="0" u="none" strike="noStrike" cap="none" dirty="0">
                <a:solidFill>
                  <a:srgbClr val="002328"/>
                </a:solidFill>
                <a:latin typeface="Arial"/>
                <a:ea typeface="Arial"/>
                <a:cs typeface="Arial"/>
                <a:sym typeface="Arial"/>
              </a:rPr>
              <a:t>How can coaches / teachers / managers increase intrinsic motivation? </a:t>
            </a:r>
            <a:endParaRPr lang="en-US" dirty="0"/>
          </a:p>
        </p:txBody>
      </p:sp>
      <p:sp>
        <p:nvSpPr>
          <p:cNvPr id="14" name="Tekstvak 13">
            <a:extLst>
              <a:ext uri="{FF2B5EF4-FFF2-40B4-BE49-F238E27FC236}">
                <a16:creationId xmlns:a16="http://schemas.microsoft.com/office/drawing/2014/main" id="{3364FEA5-EAD2-A68A-FB4B-FE3E0AA78A9C}"/>
              </a:ext>
            </a:extLst>
          </p:cNvPr>
          <p:cNvSpPr txBox="1"/>
          <p:nvPr/>
        </p:nvSpPr>
        <p:spPr>
          <a:xfrm>
            <a:off x="6262652" y="2645551"/>
            <a:ext cx="2734141"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r" rtl="0">
              <a:lnSpc>
                <a:spcPct val="100000"/>
              </a:lnSpc>
              <a:spcBef>
                <a:spcPts val="0"/>
              </a:spcBef>
              <a:spcAft>
                <a:spcPts val="0"/>
              </a:spcAft>
              <a:buClr>
                <a:srgbClr val="002328"/>
              </a:buClr>
              <a:buSzPts val="1800"/>
              <a:buFont typeface="Arial"/>
              <a:buNone/>
            </a:pPr>
            <a:r>
              <a:rPr lang="en-US" sz="1800" b="0" i="0" u="none" strike="noStrike" cap="none" dirty="0">
                <a:solidFill>
                  <a:srgbClr val="002328"/>
                </a:solidFill>
                <a:latin typeface="Arial"/>
                <a:ea typeface="Arial"/>
                <a:cs typeface="Arial"/>
                <a:sym typeface="Arial"/>
              </a:rPr>
              <a:t>Can we seduce (nudge) people to live healthier?</a:t>
            </a:r>
            <a:endParaRPr lang="en-US" dirty="0"/>
          </a:p>
        </p:txBody>
      </p:sp>
      <p:sp>
        <p:nvSpPr>
          <p:cNvPr id="15" name="Tekstvak 14">
            <a:extLst>
              <a:ext uri="{FF2B5EF4-FFF2-40B4-BE49-F238E27FC236}">
                <a16:creationId xmlns:a16="http://schemas.microsoft.com/office/drawing/2014/main" id="{C32A5BB2-5F2B-5EED-F8E0-38C5D14A83FF}"/>
              </a:ext>
            </a:extLst>
          </p:cNvPr>
          <p:cNvSpPr txBox="1"/>
          <p:nvPr/>
        </p:nvSpPr>
        <p:spPr>
          <a:xfrm>
            <a:off x="2896986" y="4340760"/>
            <a:ext cx="364069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ctr" rtl="0">
              <a:lnSpc>
                <a:spcPct val="100000"/>
              </a:lnSpc>
              <a:spcBef>
                <a:spcPts val="0"/>
              </a:spcBef>
              <a:spcAft>
                <a:spcPts val="0"/>
              </a:spcAft>
              <a:buClr>
                <a:srgbClr val="002328"/>
              </a:buClr>
              <a:buSzPts val="1800"/>
              <a:buFont typeface="Arial"/>
              <a:buNone/>
            </a:pPr>
            <a:r>
              <a:rPr lang="en-US" sz="1800" dirty="0">
                <a:solidFill>
                  <a:srgbClr val="002328"/>
                </a:solidFill>
              </a:rPr>
              <a:t>What strategies can be used to deal with self-regulatory failure?</a:t>
            </a:r>
          </a:p>
        </p:txBody>
      </p:sp>
    </p:spTree>
    <p:extLst>
      <p:ext uri="{BB962C8B-B14F-4D97-AF65-F5344CB8AC3E}">
        <p14:creationId xmlns:p14="http://schemas.microsoft.com/office/powerpoint/2010/main" val="253703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Motivation, Self-Regulation and Performance</a:t>
            </a:r>
          </a:p>
          <a:p>
            <a:pPr marL="0" indent="0">
              <a:buNone/>
            </a:pPr>
            <a:endParaRPr lang="en-US" dirty="0">
              <a:solidFill>
                <a:schemeClr val="accent2"/>
              </a:solidFill>
            </a:endParaRPr>
          </a:p>
          <a:p>
            <a:pPr marL="171450" lvl="0" indent="-171450" algn="l" rtl="0">
              <a:lnSpc>
                <a:spcPct val="127777"/>
              </a:lnSpc>
              <a:spcBef>
                <a:spcPts val="0"/>
              </a:spcBef>
              <a:spcAft>
                <a:spcPts val="0"/>
              </a:spcAft>
              <a:buClr>
                <a:schemeClr val="dk1"/>
              </a:buClr>
              <a:buSzPts val="2340"/>
              <a:buFont typeface="Arial"/>
              <a:buChar char="•"/>
            </a:pPr>
            <a:r>
              <a:rPr lang="en-US" dirty="0"/>
              <a:t>5 tutorial meetings and 4 lectures</a:t>
            </a:r>
          </a:p>
          <a:p>
            <a:pPr marL="603450" lvl="2" indent="-171450">
              <a:lnSpc>
                <a:spcPct val="127777"/>
              </a:lnSpc>
            </a:pPr>
            <a:r>
              <a:rPr lang="en-US" dirty="0">
                <a:solidFill>
                  <a:schemeClr val="bg2"/>
                </a:solidFill>
              </a:rPr>
              <a:t>Motivation, nudging, self-regulation, ego-depletion, approaching/avoiding goals, willpower, procrastination</a:t>
            </a:r>
          </a:p>
          <a:p>
            <a:pPr marL="171450" lvl="2" indent="-171450" algn="l" rtl="0">
              <a:lnSpc>
                <a:spcPct val="127777"/>
              </a:lnSpc>
              <a:spcBef>
                <a:spcPts val="0"/>
              </a:spcBef>
              <a:spcAft>
                <a:spcPts val="0"/>
              </a:spcAft>
              <a:buClr>
                <a:schemeClr val="dk1"/>
              </a:buClr>
              <a:buSzPts val="2340"/>
              <a:buFont typeface="Arial"/>
              <a:buChar char="•"/>
            </a:pPr>
            <a:r>
              <a:rPr lang="en-US" dirty="0"/>
              <a:t>Multiple choice exam</a:t>
            </a:r>
          </a:p>
          <a:p>
            <a:pPr marL="171450" lvl="2" indent="-171450" algn="l" rtl="0">
              <a:lnSpc>
                <a:spcPct val="127777"/>
              </a:lnSpc>
              <a:spcBef>
                <a:spcPts val="0"/>
              </a:spcBef>
              <a:spcAft>
                <a:spcPts val="0"/>
              </a:spcAft>
              <a:buClr>
                <a:schemeClr val="dk1"/>
              </a:buClr>
              <a:buSzPts val="2340"/>
              <a:buFont typeface="Arial"/>
              <a:buChar char="•"/>
            </a:pPr>
            <a:r>
              <a:rPr lang="en-US" dirty="0"/>
              <a:t>Group assignment (in groups of 2 students)</a:t>
            </a:r>
          </a:p>
          <a:p>
            <a:pPr marL="603450" lvl="2" indent="-171450">
              <a:lnSpc>
                <a:spcPct val="127777"/>
              </a:lnSpc>
            </a:pPr>
            <a:r>
              <a:rPr lang="en-US" dirty="0">
                <a:solidFill>
                  <a:schemeClr val="bg2"/>
                </a:solidFill>
              </a:rPr>
              <a:t>Design nudge and apply theories on self-regulation and motivation to situations in daily life (e.g., losing weight, smoking cessation, regular physical activity)</a:t>
            </a:r>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844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24FD9-C592-AF06-B06B-C2892519B1D1}"/>
              </a:ext>
            </a:extLst>
          </p:cNvPr>
          <p:cNvSpPr>
            <a:spLocks noGrp="1"/>
          </p:cNvSpPr>
          <p:nvPr>
            <p:ph type="title"/>
          </p:nvPr>
        </p:nvSpPr>
        <p:spPr/>
        <p:txBody>
          <a:bodyPr/>
          <a:lstStyle/>
          <a:p>
            <a:r>
              <a:rPr lang="en-US" dirty="0"/>
              <a:t>Preface</a:t>
            </a:r>
          </a:p>
        </p:txBody>
      </p:sp>
      <p:sp>
        <p:nvSpPr>
          <p:cNvPr id="3" name="Tijdelijke aanduiding voor inhoud 2">
            <a:extLst>
              <a:ext uri="{FF2B5EF4-FFF2-40B4-BE49-F238E27FC236}">
                <a16:creationId xmlns:a16="http://schemas.microsoft.com/office/drawing/2014/main" id="{2ED4A4C0-EE50-66A7-7D8C-975398E3E83D}"/>
              </a:ext>
            </a:extLst>
          </p:cNvPr>
          <p:cNvSpPr>
            <a:spLocks noGrp="1"/>
          </p:cNvSpPr>
          <p:nvPr>
            <p:ph idx="1"/>
          </p:nvPr>
        </p:nvSpPr>
        <p:spPr/>
        <p:txBody>
          <a:bodyPr/>
          <a:lstStyle/>
          <a:p>
            <a:r>
              <a:rPr lang="en-US" dirty="0"/>
              <a:t>Not a lot of time &amp; a lot of information</a:t>
            </a:r>
          </a:p>
          <a:p>
            <a:pPr lvl="2"/>
            <a:r>
              <a:rPr lang="en-US" dirty="0"/>
              <a:t>Some information not completely available yet, or under revision</a:t>
            </a:r>
          </a:p>
          <a:p>
            <a:pPr lvl="2"/>
            <a:r>
              <a:rPr lang="en-US" dirty="0"/>
              <a:t>Dates and times mentioned by approximation</a:t>
            </a:r>
          </a:p>
          <a:p>
            <a:pPr marL="0" indent="0">
              <a:buNone/>
            </a:pPr>
            <a:endParaRPr lang="en-US" dirty="0"/>
          </a:p>
          <a:p>
            <a:r>
              <a:rPr lang="en-US" dirty="0"/>
              <a:t>Canvas course</a:t>
            </a:r>
          </a:p>
          <a:p>
            <a:pPr lvl="2"/>
            <a:r>
              <a:rPr lang="en-US" dirty="0"/>
              <a:t>Modules with more elaborate information</a:t>
            </a:r>
          </a:p>
          <a:p>
            <a:pPr lvl="2"/>
            <a:r>
              <a:rPr lang="en-US" dirty="0"/>
              <a:t>Discussions -&gt; questions</a:t>
            </a:r>
          </a:p>
          <a:p>
            <a:pPr lvl="1"/>
            <a:endParaRPr lang="en-US" dirty="0"/>
          </a:p>
        </p:txBody>
      </p:sp>
    </p:spTree>
    <p:extLst>
      <p:ext uri="{BB962C8B-B14F-4D97-AF65-F5344CB8AC3E}">
        <p14:creationId xmlns:p14="http://schemas.microsoft.com/office/powerpoint/2010/main" val="3326504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Pain: Psychological Factors and Treatments</a:t>
            </a:r>
          </a:p>
          <a:p>
            <a:endParaRPr lang="de-DE" dirty="0"/>
          </a:p>
          <a:p>
            <a:r>
              <a:rPr lang="de-DE" dirty="0" err="1"/>
              <a:t>What</a:t>
            </a:r>
            <a:r>
              <a:rPr lang="de-DE" dirty="0"/>
              <a:t> </a:t>
            </a:r>
            <a:r>
              <a:rPr lang="de-DE" dirty="0" err="1"/>
              <a:t>is</a:t>
            </a:r>
            <a:r>
              <a:rPr lang="de-DE" dirty="0"/>
              <a:t> </a:t>
            </a:r>
            <a:r>
              <a:rPr lang="de-DE" dirty="0" err="1"/>
              <a:t>the</a:t>
            </a:r>
            <a:r>
              <a:rPr lang="de-DE" dirty="0"/>
              <a:t> neuro-psycho-</a:t>
            </a:r>
            <a:r>
              <a:rPr lang="de-DE" dirty="0" err="1"/>
              <a:t>biological</a:t>
            </a:r>
            <a:r>
              <a:rPr lang="de-DE" dirty="0"/>
              <a:t> </a:t>
            </a:r>
            <a:r>
              <a:rPr lang="de-DE" dirty="0" err="1"/>
              <a:t>basis</a:t>
            </a:r>
            <a:r>
              <a:rPr lang="de-DE" dirty="0"/>
              <a:t> </a:t>
            </a:r>
            <a:r>
              <a:rPr lang="de-DE" dirty="0" err="1"/>
              <a:t>of</a:t>
            </a:r>
            <a:r>
              <a:rPr lang="de-DE" dirty="0"/>
              <a:t> </a:t>
            </a:r>
            <a:r>
              <a:rPr lang="de-DE" dirty="0" err="1"/>
              <a:t>pain</a:t>
            </a:r>
            <a:r>
              <a:rPr lang="de-DE" dirty="0"/>
              <a:t>?</a:t>
            </a:r>
          </a:p>
          <a:p>
            <a:r>
              <a:rPr lang="de-DE" dirty="0" err="1"/>
              <a:t>How</a:t>
            </a:r>
            <a:r>
              <a:rPr lang="de-DE" dirty="0"/>
              <a:t> </a:t>
            </a:r>
            <a:r>
              <a:rPr lang="de-DE" dirty="0" err="1"/>
              <a:t>can</a:t>
            </a:r>
            <a:r>
              <a:rPr lang="de-DE" dirty="0"/>
              <a:t> </a:t>
            </a:r>
            <a:r>
              <a:rPr lang="de-DE" dirty="0" err="1"/>
              <a:t>we</a:t>
            </a:r>
            <a:r>
              <a:rPr lang="de-DE" dirty="0"/>
              <a:t> </a:t>
            </a:r>
            <a:r>
              <a:rPr lang="de-DE" dirty="0" err="1"/>
              <a:t>influence</a:t>
            </a:r>
            <a:r>
              <a:rPr lang="de-DE" dirty="0"/>
              <a:t> </a:t>
            </a:r>
            <a:r>
              <a:rPr lang="de-DE" dirty="0" err="1"/>
              <a:t>pain</a:t>
            </a:r>
            <a:r>
              <a:rPr lang="de-DE" dirty="0"/>
              <a:t> </a:t>
            </a:r>
            <a:r>
              <a:rPr lang="de-DE" dirty="0" err="1"/>
              <a:t>with</a:t>
            </a:r>
            <a:r>
              <a:rPr lang="de-DE" dirty="0"/>
              <a:t> </a:t>
            </a:r>
            <a:r>
              <a:rPr lang="de-DE" dirty="0" err="1"/>
              <a:t>our</a:t>
            </a:r>
            <a:r>
              <a:rPr lang="de-DE" dirty="0"/>
              <a:t> </a:t>
            </a:r>
            <a:r>
              <a:rPr lang="de-DE" dirty="0" err="1"/>
              <a:t>thoughts</a:t>
            </a:r>
            <a:r>
              <a:rPr lang="de-DE" dirty="0"/>
              <a:t>, </a:t>
            </a:r>
            <a:r>
              <a:rPr lang="de-DE" dirty="0" err="1"/>
              <a:t>emotions</a:t>
            </a:r>
            <a:r>
              <a:rPr lang="de-DE" dirty="0"/>
              <a:t>, </a:t>
            </a:r>
            <a:r>
              <a:rPr lang="de-DE" dirty="0" err="1"/>
              <a:t>behavior</a:t>
            </a:r>
            <a:r>
              <a:rPr lang="de-DE" dirty="0"/>
              <a:t>?</a:t>
            </a:r>
          </a:p>
          <a:p>
            <a:r>
              <a:rPr lang="de-DE" dirty="0" err="1"/>
              <a:t>How</a:t>
            </a:r>
            <a:r>
              <a:rPr lang="de-DE" dirty="0"/>
              <a:t> </a:t>
            </a:r>
            <a:r>
              <a:rPr lang="de-DE" dirty="0" err="1"/>
              <a:t>can</a:t>
            </a:r>
            <a:r>
              <a:rPr lang="de-DE" dirty="0"/>
              <a:t> </a:t>
            </a:r>
            <a:r>
              <a:rPr lang="de-DE" dirty="0" err="1"/>
              <a:t>we</a:t>
            </a:r>
            <a:r>
              <a:rPr lang="de-DE" dirty="0"/>
              <a:t> </a:t>
            </a:r>
            <a:r>
              <a:rPr lang="de-DE" dirty="0" err="1"/>
              <a:t>treat</a:t>
            </a:r>
            <a:r>
              <a:rPr lang="de-DE" dirty="0"/>
              <a:t> </a:t>
            </a:r>
            <a:r>
              <a:rPr lang="de-DE" dirty="0" err="1"/>
              <a:t>pain</a:t>
            </a:r>
            <a:r>
              <a:rPr lang="de-DE" dirty="0"/>
              <a:t> </a:t>
            </a:r>
            <a:r>
              <a:rPr lang="de-DE" dirty="0" err="1"/>
              <a:t>with</a:t>
            </a:r>
            <a:r>
              <a:rPr lang="de-DE" dirty="0"/>
              <a:t> </a:t>
            </a:r>
            <a:r>
              <a:rPr lang="de-DE" dirty="0" err="1"/>
              <a:t>psychological</a:t>
            </a:r>
            <a:r>
              <a:rPr lang="de-DE" dirty="0"/>
              <a:t> </a:t>
            </a:r>
            <a:r>
              <a:rPr lang="de-DE" dirty="0" err="1"/>
              <a:t>approaches</a:t>
            </a:r>
            <a:r>
              <a:rPr lang="de-DE" dirty="0"/>
              <a:t>?</a:t>
            </a:r>
            <a:endParaRPr lang="en-US" dirty="0"/>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a:extLst>
              <a:ext uri="{FF2B5EF4-FFF2-40B4-BE49-F238E27FC236}">
                <a16:creationId xmlns:a16="http://schemas.microsoft.com/office/drawing/2014/main" id="{02E5F987-C419-DA34-D25B-B2C3E58D1CCA}"/>
              </a:ext>
            </a:extLst>
          </p:cNvPr>
          <p:cNvPicPr>
            <a:picLocks noChangeAspect="1"/>
          </p:cNvPicPr>
          <p:nvPr/>
        </p:nvPicPr>
        <p:blipFill>
          <a:blip r:embed="rId8"/>
          <a:stretch>
            <a:fillRect/>
          </a:stretch>
        </p:blipFill>
        <p:spPr>
          <a:xfrm>
            <a:off x="1128876" y="3195371"/>
            <a:ext cx="1699731" cy="1699731"/>
          </a:xfrm>
          <a:prstGeom prst="rect">
            <a:avLst/>
          </a:prstGeom>
        </p:spPr>
      </p:pic>
      <p:pic>
        <p:nvPicPr>
          <p:cNvPr id="7" name="Picture 3">
            <a:extLst>
              <a:ext uri="{FF2B5EF4-FFF2-40B4-BE49-F238E27FC236}">
                <a16:creationId xmlns:a16="http://schemas.microsoft.com/office/drawing/2014/main" id="{9B1EE2E7-8C18-837A-CE13-5EE1A588264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8751" b="8516"/>
          <a:stretch/>
        </p:blipFill>
        <p:spPr bwMode="auto">
          <a:xfrm>
            <a:off x="2985308" y="2890445"/>
            <a:ext cx="2376264" cy="14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Placebo - Wikipedia">
            <a:extLst>
              <a:ext uri="{FF2B5EF4-FFF2-40B4-BE49-F238E27FC236}">
                <a16:creationId xmlns:a16="http://schemas.microsoft.com/office/drawing/2014/main" id="{54E0A2A1-5017-04BB-0C7A-0170F0AF3B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8273" y="2467766"/>
            <a:ext cx="2246982" cy="169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863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Pain: Psychological Factors and Treatments</a:t>
            </a:r>
          </a:p>
          <a:p>
            <a:endParaRPr lang="de-DE" dirty="0"/>
          </a:p>
          <a:p>
            <a:r>
              <a:rPr lang="en-US" dirty="0"/>
              <a:t>Two</a:t>
            </a:r>
            <a:r>
              <a:rPr lang="de-DE" dirty="0"/>
              <a:t> </a:t>
            </a:r>
            <a:r>
              <a:rPr lang="en-US" dirty="0"/>
              <a:t>books (but only a few chapters)</a:t>
            </a:r>
            <a:r>
              <a:rPr lang="de-DE" dirty="0"/>
              <a:t>:</a:t>
            </a:r>
          </a:p>
          <a:p>
            <a:pPr lvl="1"/>
            <a:r>
              <a:rPr lang="en-US" dirty="0"/>
              <a:t>McMahon</a:t>
            </a:r>
            <a:r>
              <a:rPr lang="de-DE" dirty="0"/>
              <a:t>, S.B. &amp; </a:t>
            </a:r>
            <a:r>
              <a:rPr lang="en-US" dirty="0" err="1"/>
              <a:t>Koltzenburg</a:t>
            </a:r>
            <a:r>
              <a:rPr lang="de-DE" dirty="0"/>
              <a:t>, M. (2013). </a:t>
            </a:r>
            <a:r>
              <a:rPr lang="en-US" dirty="0"/>
              <a:t>Wall and </a:t>
            </a:r>
            <a:r>
              <a:rPr lang="en-US" dirty="0" err="1"/>
              <a:t>Melzack’s</a:t>
            </a:r>
            <a:r>
              <a:rPr lang="en-US" dirty="0"/>
              <a:t> Textbook of Pain (6th Edition). Amsterdam, Elsevier. (available in study landscape)</a:t>
            </a:r>
          </a:p>
          <a:p>
            <a:pPr lvl="1"/>
            <a:r>
              <a:rPr lang="en-US" dirty="0" err="1"/>
              <a:t>Al’Absi</a:t>
            </a:r>
            <a:r>
              <a:rPr lang="en-US" dirty="0"/>
              <a:t>, M. &amp; </a:t>
            </a:r>
            <a:r>
              <a:rPr lang="en-US" dirty="0" err="1"/>
              <a:t>Flaten</a:t>
            </a:r>
            <a:r>
              <a:rPr lang="en-US" dirty="0"/>
              <a:t>, M.A. (2016). The Neuroscience of Pain, Stress, and Emotion. </a:t>
            </a:r>
            <a:r>
              <a:rPr lang="nl-NL" dirty="0"/>
              <a:t>Amsterdam, </a:t>
            </a:r>
            <a:r>
              <a:rPr lang="nl-NL" dirty="0" err="1"/>
              <a:t>Academic</a:t>
            </a:r>
            <a:r>
              <a:rPr lang="nl-NL" dirty="0"/>
              <a:t> Press. (</a:t>
            </a:r>
            <a:r>
              <a:rPr lang="en-US" dirty="0"/>
              <a:t>Chapters</a:t>
            </a:r>
            <a:r>
              <a:rPr lang="nl-NL" dirty="0"/>
              <a:t> </a:t>
            </a:r>
            <a:r>
              <a:rPr lang="en-US" dirty="0"/>
              <a:t>available</a:t>
            </a:r>
            <a:r>
              <a:rPr lang="nl-NL" dirty="0"/>
              <a:t> in </a:t>
            </a:r>
            <a:r>
              <a:rPr lang="en-US" dirty="0" err="1"/>
              <a:t>PsyWeb</a:t>
            </a:r>
            <a:r>
              <a:rPr lang="nl-NL" dirty="0"/>
              <a:t>)</a:t>
            </a:r>
            <a:endParaRPr lang="en-US" dirty="0"/>
          </a:p>
          <a:p>
            <a:r>
              <a:rPr lang="de-DE" u="sng" dirty="0"/>
              <a:t>Focus on </a:t>
            </a:r>
            <a:r>
              <a:rPr lang="de-DE" u="sng" dirty="0" err="1"/>
              <a:t>scientific</a:t>
            </a:r>
            <a:r>
              <a:rPr lang="de-DE" u="sng" dirty="0"/>
              <a:t> </a:t>
            </a:r>
            <a:r>
              <a:rPr lang="en-US" u="sng" dirty="0"/>
              <a:t>papers</a:t>
            </a:r>
            <a:r>
              <a:rPr lang="de-DE" dirty="0"/>
              <a:t> (all on </a:t>
            </a:r>
            <a:r>
              <a:rPr lang="en-US" dirty="0"/>
              <a:t>Canvas</a:t>
            </a:r>
            <a:r>
              <a:rPr lang="de-DE" dirty="0"/>
              <a:t>)</a:t>
            </a:r>
          </a:p>
          <a:p>
            <a:r>
              <a:rPr lang="en-US" dirty="0"/>
              <a:t>Exam</a:t>
            </a:r>
            <a:r>
              <a:rPr lang="de-DE" dirty="0"/>
              <a:t>:</a:t>
            </a:r>
          </a:p>
          <a:p>
            <a:pPr lvl="1"/>
            <a:r>
              <a:rPr lang="en-US" dirty="0"/>
              <a:t>approx. 45 multiple choice (a, b, c, d) questions (IN ENGLISH!)</a:t>
            </a:r>
          </a:p>
          <a:p>
            <a:pPr lvl="1"/>
            <a:r>
              <a:rPr lang="en-US" dirty="0"/>
              <a:t>Exam topics: literature mentioned in the course guide, and the lectures (15%)</a:t>
            </a:r>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24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Pain: Psychological Factors and Treatments</a:t>
            </a:r>
          </a:p>
          <a:p>
            <a:pPr>
              <a:lnSpc>
                <a:spcPct val="120000"/>
              </a:lnSpc>
            </a:pPr>
            <a:r>
              <a:rPr lang="en-US" dirty="0"/>
              <a:t>Pain – What is it?</a:t>
            </a:r>
          </a:p>
          <a:p>
            <a:pPr lvl="1">
              <a:lnSpc>
                <a:spcPct val="120000"/>
              </a:lnSpc>
            </a:pPr>
            <a:r>
              <a:rPr lang="en-US" sz="1050" dirty="0"/>
              <a:t>Definitions, Terminology, (Neuro-)Physiological Basis</a:t>
            </a:r>
          </a:p>
          <a:p>
            <a:pPr lvl="1">
              <a:lnSpc>
                <a:spcPct val="120000"/>
              </a:lnSpc>
            </a:pPr>
            <a:r>
              <a:rPr lang="en-US" sz="1050" dirty="0"/>
              <a:t>How can we investigate pain in the lab?</a:t>
            </a:r>
          </a:p>
          <a:p>
            <a:pPr lvl="2">
              <a:lnSpc>
                <a:spcPct val="120000"/>
              </a:lnSpc>
            </a:pPr>
            <a:r>
              <a:rPr lang="en-US" sz="1050" dirty="0"/>
              <a:t>Experimental Pain Research Paradigms</a:t>
            </a:r>
          </a:p>
          <a:p>
            <a:pPr lvl="2">
              <a:lnSpc>
                <a:spcPct val="120000"/>
              </a:lnSpc>
            </a:pPr>
            <a:r>
              <a:rPr lang="en-US" sz="1050" dirty="0"/>
              <a:t>Measurements of Pain (in the clinic and in the lab)</a:t>
            </a:r>
          </a:p>
          <a:p>
            <a:pPr>
              <a:lnSpc>
                <a:spcPct val="120000"/>
              </a:lnSpc>
            </a:pPr>
            <a:r>
              <a:rPr lang="en-US" dirty="0"/>
              <a:t>Emotional influences on pain</a:t>
            </a:r>
          </a:p>
          <a:p>
            <a:pPr lvl="1">
              <a:lnSpc>
                <a:spcPct val="120000"/>
              </a:lnSpc>
            </a:pPr>
            <a:r>
              <a:rPr lang="en-US" sz="1000" dirty="0"/>
              <a:t>How do positive vs. negative emotions influence our pain?</a:t>
            </a:r>
          </a:p>
          <a:p>
            <a:pPr lvl="1">
              <a:lnSpc>
                <a:spcPct val="120000"/>
              </a:lnSpc>
            </a:pPr>
            <a:r>
              <a:rPr lang="en-US" sz="1000" dirty="0"/>
              <a:t>What is the relationship between Stress, Anxiety and Pain</a:t>
            </a:r>
          </a:p>
          <a:p>
            <a:pPr lvl="1">
              <a:lnSpc>
                <a:spcPct val="120000"/>
              </a:lnSpc>
            </a:pPr>
            <a:r>
              <a:rPr lang="en-US" sz="1000" dirty="0"/>
              <a:t>Why do we show pain in our face and what‘s the function of this facial expression of pain?</a:t>
            </a:r>
          </a:p>
          <a:p>
            <a:pPr>
              <a:lnSpc>
                <a:spcPct val="120000"/>
              </a:lnSpc>
            </a:pPr>
            <a:r>
              <a:rPr lang="en-US" dirty="0"/>
              <a:t>Cognitive influences on pain</a:t>
            </a:r>
          </a:p>
          <a:p>
            <a:pPr lvl="1">
              <a:lnSpc>
                <a:spcPct val="120000"/>
              </a:lnSpc>
            </a:pPr>
            <a:r>
              <a:rPr lang="en-US" sz="1000" dirty="0"/>
              <a:t>What is the placebo-nocebo effect?</a:t>
            </a:r>
          </a:p>
          <a:p>
            <a:pPr lvl="1">
              <a:lnSpc>
                <a:spcPct val="120000"/>
              </a:lnSpc>
            </a:pPr>
            <a:r>
              <a:rPr lang="en-US" sz="1000" dirty="0"/>
              <a:t>How do expectation and experience influence our pain?</a:t>
            </a:r>
          </a:p>
          <a:p>
            <a:pPr>
              <a:lnSpc>
                <a:spcPct val="120000"/>
              </a:lnSpc>
            </a:pPr>
            <a:r>
              <a:rPr lang="en-US" dirty="0"/>
              <a:t>Psychological treatments of pain</a:t>
            </a:r>
          </a:p>
          <a:p>
            <a:pPr lvl="1">
              <a:lnSpc>
                <a:spcPct val="120000"/>
              </a:lnSpc>
            </a:pPr>
            <a:r>
              <a:rPr lang="en-US" sz="1000" dirty="0"/>
              <a:t>How can we treat pain with cognitive-behavioral approaches?</a:t>
            </a:r>
          </a:p>
          <a:p>
            <a:pPr lvl="1">
              <a:lnSpc>
                <a:spcPct val="120000"/>
              </a:lnSpc>
            </a:pPr>
            <a:r>
              <a:rPr lang="en-US" sz="1000" dirty="0"/>
              <a:t>Is there an exposure therapy for pain?</a:t>
            </a:r>
          </a:p>
          <a:p>
            <a:pPr lvl="1">
              <a:lnSpc>
                <a:spcPct val="120000"/>
              </a:lnSpc>
            </a:pPr>
            <a:r>
              <a:rPr lang="en-US" sz="1000" dirty="0"/>
              <a:t>Can we really regulate our pain just with our thinking and feeling?</a:t>
            </a:r>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9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Pain: Psychological Factors and Treatments</a:t>
            </a:r>
          </a:p>
          <a:p>
            <a:pPr marL="0" indent="0">
              <a:buNone/>
            </a:pPr>
            <a:r>
              <a:rPr lang="en-US" dirty="0"/>
              <a:t>What students said:</a:t>
            </a:r>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7">
            <a:extLst>
              <a:ext uri="{FF2B5EF4-FFF2-40B4-BE49-F238E27FC236}">
                <a16:creationId xmlns:a16="http://schemas.microsoft.com/office/drawing/2014/main" id="{94820988-A0D8-B0B6-F8B9-D3E3F2091035}"/>
              </a:ext>
            </a:extLst>
          </p:cNvPr>
          <p:cNvPicPr>
            <a:picLocks noChangeAspect="1"/>
          </p:cNvPicPr>
          <p:nvPr/>
        </p:nvPicPr>
        <p:blipFill>
          <a:blip r:embed="rId8"/>
          <a:stretch>
            <a:fillRect/>
          </a:stretch>
        </p:blipFill>
        <p:spPr>
          <a:xfrm>
            <a:off x="128449" y="3360881"/>
            <a:ext cx="1314450" cy="1314450"/>
          </a:xfrm>
          <a:prstGeom prst="rect">
            <a:avLst/>
          </a:prstGeom>
        </p:spPr>
      </p:pic>
      <p:pic>
        <p:nvPicPr>
          <p:cNvPr id="6" name="Picture 8">
            <a:extLst>
              <a:ext uri="{FF2B5EF4-FFF2-40B4-BE49-F238E27FC236}">
                <a16:creationId xmlns:a16="http://schemas.microsoft.com/office/drawing/2014/main" id="{5D511C6A-01C2-47D6-B71F-9EEB82AE4185}"/>
              </a:ext>
            </a:extLst>
          </p:cNvPr>
          <p:cNvPicPr>
            <a:picLocks noChangeAspect="1"/>
          </p:cNvPicPr>
          <p:nvPr/>
        </p:nvPicPr>
        <p:blipFill>
          <a:blip r:embed="rId8"/>
          <a:stretch>
            <a:fillRect/>
          </a:stretch>
        </p:blipFill>
        <p:spPr>
          <a:xfrm rot="10800000">
            <a:off x="7742127" y="1657811"/>
            <a:ext cx="1314450" cy="1314450"/>
          </a:xfrm>
          <a:prstGeom prst="rect">
            <a:avLst/>
          </a:prstGeom>
        </p:spPr>
      </p:pic>
      <p:graphicFrame>
        <p:nvGraphicFramePr>
          <p:cNvPr id="7" name="Tabel 7">
            <a:extLst>
              <a:ext uri="{FF2B5EF4-FFF2-40B4-BE49-F238E27FC236}">
                <a16:creationId xmlns:a16="http://schemas.microsoft.com/office/drawing/2014/main" id="{56FCA032-1895-5239-37BB-795A065D30B3}"/>
              </a:ext>
            </a:extLst>
          </p:cNvPr>
          <p:cNvGraphicFramePr>
            <a:graphicFrameLocks noGrp="1"/>
          </p:cNvGraphicFramePr>
          <p:nvPr>
            <p:extLst>
              <p:ext uri="{D42A27DB-BD31-4B8C-83A1-F6EECF244321}">
                <p14:modId xmlns:p14="http://schemas.microsoft.com/office/powerpoint/2010/main" val="2200590561"/>
              </p:ext>
            </p:extLst>
          </p:nvPr>
        </p:nvGraphicFramePr>
        <p:xfrm>
          <a:off x="1521176" y="1657811"/>
          <a:ext cx="6101648" cy="3017520"/>
        </p:xfrm>
        <a:graphic>
          <a:graphicData uri="http://schemas.openxmlformats.org/drawingml/2006/table">
            <a:tbl>
              <a:tblPr firstRow="1" bandRow="1">
                <a:tableStyleId>{2D5ABB26-0587-4C30-8999-92F81FD0307C}</a:tableStyleId>
              </a:tblPr>
              <a:tblGrid>
                <a:gridCol w="3392902">
                  <a:extLst>
                    <a:ext uri="{9D8B030D-6E8A-4147-A177-3AD203B41FA5}">
                      <a16:colId xmlns:a16="http://schemas.microsoft.com/office/drawing/2014/main" val="1071339553"/>
                    </a:ext>
                  </a:extLst>
                </a:gridCol>
                <a:gridCol w="2708746">
                  <a:extLst>
                    <a:ext uri="{9D8B030D-6E8A-4147-A177-3AD203B41FA5}">
                      <a16:colId xmlns:a16="http://schemas.microsoft.com/office/drawing/2014/main" val="3746704210"/>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One of my favorite courses, very clear structure</a:t>
                      </a:r>
                    </a:p>
                  </a:txBody>
                  <a:tcPr>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Too much neuroscience</a:t>
                      </a:r>
                    </a:p>
                  </a:txBody>
                  <a:tcPr>
                    <a:solidFill>
                      <a:schemeClr val="accent6">
                        <a:lumMod val="20000"/>
                        <a:lumOff val="80000"/>
                      </a:schemeClr>
                    </a:solidFill>
                  </a:tcPr>
                </a:tc>
                <a:extLst>
                  <a:ext uri="{0D108BD9-81ED-4DB2-BD59-A6C34878D82A}">
                    <a16:rowId xmlns:a16="http://schemas.microsoft.com/office/drawing/2014/main" val="77725382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Fantastisch keuzevak, onwijs interessant en zeer relevant voor Psychologie. </a:t>
                      </a:r>
                    </a:p>
                  </a:txBody>
                  <a:tcPr>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Expected it to be more clinically oriented</a:t>
                      </a:r>
                    </a:p>
                  </a:txBody>
                  <a:tcPr>
                    <a:solidFill>
                      <a:schemeClr val="accent6">
                        <a:lumMod val="20000"/>
                        <a:lumOff val="80000"/>
                      </a:schemeClr>
                    </a:solidFill>
                  </a:tcPr>
                </a:tc>
                <a:extLst>
                  <a:ext uri="{0D108BD9-81ED-4DB2-BD59-A6C34878D82A}">
                    <a16:rowId xmlns:a16="http://schemas.microsoft.com/office/drawing/2014/main" val="50732353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Super interessant vak! Het enthousiasme van de coördinator draagt er ook zeker aan bij dat het leuk wordt om erover te leren</a:t>
                      </a:r>
                      <a:endParaRPr lang="en-US" dirty="0"/>
                    </a:p>
                  </a:txBody>
                  <a:tcPr>
                    <a:solidFill>
                      <a:schemeClr val="accent3">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121431209"/>
                  </a:ext>
                </a:extLst>
              </a:tr>
            </a:tbl>
          </a:graphicData>
        </a:graphic>
      </p:graphicFrame>
      <p:sp>
        <p:nvSpPr>
          <p:cNvPr id="9" name="Tekstvak 8">
            <a:extLst>
              <a:ext uri="{FF2B5EF4-FFF2-40B4-BE49-F238E27FC236}">
                <a16:creationId xmlns:a16="http://schemas.microsoft.com/office/drawing/2014/main" id="{5E9F9478-FD09-5F8F-4D63-92CFDC2E4609}"/>
              </a:ext>
            </a:extLst>
          </p:cNvPr>
          <p:cNvSpPr txBox="1"/>
          <p:nvPr/>
        </p:nvSpPr>
        <p:spPr>
          <a:xfrm>
            <a:off x="5608300" y="3337621"/>
            <a:ext cx="3296948" cy="92333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a:t>Work in progress:</a:t>
            </a:r>
          </a:p>
          <a:p>
            <a:r>
              <a:rPr lang="en-US" dirty="0"/>
              <a:t>Will try to get a clinician on board for clinical topics!</a:t>
            </a:r>
          </a:p>
        </p:txBody>
      </p:sp>
      <p:sp>
        <p:nvSpPr>
          <p:cNvPr id="12" name="Pijl: omlaag 11">
            <a:extLst>
              <a:ext uri="{FF2B5EF4-FFF2-40B4-BE49-F238E27FC236}">
                <a16:creationId xmlns:a16="http://schemas.microsoft.com/office/drawing/2014/main" id="{0A5EE14B-19FD-D14B-6999-E1BF184F09B0}"/>
              </a:ext>
            </a:extLst>
          </p:cNvPr>
          <p:cNvSpPr/>
          <p:nvPr/>
        </p:nvSpPr>
        <p:spPr>
          <a:xfrm rot="18697492">
            <a:off x="5699658" y="2941125"/>
            <a:ext cx="320764" cy="407796"/>
          </a:xfrm>
          <a:prstGeom prst="downArrow">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646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a:xfrm>
            <a:off x="491524" y="971551"/>
            <a:ext cx="6001374" cy="3348000"/>
          </a:xfrm>
        </p:spPr>
        <p:txBody>
          <a:bodyPr/>
          <a:lstStyle/>
          <a:p>
            <a:pPr marL="0" indent="0">
              <a:buNone/>
            </a:pPr>
            <a:r>
              <a:rPr lang="en-US" dirty="0">
                <a:solidFill>
                  <a:schemeClr val="accent2"/>
                </a:solidFill>
              </a:rPr>
              <a:t>Pain: Psychological Factors and Treatments</a:t>
            </a:r>
          </a:p>
          <a:p>
            <a:pPr marL="0" indent="0">
              <a:buNone/>
            </a:pPr>
            <a:endParaRPr lang="en-US" dirty="0"/>
          </a:p>
          <a:p>
            <a:pPr marL="0" indent="0">
              <a:buNone/>
            </a:pPr>
            <a:r>
              <a:rPr lang="en-US" dirty="0"/>
              <a:t>Is this course something for you?</a:t>
            </a:r>
          </a:p>
          <a:p>
            <a:r>
              <a:rPr lang="en-US" dirty="0"/>
              <a:t>Interest in psychological aspects of a phenomenon widely seen as purely medical</a:t>
            </a:r>
          </a:p>
          <a:p>
            <a:r>
              <a:rPr lang="en-US" dirty="0"/>
              <a:t>Interest in experimental studies</a:t>
            </a:r>
          </a:p>
          <a:p>
            <a:r>
              <a:rPr lang="en-US" dirty="0"/>
              <a:t>Interest in some brain research</a:t>
            </a:r>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a:extLst>
              <a:ext uri="{FF2B5EF4-FFF2-40B4-BE49-F238E27FC236}">
                <a16:creationId xmlns:a16="http://schemas.microsoft.com/office/drawing/2014/main" id="{35672B7F-E509-B763-2203-2677CE71F9B1}"/>
              </a:ext>
            </a:extLst>
          </p:cNvPr>
          <p:cNvPicPr>
            <a:picLocks noChangeAspect="1"/>
          </p:cNvPicPr>
          <p:nvPr/>
        </p:nvPicPr>
        <p:blipFill>
          <a:blip r:embed="rId8"/>
          <a:stretch>
            <a:fillRect/>
          </a:stretch>
        </p:blipFill>
        <p:spPr>
          <a:xfrm>
            <a:off x="4793444" y="2324452"/>
            <a:ext cx="2096660" cy="2570650"/>
          </a:xfrm>
          <a:prstGeom prst="rect">
            <a:avLst/>
          </a:prstGeom>
        </p:spPr>
      </p:pic>
    </p:spTree>
    <p:extLst>
      <p:ext uri="{BB962C8B-B14F-4D97-AF65-F5344CB8AC3E}">
        <p14:creationId xmlns:p14="http://schemas.microsoft.com/office/powerpoint/2010/main" val="452415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Psychological Science</a:t>
            </a:r>
          </a:p>
          <a:p>
            <a:pPr lvl="2"/>
            <a:r>
              <a:rPr lang="en-US" dirty="0">
                <a:hlinkClick r:id="rId2"/>
              </a:rPr>
              <a:t>https://eur.cloud.panopto.eu/Panopto/Pages/Viewer.aspx?id=a3abfc0e-4580-4ea7-aee7-afb6010c0ab9</a:t>
            </a:r>
            <a:endParaRPr lang="en-US" dirty="0"/>
          </a:p>
          <a:p>
            <a:pPr lvl="2"/>
            <a:endParaRPr lang="en-US" dirty="0"/>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730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03B</a:t>
            </a:r>
            <a:r>
              <a:rPr lang="en-US" dirty="0">
                <a:solidFill>
                  <a:schemeClr val="accent2"/>
                </a:solidFill>
              </a:rPr>
              <a:t> Electives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accent2"/>
                </a:solidFill>
              </a:rPr>
              <a:t>[Dutch] </a:t>
            </a:r>
            <a:r>
              <a:rPr lang="en-US" dirty="0" err="1">
                <a:solidFill>
                  <a:schemeClr val="accent2"/>
                </a:solidFill>
              </a:rPr>
              <a:t>Effectieve</a:t>
            </a:r>
            <a:r>
              <a:rPr lang="en-US" dirty="0">
                <a:solidFill>
                  <a:schemeClr val="accent2"/>
                </a:solidFill>
              </a:rPr>
              <a:t> </a:t>
            </a:r>
            <a:r>
              <a:rPr lang="en-US" dirty="0" err="1">
                <a:solidFill>
                  <a:schemeClr val="accent2"/>
                </a:solidFill>
              </a:rPr>
              <a:t>Bestanddelen</a:t>
            </a:r>
            <a:r>
              <a:rPr lang="en-US" dirty="0">
                <a:solidFill>
                  <a:schemeClr val="accent2"/>
                </a:solidFill>
              </a:rPr>
              <a:t> van </a:t>
            </a:r>
            <a:r>
              <a:rPr lang="en-US" dirty="0" err="1">
                <a:solidFill>
                  <a:schemeClr val="accent2"/>
                </a:solidFill>
              </a:rPr>
              <a:t>Psychotherapie</a:t>
            </a: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accent2"/>
              </a:solidFill>
            </a:endParaRP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el 3">
            <a:extLst>
              <a:ext uri="{FF2B5EF4-FFF2-40B4-BE49-F238E27FC236}">
                <a16:creationId xmlns:a16="http://schemas.microsoft.com/office/drawing/2014/main" id="{B7964307-5BD8-56CE-5BA6-0754F53471A8}"/>
              </a:ext>
            </a:extLst>
          </p:cNvPr>
          <p:cNvGraphicFramePr>
            <a:graphicFrameLocks noGrp="1"/>
          </p:cNvGraphicFramePr>
          <p:nvPr>
            <p:extLst>
              <p:ext uri="{D42A27DB-BD31-4B8C-83A1-F6EECF244321}">
                <p14:modId xmlns:p14="http://schemas.microsoft.com/office/powerpoint/2010/main" val="2856857789"/>
              </p:ext>
            </p:extLst>
          </p:nvPr>
        </p:nvGraphicFramePr>
        <p:xfrm>
          <a:off x="492125" y="1358193"/>
          <a:ext cx="8301711" cy="3017520"/>
        </p:xfrm>
        <a:graphic>
          <a:graphicData uri="http://schemas.openxmlformats.org/drawingml/2006/table">
            <a:tbl>
              <a:tblPr firstRow="1" bandRow="1">
                <a:tableStyleId>{2D5ABB26-0587-4C30-8999-92F81FD0307C}</a:tableStyleId>
              </a:tblPr>
              <a:tblGrid>
                <a:gridCol w="704537">
                  <a:extLst>
                    <a:ext uri="{9D8B030D-6E8A-4147-A177-3AD203B41FA5}">
                      <a16:colId xmlns:a16="http://schemas.microsoft.com/office/drawing/2014/main" val="150561366"/>
                    </a:ext>
                  </a:extLst>
                </a:gridCol>
                <a:gridCol w="6892638">
                  <a:extLst>
                    <a:ext uri="{9D8B030D-6E8A-4147-A177-3AD203B41FA5}">
                      <a16:colId xmlns:a16="http://schemas.microsoft.com/office/drawing/2014/main" val="3616981450"/>
                    </a:ext>
                  </a:extLst>
                </a:gridCol>
                <a:gridCol w="704536">
                  <a:extLst>
                    <a:ext uri="{9D8B030D-6E8A-4147-A177-3AD203B41FA5}">
                      <a16:colId xmlns:a16="http://schemas.microsoft.com/office/drawing/2014/main" val="3182424326"/>
                    </a:ext>
                  </a:extLst>
                </a:gridCol>
              </a:tblGrid>
              <a:tr h="370840">
                <a:tc>
                  <a:txBody>
                    <a:bodyPr/>
                    <a:lstStyle/>
                    <a:p>
                      <a:r>
                        <a:rPr lang="en-US" sz="7200" dirty="0">
                          <a:solidFill>
                            <a:schemeClr val="tx1"/>
                          </a:solidFill>
                          <a:latin typeface="Times New Roman" panose="02020603050405020304" pitchFamily="18" charset="0"/>
                          <a:cs typeface="Times New Roman" panose="02020603050405020304" pitchFamily="18" charset="0"/>
                        </a:rPr>
                        <a:t>“</a:t>
                      </a:r>
                    </a:p>
                  </a:txBody>
                  <a:tcPr/>
                </a:tc>
                <a:tc>
                  <a:txBody>
                    <a:bodyPr/>
                    <a:lstStyle/>
                    <a:p>
                      <a:r>
                        <a:rPr lang="nl-NL" sz="1600" b="0" kern="1200" dirty="0">
                          <a:solidFill>
                            <a:schemeClr val="tx1"/>
                          </a:solidFill>
                          <a:effectLst/>
                        </a:rPr>
                        <a:t>De medisch psycholoog werkt </a:t>
                      </a:r>
                      <a:r>
                        <a:rPr lang="nl-NL" sz="1600" b="0" kern="1200" dirty="0">
                          <a:solidFill>
                            <a:schemeClr val="accent5"/>
                          </a:solidFill>
                          <a:effectLst/>
                        </a:rPr>
                        <a:t>vanuit de visie dat somatische, psychologische en sociale aspecten bij elke aandoening een rol spelen</a:t>
                      </a:r>
                      <a:r>
                        <a:rPr lang="nl-NL" sz="1600" b="0" kern="1200" dirty="0">
                          <a:solidFill>
                            <a:schemeClr val="tx1"/>
                          </a:solidFill>
                          <a:effectLst/>
                        </a:rPr>
                        <a:t>. Vragen die o.a. aan bod komen zijn: Waarom zouden somatische patiënten eigenlijk gebaat kunnen zijn bij een psychologische behandeling? Voor welke patiënten is een psychologische behandeling geschikt (of noodzakelijk)? Welke vorm van psychologische behandeling biedt je een patiënt aan? Hoe motiveer je patiënten voor psychologische begeleiding? Wanneer kies je voor een psychologische behandeling en wanneer voor medicamenteuze therapie? </a:t>
                      </a:r>
                      <a:r>
                        <a:rPr lang="nl-NL" sz="1600" b="0" i="0" kern="1200" dirty="0">
                          <a:solidFill>
                            <a:schemeClr val="tx1"/>
                          </a:solidFill>
                          <a:effectLst/>
                          <a:latin typeface="+mn-lt"/>
                          <a:ea typeface="+mn-ea"/>
                          <a:cs typeface="+mn-cs"/>
                        </a:rPr>
                        <a:t>Begin je standaard bij elke patiënt aan een eerstelijns psychologische behandeling, of kies je op basis van de kenmerken van de patiënt gelijk voor een tweede- of derdelijns zorgaanbod? Kan je …</a:t>
                      </a:r>
                      <a:endParaRPr lang="en-US" sz="1600" dirty="0">
                        <a:solidFill>
                          <a:schemeClr val="tx1"/>
                        </a:solidFill>
                      </a:endParaRPr>
                    </a:p>
                  </a:txBody>
                  <a:tcPr/>
                </a:tc>
                <a:tc>
                  <a:txBody>
                    <a:bodyPr/>
                    <a:lstStyle/>
                    <a:p>
                      <a:r>
                        <a:rPr lang="en-US" sz="7200" kern="1200" dirty="0">
                          <a:solidFill>
                            <a:schemeClr val="tx1"/>
                          </a:solidFill>
                          <a:latin typeface="Times New Roman" panose="02020603050405020304" pitchFamily="18" charset="0"/>
                          <a:ea typeface="+mn-ea"/>
                          <a:cs typeface="Times New Roman" panose="02020603050405020304" pitchFamily="18" charset="0"/>
                        </a:rPr>
                        <a:t>”</a:t>
                      </a:r>
                      <a:endParaRPr lang="en-US" sz="7200" dirty="0">
                        <a:solidFill>
                          <a:schemeClr val="tx1"/>
                        </a:solidFill>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91029674"/>
                  </a:ext>
                </a:extLst>
              </a:tr>
            </a:tbl>
          </a:graphicData>
        </a:graphic>
      </p:graphicFrame>
    </p:spTree>
    <p:extLst>
      <p:ext uri="{BB962C8B-B14F-4D97-AF65-F5344CB8AC3E}">
        <p14:creationId xmlns:p14="http://schemas.microsoft.com/office/powerpoint/2010/main" val="3924845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9950213D-247F-6057-6818-9659BB9CC4CE}"/>
              </a:ext>
            </a:extLst>
          </p:cNvPr>
          <p:cNvSpPr>
            <a:spLocks noGrp="1"/>
          </p:cNvSpPr>
          <p:nvPr>
            <p:ph type="subTitle" idx="1"/>
          </p:nvPr>
        </p:nvSpPr>
        <p:spPr/>
        <p:txBody>
          <a:bodyPr/>
          <a:lstStyle/>
          <a:p>
            <a:endParaRPr lang="en-US"/>
          </a:p>
        </p:txBody>
      </p:sp>
      <p:sp>
        <p:nvSpPr>
          <p:cNvPr id="3" name="Titel 2">
            <a:extLst>
              <a:ext uri="{FF2B5EF4-FFF2-40B4-BE49-F238E27FC236}">
                <a16:creationId xmlns:a16="http://schemas.microsoft.com/office/drawing/2014/main" id="{ED28343F-53BB-EA40-F26F-1FBC59CE44CA}"/>
              </a:ext>
            </a:extLst>
          </p:cNvPr>
          <p:cNvSpPr>
            <a:spLocks noGrp="1"/>
          </p:cNvSpPr>
          <p:nvPr>
            <p:ph type="ctrTitle"/>
          </p:nvPr>
        </p:nvSpPr>
        <p:spPr/>
        <p:txBody>
          <a:bodyPr/>
          <a:lstStyle/>
          <a:p>
            <a:r>
              <a:rPr lang="en-US" sz="4800" dirty="0"/>
              <a:t>Specializations</a:t>
            </a:r>
          </a:p>
        </p:txBody>
      </p:sp>
    </p:spTree>
    <p:extLst>
      <p:ext uri="{BB962C8B-B14F-4D97-AF65-F5344CB8AC3E}">
        <p14:creationId xmlns:p14="http://schemas.microsoft.com/office/powerpoint/2010/main" val="1252314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04A</a:t>
            </a:r>
            <a:r>
              <a:rPr lang="en-US" dirty="0">
                <a:solidFill>
                  <a:schemeClr val="tx2"/>
                </a:solidFill>
              </a:rPr>
              <a:t> Specializations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r>
              <a:rPr lang="en-US" dirty="0"/>
              <a:t>3 Courses, 3 </a:t>
            </a:r>
            <a:r>
              <a:rPr lang="en-US" dirty="0" err="1"/>
              <a:t>practicals</a:t>
            </a:r>
            <a:r>
              <a:rPr lang="en-US" dirty="0"/>
              <a:t>, 3x6 + 3x2 = 24 EC</a:t>
            </a:r>
          </a:p>
          <a:p>
            <a:r>
              <a:rPr lang="en-US" dirty="0"/>
              <a:t>Admission requirements: B1 and B2 completed, or… </a:t>
            </a:r>
          </a:p>
          <a:p>
            <a:pPr lvl="2"/>
            <a:r>
              <a:rPr lang="en-US" dirty="0"/>
              <a:t>Canvas -&gt; Modules -&gt; Admission, sign up, </a:t>
            </a:r>
            <a:r>
              <a:rPr lang="en-US" dirty="0" err="1"/>
              <a:t>resits</a:t>
            </a:r>
            <a:r>
              <a:rPr lang="en-US" dirty="0"/>
              <a:t> page</a:t>
            </a:r>
          </a:p>
          <a:p>
            <a:r>
              <a:rPr lang="en-US" dirty="0"/>
              <a:t>When and how:</a:t>
            </a:r>
          </a:p>
          <a:p>
            <a:pPr lvl="2"/>
            <a:r>
              <a:rPr lang="en-US" dirty="0"/>
              <a:t>Sign up at end of this academic year, procedure embedded in practical 2.8</a:t>
            </a:r>
          </a:p>
          <a:p>
            <a:pPr lvl="2"/>
            <a:r>
              <a:rPr lang="en-US" dirty="0"/>
              <a:t>Canvas -&gt; Modules -&gt; Admission, sign up, </a:t>
            </a:r>
            <a:r>
              <a:rPr lang="en-US" dirty="0" err="1"/>
              <a:t>resits</a:t>
            </a:r>
            <a:r>
              <a:rPr lang="en-US" dirty="0"/>
              <a:t> page</a:t>
            </a:r>
          </a:p>
          <a:p>
            <a:pPr lvl="2"/>
            <a:endParaRPr lang="en-US" dirty="0"/>
          </a:p>
          <a:p>
            <a:endParaRPr lang="en-US" dirty="0"/>
          </a:p>
          <a:p>
            <a:endParaRPr lang="en-US"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extLst>
              <p:ext uri="{D42A27DB-BD31-4B8C-83A1-F6EECF244321}">
                <p14:modId xmlns:p14="http://schemas.microsoft.com/office/powerpoint/2010/main" val="3095739175"/>
              </p:ext>
            </p:extLst>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029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04A</a:t>
            </a:r>
            <a:r>
              <a:rPr lang="en-US" dirty="0">
                <a:solidFill>
                  <a:schemeClr val="tx2"/>
                </a:solidFill>
              </a:rPr>
              <a:t> Specializations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r>
              <a:rPr lang="en-US" dirty="0"/>
              <a:t>Your choice of specialization might influence your future master options and career options</a:t>
            </a:r>
          </a:p>
          <a:p>
            <a:r>
              <a:rPr lang="en-US" dirty="0"/>
              <a:t>Consider:</a:t>
            </a:r>
          </a:p>
          <a:p>
            <a:pPr lvl="2"/>
            <a:r>
              <a:rPr lang="en-US" dirty="0"/>
              <a:t>Research, practice, both?</a:t>
            </a:r>
          </a:p>
          <a:p>
            <a:pPr lvl="2"/>
            <a:r>
              <a:rPr lang="en-US" dirty="0"/>
              <a:t>Which domain of psychology?</a:t>
            </a:r>
          </a:p>
          <a:p>
            <a:pPr lvl="2"/>
            <a:r>
              <a:rPr lang="en-US" dirty="0"/>
              <a:t>Information session B3 students about master</a:t>
            </a:r>
          </a:p>
          <a:p>
            <a:pPr lvl="2"/>
            <a:r>
              <a:rPr lang="en-US" dirty="0"/>
              <a:t>Master Open Day EUR</a:t>
            </a:r>
          </a:p>
          <a:p>
            <a:pPr lvl="2"/>
            <a:r>
              <a:rPr lang="en-US" dirty="0"/>
              <a:t>Ask student advisor, tutor, career advisor services EUR (myeur.nl), and so on</a:t>
            </a:r>
          </a:p>
          <a:p>
            <a:pPr lvl="2"/>
            <a:endParaRPr lang="en-US" dirty="0"/>
          </a:p>
          <a:p>
            <a:endParaRPr lang="en-US" dirty="0"/>
          </a:p>
          <a:p>
            <a:endParaRPr lang="en-US"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27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2DA06-263B-01C8-1D6B-8299D5920196}"/>
              </a:ext>
            </a:extLst>
          </p:cNvPr>
          <p:cNvSpPr>
            <a:spLocks noGrp="1"/>
          </p:cNvSpPr>
          <p:nvPr>
            <p:ph type="title"/>
          </p:nvPr>
        </p:nvSpPr>
        <p:spPr/>
        <p:txBody>
          <a:bodyPr/>
          <a:lstStyle/>
          <a:p>
            <a:r>
              <a:rPr lang="en-US" dirty="0"/>
              <a:t>01A Overview of this information session</a:t>
            </a:r>
          </a:p>
        </p:txBody>
      </p:sp>
      <p:graphicFrame>
        <p:nvGraphicFramePr>
          <p:cNvPr id="4" name="Tijdelijke aanduiding voor inhoud 3">
            <a:extLst>
              <a:ext uri="{FF2B5EF4-FFF2-40B4-BE49-F238E27FC236}">
                <a16:creationId xmlns:a16="http://schemas.microsoft.com/office/drawing/2014/main" id="{931F1C53-358C-ABF2-C678-4A7C93C5FB49}"/>
              </a:ext>
            </a:extLst>
          </p:cNvPr>
          <p:cNvGraphicFramePr>
            <a:graphicFrameLocks noGrp="1"/>
          </p:cNvGraphicFramePr>
          <p:nvPr>
            <p:ph idx="1"/>
            <p:extLst>
              <p:ext uri="{D42A27DB-BD31-4B8C-83A1-F6EECF244321}">
                <p14:modId xmlns:p14="http://schemas.microsoft.com/office/powerpoint/2010/main" val="2133036670"/>
              </p:ext>
            </p:extLst>
          </p:nvPr>
        </p:nvGraphicFramePr>
        <p:xfrm>
          <a:off x="1325472" y="964910"/>
          <a:ext cx="6493056" cy="361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099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04A</a:t>
            </a:r>
            <a:r>
              <a:rPr lang="en-US" dirty="0">
                <a:solidFill>
                  <a:schemeClr val="tx2"/>
                </a:solidFill>
              </a:rPr>
              <a:t> Specializations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r>
              <a:rPr lang="en-US" dirty="0"/>
              <a:t>Options</a:t>
            </a:r>
          </a:p>
          <a:p>
            <a:pPr lvl="2"/>
            <a:r>
              <a:rPr lang="en-US" dirty="0"/>
              <a:t>Brain &amp; Cognition</a:t>
            </a:r>
          </a:p>
          <a:p>
            <a:pPr lvl="2"/>
            <a:r>
              <a:rPr lang="en-US" dirty="0"/>
              <a:t>Clinical Psychology</a:t>
            </a:r>
          </a:p>
          <a:p>
            <a:pPr lvl="2"/>
            <a:r>
              <a:rPr lang="en-US" dirty="0"/>
              <a:t>Education and Developmental Psychology</a:t>
            </a:r>
          </a:p>
          <a:p>
            <a:pPr lvl="2"/>
            <a:r>
              <a:rPr lang="en-US" dirty="0"/>
              <a:t>Work &amp; Organizational Psychology</a:t>
            </a:r>
          </a:p>
          <a:p>
            <a:pPr lvl="2"/>
            <a:endParaRPr lang="en-US" dirty="0"/>
          </a:p>
          <a:p>
            <a:endParaRPr lang="en-US" dirty="0"/>
          </a:p>
          <a:p>
            <a:endParaRPr lang="en-US"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05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04B</a:t>
            </a:r>
            <a:r>
              <a:rPr lang="en-US" dirty="0">
                <a:solidFill>
                  <a:schemeClr val="tx2"/>
                </a:solidFill>
              </a:rPr>
              <a:t> Specializations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tx2"/>
                </a:solidFill>
              </a:rPr>
              <a:t>Brain &amp; Cognition</a:t>
            </a:r>
          </a:p>
          <a:p>
            <a:pPr lvl="2"/>
            <a:r>
              <a:rPr lang="en-US" dirty="0">
                <a:hlinkClick r:id="rId3"/>
              </a:rPr>
              <a:t>https://eur.cloud.panopto.eu/Panopto/Pages/Viewer.aspx?id=00eae406-a7ce-4b83-b0db-afb6010c0a81</a:t>
            </a:r>
            <a:endParaRPr lang="en-US" dirty="0"/>
          </a:p>
          <a:p>
            <a:pPr lvl="2"/>
            <a:endParaRPr lang="en-US" dirty="0"/>
          </a:p>
          <a:p>
            <a:pPr marL="0" indent="0">
              <a:buNone/>
            </a:pPr>
            <a:endParaRPr lang="en-US"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1830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04B</a:t>
            </a:r>
            <a:r>
              <a:rPr lang="en-US" dirty="0">
                <a:solidFill>
                  <a:schemeClr val="tx2"/>
                </a:solidFill>
              </a:rPr>
              <a:t> Specializations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tx2"/>
                </a:solidFill>
              </a:rPr>
              <a:t>Clinical Psychology</a:t>
            </a:r>
          </a:p>
          <a:p>
            <a:pPr lvl="2"/>
            <a:r>
              <a:rPr lang="en-US" dirty="0">
                <a:hlinkClick r:id="rId2">
                  <a:extLst>
                    <a:ext uri="{A12FA001-AC4F-418D-AE19-62706E023703}">
                      <ahyp:hlinkClr xmlns:ahyp="http://schemas.microsoft.com/office/drawing/2018/hyperlinkcolor" val="tx"/>
                    </a:ext>
                  </a:extLst>
                </a:hlinkClick>
              </a:rPr>
              <a:t>https://eur.cloud.panopto.eu/Panopto/Pages/Viewer.aspx?id=6e8da540-2b2d-4d16-83a6-afb8012fb604</a:t>
            </a:r>
            <a:endParaRPr lang="en-US" dirty="0"/>
          </a:p>
          <a:p>
            <a:pPr marL="432000" lvl="2" indent="0">
              <a:buNone/>
            </a:pPr>
            <a:endParaRPr lang="en-US" dirty="0">
              <a:solidFill>
                <a:schemeClr val="tx2"/>
              </a:solidFill>
            </a:endParaRPr>
          </a:p>
          <a:p>
            <a:endParaRPr lang="en-US"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353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04B</a:t>
            </a:r>
            <a:r>
              <a:rPr lang="en-US" dirty="0">
                <a:solidFill>
                  <a:schemeClr val="tx2"/>
                </a:solidFill>
              </a:rPr>
              <a:t> Specializations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tx2"/>
                </a:solidFill>
              </a:rPr>
              <a:t>Educational Psychology</a:t>
            </a:r>
          </a:p>
          <a:p>
            <a:pPr lvl="2"/>
            <a:r>
              <a:rPr lang="en-US" u="sng" dirty="0">
                <a:hlinkClick r:id="rId2">
                  <a:extLst>
                    <a:ext uri="{A12FA001-AC4F-418D-AE19-62706E023703}">
                      <ahyp:hlinkClr xmlns:ahyp="http://schemas.microsoft.com/office/drawing/2018/hyperlinkcolor" val="tx"/>
                    </a:ext>
                  </a:extLst>
                </a:hlinkClick>
              </a:rPr>
              <a:t>https://eur.cloud.panopto.eu/Panopto/Pages/Viewer.aspx?id=87d7d3c7-2cf2-485d-87e7-afb700feec01</a:t>
            </a:r>
            <a:endParaRPr lang="en-US" u="sng" dirty="0"/>
          </a:p>
          <a:p>
            <a:endParaRPr lang="en-US" u="sng" dirty="0">
              <a:solidFill>
                <a:schemeClr val="tx2"/>
              </a:solidFill>
            </a:endParaRPr>
          </a:p>
          <a:p>
            <a:endParaRPr lang="en-US"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796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04B</a:t>
            </a:r>
            <a:r>
              <a:rPr lang="en-US" dirty="0">
                <a:solidFill>
                  <a:schemeClr val="tx2"/>
                </a:solidFill>
              </a:rPr>
              <a:t> Specializations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pPr marL="0" indent="0">
              <a:buNone/>
            </a:pPr>
            <a:r>
              <a:rPr lang="en-US" dirty="0">
                <a:solidFill>
                  <a:schemeClr val="tx2"/>
                </a:solidFill>
              </a:rPr>
              <a:t>Work &amp; Organizational Psychology</a:t>
            </a:r>
          </a:p>
          <a:p>
            <a:pPr lvl="2"/>
            <a:r>
              <a:rPr lang="en-US" dirty="0">
                <a:hlinkClick r:id="rId2"/>
              </a:rPr>
              <a:t>https://eur.cloud.panopto.eu/Panopto/Pages/Viewer.aspx?id=20518e7d-0345-4e2c-bdfc-afb700e999da</a:t>
            </a:r>
            <a:endParaRPr lang="en-US" dirty="0"/>
          </a:p>
          <a:p>
            <a:pPr lvl="2"/>
            <a:endParaRPr lang="en-US" dirty="0"/>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3077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9950213D-247F-6057-6818-9659BB9CC4CE}"/>
              </a:ext>
            </a:extLst>
          </p:cNvPr>
          <p:cNvSpPr>
            <a:spLocks noGrp="1"/>
          </p:cNvSpPr>
          <p:nvPr>
            <p:ph type="subTitle" idx="1"/>
          </p:nvPr>
        </p:nvSpPr>
        <p:spPr/>
        <p:txBody>
          <a:bodyPr/>
          <a:lstStyle/>
          <a:p>
            <a:endParaRPr lang="en-US"/>
          </a:p>
        </p:txBody>
      </p:sp>
      <p:sp>
        <p:nvSpPr>
          <p:cNvPr id="3" name="Titel 2">
            <a:extLst>
              <a:ext uri="{FF2B5EF4-FFF2-40B4-BE49-F238E27FC236}">
                <a16:creationId xmlns:a16="http://schemas.microsoft.com/office/drawing/2014/main" id="{ED28343F-53BB-EA40-F26F-1FBC59CE44CA}"/>
              </a:ext>
            </a:extLst>
          </p:cNvPr>
          <p:cNvSpPr>
            <a:spLocks noGrp="1"/>
          </p:cNvSpPr>
          <p:nvPr>
            <p:ph type="ctrTitle"/>
          </p:nvPr>
        </p:nvSpPr>
        <p:spPr/>
        <p:txBody>
          <a:bodyPr/>
          <a:lstStyle/>
          <a:p>
            <a:r>
              <a:rPr lang="en-US" sz="6600" dirty="0"/>
              <a:t>Bachelor </a:t>
            </a:r>
            <a:br>
              <a:rPr lang="en-US" sz="6600" dirty="0"/>
            </a:br>
            <a:r>
              <a:rPr lang="en-US" sz="6600" dirty="0"/>
              <a:t>Thesis</a:t>
            </a:r>
          </a:p>
        </p:txBody>
      </p:sp>
    </p:spTree>
    <p:extLst>
      <p:ext uri="{BB962C8B-B14F-4D97-AF65-F5344CB8AC3E}">
        <p14:creationId xmlns:p14="http://schemas.microsoft.com/office/powerpoint/2010/main" val="3388864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05A</a:t>
            </a:r>
            <a:r>
              <a:rPr lang="en-US" dirty="0">
                <a:solidFill>
                  <a:schemeClr val="tx1"/>
                </a:solidFill>
              </a:rPr>
              <a:t> Bachelor Thesis</a:t>
            </a: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extLst>
              <p:ext uri="{D42A27DB-BD31-4B8C-83A1-F6EECF244321}">
                <p14:modId xmlns:p14="http://schemas.microsoft.com/office/powerpoint/2010/main" val="3088963450"/>
              </p:ext>
            </p:extLst>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jdelijke aanduiding voor inhoud 10">
            <a:extLst>
              <a:ext uri="{FF2B5EF4-FFF2-40B4-BE49-F238E27FC236}">
                <a16:creationId xmlns:a16="http://schemas.microsoft.com/office/drawing/2014/main" id="{3D80E187-E5FC-AE1D-B90E-F4149F1416FB}"/>
              </a:ext>
            </a:extLst>
          </p:cNvPr>
          <p:cNvSpPr>
            <a:spLocks noGrp="1"/>
          </p:cNvSpPr>
          <p:nvPr>
            <p:ph idx="1"/>
          </p:nvPr>
        </p:nvSpPr>
        <p:spPr/>
        <p:txBody>
          <a:bodyPr/>
          <a:lstStyle/>
          <a:p>
            <a:endParaRPr lang="en-US" dirty="0"/>
          </a:p>
          <a:p>
            <a:r>
              <a:rPr lang="en-US" dirty="0"/>
              <a:t>The ‘crown’ of your bachelor period, 16 EC</a:t>
            </a:r>
          </a:p>
          <a:p>
            <a:r>
              <a:rPr lang="en-US" dirty="0"/>
              <a:t>Admission requirements: Completed B1 and B2, and finished at least 1 course and 1 practical of the specialization courses. Contact a student advisor if you haven't completed all of the 3.4-3.6 courses and </a:t>
            </a:r>
            <a:r>
              <a:rPr lang="en-US" dirty="0" err="1"/>
              <a:t>practicals</a:t>
            </a:r>
            <a:r>
              <a:rPr lang="en-US" dirty="0"/>
              <a:t>.</a:t>
            </a:r>
          </a:p>
          <a:p>
            <a:r>
              <a:rPr lang="en-US" dirty="0"/>
              <a:t>When and how: A select group of supervisors will offer topics. More information will be announced </a:t>
            </a:r>
            <a:r>
              <a:rPr lang="en-US"/>
              <a:t>during March to B3 students.</a:t>
            </a:r>
            <a:endParaRPr lang="en-US" dirty="0"/>
          </a:p>
          <a:p>
            <a:endParaRPr lang="en-US" dirty="0"/>
          </a:p>
        </p:txBody>
      </p:sp>
      <p:pic>
        <p:nvPicPr>
          <p:cNvPr id="12" name="Tijdelijke aanduiding voor inhoud 6" descr="Studentenbaret bij afstuderen met effen opvulling">
            <a:extLst>
              <a:ext uri="{FF2B5EF4-FFF2-40B4-BE49-F238E27FC236}">
                <a16:creationId xmlns:a16="http://schemas.microsoft.com/office/drawing/2014/main" id="{12FBD963-F99B-0C8F-3B9E-CE8643DBA3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02928" y="914814"/>
            <a:ext cx="511572" cy="511572"/>
          </a:xfrm>
          <a:prstGeom prst="rect">
            <a:avLst/>
          </a:prstGeom>
        </p:spPr>
      </p:pic>
    </p:spTree>
    <p:extLst>
      <p:ext uri="{BB962C8B-B14F-4D97-AF65-F5344CB8AC3E}">
        <p14:creationId xmlns:p14="http://schemas.microsoft.com/office/powerpoint/2010/main" val="3135845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05A</a:t>
            </a:r>
            <a:r>
              <a:rPr lang="en-US" dirty="0">
                <a:solidFill>
                  <a:schemeClr val="tx1"/>
                </a:solidFill>
              </a:rPr>
              <a:t> Bachelor Thesis</a:t>
            </a: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jdelijke aanduiding voor inhoud 10">
            <a:extLst>
              <a:ext uri="{FF2B5EF4-FFF2-40B4-BE49-F238E27FC236}">
                <a16:creationId xmlns:a16="http://schemas.microsoft.com/office/drawing/2014/main" id="{3D80E187-E5FC-AE1D-B90E-F4149F1416FB}"/>
              </a:ext>
            </a:extLst>
          </p:cNvPr>
          <p:cNvSpPr>
            <a:spLocks noGrp="1"/>
          </p:cNvSpPr>
          <p:nvPr>
            <p:ph idx="1"/>
          </p:nvPr>
        </p:nvSpPr>
        <p:spPr/>
        <p:txBody>
          <a:bodyPr/>
          <a:lstStyle/>
          <a:p>
            <a:r>
              <a:rPr lang="en-US" dirty="0"/>
              <a:t>Options</a:t>
            </a:r>
          </a:p>
          <a:p>
            <a:pPr lvl="2"/>
            <a:r>
              <a:rPr lang="en-US" dirty="0"/>
              <a:t>Empirical research (</a:t>
            </a:r>
            <a:r>
              <a:rPr lang="en-US" dirty="0">
                <a:solidFill>
                  <a:schemeClr val="accent2"/>
                </a:solidFill>
              </a:rPr>
              <a:t>elective</a:t>
            </a:r>
            <a:r>
              <a:rPr lang="en-US" dirty="0"/>
              <a:t> Psychological Science)</a:t>
            </a:r>
          </a:p>
          <a:p>
            <a:pPr lvl="2"/>
            <a:r>
              <a:rPr lang="en-US" dirty="0"/>
              <a:t>Literature review </a:t>
            </a:r>
          </a:p>
        </p:txBody>
      </p:sp>
    </p:spTree>
    <p:extLst>
      <p:ext uri="{BB962C8B-B14F-4D97-AF65-F5344CB8AC3E}">
        <p14:creationId xmlns:p14="http://schemas.microsoft.com/office/powerpoint/2010/main" val="1062270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05B</a:t>
            </a:r>
            <a:r>
              <a:rPr lang="en-US" dirty="0">
                <a:solidFill>
                  <a:schemeClr val="tx1"/>
                </a:solidFill>
              </a:rPr>
              <a:t> At the end…</a:t>
            </a: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ijdelijke aanduiding voor inhoud 6">
            <a:extLst>
              <a:ext uri="{FF2B5EF4-FFF2-40B4-BE49-F238E27FC236}">
                <a16:creationId xmlns:a16="http://schemas.microsoft.com/office/drawing/2014/main" id="{CC3F677F-26C8-FD87-4132-A97C021DCA8C}"/>
              </a:ext>
            </a:extLst>
          </p:cNvPr>
          <p:cNvGraphicFramePr>
            <a:graphicFrameLocks noGrp="1"/>
          </p:cNvGraphicFramePr>
          <p:nvPr>
            <p:ph idx="1"/>
            <p:extLst>
              <p:ext uri="{D42A27DB-BD31-4B8C-83A1-F6EECF244321}">
                <p14:modId xmlns:p14="http://schemas.microsoft.com/office/powerpoint/2010/main" val="4181012805"/>
              </p:ext>
            </p:extLst>
          </p:nvPr>
        </p:nvGraphicFramePr>
        <p:xfrm>
          <a:off x="1958109" y="1033463"/>
          <a:ext cx="5292436" cy="3436620"/>
        </p:xfrm>
        <a:graphic>
          <a:graphicData uri="http://schemas.openxmlformats.org/drawingml/2006/table">
            <a:tbl>
              <a:tblPr>
                <a:tableStyleId>{5C22544A-7EE6-4342-B048-85BDC9FD1C3A}</a:tableStyleId>
              </a:tblPr>
              <a:tblGrid>
                <a:gridCol w="1293091">
                  <a:extLst>
                    <a:ext uri="{9D8B030D-6E8A-4147-A177-3AD203B41FA5}">
                      <a16:colId xmlns:a16="http://schemas.microsoft.com/office/drawing/2014/main" val="2696919817"/>
                    </a:ext>
                  </a:extLst>
                </a:gridCol>
                <a:gridCol w="886691">
                  <a:extLst>
                    <a:ext uri="{9D8B030D-6E8A-4147-A177-3AD203B41FA5}">
                      <a16:colId xmlns:a16="http://schemas.microsoft.com/office/drawing/2014/main" val="2063828041"/>
                    </a:ext>
                  </a:extLst>
                </a:gridCol>
                <a:gridCol w="3112654">
                  <a:extLst>
                    <a:ext uri="{9D8B030D-6E8A-4147-A177-3AD203B41FA5}">
                      <a16:colId xmlns:a16="http://schemas.microsoft.com/office/drawing/2014/main" val="2672894734"/>
                    </a:ext>
                  </a:extLst>
                </a:gridCol>
              </a:tblGrid>
              <a:tr h="312160">
                <a:tc>
                  <a:txBody>
                    <a:bodyPr/>
                    <a:lstStyle/>
                    <a:p>
                      <a:pPr algn="l" fontAlgn="b"/>
                      <a:endParaRPr lang="en-US" sz="20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sz="2000" u="none" strike="noStrike" dirty="0">
                          <a:effectLst/>
                          <a:latin typeface="+mn-lt"/>
                        </a:rPr>
                        <a:t>EC</a:t>
                      </a:r>
                      <a:endParaRPr lang="en-US" sz="20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algn="l" fontAlgn="b"/>
                      <a:endParaRPr lang="en-US" sz="20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71275201"/>
                  </a:ext>
                </a:extLst>
              </a:tr>
              <a:tr h="312160">
                <a:tc rowSpan="2">
                  <a:txBody>
                    <a:bodyPr/>
                    <a:lstStyle/>
                    <a:p>
                      <a:pPr algn="ctr" fontAlgn="b"/>
                      <a:r>
                        <a:rPr lang="en-US" sz="2000" u="none" strike="noStrike" dirty="0">
                          <a:solidFill>
                            <a:schemeClr val="tx1"/>
                          </a:solidFill>
                          <a:effectLst/>
                          <a:latin typeface="+mn-lt"/>
                        </a:rPr>
                        <a:t>exchange </a:t>
                      </a:r>
                      <a:r>
                        <a:rPr lang="en-US" sz="2000" u="none" strike="noStrike" dirty="0">
                          <a:effectLst/>
                          <a:latin typeface="+mn-lt"/>
                        </a:rPr>
                        <a:t> </a:t>
                      </a:r>
                      <a:endParaRPr lang="en-US" sz="20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fontAlgn="ctr"/>
                      <a:r>
                        <a:rPr lang="en-US" sz="2000" u="none" strike="noStrike">
                          <a:effectLst/>
                          <a:latin typeface="+mn-lt"/>
                        </a:rPr>
                        <a:t>15</a:t>
                      </a:r>
                      <a:endParaRPr lang="en-US" sz="2000" b="0" i="0" u="none" strike="noStrike">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algn="l" fontAlgn="b"/>
                      <a:r>
                        <a:rPr lang="en-US" sz="2000" u="none" strike="noStrike" dirty="0">
                          <a:effectLst/>
                          <a:latin typeface="+mn-lt"/>
                        </a:rPr>
                        <a:t> </a:t>
                      </a:r>
                      <a:r>
                        <a:rPr lang="en-US" sz="2000" u="none" strike="noStrike" dirty="0">
                          <a:solidFill>
                            <a:schemeClr val="accent6"/>
                          </a:solidFill>
                          <a:effectLst/>
                          <a:latin typeface="+mn-lt"/>
                        </a:rPr>
                        <a:t>minor</a:t>
                      </a:r>
                      <a:r>
                        <a:rPr lang="en-US" sz="2000" u="none" strike="noStrike" dirty="0">
                          <a:effectLst/>
                          <a:latin typeface="+mn-lt"/>
                        </a:rPr>
                        <a:t> / DD </a:t>
                      </a:r>
                      <a:r>
                        <a:rPr lang="en-US" sz="2000" u="none" strike="noStrike" dirty="0" err="1">
                          <a:effectLst/>
                          <a:latin typeface="+mn-lt"/>
                        </a:rPr>
                        <a:t>phil</a:t>
                      </a:r>
                      <a:r>
                        <a:rPr lang="en-US" sz="2000" u="none" strike="noStrike" dirty="0">
                          <a:effectLst/>
                          <a:latin typeface="+mn-lt"/>
                        </a:rPr>
                        <a:t> / </a:t>
                      </a:r>
                      <a:r>
                        <a:rPr lang="en-US" sz="2000" u="none" strike="noStrike" dirty="0" err="1">
                          <a:effectLst/>
                          <a:latin typeface="+mn-lt"/>
                        </a:rPr>
                        <a:t>exemp</a:t>
                      </a:r>
                      <a:endParaRPr lang="en-US" sz="20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607113"/>
                  </a:ext>
                </a:extLst>
              </a:tr>
              <a:tr h="312160">
                <a:tc vMerge="1">
                  <a:txBody>
                    <a:bodyPr/>
                    <a:lstStyle/>
                    <a:p>
                      <a:pPr algn="l" fontAlgn="b"/>
                      <a:r>
                        <a:rPr lang="en-US" sz="2000" u="none" strike="noStrike" dirty="0">
                          <a:effectLst/>
                          <a:latin typeface="+mn-lt"/>
                        </a:rPr>
                        <a:t> </a:t>
                      </a:r>
                      <a:endParaRPr lang="en-US" sz="20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fontAlgn="ctr"/>
                      <a:r>
                        <a:rPr lang="en-US" sz="2000" u="none" strike="noStrike" dirty="0">
                          <a:effectLst/>
                          <a:latin typeface="+mn-lt"/>
                        </a:rPr>
                        <a:t>5</a:t>
                      </a:r>
                      <a:endParaRPr lang="en-US" sz="20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algn="l" fontAlgn="b"/>
                      <a:r>
                        <a:rPr lang="en-US" sz="2000" u="none" strike="noStrike" dirty="0">
                          <a:effectLst/>
                          <a:latin typeface="+mn-lt"/>
                        </a:rPr>
                        <a:t> </a:t>
                      </a:r>
                      <a:r>
                        <a:rPr lang="en-US" sz="2000" u="none" strike="noStrike" dirty="0">
                          <a:solidFill>
                            <a:schemeClr val="accent2"/>
                          </a:solidFill>
                          <a:effectLst/>
                          <a:latin typeface="+mn-lt"/>
                        </a:rPr>
                        <a:t>elective</a:t>
                      </a:r>
                      <a:endParaRPr lang="en-US" sz="2000" b="0" i="0" u="none" strike="noStrike" dirty="0">
                        <a:solidFill>
                          <a:schemeClr val="accent2"/>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342831"/>
                  </a:ext>
                </a:extLst>
              </a:tr>
              <a:tr h="312160">
                <a:tc>
                  <a:txBody>
                    <a:bodyPr/>
                    <a:lstStyle/>
                    <a:p>
                      <a:pPr algn="l" fontAlgn="b"/>
                      <a:endParaRPr lang="en-US" sz="20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sz="2000" u="none" strike="noStrike" dirty="0">
                          <a:effectLst/>
                          <a:latin typeface="+mn-lt"/>
                        </a:rPr>
                        <a:t>6</a:t>
                      </a:r>
                      <a:endParaRPr lang="en-US" sz="20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fontAlgn="b"/>
                      <a:r>
                        <a:rPr lang="en-US" sz="2000" u="none" strike="noStrike" dirty="0">
                          <a:solidFill>
                            <a:schemeClr val="tx2"/>
                          </a:solidFill>
                          <a:effectLst/>
                          <a:latin typeface="+mn-lt"/>
                        </a:rPr>
                        <a:t> 3.4C</a:t>
                      </a:r>
                      <a:endParaRPr lang="en-US" sz="2000" b="0" i="0" u="none" strike="noStrike" dirty="0">
                        <a:solidFill>
                          <a:schemeClr val="tx2"/>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4075368"/>
                  </a:ext>
                </a:extLst>
              </a:tr>
              <a:tr h="312160">
                <a:tc>
                  <a:txBody>
                    <a:bodyPr/>
                    <a:lstStyle/>
                    <a:p>
                      <a:pPr algn="l" fontAlgn="b"/>
                      <a:endParaRPr lang="en-US" sz="20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sz="2000" u="none" strike="noStrike" dirty="0">
                          <a:effectLst/>
                          <a:latin typeface="+mn-lt"/>
                        </a:rPr>
                        <a:t>2</a:t>
                      </a:r>
                      <a:endParaRPr lang="en-US" sz="20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fontAlgn="b"/>
                      <a:r>
                        <a:rPr lang="en-US" sz="2000" u="none" strike="noStrike" dirty="0">
                          <a:solidFill>
                            <a:schemeClr val="tx2"/>
                          </a:solidFill>
                          <a:effectLst/>
                          <a:latin typeface="+mn-lt"/>
                        </a:rPr>
                        <a:t> 3.4P</a:t>
                      </a:r>
                      <a:endParaRPr lang="en-US" sz="2000" b="0" i="0" u="none" strike="noStrike" dirty="0">
                        <a:solidFill>
                          <a:schemeClr val="tx2"/>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10016455"/>
                  </a:ext>
                </a:extLst>
              </a:tr>
              <a:tr h="312160">
                <a:tc>
                  <a:txBody>
                    <a:bodyPr/>
                    <a:lstStyle/>
                    <a:p>
                      <a:pPr algn="l" fontAlgn="b"/>
                      <a:endParaRPr lang="en-US" sz="20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sz="2000" u="none" strike="noStrike" dirty="0">
                          <a:effectLst/>
                          <a:latin typeface="+mn-lt"/>
                        </a:rPr>
                        <a:t>6</a:t>
                      </a:r>
                      <a:endParaRPr lang="en-US" sz="20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fontAlgn="b"/>
                      <a:r>
                        <a:rPr lang="en-US" sz="2000" u="none" strike="noStrike" dirty="0">
                          <a:solidFill>
                            <a:schemeClr val="tx2"/>
                          </a:solidFill>
                          <a:effectLst/>
                          <a:latin typeface="+mn-lt"/>
                        </a:rPr>
                        <a:t> 3.5C</a:t>
                      </a:r>
                      <a:endParaRPr lang="en-US" sz="2000" b="0" i="0" u="none" strike="noStrike" dirty="0">
                        <a:solidFill>
                          <a:schemeClr val="tx2"/>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9326463"/>
                  </a:ext>
                </a:extLst>
              </a:tr>
              <a:tr h="312160">
                <a:tc>
                  <a:txBody>
                    <a:bodyPr/>
                    <a:lstStyle/>
                    <a:p>
                      <a:pPr algn="l" fontAlgn="b"/>
                      <a:endParaRPr lang="en-US" sz="20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sz="2000" u="none" strike="noStrike" dirty="0">
                          <a:effectLst/>
                          <a:latin typeface="+mn-lt"/>
                        </a:rPr>
                        <a:t>2</a:t>
                      </a:r>
                      <a:endParaRPr lang="en-US" sz="20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fontAlgn="b"/>
                      <a:r>
                        <a:rPr lang="en-US" sz="2000" u="none" strike="noStrike" dirty="0">
                          <a:solidFill>
                            <a:schemeClr val="tx2"/>
                          </a:solidFill>
                          <a:effectLst/>
                          <a:latin typeface="+mn-lt"/>
                        </a:rPr>
                        <a:t> 3.5P</a:t>
                      </a:r>
                      <a:endParaRPr lang="en-US" sz="2000" b="0" i="0" u="none" strike="noStrike" dirty="0">
                        <a:solidFill>
                          <a:schemeClr val="tx2"/>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4467099"/>
                  </a:ext>
                </a:extLst>
              </a:tr>
              <a:tr h="312160">
                <a:tc>
                  <a:txBody>
                    <a:bodyPr/>
                    <a:lstStyle/>
                    <a:p>
                      <a:pPr algn="l" fontAlgn="b"/>
                      <a:endParaRPr lang="en-US" sz="20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sz="2000" u="none" strike="noStrike">
                          <a:effectLst/>
                          <a:latin typeface="+mn-lt"/>
                        </a:rPr>
                        <a:t>6</a:t>
                      </a:r>
                      <a:endParaRPr lang="en-US" sz="2000" b="0" i="0" u="none" strike="noStrike">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fontAlgn="b"/>
                      <a:r>
                        <a:rPr lang="en-US" sz="2000" u="none" strike="noStrike" dirty="0">
                          <a:solidFill>
                            <a:schemeClr val="tx2"/>
                          </a:solidFill>
                          <a:effectLst/>
                          <a:latin typeface="+mn-lt"/>
                        </a:rPr>
                        <a:t> 3.6C</a:t>
                      </a:r>
                      <a:endParaRPr lang="en-US" sz="2000" b="0" i="0" u="none" strike="noStrike" dirty="0">
                        <a:solidFill>
                          <a:schemeClr val="tx2"/>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7862637"/>
                  </a:ext>
                </a:extLst>
              </a:tr>
              <a:tr h="312160">
                <a:tc>
                  <a:txBody>
                    <a:bodyPr/>
                    <a:lstStyle/>
                    <a:p>
                      <a:pPr algn="l" fontAlgn="b"/>
                      <a:endParaRPr lang="en-US" sz="20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sz="2000" u="none" strike="noStrike" dirty="0">
                          <a:effectLst/>
                          <a:latin typeface="+mn-lt"/>
                        </a:rPr>
                        <a:t>2</a:t>
                      </a:r>
                      <a:endParaRPr lang="en-US" sz="20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fontAlgn="b"/>
                      <a:r>
                        <a:rPr lang="en-US" sz="2000" u="none" strike="noStrike" dirty="0">
                          <a:solidFill>
                            <a:schemeClr val="tx2"/>
                          </a:solidFill>
                          <a:effectLst/>
                          <a:latin typeface="+mn-lt"/>
                        </a:rPr>
                        <a:t> 3.6P</a:t>
                      </a:r>
                      <a:endParaRPr lang="en-US" sz="2000" b="0" i="0" u="none" strike="noStrike" dirty="0">
                        <a:solidFill>
                          <a:schemeClr val="tx2"/>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0309049"/>
                  </a:ext>
                </a:extLst>
              </a:tr>
              <a:tr h="312160">
                <a:tc>
                  <a:txBody>
                    <a:bodyPr/>
                    <a:lstStyle/>
                    <a:p>
                      <a:pPr algn="l" fontAlgn="b"/>
                      <a:endParaRPr lang="en-US" sz="20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sz="2000" u="none" strike="noStrike" dirty="0">
                          <a:effectLst/>
                          <a:latin typeface="+mn-lt"/>
                        </a:rPr>
                        <a:t>16</a:t>
                      </a:r>
                      <a:endParaRPr lang="en-US" sz="20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fontAlgn="b"/>
                      <a:r>
                        <a:rPr lang="en-US" sz="2000" u="none" strike="noStrike" dirty="0">
                          <a:effectLst/>
                          <a:latin typeface="+mn-lt"/>
                        </a:rPr>
                        <a:t> bachelor thesis</a:t>
                      </a:r>
                      <a:endParaRPr lang="en-US" sz="20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20190426"/>
                  </a:ext>
                </a:extLst>
              </a:tr>
              <a:tr h="312160">
                <a:tc>
                  <a:txBody>
                    <a:bodyPr/>
                    <a:lstStyle/>
                    <a:p>
                      <a:pPr algn="l" fontAlgn="b"/>
                      <a:endParaRPr lang="en-US" sz="2000" b="0" i="0" u="none" strike="noStrike">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sz="2000" u="none" strike="noStrike" dirty="0">
                          <a:effectLst/>
                          <a:latin typeface="+mn-lt"/>
                        </a:rPr>
                        <a:t>60</a:t>
                      </a:r>
                      <a:endParaRPr lang="en-US" sz="20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algn="l" fontAlgn="b"/>
                      <a:endParaRPr lang="en-US" sz="20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17577854"/>
                  </a:ext>
                </a:extLst>
              </a:tr>
            </a:tbl>
          </a:graphicData>
        </a:graphic>
      </p:graphicFrame>
    </p:spTree>
    <p:extLst>
      <p:ext uri="{BB962C8B-B14F-4D97-AF65-F5344CB8AC3E}">
        <p14:creationId xmlns:p14="http://schemas.microsoft.com/office/powerpoint/2010/main" val="1207951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F62989CD-C97E-F0F5-1432-0D528CC374EB}"/>
              </a:ext>
            </a:extLst>
          </p:cNvPr>
          <p:cNvSpPr>
            <a:spLocks noGrp="1"/>
          </p:cNvSpPr>
          <p:nvPr>
            <p:ph type="subTitle" idx="1"/>
          </p:nvPr>
        </p:nvSpPr>
        <p:spPr>
          <a:xfrm>
            <a:off x="491526" y="1761750"/>
            <a:ext cx="7895237" cy="810000"/>
          </a:xfrm>
        </p:spPr>
        <p:txBody>
          <a:bodyPr/>
          <a:lstStyle/>
          <a:p>
            <a:pPr marL="171450" indent="-171450">
              <a:lnSpc>
                <a:spcPct val="150000"/>
              </a:lnSpc>
              <a:buFont typeface="Arial" panose="020B0604020202020204" pitchFamily="34" charset="0"/>
              <a:buChar char="•"/>
            </a:pPr>
            <a:r>
              <a:rPr lang="en-US" dirty="0">
                <a:solidFill>
                  <a:schemeClr val="tx1"/>
                </a:solidFill>
              </a:rPr>
              <a:t>Canvas information course, Discussions for questions</a:t>
            </a:r>
          </a:p>
          <a:p>
            <a:pPr marL="171450" indent="-171450">
              <a:lnSpc>
                <a:spcPct val="150000"/>
              </a:lnSpc>
              <a:buFont typeface="Arial" panose="020B0604020202020204" pitchFamily="34" charset="0"/>
              <a:buChar char="•"/>
            </a:pPr>
            <a:r>
              <a:rPr lang="en-US" dirty="0">
                <a:solidFill>
                  <a:schemeClr val="tx1"/>
                </a:solidFill>
              </a:rPr>
              <a:t>Education and Examination Regulations (EER), Rules and Regulations (R&amp;R)</a:t>
            </a:r>
          </a:p>
          <a:p>
            <a:pPr marL="171450" indent="-171450">
              <a:lnSpc>
                <a:spcPct val="150000"/>
              </a:lnSpc>
              <a:buFont typeface="Arial" panose="020B0604020202020204" pitchFamily="34" charset="0"/>
              <a:buChar char="•"/>
            </a:pPr>
            <a:r>
              <a:rPr lang="en-US" dirty="0">
                <a:solidFill>
                  <a:schemeClr val="tx1"/>
                </a:solidFill>
              </a:rPr>
              <a:t>courses.eur.nl</a:t>
            </a:r>
          </a:p>
          <a:p>
            <a:pPr marL="171450" indent="-171450">
              <a:lnSpc>
                <a:spcPct val="150000"/>
              </a:lnSpc>
              <a:buFont typeface="Arial" panose="020B0604020202020204" pitchFamily="34" charset="0"/>
              <a:buChar char="•"/>
            </a:pPr>
            <a:r>
              <a:rPr lang="en-US" dirty="0">
                <a:solidFill>
                  <a:schemeClr val="tx1"/>
                </a:solidFill>
              </a:rPr>
              <a:t>Information sessions B3 (Monday 6</a:t>
            </a:r>
            <a:r>
              <a:rPr lang="en-US" baseline="30000" dirty="0">
                <a:solidFill>
                  <a:schemeClr val="tx1"/>
                </a:solidFill>
              </a:rPr>
              <a:t>th</a:t>
            </a:r>
            <a:r>
              <a:rPr lang="en-US" dirty="0">
                <a:solidFill>
                  <a:schemeClr val="tx1"/>
                </a:solidFill>
              </a:rPr>
              <a:t> March)</a:t>
            </a:r>
          </a:p>
          <a:p>
            <a:pPr marL="171450" indent="-171450">
              <a:lnSpc>
                <a:spcPct val="150000"/>
              </a:lnSpc>
              <a:buFont typeface="Arial" panose="020B0604020202020204" pitchFamily="34" charset="0"/>
              <a:buChar char="•"/>
            </a:pPr>
            <a:r>
              <a:rPr lang="en-US" dirty="0">
                <a:solidFill>
                  <a:schemeClr val="tx1"/>
                </a:solidFill>
              </a:rPr>
              <a:t>EUR Masters Open Day (Saturday 25</a:t>
            </a:r>
            <a:r>
              <a:rPr lang="en-US" baseline="30000" dirty="0">
                <a:solidFill>
                  <a:schemeClr val="tx1"/>
                </a:solidFill>
              </a:rPr>
              <a:t>th</a:t>
            </a:r>
            <a:r>
              <a:rPr lang="en-US" dirty="0">
                <a:solidFill>
                  <a:schemeClr val="tx1"/>
                </a:solidFill>
              </a:rPr>
              <a:t> March)</a:t>
            </a:r>
          </a:p>
          <a:p>
            <a:pPr marL="171450" indent="-171450">
              <a:lnSpc>
                <a:spcPct val="150000"/>
              </a:lnSpc>
              <a:buFont typeface="Arial" panose="020B0604020202020204" pitchFamily="34" charset="0"/>
              <a:buChar char="•"/>
            </a:pPr>
            <a:r>
              <a:rPr lang="en-US" dirty="0">
                <a:solidFill>
                  <a:schemeClr val="tx1"/>
                </a:solidFill>
              </a:rPr>
              <a:t>Student advisors, career advisors (myeur.nl)</a:t>
            </a:r>
          </a:p>
        </p:txBody>
      </p:sp>
      <p:sp>
        <p:nvSpPr>
          <p:cNvPr id="3" name="Titel 2">
            <a:extLst>
              <a:ext uri="{FF2B5EF4-FFF2-40B4-BE49-F238E27FC236}">
                <a16:creationId xmlns:a16="http://schemas.microsoft.com/office/drawing/2014/main" id="{41E2DEA0-97C0-BF67-3351-CF8E13CB7058}"/>
              </a:ext>
            </a:extLst>
          </p:cNvPr>
          <p:cNvSpPr>
            <a:spLocks noGrp="1"/>
          </p:cNvSpPr>
          <p:nvPr>
            <p:ph type="ctrTitle"/>
          </p:nvPr>
        </p:nvSpPr>
        <p:spPr>
          <a:xfrm>
            <a:off x="491526" y="1039975"/>
            <a:ext cx="8005929" cy="672642"/>
          </a:xfrm>
        </p:spPr>
        <p:txBody>
          <a:bodyPr/>
          <a:lstStyle/>
          <a:p>
            <a:r>
              <a:rPr lang="en-US" dirty="0">
                <a:solidFill>
                  <a:schemeClr val="tx1"/>
                </a:solidFill>
              </a:rPr>
              <a:t>Sources / advice</a:t>
            </a:r>
          </a:p>
        </p:txBody>
      </p:sp>
    </p:spTree>
    <p:extLst>
      <p:ext uri="{BB962C8B-B14F-4D97-AF65-F5344CB8AC3E}">
        <p14:creationId xmlns:p14="http://schemas.microsoft.com/office/powerpoint/2010/main" val="369410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C9FE8CFF-82D2-F9D9-D101-89FB17FF60B2}"/>
              </a:ext>
            </a:extLst>
          </p:cNvPr>
          <p:cNvGraphicFramePr>
            <a:graphicFrameLocks/>
          </p:cNvGraphicFramePr>
          <p:nvPr>
            <p:extLst>
              <p:ext uri="{D42A27DB-BD31-4B8C-83A1-F6EECF244321}">
                <p14:modId xmlns:p14="http://schemas.microsoft.com/office/powerpoint/2010/main" val="788946418"/>
              </p:ext>
            </p:extLst>
          </p:nvPr>
        </p:nvGraphicFramePr>
        <p:xfrm>
          <a:off x="491525" y="219188"/>
          <a:ext cx="8228613" cy="470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id="{E091F90A-F6E8-200F-80AB-5455DDDC8D29}"/>
              </a:ext>
            </a:extLst>
          </p:cNvPr>
          <p:cNvSpPr>
            <a:spLocks noGrp="1"/>
          </p:cNvSpPr>
          <p:nvPr>
            <p:ph type="title"/>
          </p:nvPr>
        </p:nvSpPr>
        <p:spPr>
          <a:xfrm>
            <a:off x="491524" y="396000"/>
            <a:ext cx="6704613" cy="576000"/>
          </a:xfrm>
        </p:spPr>
        <p:txBody>
          <a:bodyPr/>
          <a:lstStyle/>
          <a:p>
            <a:r>
              <a:rPr lang="en-US" dirty="0"/>
              <a:t>01B General structure and calendar</a:t>
            </a:r>
          </a:p>
        </p:txBody>
      </p:sp>
    </p:spTree>
    <p:extLst>
      <p:ext uri="{BB962C8B-B14F-4D97-AF65-F5344CB8AC3E}">
        <p14:creationId xmlns:p14="http://schemas.microsoft.com/office/powerpoint/2010/main" val="239225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C9FE8CFF-82D2-F9D9-D101-89FB17FF60B2}"/>
              </a:ext>
            </a:extLst>
          </p:cNvPr>
          <p:cNvGraphicFramePr>
            <a:graphicFrameLocks/>
          </p:cNvGraphicFramePr>
          <p:nvPr>
            <p:extLst>
              <p:ext uri="{D42A27DB-BD31-4B8C-83A1-F6EECF244321}">
                <p14:modId xmlns:p14="http://schemas.microsoft.com/office/powerpoint/2010/main" val="3935457438"/>
              </p:ext>
            </p:extLst>
          </p:nvPr>
        </p:nvGraphicFramePr>
        <p:xfrm>
          <a:off x="491525" y="219188"/>
          <a:ext cx="8228613" cy="470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E091F90A-F6E8-200F-80AB-5455DDDC8D29}"/>
              </a:ext>
            </a:extLst>
          </p:cNvPr>
          <p:cNvSpPr>
            <a:spLocks noGrp="1"/>
          </p:cNvSpPr>
          <p:nvPr>
            <p:ph type="title"/>
          </p:nvPr>
        </p:nvSpPr>
        <p:spPr>
          <a:xfrm>
            <a:off x="491525" y="396000"/>
            <a:ext cx="8160950" cy="576000"/>
          </a:xfrm>
        </p:spPr>
        <p:txBody>
          <a:bodyPr/>
          <a:lstStyle/>
          <a:p>
            <a:r>
              <a:rPr lang="en-US" dirty="0"/>
              <a:t>01B General structure and calendar</a:t>
            </a:r>
          </a:p>
        </p:txBody>
      </p:sp>
      <p:sp>
        <p:nvSpPr>
          <p:cNvPr id="3" name="Tekstvak 2">
            <a:extLst>
              <a:ext uri="{FF2B5EF4-FFF2-40B4-BE49-F238E27FC236}">
                <a16:creationId xmlns:a16="http://schemas.microsoft.com/office/drawing/2014/main" id="{5E60B988-7BA6-0261-2F86-4D22823E3B59}"/>
              </a:ext>
            </a:extLst>
          </p:cNvPr>
          <p:cNvSpPr txBox="1"/>
          <p:nvPr/>
        </p:nvSpPr>
        <p:spPr>
          <a:xfrm>
            <a:off x="423862" y="3756423"/>
            <a:ext cx="6691314" cy="923330"/>
          </a:xfrm>
          <a:prstGeom prst="rect">
            <a:avLst/>
          </a:prstGeom>
          <a:noFill/>
        </p:spPr>
        <p:txBody>
          <a:bodyPr wrap="square" rtlCol="0">
            <a:spAutoFit/>
          </a:bodyPr>
          <a:lstStyle/>
          <a:p>
            <a:pPr marL="171450" indent="-171450">
              <a:buFont typeface="Arial" panose="020B0604020202020204" pitchFamily="34" charset="0"/>
              <a:buChar char="•"/>
            </a:pPr>
            <a:r>
              <a:rPr lang="en-US" dirty="0">
                <a:hlinkClick r:id="rId8"/>
              </a:rPr>
              <a:t>https://www.eur.nl/bachelor/dual-degree-arts-and-sciences</a:t>
            </a:r>
            <a:endParaRPr lang="en-US" dirty="0"/>
          </a:p>
          <a:p>
            <a:pPr marL="171450" indent="-171450">
              <a:buFont typeface="Arial" panose="020B0604020202020204" pitchFamily="34" charset="0"/>
              <a:buChar char="•"/>
            </a:pPr>
            <a:r>
              <a:rPr lang="en-US" dirty="0"/>
              <a:t>myeur.nl -&gt; </a:t>
            </a:r>
            <a:r>
              <a:rPr lang="en-US" dirty="0">
                <a:solidFill>
                  <a:schemeClr val="accent5"/>
                </a:solidFill>
              </a:rPr>
              <a:t>R&amp;R</a:t>
            </a:r>
            <a:r>
              <a:rPr lang="en-US" dirty="0"/>
              <a:t> -&gt; Article 10: “Exemption for the minor may be granted based on….”</a:t>
            </a:r>
          </a:p>
        </p:txBody>
      </p:sp>
    </p:spTree>
    <p:extLst>
      <p:ext uri="{BB962C8B-B14F-4D97-AF65-F5344CB8AC3E}">
        <p14:creationId xmlns:p14="http://schemas.microsoft.com/office/powerpoint/2010/main" val="267468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C9FE8CFF-82D2-F9D9-D101-89FB17FF60B2}"/>
              </a:ext>
            </a:extLst>
          </p:cNvPr>
          <p:cNvGraphicFramePr>
            <a:graphicFrameLocks/>
          </p:cNvGraphicFramePr>
          <p:nvPr>
            <p:extLst>
              <p:ext uri="{D42A27DB-BD31-4B8C-83A1-F6EECF244321}">
                <p14:modId xmlns:p14="http://schemas.microsoft.com/office/powerpoint/2010/main" val="2100245488"/>
              </p:ext>
            </p:extLst>
          </p:nvPr>
        </p:nvGraphicFramePr>
        <p:xfrm>
          <a:off x="491525" y="219188"/>
          <a:ext cx="8228613" cy="470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id="{E091F90A-F6E8-200F-80AB-5455DDDC8D29}"/>
              </a:ext>
            </a:extLst>
          </p:cNvPr>
          <p:cNvSpPr>
            <a:spLocks noGrp="1"/>
          </p:cNvSpPr>
          <p:nvPr>
            <p:ph type="title"/>
          </p:nvPr>
        </p:nvSpPr>
        <p:spPr>
          <a:xfrm>
            <a:off x="491525" y="396000"/>
            <a:ext cx="8160950" cy="576000"/>
          </a:xfrm>
        </p:spPr>
        <p:txBody>
          <a:bodyPr/>
          <a:lstStyle/>
          <a:p>
            <a:r>
              <a:rPr lang="en-US" dirty="0"/>
              <a:t>01B General structure and calendar</a:t>
            </a:r>
          </a:p>
        </p:txBody>
      </p:sp>
      <p:sp>
        <p:nvSpPr>
          <p:cNvPr id="5" name="Tekstvak 4">
            <a:extLst>
              <a:ext uri="{FF2B5EF4-FFF2-40B4-BE49-F238E27FC236}">
                <a16:creationId xmlns:a16="http://schemas.microsoft.com/office/drawing/2014/main" id="{42B68582-C2E5-D63B-5EF6-935267008D86}"/>
              </a:ext>
            </a:extLst>
          </p:cNvPr>
          <p:cNvSpPr txBox="1"/>
          <p:nvPr/>
        </p:nvSpPr>
        <p:spPr>
          <a:xfrm>
            <a:off x="423861" y="3756423"/>
            <a:ext cx="7181851" cy="646331"/>
          </a:xfrm>
          <a:prstGeom prst="rect">
            <a:avLst/>
          </a:prstGeom>
          <a:noFill/>
        </p:spPr>
        <p:txBody>
          <a:bodyPr wrap="square" rtlCol="0">
            <a:spAutoFit/>
          </a:bodyPr>
          <a:lstStyle/>
          <a:p>
            <a:pPr marL="171450" indent="-171450">
              <a:buFont typeface="Arial" panose="020B0604020202020204" pitchFamily="34" charset="0"/>
              <a:buChar char="•"/>
            </a:pPr>
            <a:r>
              <a:rPr lang="en-US" dirty="0">
                <a:hlinkClick r:id="rId7"/>
              </a:rPr>
              <a:t>https://www.eur.nl/en/essb/education/exchange/outgoing-exchange</a:t>
            </a:r>
            <a:endParaRPr lang="en-US" dirty="0"/>
          </a:p>
          <a:p>
            <a:pPr marL="171450" indent="-171450">
              <a:buFont typeface="Arial" panose="020B0604020202020204" pitchFamily="34" charset="0"/>
              <a:buChar char="•"/>
            </a:pPr>
            <a:r>
              <a:rPr lang="en-US" dirty="0"/>
              <a:t>Nominating process, info session March</a:t>
            </a:r>
          </a:p>
        </p:txBody>
      </p:sp>
    </p:spTree>
    <p:extLst>
      <p:ext uri="{BB962C8B-B14F-4D97-AF65-F5344CB8AC3E}">
        <p14:creationId xmlns:p14="http://schemas.microsoft.com/office/powerpoint/2010/main" val="140855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C9FE8CFF-82D2-F9D9-D101-89FB17FF60B2}"/>
              </a:ext>
            </a:extLst>
          </p:cNvPr>
          <p:cNvGraphicFramePr>
            <a:graphicFrameLocks/>
          </p:cNvGraphicFramePr>
          <p:nvPr/>
        </p:nvGraphicFramePr>
        <p:xfrm>
          <a:off x="491525" y="219188"/>
          <a:ext cx="8228613" cy="470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id="{E091F90A-F6E8-200F-80AB-5455DDDC8D29}"/>
              </a:ext>
            </a:extLst>
          </p:cNvPr>
          <p:cNvSpPr>
            <a:spLocks noGrp="1"/>
          </p:cNvSpPr>
          <p:nvPr>
            <p:ph type="title"/>
          </p:nvPr>
        </p:nvSpPr>
        <p:spPr>
          <a:xfrm>
            <a:off x="491524" y="396000"/>
            <a:ext cx="6704613" cy="576000"/>
          </a:xfrm>
        </p:spPr>
        <p:txBody>
          <a:bodyPr/>
          <a:lstStyle/>
          <a:p>
            <a:r>
              <a:rPr lang="en-US" dirty="0"/>
              <a:t>01B General structure and calendar: No internship for ECs</a:t>
            </a:r>
          </a:p>
        </p:txBody>
      </p:sp>
      <p:sp>
        <p:nvSpPr>
          <p:cNvPr id="3" name="Tekstvak 2">
            <a:extLst>
              <a:ext uri="{FF2B5EF4-FFF2-40B4-BE49-F238E27FC236}">
                <a16:creationId xmlns:a16="http://schemas.microsoft.com/office/drawing/2014/main" id="{B91F6B40-72F4-4021-3E73-20A642F2036E}"/>
              </a:ext>
            </a:extLst>
          </p:cNvPr>
          <p:cNvSpPr txBox="1"/>
          <p:nvPr/>
        </p:nvSpPr>
        <p:spPr>
          <a:xfrm>
            <a:off x="423861" y="3756423"/>
            <a:ext cx="7181851" cy="923330"/>
          </a:xfrm>
          <a:prstGeom prst="rect">
            <a:avLst/>
          </a:prstGeom>
          <a:noFill/>
        </p:spPr>
        <p:txBody>
          <a:bodyPr wrap="square" rtlCol="0">
            <a:spAutoFit/>
          </a:bodyPr>
          <a:lstStyle/>
          <a:p>
            <a:pPr marL="171450" indent="-171450">
              <a:buFont typeface="Arial" panose="020B0604020202020204" pitchFamily="34" charset="0"/>
              <a:buChar char="•"/>
            </a:pPr>
            <a:r>
              <a:rPr lang="en-US" dirty="0"/>
              <a:t>Program already provides for 60 ECs</a:t>
            </a:r>
          </a:p>
          <a:p>
            <a:pPr marL="171450" indent="-171450">
              <a:buFont typeface="Arial" panose="020B0604020202020204" pitchFamily="34" charset="0"/>
              <a:buChar char="•"/>
            </a:pPr>
            <a:r>
              <a:rPr lang="en-US" dirty="0"/>
              <a:t>Tips on Canvas</a:t>
            </a:r>
          </a:p>
          <a:p>
            <a:pPr marL="171450" indent="-171450">
              <a:buFont typeface="Arial" panose="020B0604020202020204" pitchFamily="34" charset="0"/>
              <a:buChar char="•"/>
            </a:pPr>
            <a:r>
              <a:rPr lang="en-US" dirty="0"/>
              <a:t>Internship during masters -&gt; B3 information session</a:t>
            </a:r>
          </a:p>
        </p:txBody>
      </p:sp>
    </p:spTree>
    <p:extLst>
      <p:ext uri="{BB962C8B-B14F-4D97-AF65-F5344CB8AC3E}">
        <p14:creationId xmlns:p14="http://schemas.microsoft.com/office/powerpoint/2010/main" val="77286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9950213D-247F-6057-6818-9659BB9CC4CE}"/>
              </a:ext>
            </a:extLst>
          </p:cNvPr>
          <p:cNvSpPr>
            <a:spLocks noGrp="1"/>
          </p:cNvSpPr>
          <p:nvPr>
            <p:ph type="subTitle" idx="1"/>
          </p:nvPr>
        </p:nvSpPr>
        <p:spPr/>
        <p:txBody>
          <a:bodyPr/>
          <a:lstStyle/>
          <a:p>
            <a:endParaRPr lang="en-US"/>
          </a:p>
        </p:txBody>
      </p:sp>
      <p:sp>
        <p:nvSpPr>
          <p:cNvPr id="3" name="Titel 2">
            <a:extLst>
              <a:ext uri="{FF2B5EF4-FFF2-40B4-BE49-F238E27FC236}">
                <a16:creationId xmlns:a16="http://schemas.microsoft.com/office/drawing/2014/main" id="{ED28343F-53BB-EA40-F26F-1FBC59CE44CA}"/>
              </a:ext>
            </a:extLst>
          </p:cNvPr>
          <p:cNvSpPr>
            <a:spLocks noGrp="1"/>
          </p:cNvSpPr>
          <p:nvPr>
            <p:ph type="ctrTitle"/>
          </p:nvPr>
        </p:nvSpPr>
        <p:spPr/>
        <p:txBody>
          <a:bodyPr/>
          <a:lstStyle/>
          <a:p>
            <a:r>
              <a:rPr lang="en-US" dirty="0"/>
              <a:t>Minors</a:t>
            </a:r>
          </a:p>
        </p:txBody>
      </p:sp>
    </p:spTree>
    <p:extLst>
      <p:ext uri="{BB962C8B-B14F-4D97-AF65-F5344CB8AC3E}">
        <p14:creationId xmlns:p14="http://schemas.microsoft.com/office/powerpoint/2010/main" val="12658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8D16-A033-51D5-20D6-C611533F3EB0}"/>
              </a:ext>
            </a:extLst>
          </p:cNvPr>
          <p:cNvSpPr>
            <a:spLocks noGrp="1"/>
          </p:cNvSpPr>
          <p:nvPr>
            <p:ph type="title"/>
          </p:nvPr>
        </p:nvSpPr>
        <p:spPr/>
        <p:txBody>
          <a:bodyPr/>
          <a:lstStyle/>
          <a:p>
            <a:r>
              <a:rPr lang="en-US" dirty="0">
                <a:solidFill>
                  <a:schemeClr val="accent5"/>
                </a:solidFill>
              </a:rPr>
              <a:t>02A</a:t>
            </a:r>
            <a:r>
              <a:rPr lang="en-US" dirty="0">
                <a:solidFill>
                  <a:schemeClr val="accent6">
                    <a:lumMod val="60000"/>
                    <a:lumOff val="40000"/>
                  </a:schemeClr>
                </a:solidFill>
              </a:rPr>
              <a:t> Minors</a:t>
            </a:r>
          </a:p>
        </p:txBody>
      </p:sp>
      <p:sp>
        <p:nvSpPr>
          <p:cNvPr id="3" name="Tijdelijke aanduiding voor inhoud 2">
            <a:extLst>
              <a:ext uri="{FF2B5EF4-FFF2-40B4-BE49-F238E27FC236}">
                <a16:creationId xmlns:a16="http://schemas.microsoft.com/office/drawing/2014/main" id="{3DE25FFB-BF2F-3412-E892-1DA459CC4E8E}"/>
              </a:ext>
            </a:extLst>
          </p:cNvPr>
          <p:cNvSpPr>
            <a:spLocks noGrp="1"/>
          </p:cNvSpPr>
          <p:nvPr>
            <p:ph idx="1"/>
          </p:nvPr>
        </p:nvSpPr>
        <p:spPr/>
        <p:txBody>
          <a:bodyPr/>
          <a:lstStyle/>
          <a:p>
            <a:r>
              <a:rPr lang="en-US" dirty="0"/>
              <a:t>15 EC</a:t>
            </a:r>
          </a:p>
          <a:p>
            <a:r>
              <a:rPr lang="en-US" dirty="0"/>
              <a:t>Admission requirements: Have done B2 at least once. Discuss with a student advisor if you haven't completed B2 fully.</a:t>
            </a:r>
          </a:p>
          <a:p>
            <a:r>
              <a:rPr lang="en-US" dirty="0"/>
              <a:t>When and how: Information during March, also </a:t>
            </a:r>
            <a:r>
              <a:rPr lang="en-US" dirty="0">
                <a:hlinkClick r:id="rId2"/>
              </a:rPr>
              <a:t>eur.nl/minor</a:t>
            </a:r>
            <a:r>
              <a:rPr lang="en-US" dirty="0"/>
              <a:t>, sign up around beginning of May, likely first come first serve</a:t>
            </a:r>
          </a:p>
          <a:p>
            <a:endParaRPr lang="en-US" dirty="0"/>
          </a:p>
          <a:p>
            <a:r>
              <a:rPr lang="en-US" dirty="0"/>
              <a:t>Options</a:t>
            </a:r>
          </a:p>
          <a:p>
            <a:pPr lvl="2"/>
            <a:r>
              <a:rPr lang="en-US" dirty="0"/>
              <a:t>EUR PSY:</a:t>
            </a:r>
          </a:p>
          <a:p>
            <a:pPr lvl="4"/>
            <a:r>
              <a:rPr lang="en-US" dirty="0"/>
              <a:t>Cross-Cultural Psychology</a:t>
            </a:r>
          </a:p>
          <a:p>
            <a:pPr lvl="4"/>
            <a:r>
              <a:rPr lang="en-US" dirty="0"/>
              <a:t>Know Thyself</a:t>
            </a:r>
          </a:p>
          <a:p>
            <a:pPr lvl="2"/>
            <a:r>
              <a:rPr lang="en-US" dirty="0"/>
              <a:t>EUR &amp; TU Delft &amp; Leiden University</a:t>
            </a:r>
          </a:p>
          <a:p>
            <a:pPr lvl="2"/>
            <a:r>
              <a:rPr lang="en-US" dirty="0"/>
              <a:t>Somewhere else -&gt; Examination Board</a:t>
            </a:r>
          </a:p>
        </p:txBody>
      </p:sp>
      <p:graphicFrame>
        <p:nvGraphicFramePr>
          <p:cNvPr id="5" name="Tijdelijke aanduiding voor inhoud 3">
            <a:extLst>
              <a:ext uri="{FF2B5EF4-FFF2-40B4-BE49-F238E27FC236}">
                <a16:creationId xmlns:a16="http://schemas.microsoft.com/office/drawing/2014/main" id="{CE501BD1-BC3A-9956-29D6-C42510E97180}"/>
              </a:ext>
            </a:extLst>
          </p:cNvPr>
          <p:cNvGraphicFramePr>
            <a:graphicFrameLocks/>
          </p:cNvGraphicFramePr>
          <p:nvPr>
            <p:extLst>
              <p:ext uri="{D42A27DB-BD31-4B8C-83A1-F6EECF244321}">
                <p14:modId xmlns:p14="http://schemas.microsoft.com/office/powerpoint/2010/main" val="2383895363"/>
              </p:ext>
            </p:extLst>
          </p:nvPr>
        </p:nvGraphicFramePr>
        <p:xfrm>
          <a:off x="6553199" y="0"/>
          <a:ext cx="2424113" cy="8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9082"/>
      </p:ext>
    </p:extLst>
  </p:cSld>
  <p:clrMapOvr>
    <a:masterClrMapping/>
  </p:clrMapOvr>
</p:sld>
</file>

<file path=ppt/theme/theme1.xml><?xml version="1.0" encoding="utf-8"?>
<a:theme xmlns:a="http://schemas.openxmlformats.org/drawingml/2006/main" name="EUR_Presentatie_c18">
  <a:themeElements>
    <a:clrScheme name="Erasmus_Corporate">
      <a:dk1>
        <a:srgbClr val="002328"/>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Erasmus_500-700">
      <a:majorFont>
        <a:latin typeface="Museo Sans 700"/>
        <a:ea typeface=""/>
        <a:cs typeface=""/>
      </a:majorFont>
      <a:minorFont>
        <a:latin typeface="Museo Sans 500"/>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8055_Erasmus_ESSB_template_EN_16x9.pptx" id="{F4966E0D-CE62-462C-852C-BE3876BD7A37}" vid="{CF7119DA-EF0F-4274-8D1D-476772A51FE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8055_Erasmus_ESSB_template_EN_16x9.pptx" id="{F4966E0D-CE62-462C-852C-BE3876BD7A37}" vid="{67ED5D47-6D54-4B4D-B590-1A37C496FF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5A37D3168C7469BB6C32D6FA1078E" ma:contentTypeVersion="4" ma:contentTypeDescription="Een nieuw document maken." ma:contentTypeScope="" ma:versionID="4b79789e8bbc89880f08ea681800710b">
  <xsd:schema xmlns:xsd="http://www.w3.org/2001/XMLSchema" xmlns:xs="http://www.w3.org/2001/XMLSchema" xmlns:p="http://schemas.microsoft.com/office/2006/metadata/properties" xmlns:ns2="0b6b9222-8763-4219-9698-cfaf2b24d1da" xmlns:ns3="d15bbfc3-fbe3-4605-b007-a077c160505e" targetNamespace="http://schemas.microsoft.com/office/2006/metadata/properties" ma:root="true" ma:fieldsID="49de8d7cd05eb5ae1d9dcaa59734968f" ns2:_="" ns3:_="">
    <xsd:import namespace="0b6b9222-8763-4219-9698-cfaf2b24d1da"/>
    <xsd:import namespace="d15bbfc3-fbe3-4605-b007-a077c16050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b9222-8763-4219-9698-cfaf2b24d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5bbfc3-fbe3-4605-b007-a077c160505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167992-B043-4A5A-B8D8-DBA8DC30D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b9222-8763-4219-9698-cfaf2b24d1da"/>
    <ds:schemaRef ds:uri="d15bbfc3-fbe3-4605-b007-a077c16050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16CD42-D875-4924-98EB-7DEC1EFA933A}">
  <ds:schemaRefs>
    <ds:schemaRef ds:uri="http://purl.org/dc/elements/1.1/"/>
    <ds:schemaRef ds:uri="0b6b9222-8763-4219-9698-cfaf2b24d1da"/>
    <ds:schemaRef ds:uri="http://schemas.microsoft.com/office/2006/metadata/properties"/>
    <ds:schemaRef ds:uri="d15bbfc3-fbe3-4605-b007-a077c160505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A39CBA6F-4FB5-409A-895F-1E1FDE8C93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Erasmus_ESSB_template_EN_16x9</Template>
  <TotalTime>435</TotalTime>
  <Words>2764</Words>
  <Application>Microsoft Office PowerPoint</Application>
  <PresentationFormat>On-screen Show (16:9)</PresentationFormat>
  <Paragraphs>434</Paragraphs>
  <Slides>39</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Calibri</vt:lpstr>
      <vt:lpstr>Lato Extended</vt:lpstr>
      <vt:lpstr>Museo Sans 100</vt:lpstr>
      <vt:lpstr>Museo Sans 500</vt:lpstr>
      <vt:lpstr>Museo Sans 700</vt:lpstr>
      <vt:lpstr>Museo Sans 900</vt:lpstr>
      <vt:lpstr>Times New Roman</vt:lpstr>
      <vt:lpstr>EUR_Presentatie_c18</vt:lpstr>
      <vt:lpstr>Custom Design</vt:lpstr>
      <vt:lpstr>Information about your next academic year  B2 -&gt; B3  March 2023, Loeki Lauw</vt:lpstr>
      <vt:lpstr>Preface</vt:lpstr>
      <vt:lpstr>01A Overview of this information session</vt:lpstr>
      <vt:lpstr>01B General structure and calendar</vt:lpstr>
      <vt:lpstr>01B General structure and calendar</vt:lpstr>
      <vt:lpstr>01B General structure and calendar</vt:lpstr>
      <vt:lpstr>01B General structure and calendar: No internship for ECs</vt:lpstr>
      <vt:lpstr>Minors</vt:lpstr>
      <vt:lpstr>02A Minors</vt:lpstr>
      <vt:lpstr>02B Minors</vt:lpstr>
      <vt:lpstr>Electives</vt:lpstr>
      <vt:lpstr>03A Electives</vt:lpstr>
      <vt:lpstr>03A Electives</vt:lpstr>
      <vt:lpstr>03B Electives</vt:lpstr>
      <vt:lpstr>03B Electives</vt:lpstr>
      <vt:lpstr>03B Electives</vt:lpstr>
      <vt:lpstr>03B Electives</vt:lpstr>
      <vt:lpstr>03B Electives</vt:lpstr>
      <vt:lpstr>03B Electives</vt:lpstr>
      <vt:lpstr>03B Electives</vt:lpstr>
      <vt:lpstr>03B Electives</vt:lpstr>
      <vt:lpstr>03B Electives</vt:lpstr>
      <vt:lpstr>03B Electives</vt:lpstr>
      <vt:lpstr>03B Electives</vt:lpstr>
      <vt:lpstr>03B Electives</vt:lpstr>
      <vt:lpstr>03B Electives</vt:lpstr>
      <vt:lpstr>Specializations</vt:lpstr>
      <vt:lpstr>04A Specializations</vt:lpstr>
      <vt:lpstr>04A Specializations</vt:lpstr>
      <vt:lpstr>04A Specializations</vt:lpstr>
      <vt:lpstr>04B Specializations</vt:lpstr>
      <vt:lpstr>04B Specializations</vt:lpstr>
      <vt:lpstr>04B Specializations</vt:lpstr>
      <vt:lpstr>04B Specializations</vt:lpstr>
      <vt:lpstr>Bachelor  Thesis</vt:lpstr>
      <vt:lpstr>05A Bachelor Thesis</vt:lpstr>
      <vt:lpstr>05A Bachelor Thesis</vt:lpstr>
      <vt:lpstr>05B At the end…</vt:lpstr>
      <vt:lpstr>Sources / advice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 I would like a word with you</dc:title>
  <dc:subject/>
  <dc:creator>Loeki Lauw</dc:creator>
  <cp:keywords/>
  <dc:description>Corporate presentatie _x000d_versie 1.0 - December 2014_x000d_Ontwerp: Fabrique_x000d_Sjabloon: Ton Persoon</dc:description>
  <cp:lastModifiedBy>Loeki Lauw</cp:lastModifiedBy>
  <cp:revision>363</cp:revision>
  <dcterms:created xsi:type="dcterms:W3CDTF">2022-11-24T10:49:30Z</dcterms:created>
  <dcterms:modified xsi:type="dcterms:W3CDTF">2023-03-07T13:46:59Z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0x010100E245A37D3168C7469BB6C32D6FA1078E</vt:lpwstr>
  </property>
</Properties>
</file>