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2.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3.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4.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5.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6.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7.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8.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9.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10.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3" r:id="rId5"/>
  </p:sldMasterIdLst>
  <p:notesMasterIdLst>
    <p:notesMasterId r:id="rId45"/>
  </p:notesMasterIdLst>
  <p:handoutMasterIdLst>
    <p:handoutMasterId r:id="rId46"/>
  </p:handoutMasterIdLst>
  <p:sldIdLst>
    <p:sldId id="260" r:id="rId6"/>
    <p:sldId id="267" r:id="rId7"/>
    <p:sldId id="261" r:id="rId8"/>
    <p:sldId id="262" r:id="rId9"/>
    <p:sldId id="263" r:id="rId10"/>
    <p:sldId id="264" r:id="rId11"/>
    <p:sldId id="265" r:id="rId12"/>
    <p:sldId id="285" r:id="rId13"/>
    <p:sldId id="266" r:id="rId14"/>
    <p:sldId id="269" r:id="rId15"/>
    <p:sldId id="286" r:id="rId16"/>
    <p:sldId id="277" r:id="rId17"/>
    <p:sldId id="270" r:id="rId18"/>
    <p:sldId id="271" r:id="rId19"/>
    <p:sldId id="272" r:id="rId20"/>
    <p:sldId id="297" r:id="rId21"/>
    <p:sldId id="273" r:id="rId22"/>
    <p:sldId id="291" r:id="rId23"/>
    <p:sldId id="292" r:id="rId24"/>
    <p:sldId id="274" r:id="rId25"/>
    <p:sldId id="293" r:id="rId26"/>
    <p:sldId id="294" r:id="rId27"/>
    <p:sldId id="295" r:id="rId28"/>
    <p:sldId id="296" r:id="rId29"/>
    <p:sldId id="275" r:id="rId30"/>
    <p:sldId id="276" r:id="rId31"/>
    <p:sldId id="287" r:id="rId32"/>
    <p:sldId id="278" r:id="rId33"/>
    <p:sldId id="298" r:id="rId34"/>
    <p:sldId id="299" r:id="rId35"/>
    <p:sldId id="279" r:id="rId36"/>
    <p:sldId id="280" r:id="rId37"/>
    <p:sldId id="281" r:id="rId38"/>
    <p:sldId id="282" r:id="rId39"/>
    <p:sldId id="288" r:id="rId40"/>
    <p:sldId id="284" r:id="rId41"/>
    <p:sldId id="300" r:id="rId42"/>
    <p:sldId id="289" r:id="rId43"/>
    <p:sldId id="290" r:id="rId44"/>
  </p:sldIdLst>
  <p:sldSz cx="9144000" cy="5143500" type="screen16x9"/>
  <p:notesSz cx="6858000" cy="9144000"/>
  <p:defaultText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orient="horz" pos="16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E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9007657-D747-4BA3-ACD5-5AA3C5823320}" v="20" dt="2023-03-07T13:46:35.57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2838BEF-8BB2-4498-84A7-C5851F593DF1}" styleName="Stijl, gemiddeld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2D5ABB26-0587-4C30-8999-92F81FD0307C}" styleName="Geen stijl, gee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73097" autoAdjust="0"/>
  </p:normalViewPr>
  <p:slideViewPr>
    <p:cSldViewPr snapToGrid="0" snapToObjects="1">
      <p:cViewPr varScale="1">
        <p:scale>
          <a:sx n="110" d="100"/>
          <a:sy n="110" d="100"/>
        </p:scale>
        <p:origin x="1680" y="96"/>
      </p:cViewPr>
      <p:guideLst>
        <p:guide orient="horz" pos="2160"/>
        <p:guide pos="2880"/>
        <p:guide orient="horz" pos="162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viewProps" Target="viewProps.xml"/><Relationship Id="rId8" Type="http://schemas.openxmlformats.org/officeDocument/2006/relationships/slide" Target="slides/slide3.xml"/><Relationship Id="rId51" Type="http://schemas.microsoft.com/office/2016/11/relationships/changesInfo" Target="changesInfos/changesInfo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handoutMaster" Target="handoutMasters/handoutMaster1.xml"/><Relationship Id="rId20" Type="http://schemas.openxmlformats.org/officeDocument/2006/relationships/slide" Target="slides/slide15.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oeki Lauw" userId="b3baf0a0-12e1-4ea5-8988-fba257e2170a" providerId="ADAL" clId="{C9007657-D747-4BA3-ACD5-5AA3C5823320}"/>
    <pc:docChg chg="undo custSel modSld">
      <pc:chgData name="Loeki Lauw" userId="b3baf0a0-12e1-4ea5-8988-fba257e2170a" providerId="ADAL" clId="{C9007657-D747-4BA3-ACD5-5AA3C5823320}" dt="2023-03-07T13:46:34.150" v="121" actId="20577"/>
      <pc:docMkLst>
        <pc:docMk/>
      </pc:docMkLst>
      <pc:sldChg chg="modSp mod">
        <pc:chgData name="Loeki Lauw" userId="b3baf0a0-12e1-4ea5-8988-fba257e2170a" providerId="ADAL" clId="{C9007657-D747-4BA3-ACD5-5AA3C5823320}" dt="2023-03-03T13:40:41.335" v="68" actId="404"/>
        <pc:sldMkLst>
          <pc:docMk/>
          <pc:sldMk cId="1008099494" sldId="261"/>
        </pc:sldMkLst>
        <pc:graphicFrameChg chg="modGraphic">
          <ac:chgData name="Loeki Lauw" userId="b3baf0a0-12e1-4ea5-8988-fba257e2170a" providerId="ADAL" clId="{C9007657-D747-4BA3-ACD5-5AA3C5823320}" dt="2023-03-03T13:40:41.335" v="68" actId="404"/>
          <ac:graphicFrameMkLst>
            <pc:docMk/>
            <pc:sldMk cId="1008099494" sldId="261"/>
            <ac:graphicFrameMk id="4" creationId="{931F1C53-358C-ABF2-C678-4A7C93C5FB49}"/>
          </ac:graphicFrameMkLst>
        </pc:graphicFrameChg>
      </pc:sldChg>
      <pc:sldChg chg="modSp">
        <pc:chgData name="Loeki Lauw" userId="b3baf0a0-12e1-4ea5-8988-fba257e2170a" providerId="ADAL" clId="{C9007657-D747-4BA3-ACD5-5AA3C5823320}" dt="2023-03-07T13:46:34.150" v="121" actId="20577"/>
        <pc:sldMkLst>
          <pc:docMk/>
          <pc:sldMk cId="2674687653" sldId="263"/>
        </pc:sldMkLst>
        <pc:graphicFrameChg chg="mod">
          <ac:chgData name="Loeki Lauw" userId="b3baf0a0-12e1-4ea5-8988-fba257e2170a" providerId="ADAL" clId="{C9007657-D747-4BA3-ACD5-5AA3C5823320}" dt="2023-03-07T13:46:34.150" v="121" actId="20577"/>
          <ac:graphicFrameMkLst>
            <pc:docMk/>
            <pc:sldMk cId="2674687653" sldId="263"/>
            <ac:graphicFrameMk id="4" creationId="{C9FE8CFF-82D2-F9D9-D101-89FB17FF60B2}"/>
          </ac:graphicFrameMkLst>
        </pc:graphicFrameChg>
      </pc:sldChg>
      <pc:sldChg chg="modSp mod">
        <pc:chgData name="Loeki Lauw" userId="b3baf0a0-12e1-4ea5-8988-fba257e2170a" providerId="ADAL" clId="{C9007657-D747-4BA3-ACD5-5AA3C5823320}" dt="2023-03-03T13:43:21.966" v="72" actId="20577"/>
        <pc:sldMkLst>
          <pc:docMk/>
          <pc:sldMk cId="772869819" sldId="265"/>
        </pc:sldMkLst>
        <pc:spChg chg="mod">
          <ac:chgData name="Loeki Lauw" userId="b3baf0a0-12e1-4ea5-8988-fba257e2170a" providerId="ADAL" clId="{C9007657-D747-4BA3-ACD5-5AA3C5823320}" dt="2023-03-03T13:43:21.966" v="72" actId="20577"/>
          <ac:spMkLst>
            <pc:docMk/>
            <pc:sldMk cId="772869819" sldId="265"/>
            <ac:spMk id="3" creationId="{B91F6B40-72F4-4021-3E73-20A642F2036E}"/>
          </ac:spMkLst>
        </pc:spChg>
      </pc:sldChg>
      <pc:sldChg chg="modSp mod">
        <pc:chgData name="Loeki Lauw" userId="b3baf0a0-12e1-4ea5-8988-fba257e2170a" providerId="ADAL" clId="{C9007657-D747-4BA3-ACD5-5AA3C5823320}" dt="2023-03-03T13:51:38.272" v="73" actId="20577"/>
        <pc:sldMkLst>
          <pc:docMk/>
          <pc:sldMk cId="627796502" sldId="270"/>
        </pc:sldMkLst>
        <pc:spChg chg="mod">
          <ac:chgData name="Loeki Lauw" userId="b3baf0a0-12e1-4ea5-8988-fba257e2170a" providerId="ADAL" clId="{C9007657-D747-4BA3-ACD5-5AA3C5823320}" dt="2023-03-03T13:51:38.272" v="73" actId="20577"/>
          <ac:spMkLst>
            <pc:docMk/>
            <pc:sldMk cId="627796502" sldId="270"/>
            <ac:spMk id="3" creationId="{3DE25FFB-BF2F-3412-E892-1DA459CC4E8E}"/>
          </ac:spMkLst>
        </pc:spChg>
      </pc:sldChg>
      <pc:sldChg chg="modSp mod">
        <pc:chgData name="Loeki Lauw" userId="b3baf0a0-12e1-4ea5-8988-fba257e2170a" providerId="ADAL" clId="{C9007657-D747-4BA3-ACD5-5AA3C5823320}" dt="2023-03-03T13:19:27.341" v="62" actId="2711"/>
        <pc:sldMkLst>
          <pc:docMk/>
          <pc:sldMk cId="952271988" sldId="272"/>
        </pc:sldMkLst>
        <pc:graphicFrameChg chg="modGraphic">
          <ac:chgData name="Loeki Lauw" userId="b3baf0a0-12e1-4ea5-8988-fba257e2170a" providerId="ADAL" clId="{C9007657-D747-4BA3-ACD5-5AA3C5823320}" dt="2023-03-03T13:19:27.341" v="62" actId="2711"/>
          <ac:graphicFrameMkLst>
            <pc:docMk/>
            <pc:sldMk cId="952271988" sldId="272"/>
            <ac:graphicFrameMk id="6" creationId="{5F726575-AC9B-6B82-DB3D-EE5E256544C4}"/>
          </ac:graphicFrameMkLst>
        </pc:graphicFrameChg>
      </pc:sldChg>
      <pc:sldChg chg="modSp mod modAnim">
        <pc:chgData name="Loeki Lauw" userId="b3baf0a0-12e1-4ea5-8988-fba257e2170a" providerId="ADAL" clId="{C9007657-D747-4BA3-ACD5-5AA3C5823320}" dt="2023-03-03T13:56:35.047" v="75"/>
        <pc:sldMkLst>
          <pc:docMk/>
          <pc:sldMk cId="989352847" sldId="273"/>
        </pc:sldMkLst>
        <pc:spChg chg="mod">
          <ac:chgData name="Loeki Lauw" userId="b3baf0a0-12e1-4ea5-8988-fba257e2170a" providerId="ADAL" clId="{C9007657-D747-4BA3-ACD5-5AA3C5823320}" dt="2023-03-03T13:01:27.755" v="8" actId="1076"/>
          <ac:spMkLst>
            <pc:docMk/>
            <pc:sldMk cId="989352847" sldId="273"/>
            <ac:spMk id="6" creationId="{B44F6E0B-1F33-317E-97F2-5177D592F540}"/>
          </ac:spMkLst>
        </pc:spChg>
        <pc:picChg chg="mod">
          <ac:chgData name="Loeki Lauw" userId="b3baf0a0-12e1-4ea5-8988-fba257e2170a" providerId="ADAL" clId="{C9007657-D747-4BA3-ACD5-5AA3C5823320}" dt="2023-03-03T13:01:27.755" v="8" actId="1076"/>
          <ac:picMkLst>
            <pc:docMk/>
            <pc:sldMk cId="989352847" sldId="273"/>
            <ac:picMk id="4" creationId="{EA57EAE2-8E30-399F-4B5B-8350367B8957}"/>
          </ac:picMkLst>
        </pc:picChg>
      </pc:sldChg>
      <pc:sldChg chg="modSp mod">
        <pc:chgData name="Loeki Lauw" userId="b3baf0a0-12e1-4ea5-8988-fba257e2170a" providerId="ADAL" clId="{C9007657-D747-4BA3-ACD5-5AA3C5823320}" dt="2023-03-03T13:19:05.584" v="60" actId="2711"/>
        <pc:sldMkLst>
          <pc:docMk/>
          <pc:sldMk cId="3924845027" sldId="276"/>
        </pc:sldMkLst>
        <pc:graphicFrameChg chg="modGraphic">
          <ac:chgData name="Loeki Lauw" userId="b3baf0a0-12e1-4ea5-8988-fba257e2170a" providerId="ADAL" clId="{C9007657-D747-4BA3-ACD5-5AA3C5823320}" dt="2023-03-03T13:19:05.584" v="60" actId="2711"/>
          <ac:graphicFrameMkLst>
            <pc:docMk/>
            <pc:sldMk cId="3924845027" sldId="276"/>
            <ac:graphicFrameMk id="4" creationId="{B7964307-5BD8-56CE-5BA6-0754F53471A8}"/>
          </ac:graphicFrameMkLst>
        </pc:graphicFrameChg>
      </pc:sldChg>
      <pc:sldChg chg="modSp mod">
        <pc:chgData name="Loeki Lauw" userId="b3baf0a0-12e1-4ea5-8988-fba257e2170a" providerId="ADAL" clId="{C9007657-D747-4BA3-ACD5-5AA3C5823320}" dt="2023-03-03T14:08:36.406" v="91" actId="20577"/>
        <pc:sldMkLst>
          <pc:docMk/>
          <pc:sldMk cId="3674796680" sldId="281"/>
        </pc:sldMkLst>
        <pc:spChg chg="mod">
          <ac:chgData name="Loeki Lauw" userId="b3baf0a0-12e1-4ea5-8988-fba257e2170a" providerId="ADAL" clId="{C9007657-D747-4BA3-ACD5-5AA3C5823320}" dt="2023-03-03T14:08:36.406" v="91" actId="20577"/>
          <ac:spMkLst>
            <pc:docMk/>
            <pc:sldMk cId="3674796680" sldId="281"/>
            <ac:spMk id="3" creationId="{3DE25FFB-BF2F-3412-E892-1DA459CC4E8E}"/>
          </ac:spMkLst>
        </pc:spChg>
      </pc:sldChg>
      <pc:sldChg chg="modSp mod">
        <pc:chgData name="Loeki Lauw" userId="b3baf0a0-12e1-4ea5-8988-fba257e2170a" providerId="ADAL" clId="{C9007657-D747-4BA3-ACD5-5AA3C5823320}" dt="2023-03-03T14:13:12.509" v="106" actId="20577"/>
        <pc:sldMkLst>
          <pc:docMk/>
          <pc:sldMk cId="3135845146" sldId="284"/>
        </pc:sldMkLst>
        <pc:spChg chg="mod">
          <ac:chgData name="Loeki Lauw" userId="b3baf0a0-12e1-4ea5-8988-fba257e2170a" providerId="ADAL" clId="{C9007657-D747-4BA3-ACD5-5AA3C5823320}" dt="2023-03-03T14:13:12.509" v="106" actId="20577"/>
          <ac:spMkLst>
            <pc:docMk/>
            <pc:sldMk cId="3135845146" sldId="284"/>
            <ac:spMk id="11" creationId="{3D80E187-E5FC-AE1D-B90E-F4149F1416FB}"/>
          </ac:spMkLst>
        </pc:spChg>
      </pc:sldChg>
      <pc:sldChg chg="modSp mod">
        <pc:chgData name="Loeki Lauw" userId="b3baf0a0-12e1-4ea5-8988-fba257e2170a" providerId="ADAL" clId="{C9007657-D747-4BA3-ACD5-5AA3C5823320}" dt="2023-03-03T13:02:48.514" v="13" actId="404"/>
        <pc:sldMkLst>
          <pc:docMk/>
          <pc:sldMk cId="1252314734" sldId="287"/>
        </pc:sldMkLst>
        <pc:spChg chg="mod">
          <ac:chgData name="Loeki Lauw" userId="b3baf0a0-12e1-4ea5-8988-fba257e2170a" providerId="ADAL" clId="{C9007657-D747-4BA3-ACD5-5AA3C5823320}" dt="2023-03-03T13:02:48.514" v="13" actId="404"/>
          <ac:spMkLst>
            <pc:docMk/>
            <pc:sldMk cId="1252314734" sldId="287"/>
            <ac:spMk id="3" creationId="{ED28343F-53BB-EA40-F26F-1FBC59CE44CA}"/>
          </ac:spMkLst>
        </pc:spChg>
      </pc:sldChg>
      <pc:sldChg chg="modSp mod">
        <pc:chgData name="Loeki Lauw" userId="b3baf0a0-12e1-4ea5-8988-fba257e2170a" providerId="ADAL" clId="{C9007657-D747-4BA3-ACD5-5AA3C5823320}" dt="2023-03-03T13:03:38.759" v="21" actId="5793"/>
        <pc:sldMkLst>
          <pc:docMk/>
          <pc:sldMk cId="1207951603" sldId="289"/>
        </pc:sldMkLst>
        <pc:graphicFrameChg chg="mod modGraphic">
          <ac:chgData name="Loeki Lauw" userId="b3baf0a0-12e1-4ea5-8988-fba257e2170a" providerId="ADAL" clId="{C9007657-D747-4BA3-ACD5-5AA3C5823320}" dt="2023-03-03T13:03:38.759" v="21" actId="5793"/>
          <ac:graphicFrameMkLst>
            <pc:docMk/>
            <pc:sldMk cId="1207951603" sldId="289"/>
            <ac:graphicFrameMk id="7" creationId="{CC3F677F-26C8-FD87-4132-A97C021DCA8C}"/>
          </ac:graphicFrameMkLst>
        </pc:graphicFrameChg>
      </pc:sldChg>
      <pc:sldChg chg="modSp mod">
        <pc:chgData name="Loeki Lauw" userId="b3baf0a0-12e1-4ea5-8988-fba257e2170a" providerId="ADAL" clId="{C9007657-D747-4BA3-ACD5-5AA3C5823320}" dt="2023-03-03T13:04:22.700" v="58" actId="20577"/>
        <pc:sldMkLst>
          <pc:docMk/>
          <pc:sldMk cId="3694104658" sldId="290"/>
        </pc:sldMkLst>
        <pc:spChg chg="mod">
          <ac:chgData name="Loeki Lauw" userId="b3baf0a0-12e1-4ea5-8988-fba257e2170a" providerId="ADAL" clId="{C9007657-D747-4BA3-ACD5-5AA3C5823320}" dt="2023-03-03T13:04:22.700" v="58" actId="20577"/>
          <ac:spMkLst>
            <pc:docMk/>
            <pc:sldMk cId="3694104658" sldId="290"/>
            <ac:spMk id="2" creationId="{F62989CD-C97E-F0F5-1432-0D528CC374EB}"/>
          </ac:spMkLst>
        </pc:spChg>
        <pc:spChg chg="mod">
          <ac:chgData name="Loeki Lauw" userId="b3baf0a0-12e1-4ea5-8988-fba257e2170a" providerId="ADAL" clId="{C9007657-D747-4BA3-ACD5-5AA3C5823320}" dt="2023-03-03T13:03:54.693" v="22" actId="14100"/>
          <ac:spMkLst>
            <pc:docMk/>
            <pc:sldMk cId="3694104658" sldId="290"/>
            <ac:spMk id="3" creationId="{41E2DEA0-97C0-BF67-3351-CF8E13CB7058}"/>
          </ac:spMkLst>
        </pc:spChg>
      </pc:sldChg>
      <pc:sldChg chg="modAnim">
        <pc:chgData name="Loeki Lauw" userId="b3baf0a0-12e1-4ea5-8988-fba257e2170a" providerId="ADAL" clId="{C9007657-D747-4BA3-ACD5-5AA3C5823320}" dt="2023-03-03T13:57:19.715" v="77"/>
        <pc:sldMkLst>
          <pc:docMk/>
          <pc:sldMk cId="2537039429" sldId="291"/>
        </pc:sldMkLst>
      </pc:sldChg>
      <pc:sldChg chg="modSp mod">
        <pc:chgData name="Loeki Lauw" userId="b3baf0a0-12e1-4ea5-8988-fba257e2170a" providerId="ADAL" clId="{C9007657-D747-4BA3-ACD5-5AA3C5823320}" dt="2023-03-03T13:01:56.103" v="10" actId="1076"/>
        <pc:sldMkLst>
          <pc:docMk/>
          <pc:sldMk cId="911646281" sldId="295"/>
        </pc:sldMkLst>
        <pc:spChg chg="mod">
          <ac:chgData name="Loeki Lauw" userId="b3baf0a0-12e1-4ea5-8988-fba257e2170a" providerId="ADAL" clId="{C9007657-D747-4BA3-ACD5-5AA3C5823320}" dt="2023-03-03T13:01:56.103" v="10" actId="1076"/>
          <ac:spMkLst>
            <pc:docMk/>
            <pc:sldMk cId="911646281" sldId="295"/>
            <ac:spMk id="9" creationId="{5E9F9478-FD09-5F8F-4D63-92CFDC2E4609}"/>
          </ac:spMkLst>
        </pc:spChg>
      </pc:sldChg>
      <pc:sldChg chg="modSp mod">
        <pc:chgData name="Loeki Lauw" userId="b3baf0a0-12e1-4ea5-8988-fba257e2170a" providerId="ADAL" clId="{C9007657-D747-4BA3-ACD5-5AA3C5823320}" dt="2023-03-03T14:02:38.316" v="78" actId="1076"/>
        <pc:sldMkLst>
          <pc:docMk/>
          <pc:sldMk cId="452415232" sldId="296"/>
        </pc:sldMkLst>
        <pc:picChg chg="mod">
          <ac:chgData name="Loeki Lauw" userId="b3baf0a0-12e1-4ea5-8988-fba257e2170a" providerId="ADAL" clId="{C9007657-D747-4BA3-ACD5-5AA3C5823320}" dt="2023-03-03T14:02:38.316" v="78" actId="1076"/>
          <ac:picMkLst>
            <pc:docMk/>
            <pc:sldMk cId="452415232" sldId="296"/>
            <ac:picMk id="4" creationId="{35672B7F-E509-B763-2203-2677CE71F9B1}"/>
          </ac:picMkLst>
        </pc:picChg>
      </pc:sldChg>
      <pc:sldChg chg="modSp mod">
        <pc:chgData name="Loeki Lauw" userId="b3baf0a0-12e1-4ea5-8988-fba257e2170a" providerId="ADAL" clId="{C9007657-D747-4BA3-ACD5-5AA3C5823320}" dt="2023-03-03T13:19:42.330" v="64" actId="2711"/>
        <pc:sldMkLst>
          <pc:docMk/>
          <pc:sldMk cId="1483304082" sldId="297"/>
        </pc:sldMkLst>
        <pc:graphicFrameChg chg="modGraphic">
          <ac:chgData name="Loeki Lauw" userId="b3baf0a0-12e1-4ea5-8988-fba257e2170a" providerId="ADAL" clId="{C9007657-D747-4BA3-ACD5-5AA3C5823320}" dt="2023-03-03T13:19:42.330" v="64" actId="2711"/>
          <ac:graphicFrameMkLst>
            <pc:docMk/>
            <pc:sldMk cId="1483304082" sldId="297"/>
            <ac:graphicFrameMk id="6" creationId="{5F726575-AC9B-6B82-DB3D-EE5E256544C4}"/>
          </ac:graphicFrameMkLst>
        </pc:graphicFrame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976DF23-D741-44E4-B9EC-87B83F4B6279}" type="doc">
      <dgm:prSet loTypeId="urn:microsoft.com/office/officeart/2005/8/layout/process5" loCatId="process" qsTypeId="urn:microsoft.com/office/officeart/2005/8/quickstyle/simple1" qsCatId="simple" csTypeId="urn:microsoft.com/office/officeart/2005/8/colors/accent1_2" csCatId="accent1" phldr="1"/>
      <dgm:spPr/>
      <dgm:t>
        <a:bodyPr/>
        <a:lstStyle/>
        <a:p>
          <a:endParaRPr lang="en-US"/>
        </a:p>
      </dgm:t>
    </dgm:pt>
    <dgm:pt modelId="{6D0093D9-A0CC-4E53-BC57-48681988B3AF}">
      <dgm:prSet phldrT="[Tekst]" custT="1">
        <dgm:style>
          <a:lnRef idx="1">
            <a:schemeClr val="accent6"/>
          </a:lnRef>
          <a:fillRef idx="3">
            <a:schemeClr val="accent6"/>
          </a:fillRef>
          <a:effectRef idx="2">
            <a:schemeClr val="accent6"/>
          </a:effectRef>
          <a:fontRef idx="minor">
            <a:schemeClr val="lt1"/>
          </a:fontRef>
        </dgm:style>
      </dgm:prSet>
      <dgm:spPr/>
      <dgm:t>
        <a:bodyPr/>
        <a:lstStyle/>
        <a:p>
          <a:r>
            <a:rPr lang="en-US" sz="2800" dirty="0"/>
            <a:t>3.1</a:t>
          </a:r>
        </a:p>
      </dgm:t>
    </dgm:pt>
    <dgm:pt modelId="{2C2A1927-9FE4-45EA-9949-316DF4EB39BA}" type="parTrans" cxnId="{90B7D191-55F5-4CFB-BF6C-A605265C6019}">
      <dgm:prSet/>
      <dgm:spPr/>
      <dgm:t>
        <a:bodyPr/>
        <a:lstStyle/>
        <a:p>
          <a:endParaRPr lang="en-US"/>
        </a:p>
      </dgm:t>
    </dgm:pt>
    <dgm:pt modelId="{B85B7143-B7AF-4580-8872-609166F52E15}" type="sibTrans" cxnId="{90B7D191-55F5-4CFB-BF6C-A605265C6019}">
      <dgm:prSet>
        <dgm:style>
          <a:lnRef idx="1">
            <a:schemeClr val="accent5"/>
          </a:lnRef>
          <a:fillRef idx="3">
            <a:schemeClr val="accent5"/>
          </a:fillRef>
          <a:effectRef idx="2">
            <a:schemeClr val="accent5"/>
          </a:effectRef>
          <a:fontRef idx="minor">
            <a:schemeClr val="lt1"/>
          </a:fontRef>
        </dgm:style>
      </dgm:prSet>
      <dgm:spPr/>
      <dgm:t>
        <a:bodyPr/>
        <a:lstStyle/>
        <a:p>
          <a:endParaRPr lang="en-US"/>
        </a:p>
      </dgm:t>
    </dgm:pt>
    <dgm:pt modelId="{93454598-4FBF-4EA5-9DCF-C186E42938ED}">
      <dgm:prSet phldrT="[Tekst]" custT="1"/>
      <dgm:spPr/>
      <dgm:t>
        <a:bodyPr/>
        <a:lstStyle/>
        <a:p>
          <a:r>
            <a:rPr lang="en-US" sz="2000" dirty="0"/>
            <a:t>Minor</a:t>
          </a:r>
          <a:endParaRPr lang="en-US" sz="2400" dirty="0"/>
        </a:p>
      </dgm:t>
    </dgm:pt>
    <dgm:pt modelId="{3C51DC1F-7192-4135-BDC2-D1D23F5314D7}" type="parTrans" cxnId="{EDC95F7C-238B-4E42-83F4-07A4A7C688ED}">
      <dgm:prSet/>
      <dgm:spPr/>
      <dgm:t>
        <a:bodyPr/>
        <a:lstStyle/>
        <a:p>
          <a:endParaRPr lang="en-US"/>
        </a:p>
      </dgm:t>
    </dgm:pt>
    <dgm:pt modelId="{A615DCAE-DB64-43E6-A723-C1FC8F0DD731}" type="sibTrans" cxnId="{EDC95F7C-238B-4E42-83F4-07A4A7C688ED}">
      <dgm:prSet/>
      <dgm:spPr/>
      <dgm:t>
        <a:bodyPr/>
        <a:lstStyle/>
        <a:p>
          <a:endParaRPr lang="en-US"/>
        </a:p>
      </dgm:t>
    </dgm:pt>
    <dgm:pt modelId="{7B77DB20-973E-41C8-992E-CC40D809DF6F}">
      <dgm:prSet phldrT="[Tekst]" custT="1">
        <dgm:style>
          <a:lnRef idx="1">
            <a:schemeClr val="accent2"/>
          </a:lnRef>
          <a:fillRef idx="3">
            <a:schemeClr val="accent2"/>
          </a:fillRef>
          <a:effectRef idx="2">
            <a:schemeClr val="accent2"/>
          </a:effectRef>
          <a:fontRef idx="minor">
            <a:schemeClr val="lt1"/>
          </a:fontRef>
        </dgm:style>
      </dgm:prSet>
      <dgm:spPr/>
      <dgm:t>
        <a:bodyPr/>
        <a:lstStyle/>
        <a:p>
          <a:r>
            <a:rPr lang="en-US" sz="2400" dirty="0"/>
            <a:t>3.3</a:t>
          </a:r>
        </a:p>
      </dgm:t>
    </dgm:pt>
    <dgm:pt modelId="{428CCD89-7ACA-4567-B3F0-767459BED654}" type="parTrans" cxnId="{9CDC6505-702B-4C8B-A33C-C82ED279D7B6}">
      <dgm:prSet/>
      <dgm:spPr/>
      <dgm:t>
        <a:bodyPr/>
        <a:lstStyle/>
        <a:p>
          <a:endParaRPr lang="en-US"/>
        </a:p>
      </dgm:t>
    </dgm:pt>
    <dgm:pt modelId="{249B02E0-FA1F-4C86-852D-138ABE86E74A}" type="sibTrans" cxnId="{9CDC6505-702B-4C8B-A33C-C82ED279D7B6}">
      <dgm:prSet>
        <dgm:style>
          <a:lnRef idx="1">
            <a:schemeClr val="accent5"/>
          </a:lnRef>
          <a:fillRef idx="3">
            <a:schemeClr val="accent5"/>
          </a:fillRef>
          <a:effectRef idx="2">
            <a:schemeClr val="accent5"/>
          </a:effectRef>
          <a:fontRef idx="minor">
            <a:schemeClr val="lt1"/>
          </a:fontRef>
        </dgm:style>
      </dgm:prSet>
      <dgm:spPr/>
      <dgm:t>
        <a:bodyPr/>
        <a:lstStyle/>
        <a:p>
          <a:endParaRPr lang="en-US"/>
        </a:p>
      </dgm:t>
    </dgm:pt>
    <dgm:pt modelId="{70911230-C3E8-42F2-8733-9A6952129F91}">
      <dgm:prSet phldrT="[Tekst]" custT="1"/>
      <dgm:spPr/>
      <dgm:t>
        <a:bodyPr/>
        <a:lstStyle/>
        <a:p>
          <a:r>
            <a:rPr lang="en-US" sz="2000" dirty="0"/>
            <a:t>Elective</a:t>
          </a:r>
        </a:p>
      </dgm:t>
    </dgm:pt>
    <dgm:pt modelId="{04670962-0462-4EC2-BBC0-4BC0B7E78AC6}" type="parTrans" cxnId="{5988F925-4CD9-40CF-B51D-7F5920F91310}">
      <dgm:prSet/>
      <dgm:spPr/>
      <dgm:t>
        <a:bodyPr/>
        <a:lstStyle/>
        <a:p>
          <a:endParaRPr lang="en-US"/>
        </a:p>
      </dgm:t>
    </dgm:pt>
    <dgm:pt modelId="{0F43D610-CDF8-4014-A70A-B40FEBB90DDD}" type="sibTrans" cxnId="{5988F925-4CD9-40CF-B51D-7F5920F91310}">
      <dgm:prSet/>
      <dgm:spPr/>
      <dgm:t>
        <a:bodyPr/>
        <a:lstStyle/>
        <a:p>
          <a:endParaRPr lang="en-US"/>
        </a:p>
      </dgm:t>
    </dgm:pt>
    <dgm:pt modelId="{4C8CB2CD-D4BA-47E0-93E2-20E32BB60B65}">
      <dgm:prSet phldrT="[Tekst]" custT="1">
        <dgm:style>
          <a:lnRef idx="1">
            <a:schemeClr val="accent3"/>
          </a:lnRef>
          <a:fillRef idx="3">
            <a:schemeClr val="accent3"/>
          </a:fillRef>
          <a:effectRef idx="2">
            <a:schemeClr val="accent3"/>
          </a:effectRef>
          <a:fontRef idx="minor">
            <a:schemeClr val="lt1"/>
          </a:fontRef>
        </dgm:style>
      </dgm:prSet>
      <dgm:spPr/>
      <dgm:t>
        <a:bodyPr/>
        <a:lstStyle/>
        <a:p>
          <a:r>
            <a:rPr lang="en-US" sz="2800" dirty="0"/>
            <a:t>3.4 - 3.6</a:t>
          </a:r>
        </a:p>
      </dgm:t>
    </dgm:pt>
    <dgm:pt modelId="{481C1A6E-E2DB-461D-8692-8B3954DE0D4A}" type="parTrans" cxnId="{FBF8D7F6-FA34-47B3-A258-886121EF06D8}">
      <dgm:prSet/>
      <dgm:spPr/>
      <dgm:t>
        <a:bodyPr/>
        <a:lstStyle/>
        <a:p>
          <a:endParaRPr lang="en-US"/>
        </a:p>
      </dgm:t>
    </dgm:pt>
    <dgm:pt modelId="{5CA81B33-E17E-4229-8836-E3CED9C3193E}" type="sibTrans" cxnId="{FBF8D7F6-FA34-47B3-A258-886121EF06D8}">
      <dgm:prSet>
        <dgm:style>
          <a:lnRef idx="1">
            <a:schemeClr val="accent5"/>
          </a:lnRef>
          <a:fillRef idx="3">
            <a:schemeClr val="accent5"/>
          </a:fillRef>
          <a:effectRef idx="2">
            <a:schemeClr val="accent5"/>
          </a:effectRef>
          <a:fontRef idx="minor">
            <a:schemeClr val="lt1"/>
          </a:fontRef>
        </dgm:style>
      </dgm:prSet>
      <dgm:spPr/>
      <dgm:t>
        <a:bodyPr/>
        <a:lstStyle/>
        <a:p>
          <a:endParaRPr lang="en-US"/>
        </a:p>
      </dgm:t>
    </dgm:pt>
    <dgm:pt modelId="{839F79BF-92E8-4E38-BC33-26D0EBCCEF3B}">
      <dgm:prSet phldrT="[Tekst]" custT="1"/>
      <dgm:spPr/>
      <dgm:t>
        <a:bodyPr/>
        <a:lstStyle/>
        <a:p>
          <a:r>
            <a:rPr lang="en-US" sz="2000" dirty="0"/>
            <a:t>Specialization</a:t>
          </a:r>
          <a:endParaRPr lang="en-US" sz="2400" dirty="0"/>
        </a:p>
      </dgm:t>
    </dgm:pt>
    <dgm:pt modelId="{0348CF21-7D0C-4417-9286-9F0B60D994B8}" type="parTrans" cxnId="{E8F36807-2E93-4A49-A41B-908CBE497B24}">
      <dgm:prSet/>
      <dgm:spPr/>
      <dgm:t>
        <a:bodyPr/>
        <a:lstStyle/>
        <a:p>
          <a:endParaRPr lang="en-US"/>
        </a:p>
      </dgm:t>
    </dgm:pt>
    <dgm:pt modelId="{063B279B-73C8-47DA-A07A-C476DD7B0557}" type="sibTrans" cxnId="{E8F36807-2E93-4A49-A41B-908CBE497B24}">
      <dgm:prSet/>
      <dgm:spPr/>
      <dgm:t>
        <a:bodyPr/>
        <a:lstStyle/>
        <a:p>
          <a:endParaRPr lang="en-US"/>
        </a:p>
      </dgm:t>
    </dgm:pt>
    <dgm:pt modelId="{517AF951-1561-464E-BEAB-018688D796A6}">
      <dgm:prSet phldrT="[Tekst]" custT="1">
        <dgm:style>
          <a:lnRef idx="1">
            <a:schemeClr val="dk1"/>
          </a:lnRef>
          <a:fillRef idx="3">
            <a:schemeClr val="dk1"/>
          </a:fillRef>
          <a:effectRef idx="2">
            <a:schemeClr val="dk1"/>
          </a:effectRef>
          <a:fontRef idx="minor">
            <a:schemeClr val="lt1"/>
          </a:fontRef>
        </dgm:style>
      </dgm:prSet>
      <dgm:spPr/>
      <dgm:t>
        <a:bodyPr/>
        <a:lstStyle/>
        <a:p>
          <a:r>
            <a:rPr lang="en-US" sz="2800" dirty="0"/>
            <a:t>3.7</a:t>
          </a:r>
        </a:p>
      </dgm:t>
    </dgm:pt>
    <dgm:pt modelId="{703FC242-3CA4-4F5A-A7B5-859AD93FFDD3}" type="parTrans" cxnId="{DE505916-7B27-44B7-A6B5-D616D0526AE6}">
      <dgm:prSet/>
      <dgm:spPr/>
      <dgm:t>
        <a:bodyPr/>
        <a:lstStyle/>
        <a:p>
          <a:endParaRPr lang="en-US"/>
        </a:p>
      </dgm:t>
    </dgm:pt>
    <dgm:pt modelId="{B8E29CEE-753C-49AD-937D-1EA97BC91D30}" type="sibTrans" cxnId="{DE505916-7B27-44B7-A6B5-D616D0526AE6}">
      <dgm:prSet/>
      <dgm:spPr/>
      <dgm:t>
        <a:bodyPr/>
        <a:lstStyle/>
        <a:p>
          <a:endParaRPr lang="en-US"/>
        </a:p>
      </dgm:t>
    </dgm:pt>
    <dgm:pt modelId="{DB426E95-8908-48D4-8B60-28E0D722D012}">
      <dgm:prSet custT="1"/>
      <dgm:spPr/>
      <dgm:t>
        <a:bodyPr/>
        <a:lstStyle/>
        <a:p>
          <a:r>
            <a:rPr lang="en-US" sz="2000" dirty="0"/>
            <a:t>Bachelor thesis</a:t>
          </a:r>
          <a:endParaRPr lang="en-US" sz="2400" dirty="0"/>
        </a:p>
      </dgm:t>
    </dgm:pt>
    <dgm:pt modelId="{85EAA662-99C0-4CB7-B581-D91872DEE9FA}" type="parTrans" cxnId="{3A6BBA32-086C-47C7-9DAE-183613888897}">
      <dgm:prSet/>
      <dgm:spPr/>
      <dgm:t>
        <a:bodyPr/>
        <a:lstStyle/>
        <a:p>
          <a:endParaRPr lang="en-US"/>
        </a:p>
      </dgm:t>
    </dgm:pt>
    <dgm:pt modelId="{EC761E41-87B7-41E0-9759-6AF992795EF0}" type="sibTrans" cxnId="{3A6BBA32-086C-47C7-9DAE-183613888897}">
      <dgm:prSet/>
      <dgm:spPr/>
      <dgm:t>
        <a:bodyPr/>
        <a:lstStyle/>
        <a:p>
          <a:endParaRPr lang="en-US"/>
        </a:p>
      </dgm:t>
    </dgm:pt>
    <dgm:pt modelId="{5BA28089-BE31-4B9F-8194-AC54BA151CD6}" type="pres">
      <dgm:prSet presAssocID="{B976DF23-D741-44E4-B9EC-87B83F4B6279}" presName="diagram" presStyleCnt="0">
        <dgm:presLayoutVars>
          <dgm:dir/>
          <dgm:resizeHandles val="exact"/>
        </dgm:presLayoutVars>
      </dgm:prSet>
      <dgm:spPr/>
    </dgm:pt>
    <dgm:pt modelId="{37531AD7-EA23-4B83-A5FD-B25B571F6D1C}" type="pres">
      <dgm:prSet presAssocID="{6D0093D9-A0CC-4E53-BC57-48681988B3AF}" presName="node" presStyleLbl="node1" presStyleIdx="0" presStyleCnt="4">
        <dgm:presLayoutVars>
          <dgm:bulletEnabled val="1"/>
        </dgm:presLayoutVars>
      </dgm:prSet>
      <dgm:spPr/>
    </dgm:pt>
    <dgm:pt modelId="{12F3574D-D17F-4063-B492-2A8E748D63F8}" type="pres">
      <dgm:prSet presAssocID="{B85B7143-B7AF-4580-8872-609166F52E15}" presName="sibTrans" presStyleLbl="sibTrans2D1" presStyleIdx="0" presStyleCnt="3"/>
      <dgm:spPr/>
    </dgm:pt>
    <dgm:pt modelId="{94553257-CB5A-4106-A6D0-DB5C79CE487A}" type="pres">
      <dgm:prSet presAssocID="{B85B7143-B7AF-4580-8872-609166F52E15}" presName="connectorText" presStyleLbl="sibTrans2D1" presStyleIdx="0" presStyleCnt="3"/>
      <dgm:spPr/>
    </dgm:pt>
    <dgm:pt modelId="{E8CF933D-BF99-4446-971F-B44F5592D5B6}" type="pres">
      <dgm:prSet presAssocID="{7B77DB20-973E-41C8-992E-CC40D809DF6F}" presName="node" presStyleLbl="node1" presStyleIdx="1" presStyleCnt="4">
        <dgm:presLayoutVars>
          <dgm:bulletEnabled val="1"/>
        </dgm:presLayoutVars>
      </dgm:prSet>
      <dgm:spPr/>
    </dgm:pt>
    <dgm:pt modelId="{8082D992-77A4-4D52-A089-67D1EA3D6BAC}" type="pres">
      <dgm:prSet presAssocID="{249B02E0-FA1F-4C86-852D-138ABE86E74A}" presName="sibTrans" presStyleLbl="sibTrans2D1" presStyleIdx="1" presStyleCnt="3"/>
      <dgm:spPr/>
    </dgm:pt>
    <dgm:pt modelId="{656DD088-BAB4-493B-87B4-0C84AD139FE0}" type="pres">
      <dgm:prSet presAssocID="{249B02E0-FA1F-4C86-852D-138ABE86E74A}" presName="connectorText" presStyleLbl="sibTrans2D1" presStyleIdx="1" presStyleCnt="3"/>
      <dgm:spPr/>
    </dgm:pt>
    <dgm:pt modelId="{55104DFF-2B23-4B08-8D37-24F25608C75A}" type="pres">
      <dgm:prSet presAssocID="{4C8CB2CD-D4BA-47E0-93E2-20E32BB60B65}" presName="node" presStyleLbl="node1" presStyleIdx="2" presStyleCnt="4">
        <dgm:presLayoutVars>
          <dgm:bulletEnabled val="1"/>
        </dgm:presLayoutVars>
      </dgm:prSet>
      <dgm:spPr/>
    </dgm:pt>
    <dgm:pt modelId="{35B0251E-4F54-48BF-B98D-637BCDD154AD}" type="pres">
      <dgm:prSet presAssocID="{5CA81B33-E17E-4229-8836-E3CED9C3193E}" presName="sibTrans" presStyleLbl="sibTrans2D1" presStyleIdx="2" presStyleCnt="3"/>
      <dgm:spPr/>
    </dgm:pt>
    <dgm:pt modelId="{F31B0A60-8081-4A77-A99E-56C324718966}" type="pres">
      <dgm:prSet presAssocID="{5CA81B33-E17E-4229-8836-E3CED9C3193E}" presName="connectorText" presStyleLbl="sibTrans2D1" presStyleIdx="2" presStyleCnt="3"/>
      <dgm:spPr/>
    </dgm:pt>
    <dgm:pt modelId="{C01C6C76-BEB4-4464-B6A0-F2093A3418D2}" type="pres">
      <dgm:prSet presAssocID="{517AF951-1561-464E-BEAB-018688D796A6}" presName="node" presStyleLbl="node1" presStyleIdx="3" presStyleCnt="4">
        <dgm:presLayoutVars>
          <dgm:bulletEnabled val="1"/>
        </dgm:presLayoutVars>
      </dgm:prSet>
      <dgm:spPr/>
    </dgm:pt>
  </dgm:ptLst>
  <dgm:cxnLst>
    <dgm:cxn modelId="{458AE803-1FD0-436D-BDC4-E0262A3C10DD}" type="presOf" srcId="{5CA81B33-E17E-4229-8836-E3CED9C3193E}" destId="{35B0251E-4F54-48BF-B98D-637BCDD154AD}" srcOrd="0" destOrd="0" presId="urn:microsoft.com/office/officeart/2005/8/layout/process5"/>
    <dgm:cxn modelId="{9CDC6505-702B-4C8B-A33C-C82ED279D7B6}" srcId="{B976DF23-D741-44E4-B9EC-87B83F4B6279}" destId="{7B77DB20-973E-41C8-992E-CC40D809DF6F}" srcOrd="1" destOrd="0" parTransId="{428CCD89-7ACA-4567-B3F0-767459BED654}" sibTransId="{249B02E0-FA1F-4C86-852D-138ABE86E74A}"/>
    <dgm:cxn modelId="{E8F36807-2E93-4A49-A41B-908CBE497B24}" srcId="{4C8CB2CD-D4BA-47E0-93E2-20E32BB60B65}" destId="{839F79BF-92E8-4E38-BC33-26D0EBCCEF3B}" srcOrd="0" destOrd="0" parTransId="{0348CF21-7D0C-4417-9286-9F0B60D994B8}" sibTransId="{063B279B-73C8-47DA-A07A-C476DD7B0557}"/>
    <dgm:cxn modelId="{82D83308-7194-4EF3-9979-15F8C40E4E5E}" type="presOf" srcId="{839F79BF-92E8-4E38-BC33-26D0EBCCEF3B}" destId="{55104DFF-2B23-4B08-8D37-24F25608C75A}" srcOrd="0" destOrd="1" presId="urn:microsoft.com/office/officeart/2005/8/layout/process5"/>
    <dgm:cxn modelId="{50F63F15-AC2C-457C-ACB8-3EF75395BE5F}" type="presOf" srcId="{B85B7143-B7AF-4580-8872-609166F52E15}" destId="{12F3574D-D17F-4063-B492-2A8E748D63F8}" srcOrd="0" destOrd="0" presId="urn:microsoft.com/office/officeart/2005/8/layout/process5"/>
    <dgm:cxn modelId="{DE505916-7B27-44B7-A6B5-D616D0526AE6}" srcId="{B976DF23-D741-44E4-B9EC-87B83F4B6279}" destId="{517AF951-1561-464E-BEAB-018688D796A6}" srcOrd="3" destOrd="0" parTransId="{703FC242-3CA4-4F5A-A7B5-859AD93FFDD3}" sibTransId="{B8E29CEE-753C-49AD-937D-1EA97BC91D30}"/>
    <dgm:cxn modelId="{FB113019-37D1-4789-A61B-596515F3C2A8}" type="presOf" srcId="{517AF951-1561-464E-BEAB-018688D796A6}" destId="{C01C6C76-BEB4-4464-B6A0-F2093A3418D2}" srcOrd="0" destOrd="0" presId="urn:microsoft.com/office/officeart/2005/8/layout/process5"/>
    <dgm:cxn modelId="{33A68820-A2D1-4C8B-BBC5-19F02EA4B23F}" type="presOf" srcId="{4C8CB2CD-D4BA-47E0-93E2-20E32BB60B65}" destId="{55104DFF-2B23-4B08-8D37-24F25608C75A}" srcOrd="0" destOrd="0" presId="urn:microsoft.com/office/officeart/2005/8/layout/process5"/>
    <dgm:cxn modelId="{BFD55C25-5D75-4EF0-A915-E81337586480}" type="presOf" srcId="{70911230-C3E8-42F2-8733-9A6952129F91}" destId="{E8CF933D-BF99-4446-971F-B44F5592D5B6}" srcOrd="0" destOrd="1" presId="urn:microsoft.com/office/officeart/2005/8/layout/process5"/>
    <dgm:cxn modelId="{5988F925-4CD9-40CF-B51D-7F5920F91310}" srcId="{7B77DB20-973E-41C8-992E-CC40D809DF6F}" destId="{70911230-C3E8-42F2-8733-9A6952129F91}" srcOrd="0" destOrd="0" parTransId="{04670962-0462-4EC2-BBC0-4BC0B7E78AC6}" sibTransId="{0F43D610-CDF8-4014-A70A-B40FEBB90DDD}"/>
    <dgm:cxn modelId="{11B25C2C-7F7C-4319-AF0C-CA36B0F5AD8E}" type="presOf" srcId="{249B02E0-FA1F-4C86-852D-138ABE86E74A}" destId="{656DD088-BAB4-493B-87B4-0C84AD139FE0}" srcOrd="1" destOrd="0" presId="urn:microsoft.com/office/officeart/2005/8/layout/process5"/>
    <dgm:cxn modelId="{3A6BBA32-086C-47C7-9DAE-183613888897}" srcId="{517AF951-1561-464E-BEAB-018688D796A6}" destId="{DB426E95-8908-48D4-8B60-28E0D722D012}" srcOrd="0" destOrd="0" parTransId="{85EAA662-99C0-4CB7-B581-D91872DEE9FA}" sibTransId="{EC761E41-87B7-41E0-9759-6AF992795EF0}"/>
    <dgm:cxn modelId="{AE079045-0EFC-4376-B5BC-8304533492D6}" type="presOf" srcId="{B976DF23-D741-44E4-B9EC-87B83F4B6279}" destId="{5BA28089-BE31-4B9F-8194-AC54BA151CD6}" srcOrd="0" destOrd="0" presId="urn:microsoft.com/office/officeart/2005/8/layout/process5"/>
    <dgm:cxn modelId="{CB0C5A67-2752-46C2-9C7A-6B6610EFF9B2}" type="presOf" srcId="{249B02E0-FA1F-4C86-852D-138ABE86E74A}" destId="{8082D992-77A4-4D52-A089-67D1EA3D6BAC}" srcOrd="0" destOrd="0" presId="urn:microsoft.com/office/officeart/2005/8/layout/process5"/>
    <dgm:cxn modelId="{F81E2171-D538-44F2-A2DA-72B3FF52278C}" type="presOf" srcId="{B85B7143-B7AF-4580-8872-609166F52E15}" destId="{94553257-CB5A-4106-A6D0-DB5C79CE487A}" srcOrd="1" destOrd="0" presId="urn:microsoft.com/office/officeart/2005/8/layout/process5"/>
    <dgm:cxn modelId="{EDC95F7C-238B-4E42-83F4-07A4A7C688ED}" srcId="{6D0093D9-A0CC-4E53-BC57-48681988B3AF}" destId="{93454598-4FBF-4EA5-9DCF-C186E42938ED}" srcOrd="0" destOrd="0" parTransId="{3C51DC1F-7192-4135-BDC2-D1D23F5314D7}" sibTransId="{A615DCAE-DB64-43E6-A723-C1FC8F0DD731}"/>
    <dgm:cxn modelId="{90B7D191-55F5-4CFB-BF6C-A605265C6019}" srcId="{B976DF23-D741-44E4-B9EC-87B83F4B6279}" destId="{6D0093D9-A0CC-4E53-BC57-48681988B3AF}" srcOrd="0" destOrd="0" parTransId="{2C2A1927-9FE4-45EA-9949-316DF4EB39BA}" sibTransId="{B85B7143-B7AF-4580-8872-609166F52E15}"/>
    <dgm:cxn modelId="{5ECA96A3-31EE-4B8E-A1FC-F4FAC01D144C}" type="presOf" srcId="{6D0093D9-A0CC-4E53-BC57-48681988B3AF}" destId="{37531AD7-EA23-4B83-A5FD-B25B571F6D1C}" srcOrd="0" destOrd="0" presId="urn:microsoft.com/office/officeart/2005/8/layout/process5"/>
    <dgm:cxn modelId="{E2AE27A9-E852-43AD-8D1B-502819050F43}" type="presOf" srcId="{5CA81B33-E17E-4229-8836-E3CED9C3193E}" destId="{F31B0A60-8081-4A77-A99E-56C324718966}" srcOrd="1" destOrd="0" presId="urn:microsoft.com/office/officeart/2005/8/layout/process5"/>
    <dgm:cxn modelId="{24AAABBE-42E2-4BD8-89E0-23F6421A2DD5}" type="presOf" srcId="{7B77DB20-973E-41C8-992E-CC40D809DF6F}" destId="{E8CF933D-BF99-4446-971F-B44F5592D5B6}" srcOrd="0" destOrd="0" presId="urn:microsoft.com/office/officeart/2005/8/layout/process5"/>
    <dgm:cxn modelId="{4BBE45CE-7D82-4000-A327-49353F6B3A13}" type="presOf" srcId="{93454598-4FBF-4EA5-9DCF-C186E42938ED}" destId="{37531AD7-EA23-4B83-A5FD-B25B571F6D1C}" srcOrd="0" destOrd="1" presId="urn:microsoft.com/office/officeart/2005/8/layout/process5"/>
    <dgm:cxn modelId="{BA9EAFD5-FC5B-4CA4-843F-6F0AC646CCE5}" type="presOf" srcId="{DB426E95-8908-48D4-8B60-28E0D722D012}" destId="{C01C6C76-BEB4-4464-B6A0-F2093A3418D2}" srcOrd="0" destOrd="1" presId="urn:microsoft.com/office/officeart/2005/8/layout/process5"/>
    <dgm:cxn modelId="{FBF8D7F6-FA34-47B3-A258-886121EF06D8}" srcId="{B976DF23-D741-44E4-B9EC-87B83F4B6279}" destId="{4C8CB2CD-D4BA-47E0-93E2-20E32BB60B65}" srcOrd="2" destOrd="0" parTransId="{481C1A6E-E2DB-461D-8692-8B3954DE0D4A}" sibTransId="{5CA81B33-E17E-4229-8836-E3CED9C3193E}"/>
    <dgm:cxn modelId="{30E6ABB0-AB6C-4B8B-8622-C9B194FD0984}" type="presParOf" srcId="{5BA28089-BE31-4B9F-8194-AC54BA151CD6}" destId="{37531AD7-EA23-4B83-A5FD-B25B571F6D1C}" srcOrd="0" destOrd="0" presId="urn:microsoft.com/office/officeart/2005/8/layout/process5"/>
    <dgm:cxn modelId="{F1CD2EBD-874A-4DC9-A105-D65C69611A7A}" type="presParOf" srcId="{5BA28089-BE31-4B9F-8194-AC54BA151CD6}" destId="{12F3574D-D17F-4063-B492-2A8E748D63F8}" srcOrd="1" destOrd="0" presId="urn:microsoft.com/office/officeart/2005/8/layout/process5"/>
    <dgm:cxn modelId="{ED221A8D-DB0A-4486-B071-DAE64530E78A}" type="presParOf" srcId="{12F3574D-D17F-4063-B492-2A8E748D63F8}" destId="{94553257-CB5A-4106-A6D0-DB5C79CE487A}" srcOrd="0" destOrd="0" presId="urn:microsoft.com/office/officeart/2005/8/layout/process5"/>
    <dgm:cxn modelId="{B1775F53-070A-4442-A564-A51B1AD3CCC9}" type="presParOf" srcId="{5BA28089-BE31-4B9F-8194-AC54BA151CD6}" destId="{E8CF933D-BF99-4446-971F-B44F5592D5B6}" srcOrd="2" destOrd="0" presId="urn:microsoft.com/office/officeart/2005/8/layout/process5"/>
    <dgm:cxn modelId="{78AF4041-692E-4C0C-8776-5BA4FF02A861}" type="presParOf" srcId="{5BA28089-BE31-4B9F-8194-AC54BA151CD6}" destId="{8082D992-77A4-4D52-A089-67D1EA3D6BAC}" srcOrd="3" destOrd="0" presId="urn:microsoft.com/office/officeart/2005/8/layout/process5"/>
    <dgm:cxn modelId="{1093E5FB-7F63-44F9-825F-A56A8BDB1DA7}" type="presParOf" srcId="{8082D992-77A4-4D52-A089-67D1EA3D6BAC}" destId="{656DD088-BAB4-493B-87B4-0C84AD139FE0}" srcOrd="0" destOrd="0" presId="urn:microsoft.com/office/officeart/2005/8/layout/process5"/>
    <dgm:cxn modelId="{144F42D8-62F4-42A5-A369-C6AFA384C13E}" type="presParOf" srcId="{5BA28089-BE31-4B9F-8194-AC54BA151CD6}" destId="{55104DFF-2B23-4B08-8D37-24F25608C75A}" srcOrd="4" destOrd="0" presId="urn:microsoft.com/office/officeart/2005/8/layout/process5"/>
    <dgm:cxn modelId="{53F9E310-5D2A-42DE-9133-00F91E71F235}" type="presParOf" srcId="{5BA28089-BE31-4B9F-8194-AC54BA151CD6}" destId="{35B0251E-4F54-48BF-B98D-637BCDD154AD}" srcOrd="5" destOrd="0" presId="urn:microsoft.com/office/officeart/2005/8/layout/process5"/>
    <dgm:cxn modelId="{D496C55C-71D9-45BF-84A7-87006A8BFB60}" type="presParOf" srcId="{35B0251E-4F54-48BF-B98D-637BCDD154AD}" destId="{F31B0A60-8081-4A77-A99E-56C324718966}" srcOrd="0" destOrd="0" presId="urn:microsoft.com/office/officeart/2005/8/layout/process5"/>
    <dgm:cxn modelId="{87824509-1949-414B-B40C-9F27067DDD9E}" type="presParOf" srcId="{5BA28089-BE31-4B9F-8194-AC54BA151CD6}" destId="{C01C6C76-BEB4-4464-B6A0-F2093A3418D2}" srcOrd="6" destOrd="0" presId="urn:microsoft.com/office/officeart/2005/8/layout/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B976DF23-D741-44E4-B9EC-87B83F4B6279}"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n-US"/>
        </a:p>
      </dgm:t>
    </dgm:pt>
    <dgm:pt modelId="{6D0093D9-A0CC-4E53-BC57-48681988B3AF}">
      <dgm:prSet phldrT="[Tekst]">
        <dgm:style>
          <a:lnRef idx="2">
            <a:schemeClr val="accent1"/>
          </a:lnRef>
          <a:fillRef idx="1">
            <a:schemeClr val="lt1"/>
          </a:fillRef>
          <a:effectRef idx="0">
            <a:schemeClr val="accent1"/>
          </a:effectRef>
          <a:fontRef idx="minor">
            <a:schemeClr val="dk1"/>
          </a:fontRef>
        </dgm:style>
      </dgm:prSet>
      <dgm:spPr/>
      <dgm:t>
        <a:bodyPr/>
        <a:lstStyle/>
        <a:p>
          <a:r>
            <a:rPr lang="en-US" dirty="0"/>
            <a:t>3.1</a:t>
          </a:r>
        </a:p>
      </dgm:t>
    </dgm:pt>
    <dgm:pt modelId="{2C2A1927-9FE4-45EA-9949-316DF4EB39BA}" type="parTrans" cxnId="{90B7D191-55F5-4CFB-BF6C-A605265C6019}">
      <dgm:prSet/>
      <dgm:spPr/>
      <dgm:t>
        <a:bodyPr/>
        <a:lstStyle/>
        <a:p>
          <a:endParaRPr lang="en-US"/>
        </a:p>
      </dgm:t>
    </dgm:pt>
    <dgm:pt modelId="{B85B7143-B7AF-4580-8872-609166F52E15}" type="sibTrans" cxnId="{90B7D191-55F5-4CFB-BF6C-A605265C6019}">
      <dgm:prSet/>
      <dgm:spPr/>
      <dgm:t>
        <a:bodyPr/>
        <a:lstStyle/>
        <a:p>
          <a:endParaRPr lang="en-US"/>
        </a:p>
      </dgm:t>
    </dgm:pt>
    <dgm:pt modelId="{7B77DB20-973E-41C8-992E-CC40D809DF6F}">
      <dgm:prSet phldrT="[Tekst]">
        <dgm:style>
          <a:lnRef idx="1">
            <a:schemeClr val="accent2"/>
          </a:lnRef>
          <a:fillRef idx="3">
            <a:schemeClr val="accent2"/>
          </a:fillRef>
          <a:effectRef idx="2">
            <a:schemeClr val="accent2"/>
          </a:effectRef>
          <a:fontRef idx="minor">
            <a:schemeClr val="lt1"/>
          </a:fontRef>
        </dgm:style>
      </dgm:prSet>
      <dgm:spPr/>
      <dgm:t>
        <a:bodyPr/>
        <a:lstStyle/>
        <a:p>
          <a:r>
            <a:rPr lang="en-US" dirty="0"/>
            <a:t>3.3</a:t>
          </a:r>
        </a:p>
      </dgm:t>
    </dgm:pt>
    <dgm:pt modelId="{428CCD89-7ACA-4567-B3F0-767459BED654}" type="parTrans" cxnId="{9CDC6505-702B-4C8B-A33C-C82ED279D7B6}">
      <dgm:prSet/>
      <dgm:spPr/>
      <dgm:t>
        <a:bodyPr/>
        <a:lstStyle/>
        <a:p>
          <a:endParaRPr lang="en-US"/>
        </a:p>
      </dgm:t>
    </dgm:pt>
    <dgm:pt modelId="{249B02E0-FA1F-4C86-852D-138ABE86E74A}" type="sibTrans" cxnId="{9CDC6505-702B-4C8B-A33C-C82ED279D7B6}">
      <dgm:prSet/>
      <dgm:spPr/>
      <dgm:t>
        <a:bodyPr/>
        <a:lstStyle/>
        <a:p>
          <a:endParaRPr lang="en-US"/>
        </a:p>
      </dgm:t>
    </dgm:pt>
    <dgm:pt modelId="{4C8CB2CD-D4BA-47E0-93E2-20E32BB60B65}">
      <dgm:prSet phldrT="[Tekst]">
        <dgm:style>
          <a:lnRef idx="2">
            <a:schemeClr val="accent1"/>
          </a:lnRef>
          <a:fillRef idx="1">
            <a:schemeClr val="lt1"/>
          </a:fillRef>
          <a:effectRef idx="0">
            <a:schemeClr val="accent1"/>
          </a:effectRef>
          <a:fontRef idx="minor">
            <a:schemeClr val="dk1"/>
          </a:fontRef>
        </dgm:style>
      </dgm:prSet>
      <dgm:spPr/>
      <dgm:t>
        <a:bodyPr/>
        <a:lstStyle/>
        <a:p>
          <a:r>
            <a:rPr lang="en-US" dirty="0"/>
            <a:t>3.4 - 3.6</a:t>
          </a:r>
        </a:p>
      </dgm:t>
    </dgm:pt>
    <dgm:pt modelId="{481C1A6E-E2DB-461D-8692-8B3954DE0D4A}" type="parTrans" cxnId="{FBF8D7F6-FA34-47B3-A258-886121EF06D8}">
      <dgm:prSet/>
      <dgm:spPr/>
      <dgm:t>
        <a:bodyPr/>
        <a:lstStyle/>
        <a:p>
          <a:endParaRPr lang="en-US"/>
        </a:p>
      </dgm:t>
    </dgm:pt>
    <dgm:pt modelId="{5CA81B33-E17E-4229-8836-E3CED9C3193E}" type="sibTrans" cxnId="{FBF8D7F6-FA34-47B3-A258-886121EF06D8}">
      <dgm:prSet/>
      <dgm:spPr/>
      <dgm:t>
        <a:bodyPr/>
        <a:lstStyle/>
        <a:p>
          <a:endParaRPr lang="en-US"/>
        </a:p>
      </dgm:t>
    </dgm:pt>
    <dgm:pt modelId="{517AF951-1561-464E-BEAB-018688D796A6}">
      <dgm:prSet phldrT="[Tekst]">
        <dgm:style>
          <a:lnRef idx="2">
            <a:schemeClr val="accent1"/>
          </a:lnRef>
          <a:fillRef idx="1">
            <a:schemeClr val="lt1"/>
          </a:fillRef>
          <a:effectRef idx="0">
            <a:schemeClr val="accent1"/>
          </a:effectRef>
          <a:fontRef idx="minor">
            <a:schemeClr val="dk1"/>
          </a:fontRef>
        </dgm:style>
      </dgm:prSet>
      <dgm:spPr/>
      <dgm:t>
        <a:bodyPr/>
        <a:lstStyle/>
        <a:p>
          <a:r>
            <a:rPr lang="en-US" dirty="0"/>
            <a:t>3.7</a:t>
          </a:r>
        </a:p>
      </dgm:t>
    </dgm:pt>
    <dgm:pt modelId="{703FC242-3CA4-4F5A-A7B5-859AD93FFDD3}" type="parTrans" cxnId="{DE505916-7B27-44B7-A6B5-D616D0526AE6}">
      <dgm:prSet/>
      <dgm:spPr/>
      <dgm:t>
        <a:bodyPr/>
        <a:lstStyle/>
        <a:p>
          <a:endParaRPr lang="en-US"/>
        </a:p>
      </dgm:t>
    </dgm:pt>
    <dgm:pt modelId="{B8E29CEE-753C-49AD-937D-1EA97BC91D30}" type="sibTrans" cxnId="{DE505916-7B27-44B7-A6B5-D616D0526AE6}">
      <dgm:prSet/>
      <dgm:spPr/>
      <dgm:t>
        <a:bodyPr/>
        <a:lstStyle/>
        <a:p>
          <a:endParaRPr lang="en-US"/>
        </a:p>
      </dgm:t>
    </dgm:pt>
    <dgm:pt modelId="{5081063D-6B94-4673-9E96-89EF43586F51}" type="pres">
      <dgm:prSet presAssocID="{B976DF23-D741-44E4-B9EC-87B83F4B6279}" presName="Name0" presStyleCnt="0">
        <dgm:presLayoutVars>
          <dgm:dir/>
          <dgm:resizeHandles val="exact"/>
        </dgm:presLayoutVars>
      </dgm:prSet>
      <dgm:spPr/>
    </dgm:pt>
    <dgm:pt modelId="{807D4B0E-438B-4C46-B19A-A3A1DFB75EC6}" type="pres">
      <dgm:prSet presAssocID="{6D0093D9-A0CC-4E53-BC57-48681988B3AF}" presName="node" presStyleLbl="node1" presStyleIdx="0" presStyleCnt="4">
        <dgm:presLayoutVars>
          <dgm:bulletEnabled val="1"/>
        </dgm:presLayoutVars>
      </dgm:prSet>
      <dgm:spPr/>
    </dgm:pt>
    <dgm:pt modelId="{3862F833-8FB0-4984-9FBE-FB135C624BCE}" type="pres">
      <dgm:prSet presAssocID="{B85B7143-B7AF-4580-8872-609166F52E15}" presName="sibTrans" presStyleLbl="sibTrans2D1" presStyleIdx="0" presStyleCnt="3"/>
      <dgm:spPr/>
    </dgm:pt>
    <dgm:pt modelId="{CD75C2FD-C5B0-43C3-A2D8-2E219D02EFB0}" type="pres">
      <dgm:prSet presAssocID="{B85B7143-B7AF-4580-8872-609166F52E15}" presName="connectorText" presStyleLbl="sibTrans2D1" presStyleIdx="0" presStyleCnt="3"/>
      <dgm:spPr/>
    </dgm:pt>
    <dgm:pt modelId="{31795D8D-C25D-4B18-A8DF-E321C2D83F14}" type="pres">
      <dgm:prSet presAssocID="{7B77DB20-973E-41C8-992E-CC40D809DF6F}" presName="node" presStyleLbl="node1" presStyleIdx="1" presStyleCnt="4">
        <dgm:presLayoutVars>
          <dgm:bulletEnabled val="1"/>
        </dgm:presLayoutVars>
      </dgm:prSet>
      <dgm:spPr/>
    </dgm:pt>
    <dgm:pt modelId="{1FBD1E60-9D89-46D3-A526-8DE907B12294}" type="pres">
      <dgm:prSet presAssocID="{249B02E0-FA1F-4C86-852D-138ABE86E74A}" presName="sibTrans" presStyleLbl="sibTrans2D1" presStyleIdx="1" presStyleCnt="3"/>
      <dgm:spPr/>
    </dgm:pt>
    <dgm:pt modelId="{A4E2CD40-BA41-463B-A453-842D743F8BB9}" type="pres">
      <dgm:prSet presAssocID="{249B02E0-FA1F-4C86-852D-138ABE86E74A}" presName="connectorText" presStyleLbl="sibTrans2D1" presStyleIdx="1" presStyleCnt="3"/>
      <dgm:spPr/>
    </dgm:pt>
    <dgm:pt modelId="{2E86760B-B3F4-40B4-9469-F3F0CC73CD22}" type="pres">
      <dgm:prSet presAssocID="{4C8CB2CD-D4BA-47E0-93E2-20E32BB60B65}" presName="node" presStyleLbl="node1" presStyleIdx="2" presStyleCnt="4">
        <dgm:presLayoutVars>
          <dgm:bulletEnabled val="1"/>
        </dgm:presLayoutVars>
      </dgm:prSet>
      <dgm:spPr/>
    </dgm:pt>
    <dgm:pt modelId="{9316D9F7-2ED9-4CC2-A9F2-106EE5992EC5}" type="pres">
      <dgm:prSet presAssocID="{5CA81B33-E17E-4229-8836-E3CED9C3193E}" presName="sibTrans" presStyleLbl="sibTrans2D1" presStyleIdx="2" presStyleCnt="3"/>
      <dgm:spPr/>
    </dgm:pt>
    <dgm:pt modelId="{D629939B-4DB2-406D-9DA1-2F524503FA6D}" type="pres">
      <dgm:prSet presAssocID="{5CA81B33-E17E-4229-8836-E3CED9C3193E}" presName="connectorText" presStyleLbl="sibTrans2D1" presStyleIdx="2" presStyleCnt="3"/>
      <dgm:spPr/>
    </dgm:pt>
    <dgm:pt modelId="{ADC3AB9F-60FC-449D-94A8-9C68C1A117EC}" type="pres">
      <dgm:prSet presAssocID="{517AF951-1561-464E-BEAB-018688D796A6}" presName="node" presStyleLbl="node1" presStyleIdx="3" presStyleCnt="4">
        <dgm:presLayoutVars>
          <dgm:bulletEnabled val="1"/>
        </dgm:presLayoutVars>
      </dgm:prSet>
      <dgm:spPr/>
    </dgm:pt>
  </dgm:ptLst>
  <dgm:cxnLst>
    <dgm:cxn modelId="{2FEE3005-EB5A-4334-8DEE-53ACC6A1FF89}" type="presOf" srcId="{5CA81B33-E17E-4229-8836-E3CED9C3193E}" destId="{9316D9F7-2ED9-4CC2-A9F2-106EE5992EC5}" srcOrd="0" destOrd="0" presId="urn:microsoft.com/office/officeart/2005/8/layout/process1"/>
    <dgm:cxn modelId="{9CDC6505-702B-4C8B-A33C-C82ED279D7B6}" srcId="{B976DF23-D741-44E4-B9EC-87B83F4B6279}" destId="{7B77DB20-973E-41C8-992E-CC40D809DF6F}" srcOrd="1" destOrd="0" parTransId="{428CCD89-7ACA-4567-B3F0-767459BED654}" sibTransId="{249B02E0-FA1F-4C86-852D-138ABE86E74A}"/>
    <dgm:cxn modelId="{F18DA914-9EF2-4D1C-93AB-D1E598A7F312}" type="presOf" srcId="{249B02E0-FA1F-4C86-852D-138ABE86E74A}" destId="{A4E2CD40-BA41-463B-A453-842D743F8BB9}" srcOrd="1" destOrd="0" presId="urn:microsoft.com/office/officeart/2005/8/layout/process1"/>
    <dgm:cxn modelId="{DE505916-7B27-44B7-A6B5-D616D0526AE6}" srcId="{B976DF23-D741-44E4-B9EC-87B83F4B6279}" destId="{517AF951-1561-464E-BEAB-018688D796A6}" srcOrd="3" destOrd="0" parTransId="{703FC242-3CA4-4F5A-A7B5-859AD93FFDD3}" sibTransId="{B8E29CEE-753C-49AD-937D-1EA97BC91D30}"/>
    <dgm:cxn modelId="{4829A731-180E-469D-AF12-8E658886739A}" type="presOf" srcId="{249B02E0-FA1F-4C86-852D-138ABE86E74A}" destId="{1FBD1E60-9D89-46D3-A526-8DE907B12294}" srcOrd="0" destOrd="0" presId="urn:microsoft.com/office/officeart/2005/8/layout/process1"/>
    <dgm:cxn modelId="{F273C534-2C7F-476C-ACC2-FEA753FDCDC1}" type="presOf" srcId="{B85B7143-B7AF-4580-8872-609166F52E15}" destId="{CD75C2FD-C5B0-43C3-A2D8-2E219D02EFB0}" srcOrd="1" destOrd="0" presId="urn:microsoft.com/office/officeart/2005/8/layout/process1"/>
    <dgm:cxn modelId="{13CD976D-EB23-4B44-B911-539743789060}" type="presOf" srcId="{4C8CB2CD-D4BA-47E0-93E2-20E32BB60B65}" destId="{2E86760B-B3F4-40B4-9469-F3F0CC73CD22}" srcOrd="0" destOrd="0" presId="urn:microsoft.com/office/officeart/2005/8/layout/process1"/>
    <dgm:cxn modelId="{90B7D191-55F5-4CFB-BF6C-A605265C6019}" srcId="{B976DF23-D741-44E4-B9EC-87B83F4B6279}" destId="{6D0093D9-A0CC-4E53-BC57-48681988B3AF}" srcOrd="0" destOrd="0" parTransId="{2C2A1927-9FE4-45EA-9949-316DF4EB39BA}" sibTransId="{B85B7143-B7AF-4580-8872-609166F52E15}"/>
    <dgm:cxn modelId="{831E3695-B489-4B0B-833B-EE43F6EBE631}" type="presOf" srcId="{7B77DB20-973E-41C8-992E-CC40D809DF6F}" destId="{31795D8D-C25D-4B18-A8DF-E321C2D83F14}" srcOrd="0" destOrd="0" presId="urn:microsoft.com/office/officeart/2005/8/layout/process1"/>
    <dgm:cxn modelId="{E93751A2-0719-442F-A941-1C8C96296EBA}" type="presOf" srcId="{B85B7143-B7AF-4580-8872-609166F52E15}" destId="{3862F833-8FB0-4984-9FBE-FB135C624BCE}" srcOrd="0" destOrd="0" presId="urn:microsoft.com/office/officeart/2005/8/layout/process1"/>
    <dgm:cxn modelId="{0D8DCBA7-64EF-409C-BCE1-E6E84C11FE2C}" type="presOf" srcId="{517AF951-1561-464E-BEAB-018688D796A6}" destId="{ADC3AB9F-60FC-449D-94A8-9C68C1A117EC}" srcOrd="0" destOrd="0" presId="urn:microsoft.com/office/officeart/2005/8/layout/process1"/>
    <dgm:cxn modelId="{014171A8-0F2B-4BC7-A683-2915A400A012}" type="presOf" srcId="{6D0093D9-A0CC-4E53-BC57-48681988B3AF}" destId="{807D4B0E-438B-4C46-B19A-A3A1DFB75EC6}" srcOrd="0" destOrd="0" presId="urn:microsoft.com/office/officeart/2005/8/layout/process1"/>
    <dgm:cxn modelId="{EDA4B6D6-BBE0-4F6E-B725-06BCE2135CCB}" type="presOf" srcId="{5CA81B33-E17E-4229-8836-E3CED9C3193E}" destId="{D629939B-4DB2-406D-9DA1-2F524503FA6D}" srcOrd="1" destOrd="0" presId="urn:microsoft.com/office/officeart/2005/8/layout/process1"/>
    <dgm:cxn modelId="{73E3A3DA-22F3-4418-861D-35546E5E1DEB}" type="presOf" srcId="{B976DF23-D741-44E4-B9EC-87B83F4B6279}" destId="{5081063D-6B94-4673-9E96-89EF43586F51}" srcOrd="0" destOrd="0" presId="urn:microsoft.com/office/officeart/2005/8/layout/process1"/>
    <dgm:cxn modelId="{FBF8D7F6-FA34-47B3-A258-886121EF06D8}" srcId="{B976DF23-D741-44E4-B9EC-87B83F4B6279}" destId="{4C8CB2CD-D4BA-47E0-93E2-20E32BB60B65}" srcOrd="2" destOrd="0" parTransId="{481C1A6E-E2DB-461D-8692-8B3954DE0D4A}" sibTransId="{5CA81B33-E17E-4229-8836-E3CED9C3193E}"/>
    <dgm:cxn modelId="{6A660640-26DA-4160-A18A-5C72AA3ECEAB}" type="presParOf" srcId="{5081063D-6B94-4673-9E96-89EF43586F51}" destId="{807D4B0E-438B-4C46-B19A-A3A1DFB75EC6}" srcOrd="0" destOrd="0" presId="urn:microsoft.com/office/officeart/2005/8/layout/process1"/>
    <dgm:cxn modelId="{3075530A-ECA0-461D-A1C7-EC74D3041ECB}" type="presParOf" srcId="{5081063D-6B94-4673-9E96-89EF43586F51}" destId="{3862F833-8FB0-4984-9FBE-FB135C624BCE}" srcOrd="1" destOrd="0" presId="urn:microsoft.com/office/officeart/2005/8/layout/process1"/>
    <dgm:cxn modelId="{FACD215C-9AA7-4DF9-86B5-3A2E1F5C29BC}" type="presParOf" srcId="{3862F833-8FB0-4984-9FBE-FB135C624BCE}" destId="{CD75C2FD-C5B0-43C3-A2D8-2E219D02EFB0}" srcOrd="0" destOrd="0" presId="urn:microsoft.com/office/officeart/2005/8/layout/process1"/>
    <dgm:cxn modelId="{AA408449-93A6-453F-81D8-C271E3EC7235}" type="presParOf" srcId="{5081063D-6B94-4673-9E96-89EF43586F51}" destId="{31795D8D-C25D-4B18-A8DF-E321C2D83F14}" srcOrd="2" destOrd="0" presId="urn:microsoft.com/office/officeart/2005/8/layout/process1"/>
    <dgm:cxn modelId="{FD582E02-18CC-4061-A8FD-9CD59A752E94}" type="presParOf" srcId="{5081063D-6B94-4673-9E96-89EF43586F51}" destId="{1FBD1E60-9D89-46D3-A526-8DE907B12294}" srcOrd="3" destOrd="0" presId="urn:microsoft.com/office/officeart/2005/8/layout/process1"/>
    <dgm:cxn modelId="{EF0BA128-6FCF-46AD-ACF1-10D5C4266909}" type="presParOf" srcId="{1FBD1E60-9D89-46D3-A526-8DE907B12294}" destId="{A4E2CD40-BA41-463B-A453-842D743F8BB9}" srcOrd="0" destOrd="0" presId="urn:microsoft.com/office/officeart/2005/8/layout/process1"/>
    <dgm:cxn modelId="{826E7E04-0C48-4EC3-84BC-EB0AE5411D53}" type="presParOf" srcId="{5081063D-6B94-4673-9E96-89EF43586F51}" destId="{2E86760B-B3F4-40B4-9469-F3F0CC73CD22}" srcOrd="4" destOrd="0" presId="urn:microsoft.com/office/officeart/2005/8/layout/process1"/>
    <dgm:cxn modelId="{A4B43534-46F6-4908-B392-360ABCD9BC3B}" type="presParOf" srcId="{5081063D-6B94-4673-9E96-89EF43586F51}" destId="{9316D9F7-2ED9-4CC2-A9F2-106EE5992EC5}" srcOrd="5" destOrd="0" presId="urn:microsoft.com/office/officeart/2005/8/layout/process1"/>
    <dgm:cxn modelId="{66F3C68B-1921-4835-8329-33B5692F3161}" type="presParOf" srcId="{9316D9F7-2ED9-4CC2-A9F2-106EE5992EC5}" destId="{D629939B-4DB2-406D-9DA1-2F524503FA6D}" srcOrd="0" destOrd="0" presId="urn:microsoft.com/office/officeart/2005/8/layout/process1"/>
    <dgm:cxn modelId="{E226E37D-E753-437C-8F0A-B24FBC8F3AC4}" type="presParOf" srcId="{5081063D-6B94-4673-9E96-89EF43586F51}" destId="{ADC3AB9F-60FC-449D-94A8-9C68C1A117EC}" srcOrd="6"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B976DF23-D741-44E4-B9EC-87B83F4B6279}"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n-US"/>
        </a:p>
      </dgm:t>
    </dgm:pt>
    <dgm:pt modelId="{6D0093D9-A0CC-4E53-BC57-48681988B3AF}">
      <dgm:prSet phldrT="[Tekst]">
        <dgm:style>
          <a:lnRef idx="2">
            <a:schemeClr val="accent1"/>
          </a:lnRef>
          <a:fillRef idx="1">
            <a:schemeClr val="lt1"/>
          </a:fillRef>
          <a:effectRef idx="0">
            <a:schemeClr val="accent1"/>
          </a:effectRef>
          <a:fontRef idx="minor">
            <a:schemeClr val="dk1"/>
          </a:fontRef>
        </dgm:style>
      </dgm:prSet>
      <dgm:spPr/>
      <dgm:t>
        <a:bodyPr/>
        <a:lstStyle/>
        <a:p>
          <a:r>
            <a:rPr lang="en-US" dirty="0"/>
            <a:t>3.1</a:t>
          </a:r>
        </a:p>
      </dgm:t>
    </dgm:pt>
    <dgm:pt modelId="{2C2A1927-9FE4-45EA-9949-316DF4EB39BA}" type="parTrans" cxnId="{90B7D191-55F5-4CFB-BF6C-A605265C6019}">
      <dgm:prSet/>
      <dgm:spPr/>
      <dgm:t>
        <a:bodyPr/>
        <a:lstStyle/>
        <a:p>
          <a:endParaRPr lang="en-US"/>
        </a:p>
      </dgm:t>
    </dgm:pt>
    <dgm:pt modelId="{B85B7143-B7AF-4580-8872-609166F52E15}" type="sibTrans" cxnId="{90B7D191-55F5-4CFB-BF6C-A605265C6019}">
      <dgm:prSet/>
      <dgm:spPr/>
      <dgm:t>
        <a:bodyPr/>
        <a:lstStyle/>
        <a:p>
          <a:endParaRPr lang="en-US"/>
        </a:p>
      </dgm:t>
    </dgm:pt>
    <dgm:pt modelId="{7B77DB20-973E-41C8-992E-CC40D809DF6F}">
      <dgm:prSet phldrT="[Tekst]">
        <dgm:style>
          <a:lnRef idx="1">
            <a:schemeClr val="accent2"/>
          </a:lnRef>
          <a:fillRef idx="3">
            <a:schemeClr val="accent2"/>
          </a:fillRef>
          <a:effectRef idx="2">
            <a:schemeClr val="accent2"/>
          </a:effectRef>
          <a:fontRef idx="minor">
            <a:schemeClr val="lt1"/>
          </a:fontRef>
        </dgm:style>
      </dgm:prSet>
      <dgm:spPr/>
      <dgm:t>
        <a:bodyPr/>
        <a:lstStyle/>
        <a:p>
          <a:r>
            <a:rPr lang="en-US" dirty="0"/>
            <a:t>3.3</a:t>
          </a:r>
        </a:p>
      </dgm:t>
    </dgm:pt>
    <dgm:pt modelId="{428CCD89-7ACA-4567-B3F0-767459BED654}" type="parTrans" cxnId="{9CDC6505-702B-4C8B-A33C-C82ED279D7B6}">
      <dgm:prSet/>
      <dgm:spPr/>
      <dgm:t>
        <a:bodyPr/>
        <a:lstStyle/>
        <a:p>
          <a:endParaRPr lang="en-US"/>
        </a:p>
      </dgm:t>
    </dgm:pt>
    <dgm:pt modelId="{249B02E0-FA1F-4C86-852D-138ABE86E74A}" type="sibTrans" cxnId="{9CDC6505-702B-4C8B-A33C-C82ED279D7B6}">
      <dgm:prSet/>
      <dgm:spPr/>
      <dgm:t>
        <a:bodyPr/>
        <a:lstStyle/>
        <a:p>
          <a:endParaRPr lang="en-US"/>
        </a:p>
      </dgm:t>
    </dgm:pt>
    <dgm:pt modelId="{4C8CB2CD-D4BA-47E0-93E2-20E32BB60B65}">
      <dgm:prSet phldrT="[Tekst]">
        <dgm:style>
          <a:lnRef idx="2">
            <a:schemeClr val="accent1"/>
          </a:lnRef>
          <a:fillRef idx="1">
            <a:schemeClr val="lt1"/>
          </a:fillRef>
          <a:effectRef idx="0">
            <a:schemeClr val="accent1"/>
          </a:effectRef>
          <a:fontRef idx="minor">
            <a:schemeClr val="dk1"/>
          </a:fontRef>
        </dgm:style>
      </dgm:prSet>
      <dgm:spPr/>
      <dgm:t>
        <a:bodyPr/>
        <a:lstStyle/>
        <a:p>
          <a:r>
            <a:rPr lang="en-US" dirty="0"/>
            <a:t>3.4 - 3.6</a:t>
          </a:r>
        </a:p>
      </dgm:t>
    </dgm:pt>
    <dgm:pt modelId="{481C1A6E-E2DB-461D-8692-8B3954DE0D4A}" type="parTrans" cxnId="{FBF8D7F6-FA34-47B3-A258-886121EF06D8}">
      <dgm:prSet/>
      <dgm:spPr/>
      <dgm:t>
        <a:bodyPr/>
        <a:lstStyle/>
        <a:p>
          <a:endParaRPr lang="en-US"/>
        </a:p>
      </dgm:t>
    </dgm:pt>
    <dgm:pt modelId="{5CA81B33-E17E-4229-8836-E3CED9C3193E}" type="sibTrans" cxnId="{FBF8D7F6-FA34-47B3-A258-886121EF06D8}">
      <dgm:prSet/>
      <dgm:spPr/>
      <dgm:t>
        <a:bodyPr/>
        <a:lstStyle/>
        <a:p>
          <a:endParaRPr lang="en-US"/>
        </a:p>
      </dgm:t>
    </dgm:pt>
    <dgm:pt modelId="{517AF951-1561-464E-BEAB-018688D796A6}">
      <dgm:prSet phldrT="[Tekst]">
        <dgm:style>
          <a:lnRef idx="2">
            <a:schemeClr val="accent1"/>
          </a:lnRef>
          <a:fillRef idx="1">
            <a:schemeClr val="lt1"/>
          </a:fillRef>
          <a:effectRef idx="0">
            <a:schemeClr val="accent1"/>
          </a:effectRef>
          <a:fontRef idx="minor">
            <a:schemeClr val="dk1"/>
          </a:fontRef>
        </dgm:style>
      </dgm:prSet>
      <dgm:spPr/>
      <dgm:t>
        <a:bodyPr/>
        <a:lstStyle/>
        <a:p>
          <a:r>
            <a:rPr lang="en-US" dirty="0"/>
            <a:t>3.7</a:t>
          </a:r>
        </a:p>
      </dgm:t>
    </dgm:pt>
    <dgm:pt modelId="{703FC242-3CA4-4F5A-A7B5-859AD93FFDD3}" type="parTrans" cxnId="{DE505916-7B27-44B7-A6B5-D616D0526AE6}">
      <dgm:prSet/>
      <dgm:spPr/>
      <dgm:t>
        <a:bodyPr/>
        <a:lstStyle/>
        <a:p>
          <a:endParaRPr lang="en-US"/>
        </a:p>
      </dgm:t>
    </dgm:pt>
    <dgm:pt modelId="{B8E29CEE-753C-49AD-937D-1EA97BC91D30}" type="sibTrans" cxnId="{DE505916-7B27-44B7-A6B5-D616D0526AE6}">
      <dgm:prSet/>
      <dgm:spPr/>
      <dgm:t>
        <a:bodyPr/>
        <a:lstStyle/>
        <a:p>
          <a:endParaRPr lang="en-US"/>
        </a:p>
      </dgm:t>
    </dgm:pt>
    <dgm:pt modelId="{5081063D-6B94-4673-9E96-89EF43586F51}" type="pres">
      <dgm:prSet presAssocID="{B976DF23-D741-44E4-B9EC-87B83F4B6279}" presName="Name0" presStyleCnt="0">
        <dgm:presLayoutVars>
          <dgm:dir/>
          <dgm:resizeHandles val="exact"/>
        </dgm:presLayoutVars>
      </dgm:prSet>
      <dgm:spPr/>
    </dgm:pt>
    <dgm:pt modelId="{807D4B0E-438B-4C46-B19A-A3A1DFB75EC6}" type="pres">
      <dgm:prSet presAssocID="{6D0093D9-A0CC-4E53-BC57-48681988B3AF}" presName="node" presStyleLbl="node1" presStyleIdx="0" presStyleCnt="4">
        <dgm:presLayoutVars>
          <dgm:bulletEnabled val="1"/>
        </dgm:presLayoutVars>
      </dgm:prSet>
      <dgm:spPr/>
    </dgm:pt>
    <dgm:pt modelId="{3862F833-8FB0-4984-9FBE-FB135C624BCE}" type="pres">
      <dgm:prSet presAssocID="{B85B7143-B7AF-4580-8872-609166F52E15}" presName="sibTrans" presStyleLbl="sibTrans2D1" presStyleIdx="0" presStyleCnt="3"/>
      <dgm:spPr/>
    </dgm:pt>
    <dgm:pt modelId="{CD75C2FD-C5B0-43C3-A2D8-2E219D02EFB0}" type="pres">
      <dgm:prSet presAssocID="{B85B7143-B7AF-4580-8872-609166F52E15}" presName="connectorText" presStyleLbl="sibTrans2D1" presStyleIdx="0" presStyleCnt="3"/>
      <dgm:spPr/>
    </dgm:pt>
    <dgm:pt modelId="{31795D8D-C25D-4B18-A8DF-E321C2D83F14}" type="pres">
      <dgm:prSet presAssocID="{7B77DB20-973E-41C8-992E-CC40D809DF6F}" presName="node" presStyleLbl="node1" presStyleIdx="1" presStyleCnt="4">
        <dgm:presLayoutVars>
          <dgm:bulletEnabled val="1"/>
        </dgm:presLayoutVars>
      </dgm:prSet>
      <dgm:spPr/>
    </dgm:pt>
    <dgm:pt modelId="{1FBD1E60-9D89-46D3-A526-8DE907B12294}" type="pres">
      <dgm:prSet presAssocID="{249B02E0-FA1F-4C86-852D-138ABE86E74A}" presName="sibTrans" presStyleLbl="sibTrans2D1" presStyleIdx="1" presStyleCnt="3"/>
      <dgm:spPr/>
    </dgm:pt>
    <dgm:pt modelId="{A4E2CD40-BA41-463B-A453-842D743F8BB9}" type="pres">
      <dgm:prSet presAssocID="{249B02E0-FA1F-4C86-852D-138ABE86E74A}" presName="connectorText" presStyleLbl="sibTrans2D1" presStyleIdx="1" presStyleCnt="3"/>
      <dgm:spPr/>
    </dgm:pt>
    <dgm:pt modelId="{2E86760B-B3F4-40B4-9469-F3F0CC73CD22}" type="pres">
      <dgm:prSet presAssocID="{4C8CB2CD-D4BA-47E0-93E2-20E32BB60B65}" presName="node" presStyleLbl="node1" presStyleIdx="2" presStyleCnt="4">
        <dgm:presLayoutVars>
          <dgm:bulletEnabled val="1"/>
        </dgm:presLayoutVars>
      </dgm:prSet>
      <dgm:spPr/>
    </dgm:pt>
    <dgm:pt modelId="{9316D9F7-2ED9-4CC2-A9F2-106EE5992EC5}" type="pres">
      <dgm:prSet presAssocID="{5CA81B33-E17E-4229-8836-E3CED9C3193E}" presName="sibTrans" presStyleLbl="sibTrans2D1" presStyleIdx="2" presStyleCnt="3"/>
      <dgm:spPr/>
    </dgm:pt>
    <dgm:pt modelId="{D629939B-4DB2-406D-9DA1-2F524503FA6D}" type="pres">
      <dgm:prSet presAssocID="{5CA81B33-E17E-4229-8836-E3CED9C3193E}" presName="connectorText" presStyleLbl="sibTrans2D1" presStyleIdx="2" presStyleCnt="3"/>
      <dgm:spPr/>
    </dgm:pt>
    <dgm:pt modelId="{ADC3AB9F-60FC-449D-94A8-9C68C1A117EC}" type="pres">
      <dgm:prSet presAssocID="{517AF951-1561-464E-BEAB-018688D796A6}" presName="node" presStyleLbl="node1" presStyleIdx="3" presStyleCnt="4">
        <dgm:presLayoutVars>
          <dgm:bulletEnabled val="1"/>
        </dgm:presLayoutVars>
      </dgm:prSet>
      <dgm:spPr/>
    </dgm:pt>
  </dgm:ptLst>
  <dgm:cxnLst>
    <dgm:cxn modelId="{2FEE3005-EB5A-4334-8DEE-53ACC6A1FF89}" type="presOf" srcId="{5CA81B33-E17E-4229-8836-E3CED9C3193E}" destId="{9316D9F7-2ED9-4CC2-A9F2-106EE5992EC5}" srcOrd="0" destOrd="0" presId="urn:microsoft.com/office/officeart/2005/8/layout/process1"/>
    <dgm:cxn modelId="{9CDC6505-702B-4C8B-A33C-C82ED279D7B6}" srcId="{B976DF23-D741-44E4-B9EC-87B83F4B6279}" destId="{7B77DB20-973E-41C8-992E-CC40D809DF6F}" srcOrd="1" destOrd="0" parTransId="{428CCD89-7ACA-4567-B3F0-767459BED654}" sibTransId="{249B02E0-FA1F-4C86-852D-138ABE86E74A}"/>
    <dgm:cxn modelId="{F18DA914-9EF2-4D1C-93AB-D1E598A7F312}" type="presOf" srcId="{249B02E0-FA1F-4C86-852D-138ABE86E74A}" destId="{A4E2CD40-BA41-463B-A453-842D743F8BB9}" srcOrd="1" destOrd="0" presId="urn:microsoft.com/office/officeart/2005/8/layout/process1"/>
    <dgm:cxn modelId="{DE505916-7B27-44B7-A6B5-D616D0526AE6}" srcId="{B976DF23-D741-44E4-B9EC-87B83F4B6279}" destId="{517AF951-1561-464E-BEAB-018688D796A6}" srcOrd="3" destOrd="0" parTransId="{703FC242-3CA4-4F5A-A7B5-859AD93FFDD3}" sibTransId="{B8E29CEE-753C-49AD-937D-1EA97BC91D30}"/>
    <dgm:cxn modelId="{4829A731-180E-469D-AF12-8E658886739A}" type="presOf" srcId="{249B02E0-FA1F-4C86-852D-138ABE86E74A}" destId="{1FBD1E60-9D89-46D3-A526-8DE907B12294}" srcOrd="0" destOrd="0" presId="urn:microsoft.com/office/officeart/2005/8/layout/process1"/>
    <dgm:cxn modelId="{F273C534-2C7F-476C-ACC2-FEA753FDCDC1}" type="presOf" srcId="{B85B7143-B7AF-4580-8872-609166F52E15}" destId="{CD75C2FD-C5B0-43C3-A2D8-2E219D02EFB0}" srcOrd="1" destOrd="0" presId="urn:microsoft.com/office/officeart/2005/8/layout/process1"/>
    <dgm:cxn modelId="{13CD976D-EB23-4B44-B911-539743789060}" type="presOf" srcId="{4C8CB2CD-D4BA-47E0-93E2-20E32BB60B65}" destId="{2E86760B-B3F4-40B4-9469-F3F0CC73CD22}" srcOrd="0" destOrd="0" presId="urn:microsoft.com/office/officeart/2005/8/layout/process1"/>
    <dgm:cxn modelId="{90B7D191-55F5-4CFB-BF6C-A605265C6019}" srcId="{B976DF23-D741-44E4-B9EC-87B83F4B6279}" destId="{6D0093D9-A0CC-4E53-BC57-48681988B3AF}" srcOrd="0" destOrd="0" parTransId="{2C2A1927-9FE4-45EA-9949-316DF4EB39BA}" sibTransId="{B85B7143-B7AF-4580-8872-609166F52E15}"/>
    <dgm:cxn modelId="{831E3695-B489-4B0B-833B-EE43F6EBE631}" type="presOf" srcId="{7B77DB20-973E-41C8-992E-CC40D809DF6F}" destId="{31795D8D-C25D-4B18-A8DF-E321C2D83F14}" srcOrd="0" destOrd="0" presId="urn:microsoft.com/office/officeart/2005/8/layout/process1"/>
    <dgm:cxn modelId="{E93751A2-0719-442F-A941-1C8C96296EBA}" type="presOf" srcId="{B85B7143-B7AF-4580-8872-609166F52E15}" destId="{3862F833-8FB0-4984-9FBE-FB135C624BCE}" srcOrd="0" destOrd="0" presId="urn:microsoft.com/office/officeart/2005/8/layout/process1"/>
    <dgm:cxn modelId="{0D8DCBA7-64EF-409C-BCE1-E6E84C11FE2C}" type="presOf" srcId="{517AF951-1561-464E-BEAB-018688D796A6}" destId="{ADC3AB9F-60FC-449D-94A8-9C68C1A117EC}" srcOrd="0" destOrd="0" presId="urn:microsoft.com/office/officeart/2005/8/layout/process1"/>
    <dgm:cxn modelId="{014171A8-0F2B-4BC7-A683-2915A400A012}" type="presOf" srcId="{6D0093D9-A0CC-4E53-BC57-48681988B3AF}" destId="{807D4B0E-438B-4C46-B19A-A3A1DFB75EC6}" srcOrd="0" destOrd="0" presId="urn:microsoft.com/office/officeart/2005/8/layout/process1"/>
    <dgm:cxn modelId="{EDA4B6D6-BBE0-4F6E-B725-06BCE2135CCB}" type="presOf" srcId="{5CA81B33-E17E-4229-8836-E3CED9C3193E}" destId="{D629939B-4DB2-406D-9DA1-2F524503FA6D}" srcOrd="1" destOrd="0" presId="urn:microsoft.com/office/officeart/2005/8/layout/process1"/>
    <dgm:cxn modelId="{73E3A3DA-22F3-4418-861D-35546E5E1DEB}" type="presOf" srcId="{B976DF23-D741-44E4-B9EC-87B83F4B6279}" destId="{5081063D-6B94-4673-9E96-89EF43586F51}" srcOrd="0" destOrd="0" presId="urn:microsoft.com/office/officeart/2005/8/layout/process1"/>
    <dgm:cxn modelId="{FBF8D7F6-FA34-47B3-A258-886121EF06D8}" srcId="{B976DF23-D741-44E4-B9EC-87B83F4B6279}" destId="{4C8CB2CD-D4BA-47E0-93E2-20E32BB60B65}" srcOrd="2" destOrd="0" parTransId="{481C1A6E-E2DB-461D-8692-8B3954DE0D4A}" sibTransId="{5CA81B33-E17E-4229-8836-E3CED9C3193E}"/>
    <dgm:cxn modelId="{6A660640-26DA-4160-A18A-5C72AA3ECEAB}" type="presParOf" srcId="{5081063D-6B94-4673-9E96-89EF43586F51}" destId="{807D4B0E-438B-4C46-B19A-A3A1DFB75EC6}" srcOrd="0" destOrd="0" presId="urn:microsoft.com/office/officeart/2005/8/layout/process1"/>
    <dgm:cxn modelId="{3075530A-ECA0-461D-A1C7-EC74D3041ECB}" type="presParOf" srcId="{5081063D-6B94-4673-9E96-89EF43586F51}" destId="{3862F833-8FB0-4984-9FBE-FB135C624BCE}" srcOrd="1" destOrd="0" presId="urn:microsoft.com/office/officeart/2005/8/layout/process1"/>
    <dgm:cxn modelId="{FACD215C-9AA7-4DF9-86B5-3A2E1F5C29BC}" type="presParOf" srcId="{3862F833-8FB0-4984-9FBE-FB135C624BCE}" destId="{CD75C2FD-C5B0-43C3-A2D8-2E219D02EFB0}" srcOrd="0" destOrd="0" presId="urn:microsoft.com/office/officeart/2005/8/layout/process1"/>
    <dgm:cxn modelId="{AA408449-93A6-453F-81D8-C271E3EC7235}" type="presParOf" srcId="{5081063D-6B94-4673-9E96-89EF43586F51}" destId="{31795D8D-C25D-4B18-A8DF-E321C2D83F14}" srcOrd="2" destOrd="0" presId="urn:microsoft.com/office/officeart/2005/8/layout/process1"/>
    <dgm:cxn modelId="{FD582E02-18CC-4061-A8FD-9CD59A752E94}" type="presParOf" srcId="{5081063D-6B94-4673-9E96-89EF43586F51}" destId="{1FBD1E60-9D89-46D3-A526-8DE907B12294}" srcOrd="3" destOrd="0" presId="urn:microsoft.com/office/officeart/2005/8/layout/process1"/>
    <dgm:cxn modelId="{EF0BA128-6FCF-46AD-ACF1-10D5C4266909}" type="presParOf" srcId="{1FBD1E60-9D89-46D3-A526-8DE907B12294}" destId="{A4E2CD40-BA41-463B-A453-842D743F8BB9}" srcOrd="0" destOrd="0" presId="urn:microsoft.com/office/officeart/2005/8/layout/process1"/>
    <dgm:cxn modelId="{826E7E04-0C48-4EC3-84BC-EB0AE5411D53}" type="presParOf" srcId="{5081063D-6B94-4673-9E96-89EF43586F51}" destId="{2E86760B-B3F4-40B4-9469-F3F0CC73CD22}" srcOrd="4" destOrd="0" presId="urn:microsoft.com/office/officeart/2005/8/layout/process1"/>
    <dgm:cxn modelId="{A4B43534-46F6-4908-B392-360ABCD9BC3B}" type="presParOf" srcId="{5081063D-6B94-4673-9E96-89EF43586F51}" destId="{9316D9F7-2ED9-4CC2-A9F2-106EE5992EC5}" srcOrd="5" destOrd="0" presId="urn:microsoft.com/office/officeart/2005/8/layout/process1"/>
    <dgm:cxn modelId="{66F3C68B-1921-4835-8329-33B5692F3161}" type="presParOf" srcId="{9316D9F7-2ED9-4CC2-A9F2-106EE5992EC5}" destId="{D629939B-4DB2-406D-9DA1-2F524503FA6D}" srcOrd="0" destOrd="0" presId="urn:microsoft.com/office/officeart/2005/8/layout/process1"/>
    <dgm:cxn modelId="{E226E37D-E753-437C-8F0A-B24FBC8F3AC4}" type="presParOf" srcId="{5081063D-6B94-4673-9E96-89EF43586F51}" destId="{ADC3AB9F-60FC-449D-94A8-9C68C1A117EC}" srcOrd="6"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B976DF23-D741-44E4-B9EC-87B83F4B6279}"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n-US"/>
        </a:p>
      </dgm:t>
    </dgm:pt>
    <dgm:pt modelId="{6D0093D9-A0CC-4E53-BC57-48681988B3AF}">
      <dgm:prSet phldrT="[Tekst]">
        <dgm:style>
          <a:lnRef idx="2">
            <a:schemeClr val="accent1"/>
          </a:lnRef>
          <a:fillRef idx="1">
            <a:schemeClr val="lt1"/>
          </a:fillRef>
          <a:effectRef idx="0">
            <a:schemeClr val="accent1"/>
          </a:effectRef>
          <a:fontRef idx="minor">
            <a:schemeClr val="dk1"/>
          </a:fontRef>
        </dgm:style>
      </dgm:prSet>
      <dgm:spPr/>
      <dgm:t>
        <a:bodyPr/>
        <a:lstStyle/>
        <a:p>
          <a:r>
            <a:rPr lang="en-US" dirty="0"/>
            <a:t>3.1</a:t>
          </a:r>
        </a:p>
      </dgm:t>
    </dgm:pt>
    <dgm:pt modelId="{2C2A1927-9FE4-45EA-9949-316DF4EB39BA}" type="parTrans" cxnId="{90B7D191-55F5-4CFB-BF6C-A605265C6019}">
      <dgm:prSet/>
      <dgm:spPr/>
      <dgm:t>
        <a:bodyPr/>
        <a:lstStyle/>
        <a:p>
          <a:endParaRPr lang="en-US"/>
        </a:p>
      </dgm:t>
    </dgm:pt>
    <dgm:pt modelId="{B85B7143-B7AF-4580-8872-609166F52E15}" type="sibTrans" cxnId="{90B7D191-55F5-4CFB-BF6C-A605265C6019}">
      <dgm:prSet/>
      <dgm:spPr/>
      <dgm:t>
        <a:bodyPr/>
        <a:lstStyle/>
        <a:p>
          <a:endParaRPr lang="en-US"/>
        </a:p>
      </dgm:t>
    </dgm:pt>
    <dgm:pt modelId="{7B77DB20-973E-41C8-992E-CC40D809DF6F}">
      <dgm:prSet phldrT="[Tekst]">
        <dgm:style>
          <a:lnRef idx="1">
            <a:schemeClr val="accent2"/>
          </a:lnRef>
          <a:fillRef idx="3">
            <a:schemeClr val="accent2"/>
          </a:fillRef>
          <a:effectRef idx="2">
            <a:schemeClr val="accent2"/>
          </a:effectRef>
          <a:fontRef idx="minor">
            <a:schemeClr val="lt1"/>
          </a:fontRef>
        </dgm:style>
      </dgm:prSet>
      <dgm:spPr/>
      <dgm:t>
        <a:bodyPr/>
        <a:lstStyle/>
        <a:p>
          <a:r>
            <a:rPr lang="en-US" dirty="0"/>
            <a:t>3.3</a:t>
          </a:r>
        </a:p>
      </dgm:t>
    </dgm:pt>
    <dgm:pt modelId="{428CCD89-7ACA-4567-B3F0-767459BED654}" type="parTrans" cxnId="{9CDC6505-702B-4C8B-A33C-C82ED279D7B6}">
      <dgm:prSet/>
      <dgm:spPr/>
      <dgm:t>
        <a:bodyPr/>
        <a:lstStyle/>
        <a:p>
          <a:endParaRPr lang="en-US"/>
        </a:p>
      </dgm:t>
    </dgm:pt>
    <dgm:pt modelId="{249B02E0-FA1F-4C86-852D-138ABE86E74A}" type="sibTrans" cxnId="{9CDC6505-702B-4C8B-A33C-C82ED279D7B6}">
      <dgm:prSet/>
      <dgm:spPr/>
      <dgm:t>
        <a:bodyPr/>
        <a:lstStyle/>
        <a:p>
          <a:endParaRPr lang="en-US"/>
        </a:p>
      </dgm:t>
    </dgm:pt>
    <dgm:pt modelId="{4C8CB2CD-D4BA-47E0-93E2-20E32BB60B65}">
      <dgm:prSet phldrT="[Tekst]">
        <dgm:style>
          <a:lnRef idx="2">
            <a:schemeClr val="accent1"/>
          </a:lnRef>
          <a:fillRef idx="1">
            <a:schemeClr val="lt1"/>
          </a:fillRef>
          <a:effectRef idx="0">
            <a:schemeClr val="accent1"/>
          </a:effectRef>
          <a:fontRef idx="minor">
            <a:schemeClr val="dk1"/>
          </a:fontRef>
        </dgm:style>
      </dgm:prSet>
      <dgm:spPr/>
      <dgm:t>
        <a:bodyPr/>
        <a:lstStyle/>
        <a:p>
          <a:r>
            <a:rPr lang="en-US" dirty="0"/>
            <a:t>3.4 - 3.6</a:t>
          </a:r>
        </a:p>
      </dgm:t>
    </dgm:pt>
    <dgm:pt modelId="{481C1A6E-E2DB-461D-8692-8B3954DE0D4A}" type="parTrans" cxnId="{FBF8D7F6-FA34-47B3-A258-886121EF06D8}">
      <dgm:prSet/>
      <dgm:spPr/>
      <dgm:t>
        <a:bodyPr/>
        <a:lstStyle/>
        <a:p>
          <a:endParaRPr lang="en-US"/>
        </a:p>
      </dgm:t>
    </dgm:pt>
    <dgm:pt modelId="{5CA81B33-E17E-4229-8836-E3CED9C3193E}" type="sibTrans" cxnId="{FBF8D7F6-FA34-47B3-A258-886121EF06D8}">
      <dgm:prSet/>
      <dgm:spPr/>
      <dgm:t>
        <a:bodyPr/>
        <a:lstStyle/>
        <a:p>
          <a:endParaRPr lang="en-US"/>
        </a:p>
      </dgm:t>
    </dgm:pt>
    <dgm:pt modelId="{517AF951-1561-464E-BEAB-018688D796A6}">
      <dgm:prSet phldrT="[Tekst]">
        <dgm:style>
          <a:lnRef idx="2">
            <a:schemeClr val="accent1"/>
          </a:lnRef>
          <a:fillRef idx="1">
            <a:schemeClr val="lt1"/>
          </a:fillRef>
          <a:effectRef idx="0">
            <a:schemeClr val="accent1"/>
          </a:effectRef>
          <a:fontRef idx="minor">
            <a:schemeClr val="dk1"/>
          </a:fontRef>
        </dgm:style>
      </dgm:prSet>
      <dgm:spPr/>
      <dgm:t>
        <a:bodyPr/>
        <a:lstStyle/>
        <a:p>
          <a:r>
            <a:rPr lang="en-US" dirty="0"/>
            <a:t>3.7</a:t>
          </a:r>
        </a:p>
      </dgm:t>
    </dgm:pt>
    <dgm:pt modelId="{703FC242-3CA4-4F5A-A7B5-859AD93FFDD3}" type="parTrans" cxnId="{DE505916-7B27-44B7-A6B5-D616D0526AE6}">
      <dgm:prSet/>
      <dgm:spPr/>
      <dgm:t>
        <a:bodyPr/>
        <a:lstStyle/>
        <a:p>
          <a:endParaRPr lang="en-US"/>
        </a:p>
      </dgm:t>
    </dgm:pt>
    <dgm:pt modelId="{B8E29CEE-753C-49AD-937D-1EA97BC91D30}" type="sibTrans" cxnId="{DE505916-7B27-44B7-A6B5-D616D0526AE6}">
      <dgm:prSet/>
      <dgm:spPr/>
      <dgm:t>
        <a:bodyPr/>
        <a:lstStyle/>
        <a:p>
          <a:endParaRPr lang="en-US"/>
        </a:p>
      </dgm:t>
    </dgm:pt>
    <dgm:pt modelId="{5081063D-6B94-4673-9E96-89EF43586F51}" type="pres">
      <dgm:prSet presAssocID="{B976DF23-D741-44E4-B9EC-87B83F4B6279}" presName="Name0" presStyleCnt="0">
        <dgm:presLayoutVars>
          <dgm:dir/>
          <dgm:resizeHandles val="exact"/>
        </dgm:presLayoutVars>
      </dgm:prSet>
      <dgm:spPr/>
    </dgm:pt>
    <dgm:pt modelId="{807D4B0E-438B-4C46-B19A-A3A1DFB75EC6}" type="pres">
      <dgm:prSet presAssocID="{6D0093D9-A0CC-4E53-BC57-48681988B3AF}" presName="node" presStyleLbl="node1" presStyleIdx="0" presStyleCnt="4">
        <dgm:presLayoutVars>
          <dgm:bulletEnabled val="1"/>
        </dgm:presLayoutVars>
      </dgm:prSet>
      <dgm:spPr/>
    </dgm:pt>
    <dgm:pt modelId="{3862F833-8FB0-4984-9FBE-FB135C624BCE}" type="pres">
      <dgm:prSet presAssocID="{B85B7143-B7AF-4580-8872-609166F52E15}" presName="sibTrans" presStyleLbl="sibTrans2D1" presStyleIdx="0" presStyleCnt="3"/>
      <dgm:spPr/>
    </dgm:pt>
    <dgm:pt modelId="{CD75C2FD-C5B0-43C3-A2D8-2E219D02EFB0}" type="pres">
      <dgm:prSet presAssocID="{B85B7143-B7AF-4580-8872-609166F52E15}" presName="connectorText" presStyleLbl="sibTrans2D1" presStyleIdx="0" presStyleCnt="3"/>
      <dgm:spPr/>
    </dgm:pt>
    <dgm:pt modelId="{31795D8D-C25D-4B18-A8DF-E321C2D83F14}" type="pres">
      <dgm:prSet presAssocID="{7B77DB20-973E-41C8-992E-CC40D809DF6F}" presName="node" presStyleLbl="node1" presStyleIdx="1" presStyleCnt="4">
        <dgm:presLayoutVars>
          <dgm:bulletEnabled val="1"/>
        </dgm:presLayoutVars>
      </dgm:prSet>
      <dgm:spPr/>
    </dgm:pt>
    <dgm:pt modelId="{1FBD1E60-9D89-46D3-A526-8DE907B12294}" type="pres">
      <dgm:prSet presAssocID="{249B02E0-FA1F-4C86-852D-138ABE86E74A}" presName="sibTrans" presStyleLbl="sibTrans2D1" presStyleIdx="1" presStyleCnt="3"/>
      <dgm:spPr/>
    </dgm:pt>
    <dgm:pt modelId="{A4E2CD40-BA41-463B-A453-842D743F8BB9}" type="pres">
      <dgm:prSet presAssocID="{249B02E0-FA1F-4C86-852D-138ABE86E74A}" presName="connectorText" presStyleLbl="sibTrans2D1" presStyleIdx="1" presStyleCnt="3"/>
      <dgm:spPr/>
    </dgm:pt>
    <dgm:pt modelId="{2E86760B-B3F4-40B4-9469-F3F0CC73CD22}" type="pres">
      <dgm:prSet presAssocID="{4C8CB2CD-D4BA-47E0-93E2-20E32BB60B65}" presName="node" presStyleLbl="node1" presStyleIdx="2" presStyleCnt="4">
        <dgm:presLayoutVars>
          <dgm:bulletEnabled val="1"/>
        </dgm:presLayoutVars>
      </dgm:prSet>
      <dgm:spPr/>
    </dgm:pt>
    <dgm:pt modelId="{9316D9F7-2ED9-4CC2-A9F2-106EE5992EC5}" type="pres">
      <dgm:prSet presAssocID="{5CA81B33-E17E-4229-8836-E3CED9C3193E}" presName="sibTrans" presStyleLbl="sibTrans2D1" presStyleIdx="2" presStyleCnt="3"/>
      <dgm:spPr/>
    </dgm:pt>
    <dgm:pt modelId="{D629939B-4DB2-406D-9DA1-2F524503FA6D}" type="pres">
      <dgm:prSet presAssocID="{5CA81B33-E17E-4229-8836-E3CED9C3193E}" presName="connectorText" presStyleLbl="sibTrans2D1" presStyleIdx="2" presStyleCnt="3"/>
      <dgm:spPr/>
    </dgm:pt>
    <dgm:pt modelId="{ADC3AB9F-60FC-449D-94A8-9C68C1A117EC}" type="pres">
      <dgm:prSet presAssocID="{517AF951-1561-464E-BEAB-018688D796A6}" presName="node" presStyleLbl="node1" presStyleIdx="3" presStyleCnt="4">
        <dgm:presLayoutVars>
          <dgm:bulletEnabled val="1"/>
        </dgm:presLayoutVars>
      </dgm:prSet>
      <dgm:spPr/>
    </dgm:pt>
  </dgm:ptLst>
  <dgm:cxnLst>
    <dgm:cxn modelId="{2FEE3005-EB5A-4334-8DEE-53ACC6A1FF89}" type="presOf" srcId="{5CA81B33-E17E-4229-8836-E3CED9C3193E}" destId="{9316D9F7-2ED9-4CC2-A9F2-106EE5992EC5}" srcOrd="0" destOrd="0" presId="urn:microsoft.com/office/officeart/2005/8/layout/process1"/>
    <dgm:cxn modelId="{9CDC6505-702B-4C8B-A33C-C82ED279D7B6}" srcId="{B976DF23-D741-44E4-B9EC-87B83F4B6279}" destId="{7B77DB20-973E-41C8-992E-CC40D809DF6F}" srcOrd="1" destOrd="0" parTransId="{428CCD89-7ACA-4567-B3F0-767459BED654}" sibTransId="{249B02E0-FA1F-4C86-852D-138ABE86E74A}"/>
    <dgm:cxn modelId="{F18DA914-9EF2-4D1C-93AB-D1E598A7F312}" type="presOf" srcId="{249B02E0-FA1F-4C86-852D-138ABE86E74A}" destId="{A4E2CD40-BA41-463B-A453-842D743F8BB9}" srcOrd="1" destOrd="0" presId="urn:microsoft.com/office/officeart/2005/8/layout/process1"/>
    <dgm:cxn modelId="{DE505916-7B27-44B7-A6B5-D616D0526AE6}" srcId="{B976DF23-D741-44E4-B9EC-87B83F4B6279}" destId="{517AF951-1561-464E-BEAB-018688D796A6}" srcOrd="3" destOrd="0" parTransId="{703FC242-3CA4-4F5A-A7B5-859AD93FFDD3}" sibTransId="{B8E29CEE-753C-49AD-937D-1EA97BC91D30}"/>
    <dgm:cxn modelId="{4829A731-180E-469D-AF12-8E658886739A}" type="presOf" srcId="{249B02E0-FA1F-4C86-852D-138ABE86E74A}" destId="{1FBD1E60-9D89-46D3-A526-8DE907B12294}" srcOrd="0" destOrd="0" presId="urn:microsoft.com/office/officeart/2005/8/layout/process1"/>
    <dgm:cxn modelId="{F273C534-2C7F-476C-ACC2-FEA753FDCDC1}" type="presOf" srcId="{B85B7143-B7AF-4580-8872-609166F52E15}" destId="{CD75C2FD-C5B0-43C3-A2D8-2E219D02EFB0}" srcOrd="1" destOrd="0" presId="urn:microsoft.com/office/officeart/2005/8/layout/process1"/>
    <dgm:cxn modelId="{13CD976D-EB23-4B44-B911-539743789060}" type="presOf" srcId="{4C8CB2CD-D4BA-47E0-93E2-20E32BB60B65}" destId="{2E86760B-B3F4-40B4-9469-F3F0CC73CD22}" srcOrd="0" destOrd="0" presId="urn:microsoft.com/office/officeart/2005/8/layout/process1"/>
    <dgm:cxn modelId="{90B7D191-55F5-4CFB-BF6C-A605265C6019}" srcId="{B976DF23-D741-44E4-B9EC-87B83F4B6279}" destId="{6D0093D9-A0CC-4E53-BC57-48681988B3AF}" srcOrd="0" destOrd="0" parTransId="{2C2A1927-9FE4-45EA-9949-316DF4EB39BA}" sibTransId="{B85B7143-B7AF-4580-8872-609166F52E15}"/>
    <dgm:cxn modelId="{831E3695-B489-4B0B-833B-EE43F6EBE631}" type="presOf" srcId="{7B77DB20-973E-41C8-992E-CC40D809DF6F}" destId="{31795D8D-C25D-4B18-A8DF-E321C2D83F14}" srcOrd="0" destOrd="0" presId="urn:microsoft.com/office/officeart/2005/8/layout/process1"/>
    <dgm:cxn modelId="{E93751A2-0719-442F-A941-1C8C96296EBA}" type="presOf" srcId="{B85B7143-B7AF-4580-8872-609166F52E15}" destId="{3862F833-8FB0-4984-9FBE-FB135C624BCE}" srcOrd="0" destOrd="0" presId="urn:microsoft.com/office/officeart/2005/8/layout/process1"/>
    <dgm:cxn modelId="{0D8DCBA7-64EF-409C-BCE1-E6E84C11FE2C}" type="presOf" srcId="{517AF951-1561-464E-BEAB-018688D796A6}" destId="{ADC3AB9F-60FC-449D-94A8-9C68C1A117EC}" srcOrd="0" destOrd="0" presId="urn:microsoft.com/office/officeart/2005/8/layout/process1"/>
    <dgm:cxn modelId="{014171A8-0F2B-4BC7-A683-2915A400A012}" type="presOf" srcId="{6D0093D9-A0CC-4E53-BC57-48681988B3AF}" destId="{807D4B0E-438B-4C46-B19A-A3A1DFB75EC6}" srcOrd="0" destOrd="0" presId="urn:microsoft.com/office/officeart/2005/8/layout/process1"/>
    <dgm:cxn modelId="{EDA4B6D6-BBE0-4F6E-B725-06BCE2135CCB}" type="presOf" srcId="{5CA81B33-E17E-4229-8836-E3CED9C3193E}" destId="{D629939B-4DB2-406D-9DA1-2F524503FA6D}" srcOrd="1" destOrd="0" presId="urn:microsoft.com/office/officeart/2005/8/layout/process1"/>
    <dgm:cxn modelId="{73E3A3DA-22F3-4418-861D-35546E5E1DEB}" type="presOf" srcId="{B976DF23-D741-44E4-B9EC-87B83F4B6279}" destId="{5081063D-6B94-4673-9E96-89EF43586F51}" srcOrd="0" destOrd="0" presId="urn:microsoft.com/office/officeart/2005/8/layout/process1"/>
    <dgm:cxn modelId="{FBF8D7F6-FA34-47B3-A258-886121EF06D8}" srcId="{B976DF23-D741-44E4-B9EC-87B83F4B6279}" destId="{4C8CB2CD-D4BA-47E0-93E2-20E32BB60B65}" srcOrd="2" destOrd="0" parTransId="{481C1A6E-E2DB-461D-8692-8B3954DE0D4A}" sibTransId="{5CA81B33-E17E-4229-8836-E3CED9C3193E}"/>
    <dgm:cxn modelId="{6A660640-26DA-4160-A18A-5C72AA3ECEAB}" type="presParOf" srcId="{5081063D-6B94-4673-9E96-89EF43586F51}" destId="{807D4B0E-438B-4C46-B19A-A3A1DFB75EC6}" srcOrd="0" destOrd="0" presId="urn:microsoft.com/office/officeart/2005/8/layout/process1"/>
    <dgm:cxn modelId="{3075530A-ECA0-461D-A1C7-EC74D3041ECB}" type="presParOf" srcId="{5081063D-6B94-4673-9E96-89EF43586F51}" destId="{3862F833-8FB0-4984-9FBE-FB135C624BCE}" srcOrd="1" destOrd="0" presId="urn:microsoft.com/office/officeart/2005/8/layout/process1"/>
    <dgm:cxn modelId="{FACD215C-9AA7-4DF9-86B5-3A2E1F5C29BC}" type="presParOf" srcId="{3862F833-8FB0-4984-9FBE-FB135C624BCE}" destId="{CD75C2FD-C5B0-43C3-A2D8-2E219D02EFB0}" srcOrd="0" destOrd="0" presId="urn:microsoft.com/office/officeart/2005/8/layout/process1"/>
    <dgm:cxn modelId="{AA408449-93A6-453F-81D8-C271E3EC7235}" type="presParOf" srcId="{5081063D-6B94-4673-9E96-89EF43586F51}" destId="{31795D8D-C25D-4B18-A8DF-E321C2D83F14}" srcOrd="2" destOrd="0" presId="urn:microsoft.com/office/officeart/2005/8/layout/process1"/>
    <dgm:cxn modelId="{FD582E02-18CC-4061-A8FD-9CD59A752E94}" type="presParOf" srcId="{5081063D-6B94-4673-9E96-89EF43586F51}" destId="{1FBD1E60-9D89-46D3-A526-8DE907B12294}" srcOrd="3" destOrd="0" presId="urn:microsoft.com/office/officeart/2005/8/layout/process1"/>
    <dgm:cxn modelId="{EF0BA128-6FCF-46AD-ACF1-10D5C4266909}" type="presParOf" srcId="{1FBD1E60-9D89-46D3-A526-8DE907B12294}" destId="{A4E2CD40-BA41-463B-A453-842D743F8BB9}" srcOrd="0" destOrd="0" presId="urn:microsoft.com/office/officeart/2005/8/layout/process1"/>
    <dgm:cxn modelId="{826E7E04-0C48-4EC3-84BC-EB0AE5411D53}" type="presParOf" srcId="{5081063D-6B94-4673-9E96-89EF43586F51}" destId="{2E86760B-B3F4-40B4-9469-F3F0CC73CD22}" srcOrd="4" destOrd="0" presId="urn:microsoft.com/office/officeart/2005/8/layout/process1"/>
    <dgm:cxn modelId="{A4B43534-46F6-4908-B392-360ABCD9BC3B}" type="presParOf" srcId="{5081063D-6B94-4673-9E96-89EF43586F51}" destId="{9316D9F7-2ED9-4CC2-A9F2-106EE5992EC5}" srcOrd="5" destOrd="0" presId="urn:microsoft.com/office/officeart/2005/8/layout/process1"/>
    <dgm:cxn modelId="{66F3C68B-1921-4835-8329-33B5692F3161}" type="presParOf" srcId="{9316D9F7-2ED9-4CC2-A9F2-106EE5992EC5}" destId="{D629939B-4DB2-406D-9DA1-2F524503FA6D}" srcOrd="0" destOrd="0" presId="urn:microsoft.com/office/officeart/2005/8/layout/process1"/>
    <dgm:cxn modelId="{E226E37D-E753-437C-8F0A-B24FBC8F3AC4}" type="presParOf" srcId="{5081063D-6B94-4673-9E96-89EF43586F51}" destId="{ADC3AB9F-60FC-449D-94A8-9C68C1A117EC}" srcOrd="6"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B976DF23-D741-44E4-B9EC-87B83F4B6279}"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n-US"/>
        </a:p>
      </dgm:t>
    </dgm:pt>
    <dgm:pt modelId="{6D0093D9-A0CC-4E53-BC57-48681988B3AF}">
      <dgm:prSet phldrT="[Tekst]">
        <dgm:style>
          <a:lnRef idx="2">
            <a:schemeClr val="accent1"/>
          </a:lnRef>
          <a:fillRef idx="1">
            <a:schemeClr val="lt1"/>
          </a:fillRef>
          <a:effectRef idx="0">
            <a:schemeClr val="accent1"/>
          </a:effectRef>
          <a:fontRef idx="minor">
            <a:schemeClr val="dk1"/>
          </a:fontRef>
        </dgm:style>
      </dgm:prSet>
      <dgm:spPr/>
      <dgm:t>
        <a:bodyPr/>
        <a:lstStyle/>
        <a:p>
          <a:r>
            <a:rPr lang="en-US" dirty="0"/>
            <a:t>3.1</a:t>
          </a:r>
        </a:p>
      </dgm:t>
    </dgm:pt>
    <dgm:pt modelId="{2C2A1927-9FE4-45EA-9949-316DF4EB39BA}" type="parTrans" cxnId="{90B7D191-55F5-4CFB-BF6C-A605265C6019}">
      <dgm:prSet/>
      <dgm:spPr/>
      <dgm:t>
        <a:bodyPr/>
        <a:lstStyle/>
        <a:p>
          <a:endParaRPr lang="en-US"/>
        </a:p>
      </dgm:t>
    </dgm:pt>
    <dgm:pt modelId="{B85B7143-B7AF-4580-8872-609166F52E15}" type="sibTrans" cxnId="{90B7D191-55F5-4CFB-BF6C-A605265C6019}">
      <dgm:prSet/>
      <dgm:spPr/>
      <dgm:t>
        <a:bodyPr/>
        <a:lstStyle/>
        <a:p>
          <a:endParaRPr lang="en-US"/>
        </a:p>
      </dgm:t>
    </dgm:pt>
    <dgm:pt modelId="{7B77DB20-973E-41C8-992E-CC40D809DF6F}">
      <dgm:prSet phldrT="[Tekst]">
        <dgm:style>
          <a:lnRef idx="1">
            <a:schemeClr val="accent2"/>
          </a:lnRef>
          <a:fillRef idx="3">
            <a:schemeClr val="accent2"/>
          </a:fillRef>
          <a:effectRef idx="2">
            <a:schemeClr val="accent2"/>
          </a:effectRef>
          <a:fontRef idx="minor">
            <a:schemeClr val="lt1"/>
          </a:fontRef>
        </dgm:style>
      </dgm:prSet>
      <dgm:spPr/>
      <dgm:t>
        <a:bodyPr/>
        <a:lstStyle/>
        <a:p>
          <a:r>
            <a:rPr lang="en-US" dirty="0"/>
            <a:t>3.3</a:t>
          </a:r>
        </a:p>
      </dgm:t>
    </dgm:pt>
    <dgm:pt modelId="{428CCD89-7ACA-4567-B3F0-767459BED654}" type="parTrans" cxnId="{9CDC6505-702B-4C8B-A33C-C82ED279D7B6}">
      <dgm:prSet/>
      <dgm:spPr/>
      <dgm:t>
        <a:bodyPr/>
        <a:lstStyle/>
        <a:p>
          <a:endParaRPr lang="en-US"/>
        </a:p>
      </dgm:t>
    </dgm:pt>
    <dgm:pt modelId="{249B02E0-FA1F-4C86-852D-138ABE86E74A}" type="sibTrans" cxnId="{9CDC6505-702B-4C8B-A33C-C82ED279D7B6}">
      <dgm:prSet/>
      <dgm:spPr/>
      <dgm:t>
        <a:bodyPr/>
        <a:lstStyle/>
        <a:p>
          <a:endParaRPr lang="en-US"/>
        </a:p>
      </dgm:t>
    </dgm:pt>
    <dgm:pt modelId="{4C8CB2CD-D4BA-47E0-93E2-20E32BB60B65}">
      <dgm:prSet phldrT="[Tekst]">
        <dgm:style>
          <a:lnRef idx="2">
            <a:schemeClr val="accent1"/>
          </a:lnRef>
          <a:fillRef idx="1">
            <a:schemeClr val="lt1"/>
          </a:fillRef>
          <a:effectRef idx="0">
            <a:schemeClr val="accent1"/>
          </a:effectRef>
          <a:fontRef idx="minor">
            <a:schemeClr val="dk1"/>
          </a:fontRef>
        </dgm:style>
      </dgm:prSet>
      <dgm:spPr/>
      <dgm:t>
        <a:bodyPr/>
        <a:lstStyle/>
        <a:p>
          <a:r>
            <a:rPr lang="en-US" dirty="0"/>
            <a:t>3.4 - 3.6</a:t>
          </a:r>
        </a:p>
      </dgm:t>
    </dgm:pt>
    <dgm:pt modelId="{481C1A6E-E2DB-461D-8692-8B3954DE0D4A}" type="parTrans" cxnId="{FBF8D7F6-FA34-47B3-A258-886121EF06D8}">
      <dgm:prSet/>
      <dgm:spPr/>
      <dgm:t>
        <a:bodyPr/>
        <a:lstStyle/>
        <a:p>
          <a:endParaRPr lang="en-US"/>
        </a:p>
      </dgm:t>
    </dgm:pt>
    <dgm:pt modelId="{5CA81B33-E17E-4229-8836-E3CED9C3193E}" type="sibTrans" cxnId="{FBF8D7F6-FA34-47B3-A258-886121EF06D8}">
      <dgm:prSet/>
      <dgm:spPr/>
      <dgm:t>
        <a:bodyPr/>
        <a:lstStyle/>
        <a:p>
          <a:endParaRPr lang="en-US"/>
        </a:p>
      </dgm:t>
    </dgm:pt>
    <dgm:pt modelId="{517AF951-1561-464E-BEAB-018688D796A6}">
      <dgm:prSet phldrT="[Tekst]">
        <dgm:style>
          <a:lnRef idx="2">
            <a:schemeClr val="accent1"/>
          </a:lnRef>
          <a:fillRef idx="1">
            <a:schemeClr val="lt1"/>
          </a:fillRef>
          <a:effectRef idx="0">
            <a:schemeClr val="accent1"/>
          </a:effectRef>
          <a:fontRef idx="minor">
            <a:schemeClr val="dk1"/>
          </a:fontRef>
        </dgm:style>
      </dgm:prSet>
      <dgm:spPr/>
      <dgm:t>
        <a:bodyPr/>
        <a:lstStyle/>
        <a:p>
          <a:r>
            <a:rPr lang="en-US" dirty="0"/>
            <a:t>3.7</a:t>
          </a:r>
        </a:p>
      </dgm:t>
    </dgm:pt>
    <dgm:pt modelId="{703FC242-3CA4-4F5A-A7B5-859AD93FFDD3}" type="parTrans" cxnId="{DE505916-7B27-44B7-A6B5-D616D0526AE6}">
      <dgm:prSet/>
      <dgm:spPr/>
      <dgm:t>
        <a:bodyPr/>
        <a:lstStyle/>
        <a:p>
          <a:endParaRPr lang="en-US"/>
        </a:p>
      </dgm:t>
    </dgm:pt>
    <dgm:pt modelId="{B8E29CEE-753C-49AD-937D-1EA97BC91D30}" type="sibTrans" cxnId="{DE505916-7B27-44B7-A6B5-D616D0526AE6}">
      <dgm:prSet/>
      <dgm:spPr/>
      <dgm:t>
        <a:bodyPr/>
        <a:lstStyle/>
        <a:p>
          <a:endParaRPr lang="en-US"/>
        </a:p>
      </dgm:t>
    </dgm:pt>
    <dgm:pt modelId="{5081063D-6B94-4673-9E96-89EF43586F51}" type="pres">
      <dgm:prSet presAssocID="{B976DF23-D741-44E4-B9EC-87B83F4B6279}" presName="Name0" presStyleCnt="0">
        <dgm:presLayoutVars>
          <dgm:dir/>
          <dgm:resizeHandles val="exact"/>
        </dgm:presLayoutVars>
      </dgm:prSet>
      <dgm:spPr/>
    </dgm:pt>
    <dgm:pt modelId="{807D4B0E-438B-4C46-B19A-A3A1DFB75EC6}" type="pres">
      <dgm:prSet presAssocID="{6D0093D9-A0CC-4E53-BC57-48681988B3AF}" presName="node" presStyleLbl="node1" presStyleIdx="0" presStyleCnt="4">
        <dgm:presLayoutVars>
          <dgm:bulletEnabled val="1"/>
        </dgm:presLayoutVars>
      </dgm:prSet>
      <dgm:spPr/>
    </dgm:pt>
    <dgm:pt modelId="{3862F833-8FB0-4984-9FBE-FB135C624BCE}" type="pres">
      <dgm:prSet presAssocID="{B85B7143-B7AF-4580-8872-609166F52E15}" presName="sibTrans" presStyleLbl="sibTrans2D1" presStyleIdx="0" presStyleCnt="3"/>
      <dgm:spPr/>
    </dgm:pt>
    <dgm:pt modelId="{CD75C2FD-C5B0-43C3-A2D8-2E219D02EFB0}" type="pres">
      <dgm:prSet presAssocID="{B85B7143-B7AF-4580-8872-609166F52E15}" presName="connectorText" presStyleLbl="sibTrans2D1" presStyleIdx="0" presStyleCnt="3"/>
      <dgm:spPr/>
    </dgm:pt>
    <dgm:pt modelId="{31795D8D-C25D-4B18-A8DF-E321C2D83F14}" type="pres">
      <dgm:prSet presAssocID="{7B77DB20-973E-41C8-992E-CC40D809DF6F}" presName="node" presStyleLbl="node1" presStyleIdx="1" presStyleCnt="4">
        <dgm:presLayoutVars>
          <dgm:bulletEnabled val="1"/>
        </dgm:presLayoutVars>
      </dgm:prSet>
      <dgm:spPr/>
    </dgm:pt>
    <dgm:pt modelId="{1FBD1E60-9D89-46D3-A526-8DE907B12294}" type="pres">
      <dgm:prSet presAssocID="{249B02E0-FA1F-4C86-852D-138ABE86E74A}" presName="sibTrans" presStyleLbl="sibTrans2D1" presStyleIdx="1" presStyleCnt="3"/>
      <dgm:spPr/>
    </dgm:pt>
    <dgm:pt modelId="{A4E2CD40-BA41-463B-A453-842D743F8BB9}" type="pres">
      <dgm:prSet presAssocID="{249B02E0-FA1F-4C86-852D-138ABE86E74A}" presName="connectorText" presStyleLbl="sibTrans2D1" presStyleIdx="1" presStyleCnt="3"/>
      <dgm:spPr/>
    </dgm:pt>
    <dgm:pt modelId="{2E86760B-B3F4-40B4-9469-F3F0CC73CD22}" type="pres">
      <dgm:prSet presAssocID="{4C8CB2CD-D4BA-47E0-93E2-20E32BB60B65}" presName="node" presStyleLbl="node1" presStyleIdx="2" presStyleCnt="4">
        <dgm:presLayoutVars>
          <dgm:bulletEnabled val="1"/>
        </dgm:presLayoutVars>
      </dgm:prSet>
      <dgm:spPr/>
    </dgm:pt>
    <dgm:pt modelId="{9316D9F7-2ED9-4CC2-A9F2-106EE5992EC5}" type="pres">
      <dgm:prSet presAssocID="{5CA81B33-E17E-4229-8836-E3CED9C3193E}" presName="sibTrans" presStyleLbl="sibTrans2D1" presStyleIdx="2" presStyleCnt="3"/>
      <dgm:spPr/>
    </dgm:pt>
    <dgm:pt modelId="{D629939B-4DB2-406D-9DA1-2F524503FA6D}" type="pres">
      <dgm:prSet presAssocID="{5CA81B33-E17E-4229-8836-E3CED9C3193E}" presName="connectorText" presStyleLbl="sibTrans2D1" presStyleIdx="2" presStyleCnt="3"/>
      <dgm:spPr/>
    </dgm:pt>
    <dgm:pt modelId="{ADC3AB9F-60FC-449D-94A8-9C68C1A117EC}" type="pres">
      <dgm:prSet presAssocID="{517AF951-1561-464E-BEAB-018688D796A6}" presName="node" presStyleLbl="node1" presStyleIdx="3" presStyleCnt="4">
        <dgm:presLayoutVars>
          <dgm:bulletEnabled val="1"/>
        </dgm:presLayoutVars>
      </dgm:prSet>
      <dgm:spPr/>
    </dgm:pt>
  </dgm:ptLst>
  <dgm:cxnLst>
    <dgm:cxn modelId="{2FEE3005-EB5A-4334-8DEE-53ACC6A1FF89}" type="presOf" srcId="{5CA81B33-E17E-4229-8836-E3CED9C3193E}" destId="{9316D9F7-2ED9-4CC2-A9F2-106EE5992EC5}" srcOrd="0" destOrd="0" presId="urn:microsoft.com/office/officeart/2005/8/layout/process1"/>
    <dgm:cxn modelId="{9CDC6505-702B-4C8B-A33C-C82ED279D7B6}" srcId="{B976DF23-D741-44E4-B9EC-87B83F4B6279}" destId="{7B77DB20-973E-41C8-992E-CC40D809DF6F}" srcOrd="1" destOrd="0" parTransId="{428CCD89-7ACA-4567-B3F0-767459BED654}" sibTransId="{249B02E0-FA1F-4C86-852D-138ABE86E74A}"/>
    <dgm:cxn modelId="{F18DA914-9EF2-4D1C-93AB-D1E598A7F312}" type="presOf" srcId="{249B02E0-FA1F-4C86-852D-138ABE86E74A}" destId="{A4E2CD40-BA41-463B-A453-842D743F8BB9}" srcOrd="1" destOrd="0" presId="urn:microsoft.com/office/officeart/2005/8/layout/process1"/>
    <dgm:cxn modelId="{DE505916-7B27-44B7-A6B5-D616D0526AE6}" srcId="{B976DF23-D741-44E4-B9EC-87B83F4B6279}" destId="{517AF951-1561-464E-BEAB-018688D796A6}" srcOrd="3" destOrd="0" parTransId="{703FC242-3CA4-4F5A-A7B5-859AD93FFDD3}" sibTransId="{B8E29CEE-753C-49AD-937D-1EA97BC91D30}"/>
    <dgm:cxn modelId="{4829A731-180E-469D-AF12-8E658886739A}" type="presOf" srcId="{249B02E0-FA1F-4C86-852D-138ABE86E74A}" destId="{1FBD1E60-9D89-46D3-A526-8DE907B12294}" srcOrd="0" destOrd="0" presId="urn:microsoft.com/office/officeart/2005/8/layout/process1"/>
    <dgm:cxn modelId="{F273C534-2C7F-476C-ACC2-FEA753FDCDC1}" type="presOf" srcId="{B85B7143-B7AF-4580-8872-609166F52E15}" destId="{CD75C2FD-C5B0-43C3-A2D8-2E219D02EFB0}" srcOrd="1" destOrd="0" presId="urn:microsoft.com/office/officeart/2005/8/layout/process1"/>
    <dgm:cxn modelId="{13CD976D-EB23-4B44-B911-539743789060}" type="presOf" srcId="{4C8CB2CD-D4BA-47E0-93E2-20E32BB60B65}" destId="{2E86760B-B3F4-40B4-9469-F3F0CC73CD22}" srcOrd="0" destOrd="0" presId="urn:microsoft.com/office/officeart/2005/8/layout/process1"/>
    <dgm:cxn modelId="{90B7D191-55F5-4CFB-BF6C-A605265C6019}" srcId="{B976DF23-D741-44E4-B9EC-87B83F4B6279}" destId="{6D0093D9-A0CC-4E53-BC57-48681988B3AF}" srcOrd="0" destOrd="0" parTransId="{2C2A1927-9FE4-45EA-9949-316DF4EB39BA}" sibTransId="{B85B7143-B7AF-4580-8872-609166F52E15}"/>
    <dgm:cxn modelId="{831E3695-B489-4B0B-833B-EE43F6EBE631}" type="presOf" srcId="{7B77DB20-973E-41C8-992E-CC40D809DF6F}" destId="{31795D8D-C25D-4B18-A8DF-E321C2D83F14}" srcOrd="0" destOrd="0" presId="urn:microsoft.com/office/officeart/2005/8/layout/process1"/>
    <dgm:cxn modelId="{E93751A2-0719-442F-A941-1C8C96296EBA}" type="presOf" srcId="{B85B7143-B7AF-4580-8872-609166F52E15}" destId="{3862F833-8FB0-4984-9FBE-FB135C624BCE}" srcOrd="0" destOrd="0" presId="urn:microsoft.com/office/officeart/2005/8/layout/process1"/>
    <dgm:cxn modelId="{0D8DCBA7-64EF-409C-BCE1-E6E84C11FE2C}" type="presOf" srcId="{517AF951-1561-464E-BEAB-018688D796A6}" destId="{ADC3AB9F-60FC-449D-94A8-9C68C1A117EC}" srcOrd="0" destOrd="0" presId="urn:microsoft.com/office/officeart/2005/8/layout/process1"/>
    <dgm:cxn modelId="{014171A8-0F2B-4BC7-A683-2915A400A012}" type="presOf" srcId="{6D0093D9-A0CC-4E53-BC57-48681988B3AF}" destId="{807D4B0E-438B-4C46-B19A-A3A1DFB75EC6}" srcOrd="0" destOrd="0" presId="urn:microsoft.com/office/officeart/2005/8/layout/process1"/>
    <dgm:cxn modelId="{EDA4B6D6-BBE0-4F6E-B725-06BCE2135CCB}" type="presOf" srcId="{5CA81B33-E17E-4229-8836-E3CED9C3193E}" destId="{D629939B-4DB2-406D-9DA1-2F524503FA6D}" srcOrd="1" destOrd="0" presId="urn:microsoft.com/office/officeart/2005/8/layout/process1"/>
    <dgm:cxn modelId="{73E3A3DA-22F3-4418-861D-35546E5E1DEB}" type="presOf" srcId="{B976DF23-D741-44E4-B9EC-87B83F4B6279}" destId="{5081063D-6B94-4673-9E96-89EF43586F51}" srcOrd="0" destOrd="0" presId="urn:microsoft.com/office/officeart/2005/8/layout/process1"/>
    <dgm:cxn modelId="{FBF8D7F6-FA34-47B3-A258-886121EF06D8}" srcId="{B976DF23-D741-44E4-B9EC-87B83F4B6279}" destId="{4C8CB2CD-D4BA-47E0-93E2-20E32BB60B65}" srcOrd="2" destOrd="0" parTransId="{481C1A6E-E2DB-461D-8692-8B3954DE0D4A}" sibTransId="{5CA81B33-E17E-4229-8836-E3CED9C3193E}"/>
    <dgm:cxn modelId="{6A660640-26DA-4160-A18A-5C72AA3ECEAB}" type="presParOf" srcId="{5081063D-6B94-4673-9E96-89EF43586F51}" destId="{807D4B0E-438B-4C46-B19A-A3A1DFB75EC6}" srcOrd="0" destOrd="0" presId="urn:microsoft.com/office/officeart/2005/8/layout/process1"/>
    <dgm:cxn modelId="{3075530A-ECA0-461D-A1C7-EC74D3041ECB}" type="presParOf" srcId="{5081063D-6B94-4673-9E96-89EF43586F51}" destId="{3862F833-8FB0-4984-9FBE-FB135C624BCE}" srcOrd="1" destOrd="0" presId="urn:microsoft.com/office/officeart/2005/8/layout/process1"/>
    <dgm:cxn modelId="{FACD215C-9AA7-4DF9-86B5-3A2E1F5C29BC}" type="presParOf" srcId="{3862F833-8FB0-4984-9FBE-FB135C624BCE}" destId="{CD75C2FD-C5B0-43C3-A2D8-2E219D02EFB0}" srcOrd="0" destOrd="0" presId="urn:microsoft.com/office/officeart/2005/8/layout/process1"/>
    <dgm:cxn modelId="{AA408449-93A6-453F-81D8-C271E3EC7235}" type="presParOf" srcId="{5081063D-6B94-4673-9E96-89EF43586F51}" destId="{31795D8D-C25D-4B18-A8DF-E321C2D83F14}" srcOrd="2" destOrd="0" presId="urn:microsoft.com/office/officeart/2005/8/layout/process1"/>
    <dgm:cxn modelId="{FD582E02-18CC-4061-A8FD-9CD59A752E94}" type="presParOf" srcId="{5081063D-6B94-4673-9E96-89EF43586F51}" destId="{1FBD1E60-9D89-46D3-A526-8DE907B12294}" srcOrd="3" destOrd="0" presId="urn:microsoft.com/office/officeart/2005/8/layout/process1"/>
    <dgm:cxn modelId="{EF0BA128-6FCF-46AD-ACF1-10D5C4266909}" type="presParOf" srcId="{1FBD1E60-9D89-46D3-A526-8DE907B12294}" destId="{A4E2CD40-BA41-463B-A453-842D743F8BB9}" srcOrd="0" destOrd="0" presId="urn:microsoft.com/office/officeart/2005/8/layout/process1"/>
    <dgm:cxn modelId="{826E7E04-0C48-4EC3-84BC-EB0AE5411D53}" type="presParOf" srcId="{5081063D-6B94-4673-9E96-89EF43586F51}" destId="{2E86760B-B3F4-40B4-9469-F3F0CC73CD22}" srcOrd="4" destOrd="0" presId="urn:microsoft.com/office/officeart/2005/8/layout/process1"/>
    <dgm:cxn modelId="{A4B43534-46F6-4908-B392-360ABCD9BC3B}" type="presParOf" srcId="{5081063D-6B94-4673-9E96-89EF43586F51}" destId="{9316D9F7-2ED9-4CC2-A9F2-106EE5992EC5}" srcOrd="5" destOrd="0" presId="urn:microsoft.com/office/officeart/2005/8/layout/process1"/>
    <dgm:cxn modelId="{66F3C68B-1921-4835-8329-33B5692F3161}" type="presParOf" srcId="{9316D9F7-2ED9-4CC2-A9F2-106EE5992EC5}" destId="{D629939B-4DB2-406D-9DA1-2F524503FA6D}" srcOrd="0" destOrd="0" presId="urn:microsoft.com/office/officeart/2005/8/layout/process1"/>
    <dgm:cxn modelId="{E226E37D-E753-437C-8F0A-B24FBC8F3AC4}" type="presParOf" srcId="{5081063D-6B94-4673-9E96-89EF43586F51}" destId="{ADC3AB9F-60FC-449D-94A8-9C68C1A117EC}" srcOrd="6"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B976DF23-D741-44E4-B9EC-87B83F4B6279}"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n-US"/>
        </a:p>
      </dgm:t>
    </dgm:pt>
    <dgm:pt modelId="{6D0093D9-A0CC-4E53-BC57-48681988B3AF}">
      <dgm:prSet phldrT="[Tekst]">
        <dgm:style>
          <a:lnRef idx="2">
            <a:schemeClr val="accent1"/>
          </a:lnRef>
          <a:fillRef idx="1">
            <a:schemeClr val="lt1"/>
          </a:fillRef>
          <a:effectRef idx="0">
            <a:schemeClr val="accent1"/>
          </a:effectRef>
          <a:fontRef idx="minor">
            <a:schemeClr val="dk1"/>
          </a:fontRef>
        </dgm:style>
      </dgm:prSet>
      <dgm:spPr/>
      <dgm:t>
        <a:bodyPr/>
        <a:lstStyle/>
        <a:p>
          <a:r>
            <a:rPr lang="en-US" dirty="0"/>
            <a:t>3.1</a:t>
          </a:r>
        </a:p>
      </dgm:t>
    </dgm:pt>
    <dgm:pt modelId="{2C2A1927-9FE4-45EA-9949-316DF4EB39BA}" type="parTrans" cxnId="{90B7D191-55F5-4CFB-BF6C-A605265C6019}">
      <dgm:prSet/>
      <dgm:spPr/>
      <dgm:t>
        <a:bodyPr/>
        <a:lstStyle/>
        <a:p>
          <a:endParaRPr lang="en-US"/>
        </a:p>
      </dgm:t>
    </dgm:pt>
    <dgm:pt modelId="{B85B7143-B7AF-4580-8872-609166F52E15}" type="sibTrans" cxnId="{90B7D191-55F5-4CFB-BF6C-A605265C6019}">
      <dgm:prSet/>
      <dgm:spPr/>
      <dgm:t>
        <a:bodyPr/>
        <a:lstStyle/>
        <a:p>
          <a:endParaRPr lang="en-US"/>
        </a:p>
      </dgm:t>
    </dgm:pt>
    <dgm:pt modelId="{7B77DB20-973E-41C8-992E-CC40D809DF6F}">
      <dgm:prSet phldrT="[Tekst]">
        <dgm:style>
          <a:lnRef idx="1">
            <a:schemeClr val="accent2"/>
          </a:lnRef>
          <a:fillRef idx="3">
            <a:schemeClr val="accent2"/>
          </a:fillRef>
          <a:effectRef idx="2">
            <a:schemeClr val="accent2"/>
          </a:effectRef>
          <a:fontRef idx="minor">
            <a:schemeClr val="lt1"/>
          </a:fontRef>
        </dgm:style>
      </dgm:prSet>
      <dgm:spPr/>
      <dgm:t>
        <a:bodyPr/>
        <a:lstStyle/>
        <a:p>
          <a:r>
            <a:rPr lang="en-US" dirty="0"/>
            <a:t>3.3</a:t>
          </a:r>
        </a:p>
      </dgm:t>
    </dgm:pt>
    <dgm:pt modelId="{428CCD89-7ACA-4567-B3F0-767459BED654}" type="parTrans" cxnId="{9CDC6505-702B-4C8B-A33C-C82ED279D7B6}">
      <dgm:prSet/>
      <dgm:spPr/>
      <dgm:t>
        <a:bodyPr/>
        <a:lstStyle/>
        <a:p>
          <a:endParaRPr lang="en-US"/>
        </a:p>
      </dgm:t>
    </dgm:pt>
    <dgm:pt modelId="{249B02E0-FA1F-4C86-852D-138ABE86E74A}" type="sibTrans" cxnId="{9CDC6505-702B-4C8B-A33C-C82ED279D7B6}">
      <dgm:prSet/>
      <dgm:spPr/>
      <dgm:t>
        <a:bodyPr/>
        <a:lstStyle/>
        <a:p>
          <a:endParaRPr lang="en-US"/>
        </a:p>
      </dgm:t>
    </dgm:pt>
    <dgm:pt modelId="{4C8CB2CD-D4BA-47E0-93E2-20E32BB60B65}">
      <dgm:prSet phldrT="[Tekst]">
        <dgm:style>
          <a:lnRef idx="2">
            <a:schemeClr val="accent1"/>
          </a:lnRef>
          <a:fillRef idx="1">
            <a:schemeClr val="lt1"/>
          </a:fillRef>
          <a:effectRef idx="0">
            <a:schemeClr val="accent1"/>
          </a:effectRef>
          <a:fontRef idx="minor">
            <a:schemeClr val="dk1"/>
          </a:fontRef>
        </dgm:style>
      </dgm:prSet>
      <dgm:spPr/>
      <dgm:t>
        <a:bodyPr/>
        <a:lstStyle/>
        <a:p>
          <a:r>
            <a:rPr lang="en-US" dirty="0"/>
            <a:t>3.4 - 3.6</a:t>
          </a:r>
        </a:p>
      </dgm:t>
    </dgm:pt>
    <dgm:pt modelId="{481C1A6E-E2DB-461D-8692-8B3954DE0D4A}" type="parTrans" cxnId="{FBF8D7F6-FA34-47B3-A258-886121EF06D8}">
      <dgm:prSet/>
      <dgm:spPr/>
      <dgm:t>
        <a:bodyPr/>
        <a:lstStyle/>
        <a:p>
          <a:endParaRPr lang="en-US"/>
        </a:p>
      </dgm:t>
    </dgm:pt>
    <dgm:pt modelId="{5CA81B33-E17E-4229-8836-E3CED9C3193E}" type="sibTrans" cxnId="{FBF8D7F6-FA34-47B3-A258-886121EF06D8}">
      <dgm:prSet/>
      <dgm:spPr/>
      <dgm:t>
        <a:bodyPr/>
        <a:lstStyle/>
        <a:p>
          <a:endParaRPr lang="en-US"/>
        </a:p>
      </dgm:t>
    </dgm:pt>
    <dgm:pt modelId="{517AF951-1561-464E-BEAB-018688D796A6}">
      <dgm:prSet phldrT="[Tekst]">
        <dgm:style>
          <a:lnRef idx="2">
            <a:schemeClr val="accent1"/>
          </a:lnRef>
          <a:fillRef idx="1">
            <a:schemeClr val="lt1"/>
          </a:fillRef>
          <a:effectRef idx="0">
            <a:schemeClr val="accent1"/>
          </a:effectRef>
          <a:fontRef idx="minor">
            <a:schemeClr val="dk1"/>
          </a:fontRef>
        </dgm:style>
      </dgm:prSet>
      <dgm:spPr/>
      <dgm:t>
        <a:bodyPr/>
        <a:lstStyle/>
        <a:p>
          <a:r>
            <a:rPr lang="en-US" dirty="0"/>
            <a:t>3.7</a:t>
          </a:r>
        </a:p>
      </dgm:t>
    </dgm:pt>
    <dgm:pt modelId="{703FC242-3CA4-4F5A-A7B5-859AD93FFDD3}" type="parTrans" cxnId="{DE505916-7B27-44B7-A6B5-D616D0526AE6}">
      <dgm:prSet/>
      <dgm:spPr/>
      <dgm:t>
        <a:bodyPr/>
        <a:lstStyle/>
        <a:p>
          <a:endParaRPr lang="en-US"/>
        </a:p>
      </dgm:t>
    </dgm:pt>
    <dgm:pt modelId="{B8E29CEE-753C-49AD-937D-1EA97BC91D30}" type="sibTrans" cxnId="{DE505916-7B27-44B7-A6B5-D616D0526AE6}">
      <dgm:prSet/>
      <dgm:spPr/>
      <dgm:t>
        <a:bodyPr/>
        <a:lstStyle/>
        <a:p>
          <a:endParaRPr lang="en-US"/>
        </a:p>
      </dgm:t>
    </dgm:pt>
    <dgm:pt modelId="{5081063D-6B94-4673-9E96-89EF43586F51}" type="pres">
      <dgm:prSet presAssocID="{B976DF23-D741-44E4-B9EC-87B83F4B6279}" presName="Name0" presStyleCnt="0">
        <dgm:presLayoutVars>
          <dgm:dir/>
          <dgm:resizeHandles val="exact"/>
        </dgm:presLayoutVars>
      </dgm:prSet>
      <dgm:spPr/>
    </dgm:pt>
    <dgm:pt modelId="{807D4B0E-438B-4C46-B19A-A3A1DFB75EC6}" type="pres">
      <dgm:prSet presAssocID="{6D0093D9-A0CC-4E53-BC57-48681988B3AF}" presName="node" presStyleLbl="node1" presStyleIdx="0" presStyleCnt="4">
        <dgm:presLayoutVars>
          <dgm:bulletEnabled val="1"/>
        </dgm:presLayoutVars>
      </dgm:prSet>
      <dgm:spPr/>
    </dgm:pt>
    <dgm:pt modelId="{3862F833-8FB0-4984-9FBE-FB135C624BCE}" type="pres">
      <dgm:prSet presAssocID="{B85B7143-B7AF-4580-8872-609166F52E15}" presName="sibTrans" presStyleLbl="sibTrans2D1" presStyleIdx="0" presStyleCnt="3"/>
      <dgm:spPr/>
    </dgm:pt>
    <dgm:pt modelId="{CD75C2FD-C5B0-43C3-A2D8-2E219D02EFB0}" type="pres">
      <dgm:prSet presAssocID="{B85B7143-B7AF-4580-8872-609166F52E15}" presName="connectorText" presStyleLbl="sibTrans2D1" presStyleIdx="0" presStyleCnt="3"/>
      <dgm:spPr/>
    </dgm:pt>
    <dgm:pt modelId="{31795D8D-C25D-4B18-A8DF-E321C2D83F14}" type="pres">
      <dgm:prSet presAssocID="{7B77DB20-973E-41C8-992E-CC40D809DF6F}" presName="node" presStyleLbl="node1" presStyleIdx="1" presStyleCnt="4">
        <dgm:presLayoutVars>
          <dgm:bulletEnabled val="1"/>
        </dgm:presLayoutVars>
      </dgm:prSet>
      <dgm:spPr/>
    </dgm:pt>
    <dgm:pt modelId="{1FBD1E60-9D89-46D3-A526-8DE907B12294}" type="pres">
      <dgm:prSet presAssocID="{249B02E0-FA1F-4C86-852D-138ABE86E74A}" presName="sibTrans" presStyleLbl="sibTrans2D1" presStyleIdx="1" presStyleCnt="3"/>
      <dgm:spPr/>
    </dgm:pt>
    <dgm:pt modelId="{A4E2CD40-BA41-463B-A453-842D743F8BB9}" type="pres">
      <dgm:prSet presAssocID="{249B02E0-FA1F-4C86-852D-138ABE86E74A}" presName="connectorText" presStyleLbl="sibTrans2D1" presStyleIdx="1" presStyleCnt="3"/>
      <dgm:spPr/>
    </dgm:pt>
    <dgm:pt modelId="{2E86760B-B3F4-40B4-9469-F3F0CC73CD22}" type="pres">
      <dgm:prSet presAssocID="{4C8CB2CD-D4BA-47E0-93E2-20E32BB60B65}" presName="node" presStyleLbl="node1" presStyleIdx="2" presStyleCnt="4">
        <dgm:presLayoutVars>
          <dgm:bulletEnabled val="1"/>
        </dgm:presLayoutVars>
      </dgm:prSet>
      <dgm:spPr/>
    </dgm:pt>
    <dgm:pt modelId="{9316D9F7-2ED9-4CC2-A9F2-106EE5992EC5}" type="pres">
      <dgm:prSet presAssocID="{5CA81B33-E17E-4229-8836-E3CED9C3193E}" presName="sibTrans" presStyleLbl="sibTrans2D1" presStyleIdx="2" presStyleCnt="3"/>
      <dgm:spPr/>
    </dgm:pt>
    <dgm:pt modelId="{D629939B-4DB2-406D-9DA1-2F524503FA6D}" type="pres">
      <dgm:prSet presAssocID="{5CA81B33-E17E-4229-8836-E3CED9C3193E}" presName="connectorText" presStyleLbl="sibTrans2D1" presStyleIdx="2" presStyleCnt="3"/>
      <dgm:spPr/>
    </dgm:pt>
    <dgm:pt modelId="{ADC3AB9F-60FC-449D-94A8-9C68C1A117EC}" type="pres">
      <dgm:prSet presAssocID="{517AF951-1561-464E-BEAB-018688D796A6}" presName="node" presStyleLbl="node1" presStyleIdx="3" presStyleCnt="4">
        <dgm:presLayoutVars>
          <dgm:bulletEnabled val="1"/>
        </dgm:presLayoutVars>
      </dgm:prSet>
      <dgm:spPr/>
    </dgm:pt>
  </dgm:ptLst>
  <dgm:cxnLst>
    <dgm:cxn modelId="{2FEE3005-EB5A-4334-8DEE-53ACC6A1FF89}" type="presOf" srcId="{5CA81B33-E17E-4229-8836-E3CED9C3193E}" destId="{9316D9F7-2ED9-4CC2-A9F2-106EE5992EC5}" srcOrd="0" destOrd="0" presId="urn:microsoft.com/office/officeart/2005/8/layout/process1"/>
    <dgm:cxn modelId="{9CDC6505-702B-4C8B-A33C-C82ED279D7B6}" srcId="{B976DF23-D741-44E4-B9EC-87B83F4B6279}" destId="{7B77DB20-973E-41C8-992E-CC40D809DF6F}" srcOrd="1" destOrd="0" parTransId="{428CCD89-7ACA-4567-B3F0-767459BED654}" sibTransId="{249B02E0-FA1F-4C86-852D-138ABE86E74A}"/>
    <dgm:cxn modelId="{F18DA914-9EF2-4D1C-93AB-D1E598A7F312}" type="presOf" srcId="{249B02E0-FA1F-4C86-852D-138ABE86E74A}" destId="{A4E2CD40-BA41-463B-A453-842D743F8BB9}" srcOrd="1" destOrd="0" presId="urn:microsoft.com/office/officeart/2005/8/layout/process1"/>
    <dgm:cxn modelId="{DE505916-7B27-44B7-A6B5-D616D0526AE6}" srcId="{B976DF23-D741-44E4-B9EC-87B83F4B6279}" destId="{517AF951-1561-464E-BEAB-018688D796A6}" srcOrd="3" destOrd="0" parTransId="{703FC242-3CA4-4F5A-A7B5-859AD93FFDD3}" sibTransId="{B8E29CEE-753C-49AD-937D-1EA97BC91D30}"/>
    <dgm:cxn modelId="{4829A731-180E-469D-AF12-8E658886739A}" type="presOf" srcId="{249B02E0-FA1F-4C86-852D-138ABE86E74A}" destId="{1FBD1E60-9D89-46D3-A526-8DE907B12294}" srcOrd="0" destOrd="0" presId="urn:microsoft.com/office/officeart/2005/8/layout/process1"/>
    <dgm:cxn modelId="{F273C534-2C7F-476C-ACC2-FEA753FDCDC1}" type="presOf" srcId="{B85B7143-B7AF-4580-8872-609166F52E15}" destId="{CD75C2FD-C5B0-43C3-A2D8-2E219D02EFB0}" srcOrd="1" destOrd="0" presId="urn:microsoft.com/office/officeart/2005/8/layout/process1"/>
    <dgm:cxn modelId="{13CD976D-EB23-4B44-B911-539743789060}" type="presOf" srcId="{4C8CB2CD-D4BA-47E0-93E2-20E32BB60B65}" destId="{2E86760B-B3F4-40B4-9469-F3F0CC73CD22}" srcOrd="0" destOrd="0" presId="urn:microsoft.com/office/officeart/2005/8/layout/process1"/>
    <dgm:cxn modelId="{90B7D191-55F5-4CFB-BF6C-A605265C6019}" srcId="{B976DF23-D741-44E4-B9EC-87B83F4B6279}" destId="{6D0093D9-A0CC-4E53-BC57-48681988B3AF}" srcOrd="0" destOrd="0" parTransId="{2C2A1927-9FE4-45EA-9949-316DF4EB39BA}" sibTransId="{B85B7143-B7AF-4580-8872-609166F52E15}"/>
    <dgm:cxn modelId="{831E3695-B489-4B0B-833B-EE43F6EBE631}" type="presOf" srcId="{7B77DB20-973E-41C8-992E-CC40D809DF6F}" destId="{31795D8D-C25D-4B18-A8DF-E321C2D83F14}" srcOrd="0" destOrd="0" presId="urn:microsoft.com/office/officeart/2005/8/layout/process1"/>
    <dgm:cxn modelId="{E93751A2-0719-442F-A941-1C8C96296EBA}" type="presOf" srcId="{B85B7143-B7AF-4580-8872-609166F52E15}" destId="{3862F833-8FB0-4984-9FBE-FB135C624BCE}" srcOrd="0" destOrd="0" presId="urn:microsoft.com/office/officeart/2005/8/layout/process1"/>
    <dgm:cxn modelId="{0D8DCBA7-64EF-409C-BCE1-E6E84C11FE2C}" type="presOf" srcId="{517AF951-1561-464E-BEAB-018688D796A6}" destId="{ADC3AB9F-60FC-449D-94A8-9C68C1A117EC}" srcOrd="0" destOrd="0" presId="urn:microsoft.com/office/officeart/2005/8/layout/process1"/>
    <dgm:cxn modelId="{014171A8-0F2B-4BC7-A683-2915A400A012}" type="presOf" srcId="{6D0093D9-A0CC-4E53-BC57-48681988B3AF}" destId="{807D4B0E-438B-4C46-B19A-A3A1DFB75EC6}" srcOrd="0" destOrd="0" presId="urn:microsoft.com/office/officeart/2005/8/layout/process1"/>
    <dgm:cxn modelId="{EDA4B6D6-BBE0-4F6E-B725-06BCE2135CCB}" type="presOf" srcId="{5CA81B33-E17E-4229-8836-E3CED9C3193E}" destId="{D629939B-4DB2-406D-9DA1-2F524503FA6D}" srcOrd="1" destOrd="0" presId="urn:microsoft.com/office/officeart/2005/8/layout/process1"/>
    <dgm:cxn modelId="{73E3A3DA-22F3-4418-861D-35546E5E1DEB}" type="presOf" srcId="{B976DF23-D741-44E4-B9EC-87B83F4B6279}" destId="{5081063D-6B94-4673-9E96-89EF43586F51}" srcOrd="0" destOrd="0" presId="urn:microsoft.com/office/officeart/2005/8/layout/process1"/>
    <dgm:cxn modelId="{FBF8D7F6-FA34-47B3-A258-886121EF06D8}" srcId="{B976DF23-D741-44E4-B9EC-87B83F4B6279}" destId="{4C8CB2CD-D4BA-47E0-93E2-20E32BB60B65}" srcOrd="2" destOrd="0" parTransId="{481C1A6E-E2DB-461D-8692-8B3954DE0D4A}" sibTransId="{5CA81B33-E17E-4229-8836-E3CED9C3193E}"/>
    <dgm:cxn modelId="{6A660640-26DA-4160-A18A-5C72AA3ECEAB}" type="presParOf" srcId="{5081063D-6B94-4673-9E96-89EF43586F51}" destId="{807D4B0E-438B-4C46-B19A-A3A1DFB75EC6}" srcOrd="0" destOrd="0" presId="urn:microsoft.com/office/officeart/2005/8/layout/process1"/>
    <dgm:cxn modelId="{3075530A-ECA0-461D-A1C7-EC74D3041ECB}" type="presParOf" srcId="{5081063D-6B94-4673-9E96-89EF43586F51}" destId="{3862F833-8FB0-4984-9FBE-FB135C624BCE}" srcOrd="1" destOrd="0" presId="urn:microsoft.com/office/officeart/2005/8/layout/process1"/>
    <dgm:cxn modelId="{FACD215C-9AA7-4DF9-86B5-3A2E1F5C29BC}" type="presParOf" srcId="{3862F833-8FB0-4984-9FBE-FB135C624BCE}" destId="{CD75C2FD-C5B0-43C3-A2D8-2E219D02EFB0}" srcOrd="0" destOrd="0" presId="urn:microsoft.com/office/officeart/2005/8/layout/process1"/>
    <dgm:cxn modelId="{AA408449-93A6-453F-81D8-C271E3EC7235}" type="presParOf" srcId="{5081063D-6B94-4673-9E96-89EF43586F51}" destId="{31795D8D-C25D-4B18-A8DF-E321C2D83F14}" srcOrd="2" destOrd="0" presId="urn:microsoft.com/office/officeart/2005/8/layout/process1"/>
    <dgm:cxn modelId="{FD582E02-18CC-4061-A8FD-9CD59A752E94}" type="presParOf" srcId="{5081063D-6B94-4673-9E96-89EF43586F51}" destId="{1FBD1E60-9D89-46D3-A526-8DE907B12294}" srcOrd="3" destOrd="0" presId="urn:microsoft.com/office/officeart/2005/8/layout/process1"/>
    <dgm:cxn modelId="{EF0BA128-6FCF-46AD-ACF1-10D5C4266909}" type="presParOf" srcId="{1FBD1E60-9D89-46D3-A526-8DE907B12294}" destId="{A4E2CD40-BA41-463B-A453-842D743F8BB9}" srcOrd="0" destOrd="0" presId="urn:microsoft.com/office/officeart/2005/8/layout/process1"/>
    <dgm:cxn modelId="{826E7E04-0C48-4EC3-84BC-EB0AE5411D53}" type="presParOf" srcId="{5081063D-6B94-4673-9E96-89EF43586F51}" destId="{2E86760B-B3F4-40B4-9469-F3F0CC73CD22}" srcOrd="4" destOrd="0" presId="urn:microsoft.com/office/officeart/2005/8/layout/process1"/>
    <dgm:cxn modelId="{A4B43534-46F6-4908-B392-360ABCD9BC3B}" type="presParOf" srcId="{5081063D-6B94-4673-9E96-89EF43586F51}" destId="{9316D9F7-2ED9-4CC2-A9F2-106EE5992EC5}" srcOrd="5" destOrd="0" presId="urn:microsoft.com/office/officeart/2005/8/layout/process1"/>
    <dgm:cxn modelId="{66F3C68B-1921-4835-8329-33B5692F3161}" type="presParOf" srcId="{9316D9F7-2ED9-4CC2-A9F2-106EE5992EC5}" destId="{D629939B-4DB2-406D-9DA1-2F524503FA6D}" srcOrd="0" destOrd="0" presId="urn:microsoft.com/office/officeart/2005/8/layout/process1"/>
    <dgm:cxn modelId="{E226E37D-E753-437C-8F0A-B24FBC8F3AC4}" type="presParOf" srcId="{5081063D-6B94-4673-9E96-89EF43586F51}" destId="{ADC3AB9F-60FC-449D-94A8-9C68C1A117EC}" srcOrd="6"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B976DF23-D741-44E4-B9EC-87B83F4B6279}"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n-US"/>
        </a:p>
      </dgm:t>
    </dgm:pt>
    <dgm:pt modelId="{6D0093D9-A0CC-4E53-BC57-48681988B3AF}">
      <dgm:prSet phldrT="[Tekst]">
        <dgm:style>
          <a:lnRef idx="2">
            <a:schemeClr val="accent1"/>
          </a:lnRef>
          <a:fillRef idx="1">
            <a:schemeClr val="lt1"/>
          </a:fillRef>
          <a:effectRef idx="0">
            <a:schemeClr val="accent1"/>
          </a:effectRef>
          <a:fontRef idx="minor">
            <a:schemeClr val="dk1"/>
          </a:fontRef>
        </dgm:style>
      </dgm:prSet>
      <dgm:spPr/>
      <dgm:t>
        <a:bodyPr/>
        <a:lstStyle/>
        <a:p>
          <a:r>
            <a:rPr lang="en-US" dirty="0"/>
            <a:t>3.1</a:t>
          </a:r>
        </a:p>
      </dgm:t>
    </dgm:pt>
    <dgm:pt modelId="{2C2A1927-9FE4-45EA-9949-316DF4EB39BA}" type="parTrans" cxnId="{90B7D191-55F5-4CFB-BF6C-A605265C6019}">
      <dgm:prSet/>
      <dgm:spPr/>
      <dgm:t>
        <a:bodyPr/>
        <a:lstStyle/>
        <a:p>
          <a:endParaRPr lang="en-US"/>
        </a:p>
      </dgm:t>
    </dgm:pt>
    <dgm:pt modelId="{B85B7143-B7AF-4580-8872-609166F52E15}" type="sibTrans" cxnId="{90B7D191-55F5-4CFB-BF6C-A605265C6019}">
      <dgm:prSet/>
      <dgm:spPr/>
      <dgm:t>
        <a:bodyPr/>
        <a:lstStyle/>
        <a:p>
          <a:endParaRPr lang="en-US"/>
        </a:p>
      </dgm:t>
    </dgm:pt>
    <dgm:pt modelId="{7B77DB20-973E-41C8-992E-CC40D809DF6F}">
      <dgm:prSet phldrT="[Tekst]">
        <dgm:style>
          <a:lnRef idx="1">
            <a:schemeClr val="accent2"/>
          </a:lnRef>
          <a:fillRef idx="3">
            <a:schemeClr val="accent2"/>
          </a:fillRef>
          <a:effectRef idx="2">
            <a:schemeClr val="accent2"/>
          </a:effectRef>
          <a:fontRef idx="minor">
            <a:schemeClr val="lt1"/>
          </a:fontRef>
        </dgm:style>
      </dgm:prSet>
      <dgm:spPr/>
      <dgm:t>
        <a:bodyPr/>
        <a:lstStyle/>
        <a:p>
          <a:r>
            <a:rPr lang="en-US" dirty="0"/>
            <a:t>3.3</a:t>
          </a:r>
        </a:p>
      </dgm:t>
    </dgm:pt>
    <dgm:pt modelId="{428CCD89-7ACA-4567-B3F0-767459BED654}" type="parTrans" cxnId="{9CDC6505-702B-4C8B-A33C-C82ED279D7B6}">
      <dgm:prSet/>
      <dgm:spPr/>
      <dgm:t>
        <a:bodyPr/>
        <a:lstStyle/>
        <a:p>
          <a:endParaRPr lang="en-US"/>
        </a:p>
      </dgm:t>
    </dgm:pt>
    <dgm:pt modelId="{249B02E0-FA1F-4C86-852D-138ABE86E74A}" type="sibTrans" cxnId="{9CDC6505-702B-4C8B-A33C-C82ED279D7B6}">
      <dgm:prSet/>
      <dgm:spPr/>
      <dgm:t>
        <a:bodyPr/>
        <a:lstStyle/>
        <a:p>
          <a:endParaRPr lang="en-US"/>
        </a:p>
      </dgm:t>
    </dgm:pt>
    <dgm:pt modelId="{4C8CB2CD-D4BA-47E0-93E2-20E32BB60B65}">
      <dgm:prSet phldrT="[Tekst]">
        <dgm:style>
          <a:lnRef idx="2">
            <a:schemeClr val="accent1"/>
          </a:lnRef>
          <a:fillRef idx="1">
            <a:schemeClr val="lt1"/>
          </a:fillRef>
          <a:effectRef idx="0">
            <a:schemeClr val="accent1"/>
          </a:effectRef>
          <a:fontRef idx="minor">
            <a:schemeClr val="dk1"/>
          </a:fontRef>
        </dgm:style>
      </dgm:prSet>
      <dgm:spPr/>
      <dgm:t>
        <a:bodyPr/>
        <a:lstStyle/>
        <a:p>
          <a:r>
            <a:rPr lang="en-US" dirty="0"/>
            <a:t>3.4 - 3.6</a:t>
          </a:r>
        </a:p>
      </dgm:t>
    </dgm:pt>
    <dgm:pt modelId="{481C1A6E-E2DB-461D-8692-8B3954DE0D4A}" type="parTrans" cxnId="{FBF8D7F6-FA34-47B3-A258-886121EF06D8}">
      <dgm:prSet/>
      <dgm:spPr/>
      <dgm:t>
        <a:bodyPr/>
        <a:lstStyle/>
        <a:p>
          <a:endParaRPr lang="en-US"/>
        </a:p>
      </dgm:t>
    </dgm:pt>
    <dgm:pt modelId="{5CA81B33-E17E-4229-8836-E3CED9C3193E}" type="sibTrans" cxnId="{FBF8D7F6-FA34-47B3-A258-886121EF06D8}">
      <dgm:prSet/>
      <dgm:spPr/>
      <dgm:t>
        <a:bodyPr/>
        <a:lstStyle/>
        <a:p>
          <a:endParaRPr lang="en-US"/>
        </a:p>
      </dgm:t>
    </dgm:pt>
    <dgm:pt modelId="{517AF951-1561-464E-BEAB-018688D796A6}">
      <dgm:prSet phldrT="[Tekst]">
        <dgm:style>
          <a:lnRef idx="2">
            <a:schemeClr val="accent1"/>
          </a:lnRef>
          <a:fillRef idx="1">
            <a:schemeClr val="lt1"/>
          </a:fillRef>
          <a:effectRef idx="0">
            <a:schemeClr val="accent1"/>
          </a:effectRef>
          <a:fontRef idx="minor">
            <a:schemeClr val="dk1"/>
          </a:fontRef>
        </dgm:style>
      </dgm:prSet>
      <dgm:spPr/>
      <dgm:t>
        <a:bodyPr/>
        <a:lstStyle/>
        <a:p>
          <a:r>
            <a:rPr lang="en-US" dirty="0"/>
            <a:t>3.7</a:t>
          </a:r>
        </a:p>
      </dgm:t>
    </dgm:pt>
    <dgm:pt modelId="{703FC242-3CA4-4F5A-A7B5-859AD93FFDD3}" type="parTrans" cxnId="{DE505916-7B27-44B7-A6B5-D616D0526AE6}">
      <dgm:prSet/>
      <dgm:spPr/>
      <dgm:t>
        <a:bodyPr/>
        <a:lstStyle/>
        <a:p>
          <a:endParaRPr lang="en-US"/>
        </a:p>
      </dgm:t>
    </dgm:pt>
    <dgm:pt modelId="{B8E29CEE-753C-49AD-937D-1EA97BC91D30}" type="sibTrans" cxnId="{DE505916-7B27-44B7-A6B5-D616D0526AE6}">
      <dgm:prSet/>
      <dgm:spPr/>
      <dgm:t>
        <a:bodyPr/>
        <a:lstStyle/>
        <a:p>
          <a:endParaRPr lang="en-US"/>
        </a:p>
      </dgm:t>
    </dgm:pt>
    <dgm:pt modelId="{5081063D-6B94-4673-9E96-89EF43586F51}" type="pres">
      <dgm:prSet presAssocID="{B976DF23-D741-44E4-B9EC-87B83F4B6279}" presName="Name0" presStyleCnt="0">
        <dgm:presLayoutVars>
          <dgm:dir/>
          <dgm:resizeHandles val="exact"/>
        </dgm:presLayoutVars>
      </dgm:prSet>
      <dgm:spPr/>
    </dgm:pt>
    <dgm:pt modelId="{807D4B0E-438B-4C46-B19A-A3A1DFB75EC6}" type="pres">
      <dgm:prSet presAssocID="{6D0093D9-A0CC-4E53-BC57-48681988B3AF}" presName="node" presStyleLbl="node1" presStyleIdx="0" presStyleCnt="4">
        <dgm:presLayoutVars>
          <dgm:bulletEnabled val="1"/>
        </dgm:presLayoutVars>
      </dgm:prSet>
      <dgm:spPr/>
    </dgm:pt>
    <dgm:pt modelId="{3862F833-8FB0-4984-9FBE-FB135C624BCE}" type="pres">
      <dgm:prSet presAssocID="{B85B7143-B7AF-4580-8872-609166F52E15}" presName="sibTrans" presStyleLbl="sibTrans2D1" presStyleIdx="0" presStyleCnt="3"/>
      <dgm:spPr/>
    </dgm:pt>
    <dgm:pt modelId="{CD75C2FD-C5B0-43C3-A2D8-2E219D02EFB0}" type="pres">
      <dgm:prSet presAssocID="{B85B7143-B7AF-4580-8872-609166F52E15}" presName="connectorText" presStyleLbl="sibTrans2D1" presStyleIdx="0" presStyleCnt="3"/>
      <dgm:spPr/>
    </dgm:pt>
    <dgm:pt modelId="{31795D8D-C25D-4B18-A8DF-E321C2D83F14}" type="pres">
      <dgm:prSet presAssocID="{7B77DB20-973E-41C8-992E-CC40D809DF6F}" presName="node" presStyleLbl="node1" presStyleIdx="1" presStyleCnt="4">
        <dgm:presLayoutVars>
          <dgm:bulletEnabled val="1"/>
        </dgm:presLayoutVars>
      </dgm:prSet>
      <dgm:spPr/>
    </dgm:pt>
    <dgm:pt modelId="{1FBD1E60-9D89-46D3-A526-8DE907B12294}" type="pres">
      <dgm:prSet presAssocID="{249B02E0-FA1F-4C86-852D-138ABE86E74A}" presName="sibTrans" presStyleLbl="sibTrans2D1" presStyleIdx="1" presStyleCnt="3"/>
      <dgm:spPr/>
    </dgm:pt>
    <dgm:pt modelId="{A4E2CD40-BA41-463B-A453-842D743F8BB9}" type="pres">
      <dgm:prSet presAssocID="{249B02E0-FA1F-4C86-852D-138ABE86E74A}" presName="connectorText" presStyleLbl="sibTrans2D1" presStyleIdx="1" presStyleCnt="3"/>
      <dgm:spPr/>
    </dgm:pt>
    <dgm:pt modelId="{2E86760B-B3F4-40B4-9469-F3F0CC73CD22}" type="pres">
      <dgm:prSet presAssocID="{4C8CB2CD-D4BA-47E0-93E2-20E32BB60B65}" presName="node" presStyleLbl="node1" presStyleIdx="2" presStyleCnt="4">
        <dgm:presLayoutVars>
          <dgm:bulletEnabled val="1"/>
        </dgm:presLayoutVars>
      </dgm:prSet>
      <dgm:spPr/>
    </dgm:pt>
    <dgm:pt modelId="{9316D9F7-2ED9-4CC2-A9F2-106EE5992EC5}" type="pres">
      <dgm:prSet presAssocID="{5CA81B33-E17E-4229-8836-E3CED9C3193E}" presName="sibTrans" presStyleLbl="sibTrans2D1" presStyleIdx="2" presStyleCnt="3"/>
      <dgm:spPr/>
    </dgm:pt>
    <dgm:pt modelId="{D629939B-4DB2-406D-9DA1-2F524503FA6D}" type="pres">
      <dgm:prSet presAssocID="{5CA81B33-E17E-4229-8836-E3CED9C3193E}" presName="connectorText" presStyleLbl="sibTrans2D1" presStyleIdx="2" presStyleCnt="3"/>
      <dgm:spPr/>
    </dgm:pt>
    <dgm:pt modelId="{ADC3AB9F-60FC-449D-94A8-9C68C1A117EC}" type="pres">
      <dgm:prSet presAssocID="{517AF951-1561-464E-BEAB-018688D796A6}" presName="node" presStyleLbl="node1" presStyleIdx="3" presStyleCnt="4">
        <dgm:presLayoutVars>
          <dgm:bulletEnabled val="1"/>
        </dgm:presLayoutVars>
      </dgm:prSet>
      <dgm:spPr/>
    </dgm:pt>
  </dgm:ptLst>
  <dgm:cxnLst>
    <dgm:cxn modelId="{2FEE3005-EB5A-4334-8DEE-53ACC6A1FF89}" type="presOf" srcId="{5CA81B33-E17E-4229-8836-E3CED9C3193E}" destId="{9316D9F7-2ED9-4CC2-A9F2-106EE5992EC5}" srcOrd="0" destOrd="0" presId="urn:microsoft.com/office/officeart/2005/8/layout/process1"/>
    <dgm:cxn modelId="{9CDC6505-702B-4C8B-A33C-C82ED279D7B6}" srcId="{B976DF23-D741-44E4-B9EC-87B83F4B6279}" destId="{7B77DB20-973E-41C8-992E-CC40D809DF6F}" srcOrd="1" destOrd="0" parTransId="{428CCD89-7ACA-4567-B3F0-767459BED654}" sibTransId="{249B02E0-FA1F-4C86-852D-138ABE86E74A}"/>
    <dgm:cxn modelId="{F18DA914-9EF2-4D1C-93AB-D1E598A7F312}" type="presOf" srcId="{249B02E0-FA1F-4C86-852D-138ABE86E74A}" destId="{A4E2CD40-BA41-463B-A453-842D743F8BB9}" srcOrd="1" destOrd="0" presId="urn:microsoft.com/office/officeart/2005/8/layout/process1"/>
    <dgm:cxn modelId="{DE505916-7B27-44B7-A6B5-D616D0526AE6}" srcId="{B976DF23-D741-44E4-B9EC-87B83F4B6279}" destId="{517AF951-1561-464E-BEAB-018688D796A6}" srcOrd="3" destOrd="0" parTransId="{703FC242-3CA4-4F5A-A7B5-859AD93FFDD3}" sibTransId="{B8E29CEE-753C-49AD-937D-1EA97BC91D30}"/>
    <dgm:cxn modelId="{4829A731-180E-469D-AF12-8E658886739A}" type="presOf" srcId="{249B02E0-FA1F-4C86-852D-138ABE86E74A}" destId="{1FBD1E60-9D89-46D3-A526-8DE907B12294}" srcOrd="0" destOrd="0" presId="urn:microsoft.com/office/officeart/2005/8/layout/process1"/>
    <dgm:cxn modelId="{F273C534-2C7F-476C-ACC2-FEA753FDCDC1}" type="presOf" srcId="{B85B7143-B7AF-4580-8872-609166F52E15}" destId="{CD75C2FD-C5B0-43C3-A2D8-2E219D02EFB0}" srcOrd="1" destOrd="0" presId="urn:microsoft.com/office/officeart/2005/8/layout/process1"/>
    <dgm:cxn modelId="{13CD976D-EB23-4B44-B911-539743789060}" type="presOf" srcId="{4C8CB2CD-D4BA-47E0-93E2-20E32BB60B65}" destId="{2E86760B-B3F4-40B4-9469-F3F0CC73CD22}" srcOrd="0" destOrd="0" presId="urn:microsoft.com/office/officeart/2005/8/layout/process1"/>
    <dgm:cxn modelId="{90B7D191-55F5-4CFB-BF6C-A605265C6019}" srcId="{B976DF23-D741-44E4-B9EC-87B83F4B6279}" destId="{6D0093D9-A0CC-4E53-BC57-48681988B3AF}" srcOrd="0" destOrd="0" parTransId="{2C2A1927-9FE4-45EA-9949-316DF4EB39BA}" sibTransId="{B85B7143-B7AF-4580-8872-609166F52E15}"/>
    <dgm:cxn modelId="{831E3695-B489-4B0B-833B-EE43F6EBE631}" type="presOf" srcId="{7B77DB20-973E-41C8-992E-CC40D809DF6F}" destId="{31795D8D-C25D-4B18-A8DF-E321C2D83F14}" srcOrd="0" destOrd="0" presId="urn:microsoft.com/office/officeart/2005/8/layout/process1"/>
    <dgm:cxn modelId="{E93751A2-0719-442F-A941-1C8C96296EBA}" type="presOf" srcId="{B85B7143-B7AF-4580-8872-609166F52E15}" destId="{3862F833-8FB0-4984-9FBE-FB135C624BCE}" srcOrd="0" destOrd="0" presId="urn:microsoft.com/office/officeart/2005/8/layout/process1"/>
    <dgm:cxn modelId="{0D8DCBA7-64EF-409C-BCE1-E6E84C11FE2C}" type="presOf" srcId="{517AF951-1561-464E-BEAB-018688D796A6}" destId="{ADC3AB9F-60FC-449D-94A8-9C68C1A117EC}" srcOrd="0" destOrd="0" presId="urn:microsoft.com/office/officeart/2005/8/layout/process1"/>
    <dgm:cxn modelId="{014171A8-0F2B-4BC7-A683-2915A400A012}" type="presOf" srcId="{6D0093D9-A0CC-4E53-BC57-48681988B3AF}" destId="{807D4B0E-438B-4C46-B19A-A3A1DFB75EC6}" srcOrd="0" destOrd="0" presId="urn:microsoft.com/office/officeart/2005/8/layout/process1"/>
    <dgm:cxn modelId="{EDA4B6D6-BBE0-4F6E-B725-06BCE2135CCB}" type="presOf" srcId="{5CA81B33-E17E-4229-8836-E3CED9C3193E}" destId="{D629939B-4DB2-406D-9DA1-2F524503FA6D}" srcOrd="1" destOrd="0" presId="urn:microsoft.com/office/officeart/2005/8/layout/process1"/>
    <dgm:cxn modelId="{73E3A3DA-22F3-4418-861D-35546E5E1DEB}" type="presOf" srcId="{B976DF23-D741-44E4-B9EC-87B83F4B6279}" destId="{5081063D-6B94-4673-9E96-89EF43586F51}" srcOrd="0" destOrd="0" presId="urn:microsoft.com/office/officeart/2005/8/layout/process1"/>
    <dgm:cxn modelId="{FBF8D7F6-FA34-47B3-A258-886121EF06D8}" srcId="{B976DF23-D741-44E4-B9EC-87B83F4B6279}" destId="{4C8CB2CD-D4BA-47E0-93E2-20E32BB60B65}" srcOrd="2" destOrd="0" parTransId="{481C1A6E-E2DB-461D-8692-8B3954DE0D4A}" sibTransId="{5CA81B33-E17E-4229-8836-E3CED9C3193E}"/>
    <dgm:cxn modelId="{6A660640-26DA-4160-A18A-5C72AA3ECEAB}" type="presParOf" srcId="{5081063D-6B94-4673-9E96-89EF43586F51}" destId="{807D4B0E-438B-4C46-B19A-A3A1DFB75EC6}" srcOrd="0" destOrd="0" presId="urn:microsoft.com/office/officeart/2005/8/layout/process1"/>
    <dgm:cxn modelId="{3075530A-ECA0-461D-A1C7-EC74D3041ECB}" type="presParOf" srcId="{5081063D-6B94-4673-9E96-89EF43586F51}" destId="{3862F833-8FB0-4984-9FBE-FB135C624BCE}" srcOrd="1" destOrd="0" presId="urn:microsoft.com/office/officeart/2005/8/layout/process1"/>
    <dgm:cxn modelId="{FACD215C-9AA7-4DF9-86B5-3A2E1F5C29BC}" type="presParOf" srcId="{3862F833-8FB0-4984-9FBE-FB135C624BCE}" destId="{CD75C2FD-C5B0-43C3-A2D8-2E219D02EFB0}" srcOrd="0" destOrd="0" presId="urn:microsoft.com/office/officeart/2005/8/layout/process1"/>
    <dgm:cxn modelId="{AA408449-93A6-453F-81D8-C271E3EC7235}" type="presParOf" srcId="{5081063D-6B94-4673-9E96-89EF43586F51}" destId="{31795D8D-C25D-4B18-A8DF-E321C2D83F14}" srcOrd="2" destOrd="0" presId="urn:microsoft.com/office/officeart/2005/8/layout/process1"/>
    <dgm:cxn modelId="{FD582E02-18CC-4061-A8FD-9CD59A752E94}" type="presParOf" srcId="{5081063D-6B94-4673-9E96-89EF43586F51}" destId="{1FBD1E60-9D89-46D3-A526-8DE907B12294}" srcOrd="3" destOrd="0" presId="urn:microsoft.com/office/officeart/2005/8/layout/process1"/>
    <dgm:cxn modelId="{EF0BA128-6FCF-46AD-ACF1-10D5C4266909}" type="presParOf" srcId="{1FBD1E60-9D89-46D3-A526-8DE907B12294}" destId="{A4E2CD40-BA41-463B-A453-842D743F8BB9}" srcOrd="0" destOrd="0" presId="urn:microsoft.com/office/officeart/2005/8/layout/process1"/>
    <dgm:cxn modelId="{826E7E04-0C48-4EC3-84BC-EB0AE5411D53}" type="presParOf" srcId="{5081063D-6B94-4673-9E96-89EF43586F51}" destId="{2E86760B-B3F4-40B4-9469-F3F0CC73CD22}" srcOrd="4" destOrd="0" presId="urn:microsoft.com/office/officeart/2005/8/layout/process1"/>
    <dgm:cxn modelId="{A4B43534-46F6-4908-B392-360ABCD9BC3B}" type="presParOf" srcId="{5081063D-6B94-4673-9E96-89EF43586F51}" destId="{9316D9F7-2ED9-4CC2-A9F2-106EE5992EC5}" srcOrd="5" destOrd="0" presId="urn:microsoft.com/office/officeart/2005/8/layout/process1"/>
    <dgm:cxn modelId="{66F3C68B-1921-4835-8329-33B5692F3161}" type="presParOf" srcId="{9316D9F7-2ED9-4CC2-A9F2-106EE5992EC5}" destId="{D629939B-4DB2-406D-9DA1-2F524503FA6D}" srcOrd="0" destOrd="0" presId="urn:microsoft.com/office/officeart/2005/8/layout/process1"/>
    <dgm:cxn modelId="{E226E37D-E753-437C-8F0A-B24FBC8F3AC4}" type="presParOf" srcId="{5081063D-6B94-4673-9E96-89EF43586F51}" destId="{ADC3AB9F-60FC-449D-94A8-9C68C1A117EC}" srcOrd="6"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B976DF23-D741-44E4-B9EC-87B83F4B6279}"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n-US"/>
        </a:p>
      </dgm:t>
    </dgm:pt>
    <dgm:pt modelId="{6D0093D9-A0CC-4E53-BC57-48681988B3AF}">
      <dgm:prSet phldrT="[Tekst]">
        <dgm:style>
          <a:lnRef idx="2">
            <a:schemeClr val="accent1"/>
          </a:lnRef>
          <a:fillRef idx="1">
            <a:schemeClr val="lt1"/>
          </a:fillRef>
          <a:effectRef idx="0">
            <a:schemeClr val="accent1"/>
          </a:effectRef>
          <a:fontRef idx="minor">
            <a:schemeClr val="dk1"/>
          </a:fontRef>
        </dgm:style>
      </dgm:prSet>
      <dgm:spPr/>
      <dgm:t>
        <a:bodyPr/>
        <a:lstStyle/>
        <a:p>
          <a:r>
            <a:rPr lang="en-US" dirty="0"/>
            <a:t>3.1</a:t>
          </a:r>
        </a:p>
      </dgm:t>
    </dgm:pt>
    <dgm:pt modelId="{2C2A1927-9FE4-45EA-9949-316DF4EB39BA}" type="parTrans" cxnId="{90B7D191-55F5-4CFB-BF6C-A605265C6019}">
      <dgm:prSet/>
      <dgm:spPr/>
      <dgm:t>
        <a:bodyPr/>
        <a:lstStyle/>
        <a:p>
          <a:endParaRPr lang="en-US"/>
        </a:p>
      </dgm:t>
    </dgm:pt>
    <dgm:pt modelId="{B85B7143-B7AF-4580-8872-609166F52E15}" type="sibTrans" cxnId="{90B7D191-55F5-4CFB-BF6C-A605265C6019}">
      <dgm:prSet/>
      <dgm:spPr/>
      <dgm:t>
        <a:bodyPr/>
        <a:lstStyle/>
        <a:p>
          <a:endParaRPr lang="en-US"/>
        </a:p>
      </dgm:t>
    </dgm:pt>
    <dgm:pt modelId="{7B77DB20-973E-41C8-992E-CC40D809DF6F}">
      <dgm:prSet phldrT="[Tekst]">
        <dgm:style>
          <a:lnRef idx="1">
            <a:schemeClr val="accent2"/>
          </a:lnRef>
          <a:fillRef idx="3">
            <a:schemeClr val="accent2"/>
          </a:fillRef>
          <a:effectRef idx="2">
            <a:schemeClr val="accent2"/>
          </a:effectRef>
          <a:fontRef idx="minor">
            <a:schemeClr val="lt1"/>
          </a:fontRef>
        </dgm:style>
      </dgm:prSet>
      <dgm:spPr/>
      <dgm:t>
        <a:bodyPr/>
        <a:lstStyle/>
        <a:p>
          <a:r>
            <a:rPr lang="en-US" dirty="0"/>
            <a:t>3.3</a:t>
          </a:r>
        </a:p>
      </dgm:t>
    </dgm:pt>
    <dgm:pt modelId="{428CCD89-7ACA-4567-B3F0-767459BED654}" type="parTrans" cxnId="{9CDC6505-702B-4C8B-A33C-C82ED279D7B6}">
      <dgm:prSet/>
      <dgm:spPr/>
      <dgm:t>
        <a:bodyPr/>
        <a:lstStyle/>
        <a:p>
          <a:endParaRPr lang="en-US"/>
        </a:p>
      </dgm:t>
    </dgm:pt>
    <dgm:pt modelId="{249B02E0-FA1F-4C86-852D-138ABE86E74A}" type="sibTrans" cxnId="{9CDC6505-702B-4C8B-A33C-C82ED279D7B6}">
      <dgm:prSet/>
      <dgm:spPr/>
      <dgm:t>
        <a:bodyPr/>
        <a:lstStyle/>
        <a:p>
          <a:endParaRPr lang="en-US"/>
        </a:p>
      </dgm:t>
    </dgm:pt>
    <dgm:pt modelId="{4C8CB2CD-D4BA-47E0-93E2-20E32BB60B65}">
      <dgm:prSet phldrT="[Tekst]">
        <dgm:style>
          <a:lnRef idx="2">
            <a:schemeClr val="accent1"/>
          </a:lnRef>
          <a:fillRef idx="1">
            <a:schemeClr val="lt1"/>
          </a:fillRef>
          <a:effectRef idx="0">
            <a:schemeClr val="accent1"/>
          </a:effectRef>
          <a:fontRef idx="minor">
            <a:schemeClr val="dk1"/>
          </a:fontRef>
        </dgm:style>
      </dgm:prSet>
      <dgm:spPr/>
      <dgm:t>
        <a:bodyPr/>
        <a:lstStyle/>
        <a:p>
          <a:r>
            <a:rPr lang="en-US" dirty="0"/>
            <a:t>3.4 - 3.6</a:t>
          </a:r>
        </a:p>
      </dgm:t>
    </dgm:pt>
    <dgm:pt modelId="{481C1A6E-E2DB-461D-8692-8B3954DE0D4A}" type="parTrans" cxnId="{FBF8D7F6-FA34-47B3-A258-886121EF06D8}">
      <dgm:prSet/>
      <dgm:spPr/>
      <dgm:t>
        <a:bodyPr/>
        <a:lstStyle/>
        <a:p>
          <a:endParaRPr lang="en-US"/>
        </a:p>
      </dgm:t>
    </dgm:pt>
    <dgm:pt modelId="{5CA81B33-E17E-4229-8836-E3CED9C3193E}" type="sibTrans" cxnId="{FBF8D7F6-FA34-47B3-A258-886121EF06D8}">
      <dgm:prSet/>
      <dgm:spPr/>
      <dgm:t>
        <a:bodyPr/>
        <a:lstStyle/>
        <a:p>
          <a:endParaRPr lang="en-US"/>
        </a:p>
      </dgm:t>
    </dgm:pt>
    <dgm:pt modelId="{517AF951-1561-464E-BEAB-018688D796A6}">
      <dgm:prSet phldrT="[Tekst]">
        <dgm:style>
          <a:lnRef idx="2">
            <a:schemeClr val="accent1"/>
          </a:lnRef>
          <a:fillRef idx="1">
            <a:schemeClr val="lt1"/>
          </a:fillRef>
          <a:effectRef idx="0">
            <a:schemeClr val="accent1"/>
          </a:effectRef>
          <a:fontRef idx="minor">
            <a:schemeClr val="dk1"/>
          </a:fontRef>
        </dgm:style>
      </dgm:prSet>
      <dgm:spPr/>
      <dgm:t>
        <a:bodyPr/>
        <a:lstStyle/>
        <a:p>
          <a:r>
            <a:rPr lang="en-US" dirty="0"/>
            <a:t>3.7</a:t>
          </a:r>
        </a:p>
      </dgm:t>
    </dgm:pt>
    <dgm:pt modelId="{703FC242-3CA4-4F5A-A7B5-859AD93FFDD3}" type="parTrans" cxnId="{DE505916-7B27-44B7-A6B5-D616D0526AE6}">
      <dgm:prSet/>
      <dgm:spPr/>
      <dgm:t>
        <a:bodyPr/>
        <a:lstStyle/>
        <a:p>
          <a:endParaRPr lang="en-US"/>
        </a:p>
      </dgm:t>
    </dgm:pt>
    <dgm:pt modelId="{B8E29CEE-753C-49AD-937D-1EA97BC91D30}" type="sibTrans" cxnId="{DE505916-7B27-44B7-A6B5-D616D0526AE6}">
      <dgm:prSet/>
      <dgm:spPr/>
      <dgm:t>
        <a:bodyPr/>
        <a:lstStyle/>
        <a:p>
          <a:endParaRPr lang="en-US"/>
        </a:p>
      </dgm:t>
    </dgm:pt>
    <dgm:pt modelId="{5081063D-6B94-4673-9E96-89EF43586F51}" type="pres">
      <dgm:prSet presAssocID="{B976DF23-D741-44E4-B9EC-87B83F4B6279}" presName="Name0" presStyleCnt="0">
        <dgm:presLayoutVars>
          <dgm:dir/>
          <dgm:resizeHandles val="exact"/>
        </dgm:presLayoutVars>
      </dgm:prSet>
      <dgm:spPr/>
    </dgm:pt>
    <dgm:pt modelId="{807D4B0E-438B-4C46-B19A-A3A1DFB75EC6}" type="pres">
      <dgm:prSet presAssocID="{6D0093D9-A0CC-4E53-BC57-48681988B3AF}" presName="node" presStyleLbl="node1" presStyleIdx="0" presStyleCnt="4">
        <dgm:presLayoutVars>
          <dgm:bulletEnabled val="1"/>
        </dgm:presLayoutVars>
      </dgm:prSet>
      <dgm:spPr/>
    </dgm:pt>
    <dgm:pt modelId="{3862F833-8FB0-4984-9FBE-FB135C624BCE}" type="pres">
      <dgm:prSet presAssocID="{B85B7143-B7AF-4580-8872-609166F52E15}" presName="sibTrans" presStyleLbl="sibTrans2D1" presStyleIdx="0" presStyleCnt="3"/>
      <dgm:spPr/>
    </dgm:pt>
    <dgm:pt modelId="{CD75C2FD-C5B0-43C3-A2D8-2E219D02EFB0}" type="pres">
      <dgm:prSet presAssocID="{B85B7143-B7AF-4580-8872-609166F52E15}" presName="connectorText" presStyleLbl="sibTrans2D1" presStyleIdx="0" presStyleCnt="3"/>
      <dgm:spPr/>
    </dgm:pt>
    <dgm:pt modelId="{31795D8D-C25D-4B18-A8DF-E321C2D83F14}" type="pres">
      <dgm:prSet presAssocID="{7B77DB20-973E-41C8-992E-CC40D809DF6F}" presName="node" presStyleLbl="node1" presStyleIdx="1" presStyleCnt="4">
        <dgm:presLayoutVars>
          <dgm:bulletEnabled val="1"/>
        </dgm:presLayoutVars>
      </dgm:prSet>
      <dgm:spPr/>
    </dgm:pt>
    <dgm:pt modelId="{1FBD1E60-9D89-46D3-A526-8DE907B12294}" type="pres">
      <dgm:prSet presAssocID="{249B02E0-FA1F-4C86-852D-138ABE86E74A}" presName="sibTrans" presStyleLbl="sibTrans2D1" presStyleIdx="1" presStyleCnt="3"/>
      <dgm:spPr/>
    </dgm:pt>
    <dgm:pt modelId="{A4E2CD40-BA41-463B-A453-842D743F8BB9}" type="pres">
      <dgm:prSet presAssocID="{249B02E0-FA1F-4C86-852D-138ABE86E74A}" presName="connectorText" presStyleLbl="sibTrans2D1" presStyleIdx="1" presStyleCnt="3"/>
      <dgm:spPr/>
    </dgm:pt>
    <dgm:pt modelId="{2E86760B-B3F4-40B4-9469-F3F0CC73CD22}" type="pres">
      <dgm:prSet presAssocID="{4C8CB2CD-D4BA-47E0-93E2-20E32BB60B65}" presName="node" presStyleLbl="node1" presStyleIdx="2" presStyleCnt="4">
        <dgm:presLayoutVars>
          <dgm:bulletEnabled val="1"/>
        </dgm:presLayoutVars>
      </dgm:prSet>
      <dgm:spPr/>
    </dgm:pt>
    <dgm:pt modelId="{9316D9F7-2ED9-4CC2-A9F2-106EE5992EC5}" type="pres">
      <dgm:prSet presAssocID="{5CA81B33-E17E-4229-8836-E3CED9C3193E}" presName="sibTrans" presStyleLbl="sibTrans2D1" presStyleIdx="2" presStyleCnt="3"/>
      <dgm:spPr/>
    </dgm:pt>
    <dgm:pt modelId="{D629939B-4DB2-406D-9DA1-2F524503FA6D}" type="pres">
      <dgm:prSet presAssocID="{5CA81B33-E17E-4229-8836-E3CED9C3193E}" presName="connectorText" presStyleLbl="sibTrans2D1" presStyleIdx="2" presStyleCnt="3"/>
      <dgm:spPr/>
    </dgm:pt>
    <dgm:pt modelId="{ADC3AB9F-60FC-449D-94A8-9C68C1A117EC}" type="pres">
      <dgm:prSet presAssocID="{517AF951-1561-464E-BEAB-018688D796A6}" presName="node" presStyleLbl="node1" presStyleIdx="3" presStyleCnt="4">
        <dgm:presLayoutVars>
          <dgm:bulletEnabled val="1"/>
        </dgm:presLayoutVars>
      </dgm:prSet>
      <dgm:spPr/>
    </dgm:pt>
  </dgm:ptLst>
  <dgm:cxnLst>
    <dgm:cxn modelId="{2FEE3005-EB5A-4334-8DEE-53ACC6A1FF89}" type="presOf" srcId="{5CA81B33-E17E-4229-8836-E3CED9C3193E}" destId="{9316D9F7-2ED9-4CC2-A9F2-106EE5992EC5}" srcOrd="0" destOrd="0" presId="urn:microsoft.com/office/officeart/2005/8/layout/process1"/>
    <dgm:cxn modelId="{9CDC6505-702B-4C8B-A33C-C82ED279D7B6}" srcId="{B976DF23-D741-44E4-B9EC-87B83F4B6279}" destId="{7B77DB20-973E-41C8-992E-CC40D809DF6F}" srcOrd="1" destOrd="0" parTransId="{428CCD89-7ACA-4567-B3F0-767459BED654}" sibTransId="{249B02E0-FA1F-4C86-852D-138ABE86E74A}"/>
    <dgm:cxn modelId="{F18DA914-9EF2-4D1C-93AB-D1E598A7F312}" type="presOf" srcId="{249B02E0-FA1F-4C86-852D-138ABE86E74A}" destId="{A4E2CD40-BA41-463B-A453-842D743F8BB9}" srcOrd="1" destOrd="0" presId="urn:microsoft.com/office/officeart/2005/8/layout/process1"/>
    <dgm:cxn modelId="{DE505916-7B27-44B7-A6B5-D616D0526AE6}" srcId="{B976DF23-D741-44E4-B9EC-87B83F4B6279}" destId="{517AF951-1561-464E-BEAB-018688D796A6}" srcOrd="3" destOrd="0" parTransId="{703FC242-3CA4-4F5A-A7B5-859AD93FFDD3}" sibTransId="{B8E29CEE-753C-49AD-937D-1EA97BC91D30}"/>
    <dgm:cxn modelId="{4829A731-180E-469D-AF12-8E658886739A}" type="presOf" srcId="{249B02E0-FA1F-4C86-852D-138ABE86E74A}" destId="{1FBD1E60-9D89-46D3-A526-8DE907B12294}" srcOrd="0" destOrd="0" presId="urn:microsoft.com/office/officeart/2005/8/layout/process1"/>
    <dgm:cxn modelId="{F273C534-2C7F-476C-ACC2-FEA753FDCDC1}" type="presOf" srcId="{B85B7143-B7AF-4580-8872-609166F52E15}" destId="{CD75C2FD-C5B0-43C3-A2D8-2E219D02EFB0}" srcOrd="1" destOrd="0" presId="urn:microsoft.com/office/officeart/2005/8/layout/process1"/>
    <dgm:cxn modelId="{13CD976D-EB23-4B44-B911-539743789060}" type="presOf" srcId="{4C8CB2CD-D4BA-47E0-93E2-20E32BB60B65}" destId="{2E86760B-B3F4-40B4-9469-F3F0CC73CD22}" srcOrd="0" destOrd="0" presId="urn:microsoft.com/office/officeart/2005/8/layout/process1"/>
    <dgm:cxn modelId="{90B7D191-55F5-4CFB-BF6C-A605265C6019}" srcId="{B976DF23-D741-44E4-B9EC-87B83F4B6279}" destId="{6D0093D9-A0CC-4E53-BC57-48681988B3AF}" srcOrd="0" destOrd="0" parTransId="{2C2A1927-9FE4-45EA-9949-316DF4EB39BA}" sibTransId="{B85B7143-B7AF-4580-8872-609166F52E15}"/>
    <dgm:cxn modelId="{831E3695-B489-4B0B-833B-EE43F6EBE631}" type="presOf" srcId="{7B77DB20-973E-41C8-992E-CC40D809DF6F}" destId="{31795D8D-C25D-4B18-A8DF-E321C2D83F14}" srcOrd="0" destOrd="0" presId="urn:microsoft.com/office/officeart/2005/8/layout/process1"/>
    <dgm:cxn modelId="{E93751A2-0719-442F-A941-1C8C96296EBA}" type="presOf" srcId="{B85B7143-B7AF-4580-8872-609166F52E15}" destId="{3862F833-8FB0-4984-9FBE-FB135C624BCE}" srcOrd="0" destOrd="0" presId="urn:microsoft.com/office/officeart/2005/8/layout/process1"/>
    <dgm:cxn modelId="{0D8DCBA7-64EF-409C-BCE1-E6E84C11FE2C}" type="presOf" srcId="{517AF951-1561-464E-BEAB-018688D796A6}" destId="{ADC3AB9F-60FC-449D-94A8-9C68C1A117EC}" srcOrd="0" destOrd="0" presId="urn:microsoft.com/office/officeart/2005/8/layout/process1"/>
    <dgm:cxn modelId="{014171A8-0F2B-4BC7-A683-2915A400A012}" type="presOf" srcId="{6D0093D9-A0CC-4E53-BC57-48681988B3AF}" destId="{807D4B0E-438B-4C46-B19A-A3A1DFB75EC6}" srcOrd="0" destOrd="0" presId="urn:microsoft.com/office/officeart/2005/8/layout/process1"/>
    <dgm:cxn modelId="{EDA4B6D6-BBE0-4F6E-B725-06BCE2135CCB}" type="presOf" srcId="{5CA81B33-E17E-4229-8836-E3CED9C3193E}" destId="{D629939B-4DB2-406D-9DA1-2F524503FA6D}" srcOrd="1" destOrd="0" presId="urn:microsoft.com/office/officeart/2005/8/layout/process1"/>
    <dgm:cxn modelId="{73E3A3DA-22F3-4418-861D-35546E5E1DEB}" type="presOf" srcId="{B976DF23-D741-44E4-B9EC-87B83F4B6279}" destId="{5081063D-6B94-4673-9E96-89EF43586F51}" srcOrd="0" destOrd="0" presId="urn:microsoft.com/office/officeart/2005/8/layout/process1"/>
    <dgm:cxn modelId="{FBF8D7F6-FA34-47B3-A258-886121EF06D8}" srcId="{B976DF23-D741-44E4-B9EC-87B83F4B6279}" destId="{4C8CB2CD-D4BA-47E0-93E2-20E32BB60B65}" srcOrd="2" destOrd="0" parTransId="{481C1A6E-E2DB-461D-8692-8B3954DE0D4A}" sibTransId="{5CA81B33-E17E-4229-8836-E3CED9C3193E}"/>
    <dgm:cxn modelId="{6A660640-26DA-4160-A18A-5C72AA3ECEAB}" type="presParOf" srcId="{5081063D-6B94-4673-9E96-89EF43586F51}" destId="{807D4B0E-438B-4C46-B19A-A3A1DFB75EC6}" srcOrd="0" destOrd="0" presId="urn:microsoft.com/office/officeart/2005/8/layout/process1"/>
    <dgm:cxn modelId="{3075530A-ECA0-461D-A1C7-EC74D3041ECB}" type="presParOf" srcId="{5081063D-6B94-4673-9E96-89EF43586F51}" destId="{3862F833-8FB0-4984-9FBE-FB135C624BCE}" srcOrd="1" destOrd="0" presId="urn:microsoft.com/office/officeart/2005/8/layout/process1"/>
    <dgm:cxn modelId="{FACD215C-9AA7-4DF9-86B5-3A2E1F5C29BC}" type="presParOf" srcId="{3862F833-8FB0-4984-9FBE-FB135C624BCE}" destId="{CD75C2FD-C5B0-43C3-A2D8-2E219D02EFB0}" srcOrd="0" destOrd="0" presId="urn:microsoft.com/office/officeart/2005/8/layout/process1"/>
    <dgm:cxn modelId="{AA408449-93A6-453F-81D8-C271E3EC7235}" type="presParOf" srcId="{5081063D-6B94-4673-9E96-89EF43586F51}" destId="{31795D8D-C25D-4B18-A8DF-E321C2D83F14}" srcOrd="2" destOrd="0" presId="urn:microsoft.com/office/officeart/2005/8/layout/process1"/>
    <dgm:cxn modelId="{FD582E02-18CC-4061-A8FD-9CD59A752E94}" type="presParOf" srcId="{5081063D-6B94-4673-9E96-89EF43586F51}" destId="{1FBD1E60-9D89-46D3-A526-8DE907B12294}" srcOrd="3" destOrd="0" presId="urn:microsoft.com/office/officeart/2005/8/layout/process1"/>
    <dgm:cxn modelId="{EF0BA128-6FCF-46AD-ACF1-10D5C4266909}" type="presParOf" srcId="{1FBD1E60-9D89-46D3-A526-8DE907B12294}" destId="{A4E2CD40-BA41-463B-A453-842D743F8BB9}" srcOrd="0" destOrd="0" presId="urn:microsoft.com/office/officeart/2005/8/layout/process1"/>
    <dgm:cxn modelId="{826E7E04-0C48-4EC3-84BC-EB0AE5411D53}" type="presParOf" srcId="{5081063D-6B94-4673-9E96-89EF43586F51}" destId="{2E86760B-B3F4-40B4-9469-F3F0CC73CD22}" srcOrd="4" destOrd="0" presId="urn:microsoft.com/office/officeart/2005/8/layout/process1"/>
    <dgm:cxn modelId="{A4B43534-46F6-4908-B392-360ABCD9BC3B}" type="presParOf" srcId="{5081063D-6B94-4673-9E96-89EF43586F51}" destId="{9316D9F7-2ED9-4CC2-A9F2-106EE5992EC5}" srcOrd="5" destOrd="0" presId="urn:microsoft.com/office/officeart/2005/8/layout/process1"/>
    <dgm:cxn modelId="{66F3C68B-1921-4835-8329-33B5692F3161}" type="presParOf" srcId="{9316D9F7-2ED9-4CC2-A9F2-106EE5992EC5}" destId="{D629939B-4DB2-406D-9DA1-2F524503FA6D}" srcOrd="0" destOrd="0" presId="urn:microsoft.com/office/officeart/2005/8/layout/process1"/>
    <dgm:cxn modelId="{E226E37D-E753-437C-8F0A-B24FBC8F3AC4}" type="presParOf" srcId="{5081063D-6B94-4673-9E96-89EF43586F51}" destId="{ADC3AB9F-60FC-449D-94A8-9C68C1A117EC}" srcOrd="6"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B976DF23-D741-44E4-B9EC-87B83F4B6279}"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n-US"/>
        </a:p>
      </dgm:t>
    </dgm:pt>
    <dgm:pt modelId="{6D0093D9-A0CC-4E53-BC57-48681988B3AF}">
      <dgm:prSet phldrT="[Tekst]">
        <dgm:style>
          <a:lnRef idx="2">
            <a:schemeClr val="accent1"/>
          </a:lnRef>
          <a:fillRef idx="1">
            <a:schemeClr val="lt1"/>
          </a:fillRef>
          <a:effectRef idx="0">
            <a:schemeClr val="accent1"/>
          </a:effectRef>
          <a:fontRef idx="minor">
            <a:schemeClr val="dk1"/>
          </a:fontRef>
        </dgm:style>
      </dgm:prSet>
      <dgm:spPr/>
      <dgm:t>
        <a:bodyPr/>
        <a:lstStyle/>
        <a:p>
          <a:r>
            <a:rPr lang="en-US" dirty="0"/>
            <a:t>3.1</a:t>
          </a:r>
        </a:p>
      </dgm:t>
    </dgm:pt>
    <dgm:pt modelId="{2C2A1927-9FE4-45EA-9949-316DF4EB39BA}" type="parTrans" cxnId="{90B7D191-55F5-4CFB-BF6C-A605265C6019}">
      <dgm:prSet/>
      <dgm:spPr/>
      <dgm:t>
        <a:bodyPr/>
        <a:lstStyle/>
        <a:p>
          <a:endParaRPr lang="en-US"/>
        </a:p>
      </dgm:t>
    </dgm:pt>
    <dgm:pt modelId="{B85B7143-B7AF-4580-8872-609166F52E15}" type="sibTrans" cxnId="{90B7D191-55F5-4CFB-BF6C-A605265C6019}">
      <dgm:prSet/>
      <dgm:spPr/>
      <dgm:t>
        <a:bodyPr/>
        <a:lstStyle/>
        <a:p>
          <a:endParaRPr lang="en-US"/>
        </a:p>
      </dgm:t>
    </dgm:pt>
    <dgm:pt modelId="{7B77DB20-973E-41C8-992E-CC40D809DF6F}">
      <dgm:prSet phldrT="[Tekst]">
        <dgm:style>
          <a:lnRef idx="1">
            <a:schemeClr val="accent2"/>
          </a:lnRef>
          <a:fillRef idx="3">
            <a:schemeClr val="accent2"/>
          </a:fillRef>
          <a:effectRef idx="2">
            <a:schemeClr val="accent2"/>
          </a:effectRef>
          <a:fontRef idx="minor">
            <a:schemeClr val="lt1"/>
          </a:fontRef>
        </dgm:style>
      </dgm:prSet>
      <dgm:spPr/>
      <dgm:t>
        <a:bodyPr/>
        <a:lstStyle/>
        <a:p>
          <a:r>
            <a:rPr lang="en-US" dirty="0"/>
            <a:t>3.3</a:t>
          </a:r>
        </a:p>
      </dgm:t>
    </dgm:pt>
    <dgm:pt modelId="{428CCD89-7ACA-4567-B3F0-767459BED654}" type="parTrans" cxnId="{9CDC6505-702B-4C8B-A33C-C82ED279D7B6}">
      <dgm:prSet/>
      <dgm:spPr/>
      <dgm:t>
        <a:bodyPr/>
        <a:lstStyle/>
        <a:p>
          <a:endParaRPr lang="en-US"/>
        </a:p>
      </dgm:t>
    </dgm:pt>
    <dgm:pt modelId="{249B02E0-FA1F-4C86-852D-138ABE86E74A}" type="sibTrans" cxnId="{9CDC6505-702B-4C8B-A33C-C82ED279D7B6}">
      <dgm:prSet/>
      <dgm:spPr/>
      <dgm:t>
        <a:bodyPr/>
        <a:lstStyle/>
        <a:p>
          <a:endParaRPr lang="en-US"/>
        </a:p>
      </dgm:t>
    </dgm:pt>
    <dgm:pt modelId="{4C8CB2CD-D4BA-47E0-93E2-20E32BB60B65}">
      <dgm:prSet phldrT="[Tekst]">
        <dgm:style>
          <a:lnRef idx="2">
            <a:schemeClr val="accent1"/>
          </a:lnRef>
          <a:fillRef idx="1">
            <a:schemeClr val="lt1"/>
          </a:fillRef>
          <a:effectRef idx="0">
            <a:schemeClr val="accent1"/>
          </a:effectRef>
          <a:fontRef idx="minor">
            <a:schemeClr val="dk1"/>
          </a:fontRef>
        </dgm:style>
      </dgm:prSet>
      <dgm:spPr/>
      <dgm:t>
        <a:bodyPr/>
        <a:lstStyle/>
        <a:p>
          <a:r>
            <a:rPr lang="en-US" dirty="0"/>
            <a:t>3.4 - 3.6</a:t>
          </a:r>
        </a:p>
      </dgm:t>
    </dgm:pt>
    <dgm:pt modelId="{481C1A6E-E2DB-461D-8692-8B3954DE0D4A}" type="parTrans" cxnId="{FBF8D7F6-FA34-47B3-A258-886121EF06D8}">
      <dgm:prSet/>
      <dgm:spPr/>
      <dgm:t>
        <a:bodyPr/>
        <a:lstStyle/>
        <a:p>
          <a:endParaRPr lang="en-US"/>
        </a:p>
      </dgm:t>
    </dgm:pt>
    <dgm:pt modelId="{5CA81B33-E17E-4229-8836-E3CED9C3193E}" type="sibTrans" cxnId="{FBF8D7F6-FA34-47B3-A258-886121EF06D8}">
      <dgm:prSet/>
      <dgm:spPr/>
      <dgm:t>
        <a:bodyPr/>
        <a:lstStyle/>
        <a:p>
          <a:endParaRPr lang="en-US"/>
        </a:p>
      </dgm:t>
    </dgm:pt>
    <dgm:pt modelId="{517AF951-1561-464E-BEAB-018688D796A6}">
      <dgm:prSet phldrT="[Tekst]">
        <dgm:style>
          <a:lnRef idx="2">
            <a:schemeClr val="accent1"/>
          </a:lnRef>
          <a:fillRef idx="1">
            <a:schemeClr val="lt1"/>
          </a:fillRef>
          <a:effectRef idx="0">
            <a:schemeClr val="accent1"/>
          </a:effectRef>
          <a:fontRef idx="minor">
            <a:schemeClr val="dk1"/>
          </a:fontRef>
        </dgm:style>
      </dgm:prSet>
      <dgm:spPr/>
      <dgm:t>
        <a:bodyPr/>
        <a:lstStyle/>
        <a:p>
          <a:r>
            <a:rPr lang="en-US" dirty="0"/>
            <a:t>3.7</a:t>
          </a:r>
        </a:p>
      </dgm:t>
    </dgm:pt>
    <dgm:pt modelId="{703FC242-3CA4-4F5A-A7B5-859AD93FFDD3}" type="parTrans" cxnId="{DE505916-7B27-44B7-A6B5-D616D0526AE6}">
      <dgm:prSet/>
      <dgm:spPr/>
      <dgm:t>
        <a:bodyPr/>
        <a:lstStyle/>
        <a:p>
          <a:endParaRPr lang="en-US"/>
        </a:p>
      </dgm:t>
    </dgm:pt>
    <dgm:pt modelId="{B8E29CEE-753C-49AD-937D-1EA97BC91D30}" type="sibTrans" cxnId="{DE505916-7B27-44B7-A6B5-D616D0526AE6}">
      <dgm:prSet/>
      <dgm:spPr/>
      <dgm:t>
        <a:bodyPr/>
        <a:lstStyle/>
        <a:p>
          <a:endParaRPr lang="en-US"/>
        </a:p>
      </dgm:t>
    </dgm:pt>
    <dgm:pt modelId="{5081063D-6B94-4673-9E96-89EF43586F51}" type="pres">
      <dgm:prSet presAssocID="{B976DF23-D741-44E4-B9EC-87B83F4B6279}" presName="Name0" presStyleCnt="0">
        <dgm:presLayoutVars>
          <dgm:dir/>
          <dgm:resizeHandles val="exact"/>
        </dgm:presLayoutVars>
      </dgm:prSet>
      <dgm:spPr/>
    </dgm:pt>
    <dgm:pt modelId="{807D4B0E-438B-4C46-B19A-A3A1DFB75EC6}" type="pres">
      <dgm:prSet presAssocID="{6D0093D9-A0CC-4E53-BC57-48681988B3AF}" presName="node" presStyleLbl="node1" presStyleIdx="0" presStyleCnt="4">
        <dgm:presLayoutVars>
          <dgm:bulletEnabled val="1"/>
        </dgm:presLayoutVars>
      </dgm:prSet>
      <dgm:spPr/>
    </dgm:pt>
    <dgm:pt modelId="{3862F833-8FB0-4984-9FBE-FB135C624BCE}" type="pres">
      <dgm:prSet presAssocID="{B85B7143-B7AF-4580-8872-609166F52E15}" presName="sibTrans" presStyleLbl="sibTrans2D1" presStyleIdx="0" presStyleCnt="3"/>
      <dgm:spPr/>
    </dgm:pt>
    <dgm:pt modelId="{CD75C2FD-C5B0-43C3-A2D8-2E219D02EFB0}" type="pres">
      <dgm:prSet presAssocID="{B85B7143-B7AF-4580-8872-609166F52E15}" presName="connectorText" presStyleLbl="sibTrans2D1" presStyleIdx="0" presStyleCnt="3"/>
      <dgm:spPr/>
    </dgm:pt>
    <dgm:pt modelId="{31795D8D-C25D-4B18-A8DF-E321C2D83F14}" type="pres">
      <dgm:prSet presAssocID="{7B77DB20-973E-41C8-992E-CC40D809DF6F}" presName="node" presStyleLbl="node1" presStyleIdx="1" presStyleCnt="4">
        <dgm:presLayoutVars>
          <dgm:bulletEnabled val="1"/>
        </dgm:presLayoutVars>
      </dgm:prSet>
      <dgm:spPr/>
    </dgm:pt>
    <dgm:pt modelId="{1FBD1E60-9D89-46D3-A526-8DE907B12294}" type="pres">
      <dgm:prSet presAssocID="{249B02E0-FA1F-4C86-852D-138ABE86E74A}" presName="sibTrans" presStyleLbl="sibTrans2D1" presStyleIdx="1" presStyleCnt="3"/>
      <dgm:spPr/>
    </dgm:pt>
    <dgm:pt modelId="{A4E2CD40-BA41-463B-A453-842D743F8BB9}" type="pres">
      <dgm:prSet presAssocID="{249B02E0-FA1F-4C86-852D-138ABE86E74A}" presName="connectorText" presStyleLbl="sibTrans2D1" presStyleIdx="1" presStyleCnt="3"/>
      <dgm:spPr/>
    </dgm:pt>
    <dgm:pt modelId="{2E86760B-B3F4-40B4-9469-F3F0CC73CD22}" type="pres">
      <dgm:prSet presAssocID="{4C8CB2CD-D4BA-47E0-93E2-20E32BB60B65}" presName="node" presStyleLbl="node1" presStyleIdx="2" presStyleCnt="4">
        <dgm:presLayoutVars>
          <dgm:bulletEnabled val="1"/>
        </dgm:presLayoutVars>
      </dgm:prSet>
      <dgm:spPr/>
    </dgm:pt>
    <dgm:pt modelId="{9316D9F7-2ED9-4CC2-A9F2-106EE5992EC5}" type="pres">
      <dgm:prSet presAssocID="{5CA81B33-E17E-4229-8836-E3CED9C3193E}" presName="sibTrans" presStyleLbl="sibTrans2D1" presStyleIdx="2" presStyleCnt="3"/>
      <dgm:spPr/>
    </dgm:pt>
    <dgm:pt modelId="{D629939B-4DB2-406D-9DA1-2F524503FA6D}" type="pres">
      <dgm:prSet presAssocID="{5CA81B33-E17E-4229-8836-E3CED9C3193E}" presName="connectorText" presStyleLbl="sibTrans2D1" presStyleIdx="2" presStyleCnt="3"/>
      <dgm:spPr/>
    </dgm:pt>
    <dgm:pt modelId="{ADC3AB9F-60FC-449D-94A8-9C68C1A117EC}" type="pres">
      <dgm:prSet presAssocID="{517AF951-1561-464E-BEAB-018688D796A6}" presName="node" presStyleLbl="node1" presStyleIdx="3" presStyleCnt="4">
        <dgm:presLayoutVars>
          <dgm:bulletEnabled val="1"/>
        </dgm:presLayoutVars>
      </dgm:prSet>
      <dgm:spPr/>
    </dgm:pt>
  </dgm:ptLst>
  <dgm:cxnLst>
    <dgm:cxn modelId="{2FEE3005-EB5A-4334-8DEE-53ACC6A1FF89}" type="presOf" srcId="{5CA81B33-E17E-4229-8836-E3CED9C3193E}" destId="{9316D9F7-2ED9-4CC2-A9F2-106EE5992EC5}" srcOrd="0" destOrd="0" presId="urn:microsoft.com/office/officeart/2005/8/layout/process1"/>
    <dgm:cxn modelId="{9CDC6505-702B-4C8B-A33C-C82ED279D7B6}" srcId="{B976DF23-D741-44E4-B9EC-87B83F4B6279}" destId="{7B77DB20-973E-41C8-992E-CC40D809DF6F}" srcOrd="1" destOrd="0" parTransId="{428CCD89-7ACA-4567-B3F0-767459BED654}" sibTransId="{249B02E0-FA1F-4C86-852D-138ABE86E74A}"/>
    <dgm:cxn modelId="{F18DA914-9EF2-4D1C-93AB-D1E598A7F312}" type="presOf" srcId="{249B02E0-FA1F-4C86-852D-138ABE86E74A}" destId="{A4E2CD40-BA41-463B-A453-842D743F8BB9}" srcOrd="1" destOrd="0" presId="urn:microsoft.com/office/officeart/2005/8/layout/process1"/>
    <dgm:cxn modelId="{DE505916-7B27-44B7-A6B5-D616D0526AE6}" srcId="{B976DF23-D741-44E4-B9EC-87B83F4B6279}" destId="{517AF951-1561-464E-BEAB-018688D796A6}" srcOrd="3" destOrd="0" parTransId="{703FC242-3CA4-4F5A-A7B5-859AD93FFDD3}" sibTransId="{B8E29CEE-753C-49AD-937D-1EA97BC91D30}"/>
    <dgm:cxn modelId="{4829A731-180E-469D-AF12-8E658886739A}" type="presOf" srcId="{249B02E0-FA1F-4C86-852D-138ABE86E74A}" destId="{1FBD1E60-9D89-46D3-A526-8DE907B12294}" srcOrd="0" destOrd="0" presId="urn:microsoft.com/office/officeart/2005/8/layout/process1"/>
    <dgm:cxn modelId="{F273C534-2C7F-476C-ACC2-FEA753FDCDC1}" type="presOf" srcId="{B85B7143-B7AF-4580-8872-609166F52E15}" destId="{CD75C2FD-C5B0-43C3-A2D8-2E219D02EFB0}" srcOrd="1" destOrd="0" presId="urn:microsoft.com/office/officeart/2005/8/layout/process1"/>
    <dgm:cxn modelId="{13CD976D-EB23-4B44-B911-539743789060}" type="presOf" srcId="{4C8CB2CD-D4BA-47E0-93E2-20E32BB60B65}" destId="{2E86760B-B3F4-40B4-9469-F3F0CC73CD22}" srcOrd="0" destOrd="0" presId="urn:microsoft.com/office/officeart/2005/8/layout/process1"/>
    <dgm:cxn modelId="{90B7D191-55F5-4CFB-BF6C-A605265C6019}" srcId="{B976DF23-D741-44E4-B9EC-87B83F4B6279}" destId="{6D0093D9-A0CC-4E53-BC57-48681988B3AF}" srcOrd="0" destOrd="0" parTransId="{2C2A1927-9FE4-45EA-9949-316DF4EB39BA}" sibTransId="{B85B7143-B7AF-4580-8872-609166F52E15}"/>
    <dgm:cxn modelId="{831E3695-B489-4B0B-833B-EE43F6EBE631}" type="presOf" srcId="{7B77DB20-973E-41C8-992E-CC40D809DF6F}" destId="{31795D8D-C25D-4B18-A8DF-E321C2D83F14}" srcOrd="0" destOrd="0" presId="urn:microsoft.com/office/officeart/2005/8/layout/process1"/>
    <dgm:cxn modelId="{E93751A2-0719-442F-A941-1C8C96296EBA}" type="presOf" srcId="{B85B7143-B7AF-4580-8872-609166F52E15}" destId="{3862F833-8FB0-4984-9FBE-FB135C624BCE}" srcOrd="0" destOrd="0" presId="urn:microsoft.com/office/officeart/2005/8/layout/process1"/>
    <dgm:cxn modelId="{0D8DCBA7-64EF-409C-BCE1-E6E84C11FE2C}" type="presOf" srcId="{517AF951-1561-464E-BEAB-018688D796A6}" destId="{ADC3AB9F-60FC-449D-94A8-9C68C1A117EC}" srcOrd="0" destOrd="0" presId="urn:microsoft.com/office/officeart/2005/8/layout/process1"/>
    <dgm:cxn modelId="{014171A8-0F2B-4BC7-A683-2915A400A012}" type="presOf" srcId="{6D0093D9-A0CC-4E53-BC57-48681988B3AF}" destId="{807D4B0E-438B-4C46-B19A-A3A1DFB75EC6}" srcOrd="0" destOrd="0" presId="urn:microsoft.com/office/officeart/2005/8/layout/process1"/>
    <dgm:cxn modelId="{EDA4B6D6-BBE0-4F6E-B725-06BCE2135CCB}" type="presOf" srcId="{5CA81B33-E17E-4229-8836-E3CED9C3193E}" destId="{D629939B-4DB2-406D-9DA1-2F524503FA6D}" srcOrd="1" destOrd="0" presId="urn:microsoft.com/office/officeart/2005/8/layout/process1"/>
    <dgm:cxn modelId="{73E3A3DA-22F3-4418-861D-35546E5E1DEB}" type="presOf" srcId="{B976DF23-D741-44E4-B9EC-87B83F4B6279}" destId="{5081063D-6B94-4673-9E96-89EF43586F51}" srcOrd="0" destOrd="0" presId="urn:microsoft.com/office/officeart/2005/8/layout/process1"/>
    <dgm:cxn modelId="{FBF8D7F6-FA34-47B3-A258-886121EF06D8}" srcId="{B976DF23-D741-44E4-B9EC-87B83F4B6279}" destId="{4C8CB2CD-D4BA-47E0-93E2-20E32BB60B65}" srcOrd="2" destOrd="0" parTransId="{481C1A6E-E2DB-461D-8692-8B3954DE0D4A}" sibTransId="{5CA81B33-E17E-4229-8836-E3CED9C3193E}"/>
    <dgm:cxn modelId="{6A660640-26DA-4160-A18A-5C72AA3ECEAB}" type="presParOf" srcId="{5081063D-6B94-4673-9E96-89EF43586F51}" destId="{807D4B0E-438B-4C46-B19A-A3A1DFB75EC6}" srcOrd="0" destOrd="0" presId="urn:microsoft.com/office/officeart/2005/8/layout/process1"/>
    <dgm:cxn modelId="{3075530A-ECA0-461D-A1C7-EC74D3041ECB}" type="presParOf" srcId="{5081063D-6B94-4673-9E96-89EF43586F51}" destId="{3862F833-8FB0-4984-9FBE-FB135C624BCE}" srcOrd="1" destOrd="0" presId="urn:microsoft.com/office/officeart/2005/8/layout/process1"/>
    <dgm:cxn modelId="{FACD215C-9AA7-4DF9-86B5-3A2E1F5C29BC}" type="presParOf" srcId="{3862F833-8FB0-4984-9FBE-FB135C624BCE}" destId="{CD75C2FD-C5B0-43C3-A2D8-2E219D02EFB0}" srcOrd="0" destOrd="0" presId="urn:microsoft.com/office/officeart/2005/8/layout/process1"/>
    <dgm:cxn modelId="{AA408449-93A6-453F-81D8-C271E3EC7235}" type="presParOf" srcId="{5081063D-6B94-4673-9E96-89EF43586F51}" destId="{31795D8D-C25D-4B18-A8DF-E321C2D83F14}" srcOrd="2" destOrd="0" presId="urn:microsoft.com/office/officeart/2005/8/layout/process1"/>
    <dgm:cxn modelId="{FD582E02-18CC-4061-A8FD-9CD59A752E94}" type="presParOf" srcId="{5081063D-6B94-4673-9E96-89EF43586F51}" destId="{1FBD1E60-9D89-46D3-A526-8DE907B12294}" srcOrd="3" destOrd="0" presId="urn:microsoft.com/office/officeart/2005/8/layout/process1"/>
    <dgm:cxn modelId="{EF0BA128-6FCF-46AD-ACF1-10D5C4266909}" type="presParOf" srcId="{1FBD1E60-9D89-46D3-A526-8DE907B12294}" destId="{A4E2CD40-BA41-463B-A453-842D743F8BB9}" srcOrd="0" destOrd="0" presId="urn:microsoft.com/office/officeart/2005/8/layout/process1"/>
    <dgm:cxn modelId="{826E7E04-0C48-4EC3-84BC-EB0AE5411D53}" type="presParOf" srcId="{5081063D-6B94-4673-9E96-89EF43586F51}" destId="{2E86760B-B3F4-40B4-9469-F3F0CC73CD22}" srcOrd="4" destOrd="0" presId="urn:microsoft.com/office/officeart/2005/8/layout/process1"/>
    <dgm:cxn modelId="{A4B43534-46F6-4908-B392-360ABCD9BC3B}" type="presParOf" srcId="{5081063D-6B94-4673-9E96-89EF43586F51}" destId="{9316D9F7-2ED9-4CC2-A9F2-106EE5992EC5}" srcOrd="5" destOrd="0" presId="urn:microsoft.com/office/officeart/2005/8/layout/process1"/>
    <dgm:cxn modelId="{66F3C68B-1921-4835-8329-33B5692F3161}" type="presParOf" srcId="{9316D9F7-2ED9-4CC2-A9F2-106EE5992EC5}" destId="{D629939B-4DB2-406D-9DA1-2F524503FA6D}" srcOrd="0" destOrd="0" presId="urn:microsoft.com/office/officeart/2005/8/layout/process1"/>
    <dgm:cxn modelId="{E226E37D-E753-437C-8F0A-B24FBC8F3AC4}" type="presParOf" srcId="{5081063D-6B94-4673-9E96-89EF43586F51}" destId="{ADC3AB9F-60FC-449D-94A8-9C68C1A117EC}" srcOrd="6"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B976DF23-D741-44E4-B9EC-87B83F4B6279}"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n-US"/>
        </a:p>
      </dgm:t>
    </dgm:pt>
    <dgm:pt modelId="{6D0093D9-A0CC-4E53-BC57-48681988B3AF}">
      <dgm:prSet phldrT="[Tekst]">
        <dgm:style>
          <a:lnRef idx="2">
            <a:schemeClr val="accent1"/>
          </a:lnRef>
          <a:fillRef idx="1">
            <a:schemeClr val="lt1"/>
          </a:fillRef>
          <a:effectRef idx="0">
            <a:schemeClr val="accent1"/>
          </a:effectRef>
          <a:fontRef idx="minor">
            <a:schemeClr val="dk1"/>
          </a:fontRef>
        </dgm:style>
      </dgm:prSet>
      <dgm:spPr/>
      <dgm:t>
        <a:bodyPr/>
        <a:lstStyle/>
        <a:p>
          <a:r>
            <a:rPr lang="en-US" dirty="0"/>
            <a:t>3.1</a:t>
          </a:r>
        </a:p>
      </dgm:t>
    </dgm:pt>
    <dgm:pt modelId="{2C2A1927-9FE4-45EA-9949-316DF4EB39BA}" type="parTrans" cxnId="{90B7D191-55F5-4CFB-BF6C-A605265C6019}">
      <dgm:prSet/>
      <dgm:spPr/>
      <dgm:t>
        <a:bodyPr/>
        <a:lstStyle/>
        <a:p>
          <a:endParaRPr lang="en-US"/>
        </a:p>
      </dgm:t>
    </dgm:pt>
    <dgm:pt modelId="{B85B7143-B7AF-4580-8872-609166F52E15}" type="sibTrans" cxnId="{90B7D191-55F5-4CFB-BF6C-A605265C6019}">
      <dgm:prSet/>
      <dgm:spPr/>
      <dgm:t>
        <a:bodyPr/>
        <a:lstStyle/>
        <a:p>
          <a:endParaRPr lang="en-US"/>
        </a:p>
      </dgm:t>
    </dgm:pt>
    <dgm:pt modelId="{7B77DB20-973E-41C8-992E-CC40D809DF6F}">
      <dgm:prSet phldrT="[Tekst]">
        <dgm:style>
          <a:lnRef idx="1">
            <a:schemeClr val="accent2"/>
          </a:lnRef>
          <a:fillRef idx="3">
            <a:schemeClr val="accent2"/>
          </a:fillRef>
          <a:effectRef idx="2">
            <a:schemeClr val="accent2"/>
          </a:effectRef>
          <a:fontRef idx="minor">
            <a:schemeClr val="lt1"/>
          </a:fontRef>
        </dgm:style>
      </dgm:prSet>
      <dgm:spPr/>
      <dgm:t>
        <a:bodyPr/>
        <a:lstStyle/>
        <a:p>
          <a:r>
            <a:rPr lang="en-US" dirty="0"/>
            <a:t>3.3</a:t>
          </a:r>
        </a:p>
      </dgm:t>
    </dgm:pt>
    <dgm:pt modelId="{428CCD89-7ACA-4567-B3F0-767459BED654}" type="parTrans" cxnId="{9CDC6505-702B-4C8B-A33C-C82ED279D7B6}">
      <dgm:prSet/>
      <dgm:spPr/>
      <dgm:t>
        <a:bodyPr/>
        <a:lstStyle/>
        <a:p>
          <a:endParaRPr lang="en-US"/>
        </a:p>
      </dgm:t>
    </dgm:pt>
    <dgm:pt modelId="{249B02E0-FA1F-4C86-852D-138ABE86E74A}" type="sibTrans" cxnId="{9CDC6505-702B-4C8B-A33C-C82ED279D7B6}">
      <dgm:prSet/>
      <dgm:spPr/>
      <dgm:t>
        <a:bodyPr/>
        <a:lstStyle/>
        <a:p>
          <a:endParaRPr lang="en-US"/>
        </a:p>
      </dgm:t>
    </dgm:pt>
    <dgm:pt modelId="{4C8CB2CD-D4BA-47E0-93E2-20E32BB60B65}">
      <dgm:prSet phldrT="[Tekst]">
        <dgm:style>
          <a:lnRef idx="2">
            <a:schemeClr val="accent1"/>
          </a:lnRef>
          <a:fillRef idx="1">
            <a:schemeClr val="lt1"/>
          </a:fillRef>
          <a:effectRef idx="0">
            <a:schemeClr val="accent1"/>
          </a:effectRef>
          <a:fontRef idx="minor">
            <a:schemeClr val="dk1"/>
          </a:fontRef>
        </dgm:style>
      </dgm:prSet>
      <dgm:spPr/>
      <dgm:t>
        <a:bodyPr/>
        <a:lstStyle/>
        <a:p>
          <a:r>
            <a:rPr lang="en-US" dirty="0"/>
            <a:t>3.4 - 3.6</a:t>
          </a:r>
        </a:p>
      </dgm:t>
    </dgm:pt>
    <dgm:pt modelId="{481C1A6E-E2DB-461D-8692-8B3954DE0D4A}" type="parTrans" cxnId="{FBF8D7F6-FA34-47B3-A258-886121EF06D8}">
      <dgm:prSet/>
      <dgm:spPr/>
      <dgm:t>
        <a:bodyPr/>
        <a:lstStyle/>
        <a:p>
          <a:endParaRPr lang="en-US"/>
        </a:p>
      </dgm:t>
    </dgm:pt>
    <dgm:pt modelId="{5CA81B33-E17E-4229-8836-E3CED9C3193E}" type="sibTrans" cxnId="{FBF8D7F6-FA34-47B3-A258-886121EF06D8}">
      <dgm:prSet/>
      <dgm:spPr/>
      <dgm:t>
        <a:bodyPr/>
        <a:lstStyle/>
        <a:p>
          <a:endParaRPr lang="en-US"/>
        </a:p>
      </dgm:t>
    </dgm:pt>
    <dgm:pt modelId="{517AF951-1561-464E-BEAB-018688D796A6}">
      <dgm:prSet phldrT="[Tekst]">
        <dgm:style>
          <a:lnRef idx="2">
            <a:schemeClr val="accent1"/>
          </a:lnRef>
          <a:fillRef idx="1">
            <a:schemeClr val="lt1"/>
          </a:fillRef>
          <a:effectRef idx="0">
            <a:schemeClr val="accent1"/>
          </a:effectRef>
          <a:fontRef idx="minor">
            <a:schemeClr val="dk1"/>
          </a:fontRef>
        </dgm:style>
      </dgm:prSet>
      <dgm:spPr/>
      <dgm:t>
        <a:bodyPr/>
        <a:lstStyle/>
        <a:p>
          <a:r>
            <a:rPr lang="en-US" dirty="0"/>
            <a:t>3.7</a:t>
          </a:r>
        </a:p>
      </dgm:t>
    </dgm:pt>
    <dgm:pt modelId="{703FC242-3CA4-4F5A-A7B5-859AD93FFDD3}" type="parTrans" cxnId="{DE505916-7B27-44B7-A6B5-D616D0526AE6}">
      <dgm:prSet/>
      <dgm:spPr/>
      <dgm:t>
        <a:bodyPr/>
        <a:lstStyle/>
        <a:p>
          <a:endParaRPr lang="en-US"/>
        </a:p>
      </dgm:t>
    </dgm:pt>
    <dgm:pt modelId="{B8E29CEE-753C-49AD-937D-1EA97BC91D30}" type="sibTrans" cxnId="{DE505916-7B27-44B7-A6B5-D616D0526AE6}">
      <dgm:prSet/>
      <dgm:spPr/>
      <dgm:t>
        <a:bodyPr/>
        <a:lstStyle/>
        <a:p>
          <a:endParaRPr lang="en-US"/>
        </a:p>
      </dgm:t>
    </dgm:pt>
    <dgm:pt modelId="{5081063D-6B94-4673-9E96-89EF43586F51}" type="pres">
      <dgm:prSet presAssocID="{B976DF23-D741-44E4-B9EC-87B83F4B6279}" presName="Name0" presStyleCnt="0">
        <dgm:presLayoutVars>
          <dgm:dir/>
          <dgm:resizeHandles val="exact"/>
        </dgm:presLayoutVars>
      </dgm:prSet>
      <dgm:spPr/>
    </dgm:pt>
    <dgm:pt modelId="{807D4B0E-438B-4C46-B19A-A3A1DFB75EC6}" type="pres">
      <dgm:prSet presAssocID="{6D0093D9-A0CC-4E53-BC57-48681988B3AF}" presName="node" presStyleLbl="node1" presStyleIdx="0" presStyleCnt="4">
        <dgm:presLayoutVars>
          <dgm:bulletEnabled val="1"/>
        </dgm:presLayoutVars>
      </dgm:prSet>
      <dgm:spPr/>
    </dgm:pt>
    <dgm:pt modelId="{3862F833-8FB0-4984-9FBE-FB135C624BCE}" type="pres">
      <dgm:prSet presAssocID="{B85B7143-B7AF-4580-8872-609166F52E15}" presName="sibTrans" presStyleLbl="sibTrans2D1" presStyleIdx="0" presStyleCnt="3"/>
      <dgm:spPr/>
    </dgm:pt>
    <dgm:pt modelId="{CD75C2FD-C5B0-43C3-A2D8-2E219D02EFB0}" type="pres">
      <dgm:prSet presAssocID="{B85B7143-B7AF-4580-8872-609166F52E15}" presName="connectorText" presStyleLbl="sibTrans2D1" presStyleIdx="0" presStyleCnt="3"/>
      <dgm:spPr/>
    </dgm:pt>
    <dgm:pt modelId="{31795D8D-C25D-4B18-A8DF-E321C2D83F14}" type="pres">
      <dgm:prSet presAssocID="{7B77DB20-973E-41C8-992E-CC40D809DF6F}" presName="node" presStyleLbl="node1" presStyleIdx="1" presStyleCnt="4">
        <dgm:presLayoutVars>
          <dgm:bulletEnabled val="1"/>
        </dgm:presLayoutVars>
      </dgm:prSet>
      <dgm:spPr/>
    </dgm:pt>
    <dgm:pt modelId="{1FBD1E60-9D89-46D3-A526-8DE907B12294}" type="pres">
      <dgm:prSet presAssocID="{249B02E0-FA1F-4C86-852D-138ABE86E74A}" presName="sibTrans" presStyleLbl="sibTrans2D1" presStyleIdx="1" presStyleCnt="3"/>
      <dgm:spPr/>
    </dgm:pt>
    <dgm:pt modelId="{A4E2CD40-BA41-463B-A453-842D743F8BB9}" type="pres">
      <dgm:prSet presAssocID="{249B02E0-FA1F-4C86-852D-138ABE86E74A}" presName="connectorText" presStyleLbl="sibTrans2D1" presStyleIdx="1" presStyleCnt="3"/>
      <dgm:spPr/>
    </dgm:pt>
    <dgm:pt modelId="{2E86760B-B3F4-40B4-9469-F3F0CC73CD22}" type="pres">
      <dgm:prSet presAssocID="{4C8CB2CD-D4BA-47E0-93E2-20E32BB60B65}" presName="node" presStyleLbl="node1" presStyleIdx="2" presStyleCnt="4">
        <dgm:presLayoutVars>
          <dgm:bulletEnabled val="1"/>
        </dgm:presLayoutVars>
      </dgm:prSet>
      <dgm:spPr/>
    </dgm:pt>
    <dgm:pt modelId="{9316D9F7-2ED9-4CC2-A9F2-106EE5992EC5}" type="pres">
      <dgm:prSet presAssocID="{5CA81B33-E17E-4229-8836-E3CED9C3193E}" presName="sibTrans" presStyleLbl="sibTrans2D1" presStyleIdx="2" presStyleCnt="3"/>
      <dgm:spPr/>
    </dgm:pt>
    <dgm:pt modelId="{D629939B-4DB2-406D-9DA1-2F524503FA6D}" type="pres">
      <dgm:prSet presAssocID="{5CA81B33-E17E-4229-8836-E3CED9C3193E}" presName="connectorText" presStyleLbl="sibTrans2D1" presStyleIdx="2" presStyleCnt="3"/>
      <dgm:spPr/>
    </dgm:pt>
    <dgm:pt modelId="{ADC3AB9F-60FC-449D-94A8-9C68C1A117EC}" type="pres">
      <dgm:prSet presAssocID="{517AF951-1561-464E-BEAB-018688D796A6}" presName="node" presStyleLbl="node1" presStyleIdx="3" presStyleCnt="4">
        <dgm:presLayoutVars>
          <dgm:bulletEnabled val="1"/>
        </dgm:presLayoutVars>
      </dgm:prSet>
      <dgm:spPr/>
    </dgm:pt>
  </dgm:ptLst>
  <dgm:cxnLst>
    <dgm:cxn modelId="{2FEE3005-EB5A-4334-8DEE-53ACC6A1FF89}" type="presOf" srcId="{5CA81B33-E17E-4229-8836-E3CED9C3193E}" destId="{9316D9F7-2ED9-4CC2-A9F2-106EE5992EC5}" srcOrd="0" destOrd="0" presId="urn:microsoft.com/office/officeart/2005/8/layout/process1"/>
    <dgm:cxn modelId="{9CDC6505-702B-4C8B-A33C-C82ED279D7B6}" srcId="{B976DF23-D741-44E4-B9EC-87B83F4B6279}" destId="{7B77DB20-973E-41C8-992E-CC40D809DF6F}" srcOrd="1" destOrd="0" parTransId="{428CCD89-7ACA-4567-B3F0-767459BED654}" sibTransId="{249B02E0-FA1F-4C86-852D-138ABE86E74A}"/>
    <dgm:cxn modelId="{F18DA914-9EF2-4D1C-93AB-D1E598A7F312}" type="presOf" srcId="{249B02E0-FA1F-4C86-852D-138ABE86E74A}" destId="{A4E2CD40-BA41-463B-A453-842D743F8BB9}" srcOrd="1" destOrd="0" presId="urn:microsoft.com/office/officeart/2005/8/layout/process1"/>
    <dgm:cxn modelId="{DE505916-7B27-44B7-A6B5-D616D0526AE6}" srcId="{B976DF23-D741-44E4-B9EC-87B83F4B6279}" destId="{517AF951-1561-464E-BEAB-018688D796A6}" srcOrd="3" destOrd="0" parTransId="{703FC242-3CA4-4F5A-A7B5-859AD93FFDD3}" sibTransId="{B8E29CEE-753C-49AD-937D-1EA97BC91D30}"/>
    <dgm:cxn modelId="{4829A731-180E-469D-AF12-8E658886739A}" type="presOf" srcId="{249B02E0-FA1F-4C86-852D-138ABE86E74A}" destId="{1FBD1E60-9D89-46D3-A526-8DE907B12294}" srcOrd="0" destOrd="0" presId="urn:microsoft.com/office/officeart/2005/8/layout/process1"/>
    <dgm:cxn modelId="{F273C534-2C7F-476C-ACC2-FEA753FDCDC1}" type="presOf" srcId="{B85B7143-B7AF-4580-8872-609166F52E15}" destId="{CD75C2FD-C5B0-43C3-A2D8-2E219D02EFB0}" srcOrd="1" destOrd="0" presId="urn:microsoft.com/office/officeart/2005/8/layout/process1"/>
    <dgm:cxn modelId="{13CD976D-EB23-4B44-B911-539743789060}" type="presOf" srcId="{4C8CB2CD-D4BA-47E0-93E2-20E32BB60B65}" destId="{2E86760B-B3F4-40B4-9469-F3F0CC73CD22}" srcOrd="0" destOrd="0" presId="urn:microsoft.com/office/officeart/2005/8/layout/process1"/>
    <dgm:cxn modelId="{90B7D191-55F5-4CFB-BF6C-A605265C6019}" srcId="{B976DF23-D741-44E4-B9EC-87B83F4B6279}" destId="{6D0093D9-A0CC-4E53-BC57-48681988B3AF}" srcOrd="0" destOrd="0" parTransId="{2C2A1927-9FE4-45EA-9949-316DF4EB39BA}" sibTransId="{B85B7143-B7AF-4580-8872-609166F52E15}"/>
    <dgm:cxn modelId="{831E3695-B489-4B0B-833B-EE43F6EBE631}" type="presOf" srcId="{7B77DB20-973E-41C8-992E-CC40D809DF6F}" destId="{31795D8D-C25D-4B18-A8DF-E321C2D83F14}" srcOrd="0" destOrd="0" presId="urn:microsoft.com/office/officeart/2005/8/layout/process1"/>
    <dgm:cxn modelId="{E93751A2-0719-442F-A941-1C8C96296EBA}" type="presOf" srcId="{B85B7143-B7AF-4580-8872-609166F52E15}" destId="{3862F833-8FB0-4984-9FBE-FB135C624BCE}" srcOrd="0" destOrd="0" presId="urn:microsoft.com/office/officeart/2005/8/layout/process1"/>
    <dgm:cxn modelId="{0D8DCBA7-64EF-409C-BCE1-E6E84C11FE2C}" type="presOf" srcId="{517AF951-1561-464E-BEAB-018688D796A6}" destId="{ADC3AB9F-60FC-449D-94A8-9C68C1A117EC}" srcOrd="0" destOrd="0" presId="urn:microsoft.com/office/officeart/2005/8/layout/process1"/>
    <dgm:cxn modelId="{014171A8-0F2B-4BC7-A683-2915A400A012}" type="presOf" srcId="{6D0093D9-A0CC-4E53-BC57-48681988B3AF}" destId="{807D4B0E-438B-4C46-B19A-A3A1DFB75EC6}" srcOrd="0" destOrd="0" presId="urn:microsoft.com/office/officeart/2005/8/layout/process1"/>
    <dgm:cxn modelId="{EDA4B6D6-BBE0-4F6E-B725-06BCE2135CCB}" type="presOf" srcId="{5CA81B33-E17E-4229-8836-E3CED9C3193E}" destId="{D629939B-4DB2-406D-9DA1-2F524503FA6D}" srcOrd="1" destOrd="0" presId="urn:microsoft.com/office/officeart/2005/8/layout/process1"/>
    <dgm:cxn modelId="{73E3A3DA-22F3-4418-861D-35546E5E1DEB}" type="presOf" srcId="{B976DF23-D741-44E4-B9EC-87B83F4B6279}" destId="{5081063D-6B94-4673-9E96-89EF43586F51}" srcOrd="0" destOrd="0" presId="urn:microsoft.com/office/officeart/2005/8/layout/process1"/>
    <dgm:cxn modelId="{FBF8D7F6-FA34-47B3-A258-886121EF06D8}" srcId="{B976DF23-D741-44E4-B9EC-87B83F4B6279}" destId="{4C8CB2CD-D4BA-47E0-93E2-20E32BB60B65}" srcOrd="2" destOrd="0" parTransId="{481C1A6E-E2DB-461D-8692-8B3954DE0D4A}" sibTransId="{5CA81B33-E17E-4229-8836-E3CED9C3193E}"/>
    <dgm:cxn modelId="{6A660640-26DA-4160-A18A-5C72AA3ECEAB}" type="presParOf" srcId="{5081063D-6B94-4673-9E96-89EF43586F51}" destId="{807D4B0E-438B-4C46-B19A-A3A1DFB75EC6}" srcOrd="0" destOrd="0" presId="urn:microsoft.com/office/officeart/2005/8/layout/process1"/>
    <dgm:cxn modelId="{3075530A-ECA0-461D-A1C7-EC74D3041ECB}" type="presParOf" srcId="{5081063D-6B94-4673-9E96-89EF43586F51}" destId="{3862F833-8FB0-4984-9FBE-FB135C624BCE}" srcOrd="1" destOrd="0" presId="urn:microsoft.com/office/officeart/2005/8/layout/process1"/>
    <dgm:cxn modelId="{FACD215C-9AA7-4DF9-86B5-3A2E1F5C29BC}" type="presParOf" srcId="{3862F833-8FB0-4984-9FBE-FB135C624BCE}" destId="{CD75C2FD-C5B0-43C3-A2D8-2E219D02EFB0}" srcOrd="0" destOrd="0" presId="urn:microsoft.com/office/officeart/2005/8/layout/process1"/>
    <dgm:cxn modelId="{AA408449-93A6-453F-81D8-C271E3EC7235}" type="presParOf" srcId="{5081063D-6B94-4673-9E96-89EF43586F51}" destId="{31795D8D-C25D-4B18-A8DF-E321C2D83F14}" srcOrd="2" destOrd="0" presId="urn:microsoft.com/office/officeart/2005/8/layout/process1"/>
    <dgm:cxn modelId="{FD582E02-18CC-4061-A8FD-9CD59A752E94}" type="presParOf" srcId="{5081063D-6B94-4673-9E96-89EF43586F51}" destId="{1FBD1E60-9D89-46D3-A526-8DE907B12294}" srcOrd="3" destOrd="0" presId="urn:microsoft.com/office/officeart/2005/8/layout/process1"/>
    <dgm:cxn modelId="{EF0BA128-6FCF-46AD-ACF1-10D5C4266909}" type="presParOf" srcId="{1FBD1E60-9D89-46D3-A526-8DE907B12294}" destId="{A4E2CD40-BA41-463B-A453-842D743F8BB9}" srcOrd="0" destOrd="0" presId="urn:microsoft.com/office/officeart/2005/8/layout/process1"/>
    <dgm:cxn modelId="{826E7E04-0C48-4EC3-84BC-EB0AE5411D53}" type="presParOf" srcId="{5081063D-6B94-4673-9E96-89EF43586F51}" destId="{2E86760B-B3F4-40B4-9469-F3F0CC73CD22}" srcOrd="4" destOrd="0" presId="urn:microsoft.com/office/officeart/2005/8/layout/process1"/>
    <dgm:cxn modelId="{A4B43534-46F6-4908-B392-360ABCD9BC3B}" type="presParOf" srcId="{5081063D-6B94-4673-9E96-89EF43586F51}" destId="{9316D9F7-2ED9-4CC2-A9F2-106EE5992EC5}" srcOrd="5" destOrd="0" presId="urn:microsoft.com/office/officeart/2005/8/layout/process1"/>
    <dgm:cxn modelId="{66F3C68B-1921-4835-8329-33B5692F3161}" type="presParOf" srcId="{9316D9F7-2ED9-4CC2-A9F2-106EE5992EC5}" destId="{D629939B-4DB2-406D-9DA1-2F524503FA6D}" srcOrd="0" destOrd="0" presId="urn:microsoft.com/office/officeart/2005/8/layout/process1"/>
    <dgm:cxn modelId="{E226E37D-E753-437C-8F0A-B24FBC8F3AC4}" type="presParOf" srcId="{5081063D-6B94-4673-9E96-89EF43586F51}" destId="{ADC3AB9F-60FC-449D-94A8-9C68C1A117EC}" srcOrd="6"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B976DF23-D741-44E4-B9EC-87B83F4B6279}"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n-US"/>
        </a:p>
      </dgm:t>
    </dgm:pt>
    <dgm:pt modelId="{6D0093D9-A0CC-4E53-BC57-48681988B3AF}">
      <dgm:prSet phldrT="[Tekst]">
        <dgm:style>
          <a:lnRef idx="2">
            <a:schemeClr val="accent1"/>
          </a:lnRef>
          <a:fillRef idx="1">
            <a:schemeClr val="lt1"/>
          </a:fillRef>
          <a:effectRef idx="0">
            <a:schemeClr val="accent1"/>
          </a:effectRef>
          <a:fontRef idx="minor">
            <a:schemeClr val="dk1"/>
          </a:fontRef>
        </dgm:style>
      </dgm:prSet>
      <dgm:spPr/>
      <dgm:t>
        <a:bodyPr/>
        <a:lstStyle/>
        <a:p>
          <a:r>
            <a:rPr lang="en-US" dirty="0"/>
            <a:t>3.1</a:t>
          </a:r>
        </a:p>
      </dgm:t>
    </dgm:pt>
    <dgm:pt modelId="{2C2A1927-9FE4-45EA-9949-316DF4EB39BA}" type="parTrans" cxnId="{90B7D191-55F5-4CFB-BF6C-A605265C6019}">
      <dgm:prSet/>
      <dgm:spPr/>
      <dgm:t>
        <a:bodyPr/>
        <a:lstStyle/>
        <a:p>
          <a:endParaRPr lang="en-US"/>
        </a:p>
      </dgm:t>
    </dgm:pt>
    <dgm:pt modelId="{B85B7143-B7AF-4580-8872-609166F52E15}" type="sibTrans" cxnId="{90B7D191-55F5-4CFB-BF6C-A605265C6019}">
      <dgm:prSet/>
      <dgm:spPr/>
      <dgm:t>
        <a:bodyPr/>
        <a:lstStyle/>
        <a:p>
          <a:endParaRPr lang="en-US"/>
        </a:p>
      </dgm:t>
    </dgm:pt>
    <dgm:pt modelId="{7B77DB20-973E-41C8-992E-CC40D809DF6F}">
      <dgm:prSet phldrT="[Tekst]">
        <dgm:style>
          <a:lnRef idx="1">
            <a:schemeClr val="accent2"/>
          </a:lnRef>
          <a:fillRef idx="3">
            <a:schemeClr val="accent2"/>
          </a:fillRef>
          <a:effectRef idx="2">
            <a:schemeClr val="accent2"/>
          </a:effectRef>
          <a:fontRef idx="minor">
            <a:schemeClr val="lt1"/>
          </a:fontRef>
        </dgm:style>
      </dgm:prSet>
      <dgm:spPr/>
      <dgm:t>
        <a:bodyPr/>
        <a:lstStyle/>
        <a:p>
          <a:r>
            <a:rPr lang="en-US" dirty="0"/>
            <a:t>3.3</a:t>
          </a:r>
        </a:p>
      </dgm:t>
    </dgm:pt>
    <dgm:pt modelId="{428CCD89-7ACA-4567-B3F0-767459BED654}" type="parTrans" cxnId="{9CDC6505-702B-4C8B-A33C-C82ED279D7B6}">
      <dgm:prSet/>
      <dgm:spPr/>
      <dgm:t>
        <a:bodyPr/>
        <a:lstStyle/>
        <a:p>
          <a:endParaRPr lang="en-US"/>
        </a:p>
      </dgm:t>
    </dgm:pt>
    <dgm:pt modelId="{249B02E0-FA1F-4C86-852D-138ABE86E74A}" type="sibTrans" cxnId="{9CDC6505-702B-4C8B-A33C-C82ED279D7B6}">
      <dgm:prSet/>
      <dgm:spPr/>
      <dgm:t>
        <a:bodyPr/>
        <a:lstStyle/>
        <a:p>
          <a:endParaRPr lang="en-US"/>
        </a:p>
      </dgm:t>
    </dgm:pt>
    <dgm:pt modelId="{4C8CB2CD-D4BA-47E0-93E2-20E32BB60B65}">
      <dgm:prSet phldrT="[Tekst]">
        <dgm:style>
          <a:lnRef idx="2">
            <a:schemeClr val="accent1"/>
          </a:lnRef>
          <a:fillRef idx="1">
            <a:schemeClr val="lt1"/>
          </a:fillRef>
          <a:effectRef idx="0">
            <a:schemeClr val="accent1"/>
          </a:effectRef>
          <a:fontRef idx="minor">
            <a:schemeClr val="dk1"/>
          </a:fontRef>
        </dgm:style>
      </dgm:prSet>
      <dgm:spPr/>
      <dgm:t>
        <a:bodyPr/>
        <a:lstStyle/>
        <a:p>
          <a:r>
            <a:rPr lang="en-US" dirty="0"/>
            <a:t>3.4 - 3.6</a:t>
          </a:r>
        </a:p>
      </dgm:t>
    </dgm:pt>
    <dgm:pt modelId="{481C1A6E-E2DB-461D-8692-8B3954DE0D4A}" type="parTrans" cxnId="{FBF8D7F6-FA34-47B3-A258-886121EF06D8}">
      <dgm:prSet/>
      <dgm:spPr/>
      <dgm:t>
        <a:bodyPr/>
        <a:lstStyle/>
        <a:p>
          <a:endParaRPr lang="en-US"/>
        </a:p>
      </dgm:t>
    </dgm:pt>
    <dgm:pt modelId="{5CA81B33-E17E-4229-8836-E3CED9C3193E}" type="sibTrans" cxnId="{FBF8D7F6-FA34-47B3-A258-886121EF06D8}">
      <dgm:prSet/>
      <dgm:spPr/>
      <dgm:t>
        <a:bodyPr/>
        <a:lstStyle/>
        <a:p>
          <a:endParaRPr lang="en-US"/>
        </a:p>
      </dgm:t>
    </dgm:pt>
    <dgm:pt modelId="{517AF951-1561-464E-BEAB-018688D796A6}">
      <dgm:prSet phldrT="[Tekst]">
        <dgm:style>
          <a:lnRef idx="2">
            <a:schemeClr val="accent1"/>
          </a:lnRef>
          <a:fillRef idx="1">
            <a:schemeClr val="lt1"/>
          </a:fillRef>
          <a:effectRef idx="0">
            <a:schemeClr val="accent1"/>
          </a:effectRef>
          <a:fontRef idx="minor">
            <a:schemeClr val="dk1"/>
          </a:fontRef>
        </dgm:style>
      </dgm:prSet>
      <dgm:spPr/>
      <dgm:t>
        <a:bodyPr/>
        <a:lstStyle/>
        <a:p>
          <a:r>
            <a:rPr lang="en-US" dirty="0"/>
            <a:t>3.7</a:t>
          </a:r>
        </a:p>
      </dgm:t>
    </dgm:pt>
    <dgm:pt modelId="{703FC242-3CA4-4F5A-A7B5-859AD93FFDD3}" type="parTrans" cxnId="{DE505916-7B27-44B7-A6B5-D616D0526AE6}">
      <dgm:prSet/>
      <dgm:spPr/>
      <dgm:t>
        <a:bodyPr/>
        <a:lstStyle/>
        <a:p>
          <a:endParaRPr lang="en-US"/>
        </a:p>
      </dgm:t>
    </dgm:pt>
    <dgm:pt modelId="{B8E29CEE-753C-49AD-937D-1EA97BC91D30}" type="sibTrans" cxnId="{DE505916-7B27-44B7-A6B5-D616D0526AE6}">
      <dgm:prSet/>
      <dgm:spPr/>
      <dgm:t>
        <a:bodyPr/>
        <a:lstStyle/>
        <a:p>
          <a:endParaRPr lang="en-US"/>
        </a:p>
      </dgm:t>
    </dgm:pt>
    <dgm:pt modelId="{5081063D-6B94-4673-9E96-89EF43586F51}" type="pres">
      <dgm:prSet presAssocID="{B976DF23-D741-44E4-B9EC-87B83F4B6279}" presName="Name0" presStyleCnt="0">
        <dgm:presLayoutVars>
          <dgm:dir/>
          <dgm:resizeHandles val="exact"/>
        </dgm:presLayoutVars>
      </dgm:prSet>
      <dgm:spPr/>
    </dgm:pt>
    <dgm:pt modelId="{807D4B0E-438B-4C46-B19A-A3A1DFB75EC6}" type="pres">
      <dgm:prSet presAssocID="{6D0093D9-A0CC-4E53-BC57-48681988B3AF}" presName="node" presStyleLbl="node1" presStyleIdx="0" presStyleCnt="4">
        <dgm:presLayoutVars>
          <dgm:bulletEnabled val="1"/>
        </dgm:presLayoutVars>
      </dgm:prSet>
      <dgm:spPr/>
    </dgm:pt>
    <dgm:pt modelId="{3862F833-8FB0-4984-9FBE-FB135C624BCE}" type="pres">
      <dgm:prSet presAssocID="{B85B7143-B7AF-4580-8872-609166F52E15}" presName="sibTrans" presStyleLbl="sibTrans2D1" presStyleIdx="0" presStyleCnt="3"/>
      <dgm:spPr/>
    </dgm:pt>
    <dgm:pt modelId="{CD75C2FD-C5B0-43C3-A2D8-2E219D02EFB0}" type="pres">
      <dgm:prSet presAssocID="{B85B7143-B7AF-4580-8872-609166F52E15}" presName="connectorText" presStyleLbl="sibTrans2D1" presStyleIdx="0" presStyleCnt="3"/>
      <dgm:spPr/>
    </dgm:pt>
    <dgm:pt modelId="{31795D8D-C25D-4B18-A8DF-E321C2D83F14}" type="pres">
      <dgm:prSet presAssocID="{7B77DB20-973E-41C8-992E-CC40D809DF6F}" presName="node" presStyleLbl="node1" presStyleIdx="1" presStyleCnt="4">
        <dgm:presLayoutVars>
          <dgm:bulletEnabled val="1"/>
        </dgm:presLayoutVars>
      </dgm:prSet>
      <dgm:spPr/>
    </dgm:pt>
    <dgm:pt modelId="{1FBD1E60-9D89-46D3-A526-8DE907B12294}" type="pres">
      <dgm:prSet presAssocID="{249B02E0-FA1F-4C86-852D-138ABE86E74A}" presName="sibTrans" presStyleLbl="sibTrans2D1" presStyleIdx="1" presStyleCnt="3"/>
      <dgm:spPr/>
    </dgm:pt>
    <dgm:pt modelId="{A4E2CD40-BA41-463B-A453-842D743F8BB9}" type="pres">
      <dgm:prSet presAssocID="{249B02E0-FA1F-4C86-852D-138ABE86E74A}" presName="connectorText" presStyleLbl="sibTrans2D1" presStyleIdx="1" presStyleCnt="3"/>
      <dgm:spPr/>
    </dgm:pt>
    <dgm:pt modelId="{2E86760B-B3F4-40B4-9469-F3F0CC73CD22}" type="pres">
      <dgm:prSet presAssocID="{4C8CB2CD-D4BA-47E0-93E2-20E32BB60B65}" presName="node" presStyleLbl="node1" presStyleIdx="2" presStyleCnt="4">
        <dgm:presLayoutVars>
          <dgm:bulletEnabled val="1"/>
        </dgm:presLayoutVars>
      </dgm:prSet>
      <dgm:spPr/>
    </dgm:pt>
    <dgm:pt modelId="{9316D9F7-2ED9-4CC2-A9F2-106EE5992EC5}" type="pres">
      <dgm:prSet presAssocID="{5CA81B33-E17E-4229-8836-E3CED9C3193E}" presName="sibTrans" presStyleLbl="sibTrans2D1" presStyleIdx="2" presStyleCnt="3"/>
      <dgm:spPr/>
    </dgm:pt>
    <dgm:pt modelId="{D629939B-4DB2-406D-9DA1-2F524503FA6D}" type="pres">
      <dgm:prSet presAssocID="{5CA81B33-E17E-4229-8836-E3CED9C3193E}" presName="connectorText" presStyleLbl="sibTrans2D1" presStyleIdx="2" presStyleCnt="3"/>
      <dgm:spPr/>
    </dgm:pt>
    <dgm:pt modelId="{ADC3AB9F-60FC-449D-94A8-9C68C1A117EC}" type="pres">
      <dgm:prSet presAssocID="{517AF951-1561-464E-BEAB-018688D796A6}" presName="node" presStyleLbl="node1" presStyleIdx="3" presStyleCnt="4">
        <dgm:presLayoutVars>
          <dgm:bulletEnabled val="1"/>
        </dgm:presLayoutVars>
      </dgm:prSet>
      <dgm:spPr/>
    </dgm:pt>
  </dgm:ptLst>
  <dgm:cxnLst>
    <dgm:cxn modelId="{2FEE3005-EB5A-4334-8DEE-53ACC6A1FF89}" type="presOf" srcId="{5CA81B33-E17E-4229-8836-E3CED9C3193E}" destId="{9316D9F7-2ED9-4CC2-A9F2-106EE5992EC5}" srcOrd="0" destOrd="0" presId="urn:microsoft.com/office/officeart/2005/8/layout/process1"/>
    <dgm:cxn modelId="{9CDC6505-702B-4C8B-A33C-C82ED279D7B6}" srcId="{B976DF23-D741-44E4-B9EC-87B83F4B6279}" destId="{7B77DB20-973E-41C8-992E-CC40D809DF6F}" srcOrd="1" destOrd="0" parTransId="{428CCD89-7ACA-4567-B3F0-767459BED654}" sibTransId="{249B02E0-FA1F-4C86-852D-138ABE86E74A}"/>
    <dgm:cxn modelId="{F18DA914-9EF2-4D1C-93AB-D1E598A7F312}" type="presOf" srcId="{249B02E0-FA1F-4C86-852D-138ABE86E74A}" destId="{A4E2CD40-BA41-463B-A453-842D743F8BB9}" srcOrd="1" destOrd="0" presId="urn:microsoft.com/office/officeart/2005/8/layout/process1"/>
    <dgm:cxn modelId="{DE505916-7B27-44B7-A6B5-D616D0526AE6}" srcId="{B976DF23-D741-44E4-B9EC-87B83F4B6279}" destId="{517AF951-1561-464E-BEAB-018688D796A6}" srcOrd="3" destOrd="0" parTransId="{703FC242-3CA4-4F5A-A7B5-859AD93FFDD3}" sibTransId="{B8E29CEE-753C-49AD-937D-1EA97BC91D30}"/>
    <dgm:cxn modelId="{4829A731-180E-469D-AF12-8E658886739A}" type="presOf" srcId="{249B02E0-FA1F-4C86-852D-138ABE86E74A}" destId="{1FBD1E60-9D89-46D3-A526-8DE907B12294}" srcOrd="0" destOrd="0" presId="urn:microsoft.com/office/officeart/2005/8/layout/process1"/>
    <dgm:cxn modelId="{F273C534-2C7F-476C-ACC2-FEA753FDCDC1}" type="presOf" srcId="{B85B7143-B7AF-4580-8872-609166F52E15}" destId="{CD75C2FD-C5B0-43C3-A2D8-2E219D02EFB0}" srcOrd="1" destOrd="0" presId="urn:microsoft.com/office/officeart/2005/8/layout/process1"/>
    <dgm:cxn modelId="{13CD976D-EB23-4B44-B911-539743789060}" type="presOf" srcId="{4C8CB2CD-D4BA-47E0-93E2-20E32BB60B65}" destId="{2E86760B-B3F4-40B4-9469-F3F0CC73CD22}" srcOrd="0" destOrd="0" presId="urn:microsoft.com/office/officeart/2005/8/layout/process1"/>
    <dgm:cxn modelId="{90B7D191-55F5-4CFB-BF6C-A605265C6019}" srcId="{B976DF23-D741-44E4-B9EC-87B83F4B6279}" destId="{6D0093D9-A0CC-4E53-BC57-48681988B3AF}" srcOrd="0" destOrd="0" parTransId="{2C2A1927-9FE4-45EA-9949-316DF4EB39BA}" sibTransId="{B85B7143-B7AF-4580-8872-609166F52E15}"/>
    <dgm:cxn modelId="{831E3695-B489-4B0B-833B-EE43F6EBE631}" type="presOf" srcId="{7B77DB20-973E-41C8-992E-CC40D809DF6F}" destId="{31795D8D-C25D-4B18-A8DF-E321C2D83F14}" srcOrd="0" destOrd="0" presId="urn:microsoft.com/office/officeart/2005/8/layout/process1"/>
    <dgm:cxn modelId="{E93751A2-0719-442F-A941-1C8C96296EBA}" type="presOf" srcId="{B85B7143-B7AF-4580-8872-609166F52E15}" destId="{3862F833-8FB0-4984-9FBE-FB135C624BCE}" srcOrd="0" destOrd="0" presId="urn:microsoft.com/office/officeart/2005/8/layout/process1"/>
    <dgm:cxn modelId="{0D8DCBA7-64EF-409C-BCE1-E6E84C11FE2C}" type="presOf" srcId="{517AF951-1561-464E-BEAB-018688D796A6}" destId="{ADC3AB9F-60FC-449D-94A8-9C68C1A117EC}" srcOrd="0" destOrd="0" presId="urn:microsoft.com/office/officeart/2005/8/layout/process1"/>
    <dgm:cxn modelId="{014171A8-0F2B-4BC7-A683-2915A400A012}" type="presOf" srcId="{6D0093D9-A0CC-4E53-BC57-48681988B3AF}" destId="{807D4B0E-438B-4C46-B19A-A3A1DFB75EC6}" srcOrd="0" destOrd="0" presId="urn:microsoft.com/office/officeart/2005/8/layout/process1"/>
    <dgm:cxn modelId="{EDA4B6D6-BBE0-4F6E-B725-06BCE2135CCB}" type="presOf" srcId="{5CA81B33-E17E-4229-8836-E3CED9C3193E}" destId="{D629939B-4DB2-406D-9DA1-2F524503FA6D}" srcOrd="1" destOrd="0" presId="urn:microsoft.com/office/officeart/2005/8/layout/process1"/>
    <dgm:cxn modelId="{73E3A3DA-22F3-4418-861D-35546E5E1DEB}" type="presOf" srcId="{B976DF23-D741-44E4-B9EC-87B83F4B6279}" destId="{5081063D-6B94-4673-9E96-89EF43586F51}" srcOrd="0" destOrd="0" presId="urn:microsoft.com/office/officeart/2005/8/layout/process1"/>
    <dgm:cxn modelId="{FBF8D7F6-FA34-47B3-A258-886121EF06D8}" srcId="{B976DF23-D741-44E4-B9EC-87B83F4B6279}" destId="{4C8CB2CD-D4BA-47E0-93E2-20E32BB60B65}" srcOrd="2" destOrd="0" parTransId="{481C1A6E-E2DB-461D-8692-8B3954DE0D4A}" sibTransId="{5CA81B33-E17E-4229-8836-E3CED9C3193E}"/>
    <dgm:cxn modelId="{6A660640-26DA-4160-A18A-5C72AA3ECEAB}" type="presParOf" srcId="{5081063D-6B94-4673-9E96-89EF43586F51}" destId="{807D4B0E-438B-4C46-B19A-A3A1DFB75EC6}" srcOrd="0" destOrd="0" presId="urn:microsoft.com/office/officeart/2005/8/layout/process1"/>
    <dgm:cxn modelId="{3075530A-ECA0-461D-A1C7-EC74D3041ECB}" type="presParOf" srcId="{5081063D-6B94-4673-9E96-89EF43586F51}" destId="{3862F833-8FB0-4984-9FBE-FB135C624BCE}" srcOrd="1" destOrd="0" presId="urn:microsoft.com/office/officeart/2005/8/layout/process1"/>
    <dgm:cxn modelId="{FACD215C-9AA7-4DF9-86B5-3A2E1F5C29BC}" type="presParOf" srcId="{3862F833-8FB0-4984-9FBE-FB135C624BCE}" destId="{CD75C2FD-C5B0-43C3-A2D8-2E219D02EFB0}" srcOrd="0" destOrd="0" presId="urn:microsoft.com/office/officeart/2005/8/layout/process1"/>
    <dgm:cxn modelId="{AA408449-93A6-453F-81D8-C271E3EC7235}" type="presParOf" srcId="{5081063D-6B94-4673-9E96-89EF43586F51}" destId="{31795D8D-C25D-4B18-A8DF-E321C2D83F14}" srcOrd="2" destOrd="0" presId="urn:microsoft.com/office/officeart/2005/8/layout/process1"/>
    <dgm:cxn modelId="{FD582E02-18CC-4061-A8FD-9CD59A752E94}" type="presParOf" srcId="{5081063D-6B94-4673-9E96-89EF43586F51}" destId="{1FBD1E60-9D89-46D3-A526-8DE907B12294}" srcOrd="3" destOrd="0" presId="urn:microsoft.com/office/officeart/2005/8/layout/process1"/>
    <dgm:cxn modelId="{EF0BA128-6FCF-46AD-ACF1-10D5C4266909}" type="presParOf" srcId="{1FBD1E60-9D89-46D3-A526-8DE907B12294}" destId="{A4E2CD40-BA41-463B-A453-842D743F8BB9}" srcOrd="0" destOrd="0" presId="urn:microsoft.com/office/officeart/2005/8/layout/process1"/>
    <dgm:cxn modelId="{826E7E04-0C48-4EC3-84BC-EB0AE5411D53}" type="presParOf" srcId="{5081063D-6B94-4673-9E96-89EF43586F51}" destId="{2E86760B-B3F4-40B4-9469-F3F0CC73CD22}" srcOrd="4" destOrd="0" presId="urn:microsoft.com/office/officeart/2005/8/layout/process1"/>
    <dgm:cxn modelId="{A4B43534-46F6-4908-B392-360ABCD9BC3B}" type="presParOf" srcId="{5081063D-6B94-4673-9E96-89EF43586F51}" destId="{9316D9F7-2ED9-4CC2-A9F2-106EE5992EC5}" srcOrd="5" destOrd="0" presId="urn:microsoft.com/office/officeart/2005/8/layout/process1"/>
    <dgm:cxn modelId="{66F3C68B-1921-4835-8329-33B5692F3161}" type="presParOf" srcId="{9316D9F7-2ED9-4CC2-A9F2-106EE5992EC5}" destId="{D629939B-4DB2-406D-9DA1-2F524503FA6D}" srcOrd="0" destOrd="0" presId="urn:microsoft.com/office/officeart/2005/8/layout/process1"/>
    <dgm:cxn modelId="{E226E37D-E753-437C-8F0A-B24FBC8F3AC4}" type="presParOf" srcId="{5081063D-6B94-4673-9E96-89EF43586F51}" destId="{ADC3AB9F-60FC-449D-94A8-9C68C1A117EC}" srcOrd="6"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976DF23-D741-44E4-B9EC-87B83F4B6279}" type="doc">
      <dgm:prSet loTypeId="urn:microsoft.com/office/officeart/2005/8/layout/hProcess4" loCatId="process" qsTypeId="urn:microsoft.com/office/officeart/2005/8/quickstyle/simple1" qsCatId="simple" csTypeId="urn:microsoft.com/office/officeart/2005/8/colors/accent1_2" csCatId="accent1" phldr="1"/>
      <dgm:spPr/>
      <dgm:t>
        <a:bodyPr/>
        <a:lstStyle/>
        <a:p>
          <a:endParaRPr lang="en-US"/>
        </a:p>
      </dgm:t>
    </dgm:pt>
    <dgm:pt modelId="{6D0093D9-A0CC-4E53-BC57-48681988B3AF}">
      <dgm:prSet phldrT="[Tekst]">
        <dgm:style>
          <a:lnRef idx="1">
            <a:schemeClr val="accent5"/>
          </a:lnRef>
          <a:fillRef idx="3">
            <a:schemeClr val="accent5"/>
          </a:fillRef>
          <a:effectRef idx="2">
            <a:schemeClr val="accent5"/>
          </a:effectRef>
          <a:fontRef idx="minor">
            <a:schemeClr val="lt1"/>
          </a:fontRef>
        </dgm:style>
      </dgm:prSet>
      <dgm:spPr/>
      <dgm:t>
        <a:bodyPr/>
        <a:lstStyle/>
        <a:p>
          <a:r>
            <a:rPr lang="en-US" dirty="0"/>
            <a:t>3.1</a:t>
          </a:r>
        </a:p>
      </dgm:t>
    </dgm:pt>
    <dgm:pt modelId="{2C2A1927-9FE4-45EA-9949-316DF4EB39BA}" type="parTrans" cxnId="{90B7D191-55F5-4CFB-BF6C-A605265C6019}">
      <dgm:prSet/>
      <dgm:spPr/>
      <dgm:t>
        <a:bodyPr/>
        <a:lstStyle/>
        <a:p>
          <a:endParaRPr lang="en-US"/>
        </a:p>
      </dgm:t>
    </dgm:pt>
    <dgm:pt modelId="{B85B7143-B7AF-4580-8872-609166F52E15}" type="sibTrans" cxnId="{90B7D191-55F5-4CFB-BF6C-A605265C6019}">
      <dgm:prSet/>
      <dgm:spPr/>
      <dgm:t>
        <a:bodyPr/>
        <a:lstStyle/>
        <a:p>
          <a:endParaRPr lang="en-US"/>
        </a:p>
      </dgm:t>
    </dgm:pt>
    <dgm:pt modelId="{7B77DB20-973E-41C8-992E-CC40D809DF6F}">
      <dgm:prSet phldrT="[Tekst]">
        <dgm:style>
          <a:lnRef idx="1">
            <a:schemeClr val="accent5"/>
          </a:lnRef>
          <a:fillRef idx="3">
            <a:schemeClr val="accent5"/>
          </a:fillRef>
          <a:effectRef idx="2">
            <a:schemeClr val="accent5"/>
          </a:effectRef>
          <a:fontRef idx="minor">
            <a:schemeClr val="lt1"/>
          </a:fontRef>
        </dgm:style>
      </dgm:prSet>
      <dgm:spPr/>
      <dgm:t>
        <a:bodyPr/>
        <a:lstStyle/>
        <a:p>
          <a:r>
            <a:rPr lang="en-US" dirty="0"/>
            <a:t>3.3</a:t>
          </a:r>
        </a:p>
      </dgm:t>
    </dgm:pt>
    <dgm:pt modelId="{428CCD89-7ACA-4567-B3F0-767459BED654}" type="parTrans" cxnId="{9CDC6505-702B-4C8B-A33C-C82ED279D7B6}">
      <dgm:prSet/>
      <dgm:spPr/>
      <dgm:t>
        <a:bodyPr/>
        <a:lstStyle/>
        <a:p>
          <a:endParaRPr lang="en-US"/>
        </a:p>
      </dgm:t>
    </dgm:pt>
    <dgm:pt modelId="{249B02E0-FA1F-4C86-852D-138ABE86E74A}" type="sibTrans" cxnId="{9CDC6505-702B-4C8B-A33C-C82ED279D7B6}">
      <dgm:prSet/>
      <dgm:spPr/>
      <dgm:t>
        <a:bodyPr/>
        <a:lstStyle/>
        <a:p>
          <a:endParaRPr lang="en-US"/>
        </a:p>
      </dgm:t>
    </dgm:pt>
    <dgm:pt modelId="{70911230-C3E8-42F2-8733-9A6952129F91}">
      <dgm:prSet phldrT="[Tekst]">
        <dgm:style>
          <a:lnRef idx="2">
            <a:schemeClr val="accent5"/>
          </a:lnRef>
          <a:fillRef idx="1">
            <a:schemeClr val="lt1"/>
          </a:fillRef>
          <a:effectRef idx="0">
            <a:schemeClr val="accent5"/>
          </a:effectRef>
          <a:fontRef idx="minor">
            <a:schemeClr val="dk1"/>
          </a:fontRef>
        </dgm:style>
      </dgm:prSet>
      <dgm:spPr/>
      <dgm:t>
        <a:bodyPr vert="horz"/>
        <a:lstStyle/>
        <a:p>
          <a:r>
            <a:rPr lang="en-US" dirty="0"/>
            <a:t>Elective</a:t>
          </a:r>
        </a:p>
      </dgm:t>
    </dgm:pt>
    <dgm:pt modelId="{04670962-0462-4EC2-BBC0-4BC0B7E78AC6}" type="parTrans" cxnId="{5988F925-4CD9-40CF-B51D-7F5920F91310}">
      <dgm:prSet/>
      <dgm:spPr/>
      <dgm:t>
        <a:bodyPr/>
        <a:lstStyle/>
        <a:p>
          <a:endParaRPr lang="en-US"/>
        </a:p>
      </dgm:t>
    </dgm:pt>
    <dgm:pt modelId="{0F43D610-CDF8-4014-A70A-B40FEBB90DDD}" type="sibTrans" cxnId="{5988F925-4CD9-40CF-B51D-7F5920F91310}">
      <dgm:prSet/>
      <dgm:spPr/>
      <dgm:t>
        <a:bodyPr/>
        <a:lstStyle/>
        <a:p>
          <a:endParaRPr lang="en-US"/>
        </a:p>
      </dgm:t>
    </dgm:pt>
    <dgm:pt modelId="{4C8CB2CD-D4BA-47E0-93E2-20E32BB60B65}">
      <dgm:prSet phldrT="[Tekst]">
        <dgm:style>
          <a:lnRef idx="1">
            <a:schemeClr val="accent5"/>
          </a:lnRef>
          <a:fillRef idx="3">
            <a:schemeClr val="accent5"/>
          </a:fillRef>
          <a:effectRef idx="2">
            <a:schemeClr val="accent5"/>
          </a:effectRef>
          <a:fontRef idx="minor">
            <a:schemeClr val="lt1"/>
          </a:fontRef>
        </dgm:style>
      </dgm:prSet>
      <dgm:spPr/>
      <dgm:t>
        <a:bodyPr/>
        <a:lstStyle/>
        <a:p>
          <a:r>
            <a:rPr lang="en-US" dirty="0"/>
            <a:t>3.4</a:t>
          </a:r>
        </a:p>
      </dgm:t>
    </dgm:pt>
    <dgm:pt modelId="{481C1A6E-E2DB-461D-8692-8B3954DE0D4A}" type="parTrans" cxnId="{FBF8D7F6-FA34-47B3-A258-886121EF06D8}">
      <dgm:prSet/>
      <dgm:spPr/>
      <dgm:t>
        <a:bodyPr/>
        <a:lstStyle/>
        <a:p>
          <a:endParaRPr lang="en-US"/>
        </a:p>
      </dgm:t>
    </dgm:pt>
    <dgm:pt modelId="{5CA81B33-E17E-4229-8836-E3CED9C3193E}" type="sibTrans" cxnId="{FBF8D7F6-FA34-47B3-A258-886121EF06D8}">
      <dgm:prSet/>
      <dgm:spPr/>
      <dgm:t>
        <a:bodyPr/>
        <a:lstStyle/>
        <a:p>
          <a:endParaRPr lang="en-US"/>
        </a:p>
      </dgm:t>
    </dgm:pt>
    <dgm:pt modelId="{839F79BF-92E8-4E38-BC33-26D0EBCCEF3B}">
      <dgm:prSet phldrT="[Tekst]">
        <dgm:style>
          <a:lnRef idx="2">
            <a:schemeClr val="accent5"/>
          </a:lnRef>
          <a:fillRef idx="1">
            <a:schemeClr val="lt1"/>
          </a:fillRef>
          <a:effectRef idx="0">
            <a:schemeClr val="accent5"/>
          </a:effectRef>
          <a:fontRef idx="minor">
            <a:schemeClr val="dk1"/>
          </a:fontRef>
        </dgm:style>
      </dgm:prSet>
      <dgm:spPr/>
      <dgm:t>
        <a:bodyPr vert="horz"/>
        <a:lstStyle/>
        <a:p>
          <a:r>
            <a:rPr lang="en-US" dirty="0"/>
            <a:t>Specialization 3.4C &amp; 3.4P</a:t>
          </a:r>
        </a:p>
      </dgm:t>
    </dgm:pt>
    <dgm:pt modelId="{0348CF21-7D0C-4417-9286-9F0B60D994B8}" type="parTrans" cxnId="{E8F36807-2E93-4A49-A41B-908CBE497B24}">
      <dgm:prSet/>
      <dgm:spPr/>
      <dgm:t>
        <a:bodyPr/>
        <a:lstStyle/>
        <a:p>
          <a:endParaRPr lang="en-US"/>
        </a:p>
      </dgm:t>
    </dgm:pt>
    <dgm:pt modelId="{063B279B-73C8-47DA-A07A-C476DD7B0557}" type="sibTrans" cxnId="{E8F36807-2E93-4A49-A41B-908CBE497B24}">
      <dgm:prSet/>
      <dgm:spPr/>
      <dgm:t>
        <a:bodyPr/>
        <a:lstStyle/>
        <a:p>
          <a:endParaRPr lang="en-US"/>
        </a:p>
      </dgm:t>
    </dgm:pt>
    <dgm:pt modelId="{517AF951-1561-464E-BEAB-018688D796A6}">
      <dgm:prSet phldrT="[Tekst]">
        <dgm:style>
          <a:lnRef idx="1">
            <a:schemeClr val="accent5"/>
          </a:lnRef>
          <a:fillRef idx="3">
            <a:schemeClr val="accent5"/>
          </a:fillRef>
          <a:effectRef idx="2">
            <a:schemeClr val="accent5"/>
          </a:effectRef>
          <a:fontRef idx="minor">
            <a:schemeClr val="lt1"/>
          </a:fontRef>
        </dgm:style>
      </dgm:prSet>
      <dgm:spPr/>
      <dgm:t>
        <a:bodyPr/>
        <a:lstStyle/>
        <a:p>
          <a:r>
            <a:rPr lang="en-US" dirty="0"/>
            <a:t>3.7</a:t>
          </a:r>
        </a:p>
      </dgm:t>
    </dgm:pt>
    <dgm:pt modelId="{703FC242-3CA4-4F5A-A7B5-859AD93FFDD3}" type="parTrans" cxnId="{DE505916-7B27-44B7-A6B5-D616D0526AE6}">
      <dgm:prSet/>
      <dgm:spPr/>
      <dgm:t>
        <a:bodyPr/>
        <a:lstStyle/>
        <a:p>
          <a:endParaRPr lang="en-US"/>
        </a:p>
      </dgm:t>
    </dgm:pt>
    <dgm:pt modelId="{B8E29CEE-753C-49AD-937D-1EA97BC91D30}" type="sibTrans" cxnId="{DE505916-7B27-44B7-A6B5-D616D0526AE6}">
      <dgm:prSet/>
      <dgm:spPr/>
      <dgm:t>
        <a:bodyPr/>
        <a:lstStyle/>
        <a:p>
          <a:endParaRPr lang="en-US"/>
        </a:p>
      </dgm:t>
    </dgm:pt>
    <dgm:pt modelId="{DB426E95-8908-48D4-8B60-28E0D722D012}">
      <dgm:prSet>
        <dgm:style>
          <a:lnRef idx="2">
            <a:schemeClr val="accent5"/>
          </a:lnRef>
          <a:fillRef idx="1">
            <a:schemeClr val="lt1"/>
          </a:fillRef>
          <a:effectRef idx="0">
            <a:schemeClr val="accent5"/>
          </a:effectRef>
          <a:fontRef idx="minor">
            <a:schemeClr val="dk1"/>
          </a:fontRef>
        </dgm:style>
      </dgm:prSet>
      <dgm:spPr/>
      <dgm:t>
        <a:bodyPr vert="horz"/>
        <a:lstStyle/>
        <a:p>
          <a:r>
            <a:rPr lang="en-US" dirty="0"/>
            <a:t>Bachelor thesis</a:t>
          </a:r>
        </a:p>
      </dgm:t>
    </dgm:pt>
    <dgm:pt modelId="{85EAA662-99C0-4CB7-B581-D91872DEE9FA}" type="parTrans" cxnId="{3A6BBA32-086C-47C7-9DAE-183613888897}">
      <dgm:prSet/>
      <dgm:spPr/>
      <dgm:t>
        <a:bodyPr/>
        <a:lstStyle/>
        <a:p>
          <a:endParaRPr lang="en-US"/>
        </a:p>
      </dgm:t>
    </dgm:pt>
    <dgm:pt modelId="{EC761E41-87B7-41E0-9759-6AF992795EF0}" type="sibTrans" cxnId="{3A6BBA32-086C-47C7-9DAE-183613888897}">
      <dgm:prSet/>
      <dgm:spPr/>
      <dgm:t>
        <a:bodyPr/>
        <a:lstStyle/>
        <a:p>
          <a:endParaRPr lang="en-US"/>
        </a:p>
      </dgm:t>
    </dgm:pt>
    <dgm:pt modelId="{6CEB326C-42BF-4BD8-A314-16B4A704B1DB}">
      <dgm:prSet phldrT="[Tekst]">
        <dgm:style>
          <a:lnRef idx="2">
            <a:schemeClr val="accent5"/>
          </a:lnRef>
          <a:fillRef idx="1">
            <a:schemeClr val="lt1"/>
          </a:fillRef>
          <a:effectRef idx="0">
            <a:schemeClr val="accent5"/>
          </a:effectRef>
          <a:fontRef idx="minor">
            <a:schemeClr val="dk1"/>
          </a:fontRef>
        </dgm:style>
      </dgm:prSet>
      <dgm:spPr/>
      <dgm:t>
        <a:bodyPr vert="horz"/>
        <a:lstStyle/>
        <a:p>
          <a:r>
            <a:rPr lang="en-US" dirty="0"/>
            <a:t>Nov/Dec</a:t>
          </a:r>
        </a:p>
      </dgm:t>
    </dgm:pt>
    <dgm:pt modelId="{89E52ACB-BC20-45CA-A47C-BF9329D72A1E}" type="parTrans" cxnId="{1292EBB5-C7EB-4A7E-8768-3C0D9CB601E9}">
      <dgm:prSet/>
      <dgm:spPr/>
      <dgm:t>
        <a:bodyPr/>
        <a:lstStyle/>
        <a:p>
          <a:endParaRPr lang="en-US"/>
        </a:p>
      </dgm:t>
    </dgm:pt>
    <dgm:pt modelId="{A056295E-FF79-4B21-BD4A-BB8D03850F6A}" type="sibTrans" cxnId="{1292EBB5-C7EB-4A7E-8768-3C0D9CB601E9}">
      <dgm:prSet/>
      <dgm:spPr/>
      <dgm:t>
        <a:bodyPr/>
        <a:lstStyle/>
        <a:p>
          <a:endParaRPr lang="en-US"/>
        </a:p>
      </dgm:t>
    </dgm:pt>
    <dgm:pt modelId="{B240EAB5-7AFA-4F49-9B96-00C0EEE3328A}">
      <dgm:prSet phldrT="[Tekst]">
        <dgm:style>
          <a:lnRef idx="1">
            <a:schemeClr val="accent5"/>
          </a:lnRef>
          <a:fillRef idx="3">
            <a:schemeClr val="accent5"/>
          </a:fillRef>
          <a:effectRef idx="2">
            <a:schemeClr val="accent5"/>
          </a:effectRef>
          <a:fontRef idx="minor">
            <a:schemeClr val="lt1"/>
          </a:fontRef>
        </dgm:style>
      </dgm:prSet>
      <dgm:spPr/>
      <dgm:t>
        <a:bodyPr/>
        <a:lstStyle/>
        <a:p>
          <a:r>
            <a:rPr lang="en-US" dirty="0"/>
            <a:t>3.5</a:t>
          </a:r>
        </a:p>
      </dgm:t>
    </dgm:pt>
    <dgm:pt modelId="{77456DFB-F598-4F6A-8D51-0180D3DFE1CB}" type="parTrans" cxnId="{07B80F60-0D58-4D77-AA8C-EFC1933B6836}">
      <dgm:prSet/>
      <dgm:spPr/>
      <dgm:t>
        <a:bodyPr/>
        <a:lstStyle/>
        <a:p>
          <a:endParaRPr lang="en-US"/>
        </a:p>
      </dgm:t>
    </dgm:pt>
    <dgm:pt modelId="{7685FDBB-2D05-47E8-B437-DFE1C7FF6021}" type="sibTrans" cxnId="{07B80F60-0D58-4D77-AA8C-EFC1933B6836}">
      <dgm:prSet/>
      <dgm:spPr/>
      <dgm:t>
        <a:bodyPr/>
        <a:lstStyle/>
        <a:p>
          <a:endParaRPr lang="en-US"/>
        </a:p>
      </dgm:t>
    </dgm:pt>
    <dgm:pt modelId="{E4C4EFB1-0EEA-4252-BD7F-53912BC05359}">
      <dgm:prSet phldrT="[Tekst]">
        <dgm:style>
          <a:lnRef idx="1">
            <a:schemeClr val="accent5"/>
          </a:lnRef>
          <a:fillRef idx="3">
            <a:schemeClr val="accent5"/>
          </a:fillRef>
          <a:effectRef idx="2">
            <a:schemeClr val="accent5"/>
          </a:effectRef>
          <a:fontRef idx="minor">
            <a:schemeClr val="lt1"/>
          </a:fontRef>
        </dgm:style>
      </dgm:prSet>
      <dgm:spPr/>
      <dgm:t>
        <a:bodyPr/>
        <a:lstStyle/>
        <a:p>
          <a:r>
            <a:rPr lang="en-US" dirty="0"/>
            <a:t>3.6</a:t>
          </a:r>
        </a:p>
      </dgm:t>
    </dgm:pt>
    <dgm:pt modelId="{493BF589-176C-4A1E-BBA6-D1B703F1D1C6}" type="parTrans" cxnId="{4A7FCD44-4AB6-453A-A188-0A8C8F97E8FB}">
      <dgm:prSet/>
      <dgm:spPr/>
      <dgm:t>
        <a:bodyPr/>
        <a:lstStyle/>
        <a:p>
          <a:endParaRPr lang="en-US"/>
        </a:p>
      </dgm:t>
    </dgm:pt>
    <dgm:pt modelId="{E26CBAE8-6139-4A4C-8E95-DC28BEA3BE04}" type="sibTrans" cxnId="{4A7FCD44-4AB6-453A-A188-0A8C8F97E8FB}">
      <dgm:prSet/>
      <dgm:spPr/>
      <dgm:t>
        <a:bodyPr/>
        <a:lstStyle/>
        <a:p>
          <a:endParaRPr lang="en-US"/>
        </a:p>
      </dgm:t>
    </dgm:pt>
    <dgm:pt modelId="{2DB201B4-8458-47CC-A32F-DCDCF72DD100}">
      <dgm:prSet phldrT="[Tekst]">
        <dgm:style>
          <a:lnRef idx="2">
            <a:schemeClr val="accent5"/>
          </a:lnRef>
          <a:fillRef idx="1">
            <a:schemeClr val="lt1"/>
          </a:fillRef>
          <a:effectRef idx="0">
            <a:schemeClr val="accent5"/>
          </a:effectRef>
          <a:fontRef idx="minor">
            <a:schemeClr val="dk1"/>
          </a:fontRef>
        </dgm:style>
      </dgm:prSet>
      <dgm:spPr/>
      <dgm:t>
        <a:bodyPr vert="horz"/>
        <a:lstStyle/>
        <a:p>
          <a:r>
            <a:rPr lang="en-US" dirty="0"/>
            <a:t>Specialization 3.5C &amp; 3.5P</a:t>
          </a:r>
        </a:p>
      </dgm:t>
    </dgm:pt>
    <dgm:pt modelId="{AC12874C-940A-4BC3-8BCB-9D559E678E33}" type="parTrans" cxnId="{5A768B8F-CCEC-4D77-AF47-7E2572E245C6}">
      <dgm:prSet/>
      <dgm:spPr/>
      <dgm:t>
        <a:bodyPr/>
        <a:lstStyle/>
        <a:p>
          <a:endParaRPr lang="en-US"/>
        </a:p>
      </dgm:t>
    </dgm:pt>
    <dgm:pt modelId="{2EB63E91-4A05-49F1-B6B6-F301485C20DF}" type="sibTrans" cxnId="{5A768B8F-CCEC-4D77-AF47-7E2572E245C6}">
      <dgm:prSet/>
      <dgm:spPr/>
      <dgm:t>
        <a:bodyPr/>
        <a:lstStyle/>
        <a:p>
          <a:endParaRPr lang="en-US"/>
        </a:p>
      </dgm:t>
    </dgm:pt>
    <dgm:pt modelId="{48326C20-51C9-47B3-9455-8B1F14A2F78D}">
      <dgm:prSet>
        <dgm:style>
          <a:lnRef idx="2">
            <a:schemeClr val="accent5"/>
          </a:lnRef>
          <a:fillRef idx="1">
            <a:schemeClr val="lt1"/>
          </a:fillRef>
          <a:effectRef idx="0">
            <a:schemeClr val="accent5"/>
          </a:effectRef>
          <a:fontRef idx="minor">
            <a:schemeClr val="dk1"/>
          </a:fontRef>
        </dgm:style>
      </dgm:prSet>
      <dgm:spPr/>
      <dgm:t>
        <a:bodyPr vert="horz"/>
        <a:lstStyle/>
        <a:p>
          <a:r>
            <a:rPr lang="en-US" dirty="0"/>
            <a:t>Specialization 3.6C &amp; 3.6P</a:t>
          </a:r>
        </a:p>
      </dgm:t>
    </dgm:pt>
    <dgm:pt modelId="{474AD12F-FD1A-4D4F-BC35-9DF0AE0581F7}" type="parTrans" cxnId="{749F5037-A78D-42BD-BE3A-08DA32A0781C}">
      <dgm:prSet/>
      <dgm:spPr/>
      <dgm:t>
        <a:bodyPr/>
        <a:lstStyle/>
        <a:p>
          <a:endParaRPr lang="en-US"/>
        </a:p>
      </dgm:t>
    </dgm:pt>
    <dgm:pt modelId="{C656CCB5-24FE-4E64-920C-890D14B368D9}" type="sibTrans" cxnId="{749F5037-A78D-42BD-BE3A-08DA32A0781C}">
      <dgm:prSet/>
      <dgm:spPr/>
      <dgm:t>
        <a:bodyPr/>
        <a:lstStyle/>
        <a:p>
          <a:endParaRPr lang="en-US"/>
        </a:p>
      </dgm:t>
    </dgm:pt>
    <dgm:pt modelId="{BEA75505-722C-4487-B8A6-F759CD8B0062}">
      <dgm:prSet phldrT="[Tekst]">
        <dgm:style>
          <a:lnRef idx="2">
            <a:schemeClr val="accent5"/>
          </a:lnRef>
          <a:fillRef idx="1">
            <a:schemeClr val="lt1"/>
          </a:fillRef>
          <a:effectRef idx="0">
            <a:schemeClr val="accent5"/>
          </a:effectRef>
          <a:fontRef idx="minor">
            <a:schemeClr val="dk1"/>
          </a:fontRef>
        </dgm:style>
      </dgm:prSet>
      <dgm:spPr/>
      <dgm:t>
        <a:bodyPr vert="horz"/>
        <a:lstStyle/>
        <a:p>
          <a:r>
            <a:rPr lang="en-US" dirty="0"/>
            <a:t>Jan/Feb</a:t>
          </a:r>
        </a:p>
      </dgm:t>
    </dgm:pt>
    <dgm:pt modelId="{5E1C5B07-CF89-42DA-958E-1E5898E61B06}" type="parTrans" cxnId="{2F3AB5AB-ABA9-4AA5-AA19-2CCDD69B5675}">
      <dgm:prSet/>
      <dgm:spPr/>
      <dgm:t>
        <a:bodyPr/>
        <a:lstStyle/>
        <a:p>
          <a:endParaRPr lang="en-US"/>
        </a:p>
      </dgm:t>
    </dgm:pt>
    <dgm:pt modelId="{B9D568D1-07AC-48A1-86A0-14489EC442B6}" type="sibTrans" cxnId="{2F3AB5AB-ABA9-4AA5-AA19-2CCDD69B5675}">
      <dgm:prSet/>
      <dgm:spPr/>
      <dgm:t>
        <a:bodyPr/>
        <a:lstStyle/>
        <a:p>
          <a:endParaRPr lang="en-US"/>
        </a:p>
      </dgm:t>
    </dgm:pt>
    <dgm:pt modelId="{21C618F7-2327-4AB5-BF05-F8867F40F1C7}">
      <dgm:prSet phldrT="[Tekst]">
        <dgm:style>
          <a:lnRef idx="2">
            <a:schemeClr val="accent5"/>
          </a:lnRef>
          <a:fillRef idx="1">
            <a:schemeClr val="lt1"/>
          </a:fillRef>
          <a:effectRef idx="0">
            <a:schemeClr val="accent5"/>
          </a:effectRef>
          <a:fontRef idx="minor">
            <a:schemeClr val="dk1"/>
          </a:fontRef>
        </dgm:style>
      </dgm:prSet>
      <dgm:spPr/>
      <dgm:t>
        <a:bodyPr vert="horz"/>
        <a:lstStyle/>
        <a:p>
          <a:r>
            <a:rPr lang="en-US" dirty="0"/>
            <a:t>Feb/Mar</a:t>
          </a:r>
        </a:p>
      </dgm:t>
    </dgm:pt>
    <dgm:pt modelId="{BAF780CE-DC9E-4C95-BC2A-273ADAADF972}" type="parTrans" cxnId="{ECC3B208-AABF-47F8-BAC0-C5F8BDF9BDDE}">
      <dgm:prSet/>
      <dgm:spPr/>
      <dgm:t>
        <a:bodyPr/>
        <a:lstStyle/>
        <a:p>
          <a:endParaRPr lang="en-US"/>
        </a:p>
      </dgm:t>
    </dgm:pt>
    <dgm:pt modelId="{90CA2569-88BB-40E7-A21A-C85F005A3B94}" type="sibTrans" cxnId="{ECC3B208-AABF-47F8-BAC0-C5F8BDF9BDDE}">
      <dgm:prSet/>
      <dgm:spPr/>
      <dgm:t>
        <a:bodyPr/>
        <a:lstStyle/>
        <a:p>
          <a:endParaRPr lang="en-US"/>
        </a:p>
      </dgm:t>
    </dgm:pt>
    <dgm:pt modelId="{979B815E-D937-4201-99FE-0A1769530933}">
      <dgm:prSet>
        <dgm:style>
          <a:lnRef idx="2">
            <a:schemeClr val="accent5"/>
          </a:lnRef>
          <a:fillRef idx="1">
            <a:schemeClr val="lt1"/>
          </a:fillRef>
          <a:effectRef idx="0">
            <a:schemeClr val="accent5"/>
          </a:effectRef>
          <a:fontRef idx="minor">
            <a:schemeClr val="dk1"/>
          </a:fontRef>
        </dgm:style>
      </dgm:prSet>
      <dgm:spPr/>
      <dgm:t>
        <a:bodyPr vert="horz"/>
        <a:lstStyle/>
        <a:p>
          <a:r>
            <a:rPr lang="en-US" dirty="0"/>
            <a:t>Mar/Apr</a:t>
          </a:r>
        </a:p>
      </dgm:t>
    </dgm:pt>
    <dgm:pt modelId="{359E5399-C62B-480D-A9CF-38FA2A349360}" type="parTrans" cxnId="{C14492B3-762F-4919-9984-18B979EA268C}">
      <dgm:prSet/>
      <dgm:spPr/>
      <dgm:t>
        <a:bodyPr/>
        <a:lstStyle/>
        <a:p>
          <a:endParaRPr lang="en-US"/>
        </a:p>
      </dgm:t>
    </dgm:pt>
    <dgm:pt modelId="{29A1E0D0-4595-40BE-AD2B-E6F5B3694CA4}" type="sibTrans" cxnId="{C14492B3-762F-4919-9984-18B979EA268C}">
      <dgm:prSet/>
      <dgm:spPr/>
      <dgm:t>
        <a:bodyPr/>
        <a:lstStyle/>
        <a:p>
          <a:endParaRPr lang="en-US"/>
        </a:p>
      </dgm:t>
    </dgm:pt>
    <dgm:pt modelId="{BF4D7A72-40FC-4FCE-8D14-D7D0213F6CE2}">
      <dgm:prSet>
        <dgm:style>
          <a:lnRef idx="2">
            <a:schemeClr val="accent5"/>
          </a:lnRef>
          <a:fillRef idx="1">
            <a:schemeClr val="lt1"/>
          </a:fillRef>
          <a:effectRef idx="0">
            <a:schemeClr val="accent5"/>
          </a:effectRef>
          <a:fontRef idx="minor">
            <a:schemeClr val="dk1"/>
          </a:fontRef>
        </dgm:style>
      </dgm:prSet>
      <dgm:spPr/>
      <dgm:t>
        <a:bodyPr vert="horz"/>
        <a:lstStyle/>
        <a:p>
          <a:r>
            <a:rPr lang="en-US" dirty="0"/>
            <a:t>Apr/Jun</a:t>
          </a:r>
        </a:p>
      </dgm:t>
    </dgm:pt>
    <dgm:pt modelId="{F9BF2DB7-E98C-475D-A24A-D36889DEFABD}" type="parTrans" cxnId="{D9DB0DD7-A245-4753-87CA-638F11D73E65}">
      <dgm:prSet/>
      <dgm:spPr/>
      <dgm:t>
        <a:bodyPr/>
        <a:lstStyle/>
        <a:p>
          <a:endParaRPr lang="en-US"/>
        </a:p>
      </dgm:t>
    </dgm:pt>
    <dgm:pt modelId="{4306AD4D-29A0-45D2-8D8E-FE3C23496435}" type="sibTrans" cxnId="{D9DB0DD7-A245-4753-87CA-638F11D73E65}">
      <dgm:prSet/>
      <dgm:spPr/>
      <dgm:t>
        <a:bodyPr/>
        <a:lstStyle/>
        <a:p>
          <a:endParaRPr lang="en-US"/>
        </a:p>
      </dgm:t>
    </dgm:pt>
    <dgm:pt modelId="{93454598-4FBF-4EA5-9DCF-C186E42938ED}">
      <dgm:prSet phldrT="[Tekst]">
        <dgm:style>
          <a:lnRef idx="2">
            <a:schemeClr val="accent5"/>
          </a:lnRef>
          <a:fillRef idx="1">
            <a:schemeClr val="lt1"/>
          </a:fillRef>
          <a:effectRef idx="0">
            <a:schemeClr val="accent5"/>
          </a:effectRef>
          <a:fontRef idx="minor">
            <a:schemeClr val="dk1"/>
          </a:fontRef>
        </dgm:style>
      </dgm:prSet>
      <dgm:spPr/>
      <dgm:t>
        <a:bodyPr vert="horz"/>
        <a:lstStyle/>
        <a:p>
          <a:r>
            <a:rPr lang="en-US" dirty="0"/>
            <a:t>Minor</a:t>
          </a:r>
        </a:p>
      </dgm:t>
    </dgm:pt>
    <dgm:pt modelId="{A615DCAE-DB64-43E6-A723-C1FC8F0DD731}" type="sibTrans" cxnId="{EDC95F7C-238B-4E42-83F4-07A4A7C688ED}">
      <dgm:prSet/>
      <dgm:spPr/>
      <dgm:t>
        <a:bodyPr/>
        <a:lstStyle/>
        <a:p>
          <a:endParaRPr lang="en-US"/>
        </a:p>
      </dgm:t>
    </dgm:pt>
    <dgm:pt modelId="{3C51DC1F-7192-4135-BDC2-D1D23F5314D7}" type="parTrans" cxnId="{EDC95F7C-238B-4E42-83F4-07A4A7C688ED}">
      <dgm:prSet/>
      <dgm:spPr/>
      <dgm:t>
        <a:bodyPr/>
        <a:lstStyle/>
        <a:p>
          <a:endParaRPr lang="en-US"/>
        </a:p>
      </dgm:t>
    </dgm:pt>
    <dgm:pt modelId="{1FBCC845-B4F6-4C86-B8A3-A123564D2E23}">
      <dgm:prSet phldrT="[Tekst]">
        <dgm:style>
          <a:lnRef idx="2">
            <a:schemeClr val="accent5"/>
          </a:lnRef>
          <a:fillRef idx="1">
            <a:schemeClr val="lt1"/>
          </a:fillRef>
          <a:effectRef idx="0">
            <a:schemeClr val="accent5"/>
          </a:effectRef>
          <a:fontRef idx="minor">
            <a:schemeClr val="dk1"/>
          </a:fontRef>
        </dgm:style>
      </dgm:prSet>
      <dgm:spPr/>
      <dgm:t>
        <a:bodyPr vert="horz"/>
        <a:lstStyle/>
        <a:p>
          <a:r>
            <a:rPr lang="en-US" dirty="0"/>
            <a:t>Sept/Oct/Nov</a:t>
          </a:r>
        </a:p>
      </dgm:t>
    </dgm:pt>
    <dgm:pt modelId="{65728CBF-4069-4D93-A64F-BC3B548142DD}" type="sibTrans" cxnId="{FDBCFF63-EE06-4711-9376-B7ADFCF65696}">
      <dgm:prSet/>
      <dgm:spPr/>
      <dgm:t>
        <a:bodyPr/>
        <a:lstStyle/>
        <a:p>
          <a:endParaRPr lang="en-US"/>
        </a:p>
      </dgm:t>
    </dgm:pt>
    <dgm:pt modelId="{64E07C61-4F1B-4E3C-8EF0-703C6ABEC9DD}" type="parTrans" cxnId="{FDBCFF63-EE06-4711-9376-B7ADFCF65696}">
      <dgm:prSet/>
      <dgm:spPr/>
      <dgm:t>
        <a:bodyPr/>
        <a:lstStyle/>
        <a:p>
          <a:endParaRPr lang="en-US"/>
        </a:p>
      </dgm:t>
    </dgm:pt>
    <dgm:pt modelId="{F3878020-3548-4070-AAD9-DD6824527FC4}" type="pres">
      <dgm:prSet presAssocID="{B976DF23-D741-44E4-B9EC-87B83F4B6279}" presName="Name0" presStyleCnt="0">
        <dgm:presLayoutVars>
          <dgm:dir/>
          <dgm:animLvl val="lvl"/>
          <dgm:resizeHandles val="exact"/>
        </dgm:presLayoutVars>
      </dgm:prSet>
      <dgm:spPr/>
    </dgm:pt>
    <dgm:pt modelId="{A9D12D22-6F48-4457-9322-0EB90F3F502F}" type="pres">
      <dgm:prSet presAssocID="{B976DF23-D741-44E4-B9EC-87B83F4B6279}" presName="tSp" presStyleCnt="0"/>
      <dgm:spPr/>
    </dgm:pt>
    <dgm:pt modelId="{852CBD61-FA88-4D2B-A5F5-8781E83B1CE9}" type="pres">
      <dgm:prSet presAssocID="{B976DF23-D741-44E4-B9EC-87B83F4B6279}" presName="bSp" presStyleCnt="0"/>
      <dgm:spPr/>
    </dgm:pt>
    <dgm:pt modelId="{CD042D77-CE06-4D8B-AF8F-B067EEE412F6}" type="pres">
      <dgm:prSet presAssocID="{B976DF23-D741-44E4-B9EC-87B83F4B6279}" presName="process" presStyleCnt="0"/>
      <dgm:spPr/>
    </dgm:pt>
    <dgm:pt modelId="{AB462FEE-2124-418D-B927-98372E92FE63}" type="pres">
      <dgm:prSet presAssocID="{6D0093D9-A0CC-4E53-BC57-48681988B3AF}" presName="composite1" presStyleCnt="0"/>
      <dgm:spPr/>
    </dgm:pt>
    <dgm:pt modelId="{3B943F3B-A936-4420-86A8-6A1C1E63CEBE}" type="pres">
      <dgm:prSet presAssocID="{6D0093D9-A0CC-4E53-BC57-48681988B3AF}" presName="dummyNode1" presStyleLbl="node1" presStyleIdx="0" presStyleCnt="6"/>
      <dgm:spPr/>
    </dgm:pt>
    <dgm:pt modelId="{D7BDB440-D696-4E45-AFBA-2FD69FA02CD6}" type="pres">
      <dgm:prSet presAssocID="{6D0093D9-A0CC-4E53-BC57-48681988B3AF}" presName="childNode1" presStyleLbl="bgAcc1" presStyleIdx="0" presStyleCnt="6">
        <dgm:presLayoutVars>
          <dgm:bulletEnabled val="1"/>
        </dgm:presLayoutVars>
      </dgm:prSet>
      <dgm:spPr/>
    </dgm:pt>
    <dgm:pt modelId="{47BA5877-7D22-4E04-97A3-832BCB906C44}" type="pres">
      <dgm:prSet presAssocID="{6D0093D9-A0CC-4E53-BC57-48681988B3AF}" presName="childNode1tx" presStyleLbl="bgAcc1" presStyleIdx="0" presStyleCnt="6">
        <dgm:presLayoutVars>
          <dgm:bulletEnabled val="1"/>
        </dgm:presLayoutVars>
      </dgm:prSet>
      <dgm:spPr/>
    </dgm:pt>
    <dgm:pt modelId="{7963AD81-B547-4C34-9E0A-A1B8F41E37FB}" type="pres">
      <dgm:prSet presAssocID="{6D0093D9-A0CC-4E53-BC57-48681988B3AF}" presName="parentNode1" presStyleLbl="node1" presStyleIdx="0" presStyleCnt="6">
        <dgm:presLayoutVars>
          <dgm:chMax val="1"/>
          <dgm:bulletEnabled val="1"/>
        </dgm:presLayoutVars>
      </dgm:prSet>
      <dgm:spPr/>
    </dgm:pt>
    <dgm:pt modelId="{D7E91CB5-D39E-41D6-8A01-CA9AB8E7AA99}" type="pres">
      <dgm:prSet presAssocID="{6D0093D9-A0CC-4E53-BC57-48681988B3AF}" presName="connSite1" presStyleCnt="0"/>
      <dgm:spPr/>
    </dgm:pt>
    <dgm:pt modelId="{17754146-AF06-4D16-9349-6FFB531DC94C}" type="pres">
      <dgm:prSet presAssocID="{B85B7143-B7AF-4580-8872-609166F52E15}" presName="Name9" presStyleLbl="sibTrans2D1" presStyleIdx="0" presStyleCnt="5"/>
      <dgm:spPr/>
    </dgm:pt>
    <dgm:pt modelId="{05BAC42D-CF0A-4AEA-AADB-CFE823D24D23}" type="pres">
      <dgm:prSet presAssocID="{7B77DB20-973E-41C8-992E-CC40D809DF6F}" presName="composite2" presStyleCnt="0"/>
      <dgm:spPr/>
    </dgm:pt>
    <dgm:pt modelId="{EAC41455-9D42-4185-A799-342A5651F7CD}" type="pres">
      <dgm:prSet presAssocID="{7B77DB20-973E-41C8-992E-CC40D809DF6F}" presName="dummyNode2" presStyleLbl="node1" presStyleIdx="0" presStyleCnt="6"/>
      <dgm:spPr/>
    </dgm:pt>
    <dgm:pt modelId="{DAEFD8BD-F3F7-45B4-B8B4-BB1C23268F83}" type="pres">
      <dgm:prSet presAssocID="{7B77DB20-973E-41C8-992E-CC40D809DF6F}" presName="childNode2" presStyleLbl="bgAcc1" presStyleIdx="1" presStyleCnt="6">
        <dgm:presLayoutVars>
          <dgm:bulletEnabled val="1"/>
        </dgm:presLayoutVars>
      </dgm:prSet>
      <dgm:spPr/>
    </dgm:pt>
    <dgm:pt modelId="{45D52E94-8AF5-4650-8FF9-670DDCD1D2A8}" type="pres">
      <dgm:prSet presAssocID="{7B77DB20-973E-41C8-992E-CC40D809DF6F}" presName="childNode2tx" presStyleLbl="bgAcc1" presStyleIdx="1" presStyleCnt="6">
        <dgm:presLayoutVars>
          <dgm:bulletEnabled val="1"/>
        </dgm:presLayoutVars>
      </dgm:prSet>
      <dgm:spPr/>
    </dgm:pt>
    <dgm:pt modelId="{318FCBAE-7785-49F5-98BC-FEDF1C067F99}" type="pres">
      <dgm:prSet presAssocID="{7B77DB20-973E-41C8-992E-CC40D809DF6F}" presName="parentNode2" presStyleLbl="node1" presStyleIdx="1" presStyleCnt="6">
        <dgm:presLayoutVars>
          <dgm:chMax val="0"/>
          <dgm:bulletEnabled val="1"/>
        </dgm:presLayoutVars>
      </dgm:prSet>
      <dgm:spPr/>
    </dgm:pt>
    <dgm:pt modelId="{92C60A3B-99B8-4C61-A22F-0472152B1FCE}" type="pres">
      <dgm:prSet presAssocID="{7B77DB20-973E-41C8-992E-CC40D809DF6F}" presName="connSite2" presStyleCnt="0"/>
      <dgm:spPr/>
    </dgm:pt>
    <dgm:pt modelId="{08BD6A46-7A6E-49F4-A241-6826FC01C604}" type="pres">
      <dgm:prSet presAssocID="{249B02E0-FA1F-4C86-852D-138ABE86E74A}" presName="Name18" presStyleLbl="sibTrans2D1" presStyleIdx="1" presStyleCnt="5"/>
      <dgm:spPr/>
    </dgm:pt>
    <dgm:pt modelId="{65D57562-3828-4DA7-981B-D8232CDBD29C}" type="pres">
      <dgm:prSet presAssocID="{4C8CB2CD-D4BA-47E0-93E2-20E32BB60B65}" presName="composite1" presStyleCnt="0"/>
      <dgm:spPr/>
    </dgm:pt>
    <dgm:pt modelId="{6A46025F-9787-4D5E-8FB3-7B51F682AF24}" type="pres">
      <dgm:prSet presAssocID="{4C8CB2CD-D4BA-47E0-93E2-20E32BB60B65}" presName="dummyNode1" presStyleLbl="node1" presStyleIdx="1" presStyleCnt="6"/>
      <dgm:spPr/>
    </dgm:pt>
    <dgm:pt modelId="{1163BE04-B014-4E58-BDAB-87C2E019FBE0}" type="pres">
      <dgm:prSet presAssocID="{4C8CB2CD-D4BA-47E0-93E2-20E32BB60B65}" presName="childNode1" presStyleLbl="bgAcc1" presStyleIdx="2" presStyleCnt="6">
        <dgm:presLayoutVars>
          <dgm:bulletEnabled val="1"/>
        </dgm:presLayoutVars>
      </dgm:prSet>
      <dgm:spPr/>
    </dgm:pt>
    <dgm:pt modelId="{D92A368E-8A43-40BC-BACF-94FA215D37F4}" type="pres">
      <dgm:prSet presAssocID="{4C8CB2CD-D4BA-47E0-93E2-20E32BB60B65}" presName="childNode1tx" presStyleLbl="bgAcc1" presStyleIdx="2" presStyleCnt="6">
        <dgm:presLayoutVars>
          <dgm:bulletEnabled val="1"/>
        </dgm:presLayoutVars>
      </dgm:prSet>
      <dgm:spPr/>
    </dgm:pt>
    <dgm:pt modelId="{539564B1-0888-471F-B60D-9E441F128401}" type="pres">
      <dgm:prSet presAssocID="{4C8CB2CD-D4BA-47E0-93E2-20E32BB60B65}" presName="parentNode1" presStyleLbl="node1" presStyleIdx="2" presStyleCnt="6">
        <dgm:presLayoutVars>
          <dgm:chMax val="1"/>
          <dgm:bulletEnabled val="1"/>
        </dgm:presLayoutVars>
      </dgm:prSet>
      <dgm:spPr/>
    </dgm:pt>
    <dgm:pt modelId="{FF558B1F-7C69-48AA-B01F-4C3051DB0994}" type="pres">
      <dgm:prSet presAssocID="{4C8CB2CD-D4BA-47E0-93E2-20E32BB60B65}" presName="connSite1" presStyleCnt="0"/>
      <dgm:spPr/>
    </dgm:pt>
    <dgm:pt modelId="{1D57DD80-F050-4450-B70F-373AD693F163}" type="pres">
      <dgm:prSet presAssocID="{5CA81B33-E17E-4229-8836-E3CED9C3193E}" presName="Name9" presStyleLbl="sibTrans2D1" presStyleIdx="2" presStyleCnt="5"/>
      <dgm:spPr/>
    </dgm:pt>
    <dgm:pt modelId="{DB87B261-001B-4FA7-87EE-B5A5FFE3BF59}" type="pres">
      <dgm:prSet presAssocID="{B240EAB5-7AFA-4F49-9B96-00C0EEE3328A}" presName="composite2" presStyleCnt="0"/>
      <dgm:spPr/>
    </dgm:pt>
    <dgm:pt modelId="{50D07850-C0C6-4634-8C85-2F4B90CDD5E5}" type="pres">
      <dgm:prSet presAssocID="{B240EAB5-7AFA-4F49-9B96-00C0EEE3328A}" presName="dummyNode2" presStyleLbl="node1" presStyleIdx="2" presStyleCnt="6"/>
      <dgm:spPr/>
    </dgm:pt>
    <dgm:pt modelId="{35F4A5CF-9C5D-4695-858F-A6467F65D807}" type="pres">
      <dgm:prSet presAssocID="{B240EAB5-7AFA-4F49-9B96-00C0EEE3328A}" presName="childNode2" presStyleLbl="bgAcc1" presStyleIdx="3" presStyleCnt="6">
        <dgm:presLayoutVars>
          <dgm:bulletEnabled val="1"/>
        </dgm:presLayoutVars>
      </dgm:prSet>
      <dgm:spPr/>
    </dgm:pt>
    <dgm:pt modelId="{669625A2-90BA-4D25-9836-257D04E36276}" type="pres">
      <dgm:prSet presAssocID="{B240EAB5-7AFA-4F49-9B96-00C0EEE3328A}" presName="childNode2tx" presStyleLbl="bgAcc1" presStyleIdx="3" presStyleCnt="6">
        <dgm:presLayoutVars>
          <dgm:bulletEnabled val="1"/>
        </dgm:presLayoutVars>
      </dgm:prSet>
      <dgm:spPr/>
    </dgm:pt>
    <dgm:pt modelId="{A620F666-D581-4E1A-BBE7-7CB10D6212EC}" type="pres">
      <dgm:prSet presAssocID="{B240EAB5-7AFA-4F49-9B96-00C0EEE3328A}" presName="parentNode2" presStyleLbl="node1" presStyleIdx="3" presStyleCnt="6">
        <dgm:presLayoutVars>
          <dgm:chMax val="0"/>
          <dgm:bulletEnabled val="1"/>
        </dgm:presLayoutVars>
      </dgm:prSet>
      <dgm:spPr/>
    </dgm:pt>
    <dgm:pt modelId="{8B2ED21A-B8C2-49CE-BCCF-B3D16C11EBC3}" type="pres">
      <dgm:prSet presAssocID="{B240EAB5-7AFA-4F49-9B96-00C0EEE3328A}" presName="connSite2" presStyleCnt="0"/>
      <dgm:spPr/>
    </dgm:pt>
    <dgm:pt modelId="{C025440B-8206-4B51-B667-9707A66EB9B9}" type="pres">
      <dgm:prSet presAssocID="{7685FDBB-2D05-47E8-B437-DFE1C7FF6021}" presName="Name18" presStyleLbl="sibTrans2D1" presStyleIdx="3" presStyleCnt="5"/>
      <dgm:spPr/>
    </dgm:pt>
    <dgm:pt modelId="{2E83BCDE-6829-4D5E-A0B5-1967F7DC723E}" type="pres">
      <dgm:prSet presAssocID="{E4C4EFB1-0EEA-4252-BD7F-53912BC05359}" presName="composite1" presStyleCnt="0"/>
      <dgm:spPr/>
    </dgm:pt>
    <dgm:pt modelId="{BA968F56-11C0-4A4B-98E0-0C0B96C8C755}" type="pres">
      <dgm:prSet presAssocID="{E4C4EFB1-0EEA-4252-BD7F-53912BC05359}" presName="dummyNode1" presStyleLbl="node1" presStyleIdx="3" presStyleCnt="6"/>
      <dgm:spPr/>
    </dgm:pt>
    <dgm:pt modelId="{BB3FB6C2-5FEF-493F-97C0-FFCF32AD0BF2}" type="pres">
      <dgm:prSet presAssocID="{E4C4EFB1-0EEA-4252-BD7F-53912BC05359}" presName="childNode1" presStyleLbl="bgAcc1" presStyleIdx="4" presStyleCnt="6">
        <dgm:presLayoutVars>
          <dgm:bulletEnabled val="1"/>
        </dgm:presLayoutVars>
      </dgm:prSet>
      <dgm:spPr/>
    </dgm:pt>
    <dgm:pt modelId="{6FBE2D95-8CD0-4FF6-9345-37EB821A6AA3}" type="pres">
      <dgm:prSet presAssocID="{E4C4EFB1-0EEA-4252-BD7F-53912BC05359}" presName="childNode1tx" presStyleLbl="bgAcc1" presStyleIdx="4" presStyleCnt="6">
        <dgm:presLayoutVars>
          <dgm:bulletEnabled val="1"/>
        </dgm:presLayoutVars>
      </dgm:prSet>
      <dgm:spPr/>
    </dgm:pt>
    <dgm:pt modelId="{A41417E5-5495-4B06-923C-34AAF82A4EA6}" type="pres">
      <dgm:prSet presAssocID="{E4C4EFB1-0EEA-4252-BD7F-53912BC05359}" presName="parentNode1" presStyleLbl="node1" presStyleIdx="4" presStyleCnt="6">
        <dgm:presLayoutVars>
          <dgm:chMax val="1"/>
          <dgm:bulletEnabled val="1"/>
        </dgm:presLayoutVars>
      </dgm:prSet>
      <dgm:spPr/>
    </dgm:pt>
    <dgm:pt modelId="{EFFEC9D5-59B2-4950-9C51-7085FC47C4E2}" type="pres">
      <dgm:prSet presAssocID="{E4C4EFB1-0EEA-4252-BD7F-53912BC05359}" presName="connSite1" presStyleCnt="0"/>
      <dgm:spPr/>
    </dgm:pt>
    <dgm:pt modelId="{86BFBE2E-E0BB-409A-8FE2-0EAF4EE8F2F5}" type="pres">
      <dgm:prSet presAssocID="{E26CBAE8-6139-4A4C-8E95-DC28BEA3BE04}" presName="Name9" presStyleLbl="sibTrans2D1" presStyleIdx="4" presStyleCnt="5"/>
      <dgm:spPr/>
    </dgm:pt>
    <dgm:pt modelId="{AF4F424B-7B52-4BF0-B58C-C5C121E6C2B0}" type="pres">
      <dgm:prSet presAssocID="{517AF951-1561-464E-BEAB-018688D796A6}" presName="composite2" presStyleCnt="0"/>
      <dgm:spPr/>
    </dgm:pt>
    <dgm:pt modelId="{500BC157-AC46-432A-A4A1-6022BFF454D5}" type="pres">
      <dgm:prSet presAssocID="{517AF951-1561-464E-BEAB-018688D796A6}" presName="dummyNode2" presStyleLbl="node1" presStyleIdx="4" presStyleCnt="6"/>
      <dgm:spPr/>
    </dgm:pt>
    <dgm:pt modelId="{2F396BD7-337E-40CF-B58E-4C737CD9AB60}" type="pres">
      <dgm:prSet presAssocID="{517AF951-1561-464E-BEAB-018688D796A6}" presName="childNode2" presStyleLbl="bgAcc1" presStyleIdx="5" presStyleCnt="6">
        <dgm:presLayoutVars>
          <dgm:bulletEnabled val="1"/>
        </dgm:presLayoutVars>
      </dgm:prSet>
      <dgm:spPr/>
    </dgm:pt>
    <dgm:pt modelId="{1879C4A4-031F-40CF-80A0-1D26A4075668}" type="pres">
      <dgm:prSet presAssocID="{517AF951-1561-464E-BEAB-018688D796A6}" presName="childNode2tx" presStyleLbl="bgAcc1" presStyleIdx="5" presStyleCnt="6">
        <dgm:presLayoutVars>
          <dgm:bulletEnabled val="1"/>
        </dgm:presLayoutVars>
      </dgm:prSet>
      <dgm:spPr/>
    </dgm:pt>
    <dgm:pt modelId="{27FC54C1-6DD5-44C5-8EF2-9FA3346CA358}" type="pres">
      <dgm:prSet presAssocID="{517AF951-1561-464E-BEAB-018688D796A6}" presName="parentNode2" presStyleLbl="node1" presStyleIdx="5" presStyleCnt="6">
        <dgm:presLayoutVars>
          <dgm:chMax val="0"/>
          <dgm:bulletEnabled val="1"/>
        </dgm:presLayoutVars>
      </dgm:prSet>
      <dgm:spPr/>
    </dgm:pt>
    <dgm:pt modelId="{CD99D089-8A80-41E8-A6A9-97F0B094F829}" type="pres">
      <dgm:prSet presAssocID="{517AF951-1561-464E-BEAB-018688D796A6}" presName="connSite2" presStyleCnt="0"/>
      <dgm:spPr/>
    </dgm:pt>
  </dgm:ptLst>
  <dgm:cxnLst>
    <dgm:cxn modelId="{FEAAF702-6943-458E-9809-9A16BEFB01C0}" type="presOf" srcId="{839F79BF-92E8-4E38-BC33-26D0EBCCEF3B}" destId="{D92A368E-8A43-40BC-BACF-94FA215D37F4}" srcOrd="1" destOrd="0" presId="urn:microsoft.com/office/officeart/2005/8/layout/hProcess4"/>
    <dgm:cxn modelId="{9CDC6505-702B-4C8B-A33C-C82ED279D7B6}" srcId="{B976DF23-D741-44E4-B9EC-87B83F4B6279}" destId="{7B77DB20-973E-41C8-992E-CC40D809DF6F}" srcOrd="1" destOrd="0" parTransId="{428CCD89-7ACA-4567-B3F0-767459BED654}" sibTransId="{249B02E0-FA1F-4C86-852D-138ABE86E74A}"/>
    <dgm:cxn modelId="{F8BAE905-6FE3-475C-9433-7074CCAC1EF7}" type="presOf" srcId="{E26CBAE8-6139-4A4C-8E95-DC28BEA3BE04}" destId="{86BFBE2E-E0BB-409A-8FE2-0EAF4EE8F2F5}" srcOrd="0" destOrd="0" presId="urn:microsoft.com/office/officeart/2005/8/layout/hProcess4"/>
    <dgm:cxn modelId="{E8F36807-2E93-4A49-A41B-908CBE497B24}" srcId="{4C8CB2CD-D4BA-47E0-93E2-20E32BB60B65}" destId="{839F79BF-92E8-4E38-BC33-26D0EBCCEF3B}" srcOrd="0" destOrd="0" parTransId="{0348CF21-7D0C-4417-9286-9F0B60D994B8}" sibTransId="{063B279B-73C8-47DA-A07A-C476DD7B0557}"/>
    <dgm:cxn modelId="{ECC3B208-AABF-47F8-BAC0-C5F8BDF9BDDE}" srcId="{B240EAB5-7AFA-4F49-9B96-00C0EEE3328A}" destId="{21C618F7-2327-4AB5-BF05-F8867F40F1C7}" srcOrd="1" destOrd="0" parTransId="{BAF780CE-DC9E-4C95-BC2A-273ADAADF972}" sibTransId="{90CA2569-88BB-40E7-A21A-C85F005A3B94}"/>
    <dgm:cxn modelId="{99006A14-363D-4B4C-A7E1-42ECB30669B0}" type="presOf" srcId="{BEA75505-722C-4487-B8A6-F759CD8B0062}" destId="{D92A368E-8A43-40BC-BACF-94FA215D37F4}" srcOrd="1" destOrd="1" presId="urn:microsoft.com/office/officeart/2005/8/layout/hProcess4"/>
    <dgm:cxn modelId="{DE505916-7B27-44B7-A6B5-D616D0526AE6}" srcId="{B976DF23-D741-44E4-B9EC-87B83F4B6279}" destId="{517AF951-1561-464E-BEAB-018688D796A6}" srcOrd="5" destOrd="0" parTransId="{703FC242-3CA4-4F5A-A7B5-859AD93FFDD3}" sibTransId="{B8E29CEE-753C-49AD-937D-1EA97BC91D30}"/>
    <dgm:cxn modelId="{28E6341E-A5D0-46A9-A2BC-C934F2AF1E98}" type="presOf" srcId="{21C618F7-2327-4AB5-BF05-F8867F40F1C7}" destId="{669625A2-90BA-4D25-9836-257D04E36276}" srcOrd="1" destOrd="1" presId="urn:microsoft.com/office/officeart/2005/8/layout/hProcess4"/>
    <dgm:cxn modelId="{57E9CF1E-68CB-445D-8C82-3ACDEC1916E3}" type="presOf" srcId="{DB426E95-8908-48D4-8B60-28E0D722D012}" destId="{1879C4A4-031F-40CF-80A0-1D26A4075668}" srcOrd="1" destOrd="0" presId="urn:microsoft.com/office/officeart/2005/8/layout/hProcess4"/>
    <dgm:cxn modelId="{5988F925-4CD9-40CF-B51D-7F5920F91310}" srcId="{7B77DB20-973E-41C8-992E-CC40D809DF6F}" destId="{70911230-C3E8-42F2-8733-9A6952129F91}" srcOrd="0" destOrd="0" parTransId="{04670962-0462-4EC2-BBC0-4BC0B7E78AC6}" sibTransId="{0F43D610-CDF8-4014-A70A-B40FEBB90DDD}"/>
    <dgm:cxn modelId="{0989532B-C4DE-4604-B1B9-2C33E66C206B}" type="presOf" srcId="{B976DF23-D741-44E4-B9EC-87B83F4B6279}" destId="{F3878020-3548-4070-AAD9-DD6824527FC4}" srcOrd="0" destOrd="0" presId="urn:microsoft.com/office/officeart/2005/8/layout/hProcess4"/>
    <dgm:cxn modelId="{D9259332-BC76-4430-8588-7A2F9F3383DA}" type="presOf" srcId="{BEA75505-722C-4487-B8A6-F759CD8B0062}" destId="{1163BE04-B014-4E58-BDAB-87C2E019FBE0}" srcOrd="0" destOrd="1" presId="urn:microsoft.com/office/officeart/2005/8/layout/hProcess4"/>
    <dgm:cxn modelId="{3A6BBA32-086C-47C7-9DAE-183613888897}" srcId="{517AF951-1561-464E-BEAB-018688D796A6}" destId="{DB426E95-8908-48D4-8B60-28E0D722D012}" srcOrd="0" destOrd="0" parTransId="{85EAA662-99C0-4CB7-B581-D91872DEE9FA}" sibTransId="{EC761E41-87B7-41E0-9759-6AF992795EF0}"/>
    <dgm:cxn modelId="{8052ED35-91D4-4BAD-BC41-B98985897730}" type="presOf" srcId="{DB426E95-8908-48D4-8B60-28E0D722D012}" destId="{2F396BD7-337E-40CF-B58E-4C737CD9AB60}" srcOrd="0" destOrd="0" presId="urn:microsoft.com/office/officeart/2005/8/layout/hProcess4"/>
    <dgm:cxn modelId="{749F5037-A78D-42BD-BE3A-08DA32A0781C}" srcId="{E4C4EFB1-0EEA-4252-BD7F-53912BC05359}" destId="{48326C20-51C9-47B3-9455-8B1F14A2F78D}" srcOrd="0" destOrd="0" parTransId="{474AD12F-FD1A-4D4F-BC35-9DF0AE0581F7}" sibTransId="{C656CCB5-24FE-4E64-920C-890D14B368D9}"/>
    <dgm:cxn modelId="{9C94773D-1C87-44EC-9289-0FEB59A2EA8C}" type="presOf" srcId="{21C618F7-2327-4AB5-BF05-F8867F40F1C7}" destId="{35F4A5CF-9C5D-4695-858F-A6467F65D807}" srcOrd="0" destOrd="1" presId="urn:microsoft.com/office/officeart/2005/8/layout/hProcess4"/>
    <dgm:cxn modelId="{07B80F60-0D58-4D77-AA8C-EFC1933B6836}" srcId="{B976DF23-D741-44E4-B9EC-87B83F4B6279}" destId="{B240EAB5-7AFA-4F49-9B96-00C0EEE3328A}" srcOrd="3" destOrd="0" parTransId="{77456DFB-F598-4F6A-8D51-0180D3DFE1CB}" sibTransId="{7685FDBB-2D05-47E8-B437-DFE1C7FF6021}"/>
    <dgm:cxn modelId="{EF7FE561-23F1-40CB-9144-2FD9B29D272F}" type="presOf" srcId="{BF4D7A72-40FC-4FCE-8D14-D7D0213F6CE2}" destId="{1879C4A4-031F-40CF-80A0-1D26A4075668}" srcOrd="1" destOrd="1" presId="urn:microsoft.com/office/officeart/2005/8/layout/hProcess4"/>
    <dgm:cxn modelId="{FDBCFF63-EE06-4711-9376-B7ADFCF65696}" srcId="{6D0093D9-A0CC-4E53-BC57-48681988B3AF}" destId="{1FBCC845-B4F6-4C86-B8A3-A123564D2E23}" srcOrd="1" destOrd="0" parTransId="{64E07C61-4F1B-4E3C-8EF0-703C6ABEC9DD}" sibTransId="{65728CBF-4069-4D93-A64F-BC3B548142DD}"/>
    <dgm:cxn modelId="{4A7FCD44-4AB6-453A-A188-0A8C8F97E8FB}" srcId="{B976DF23-D741-44E4-B9EC-87B83F4B6279}" destId="{E4C4EFB1-0EEA-4252-BD7F-53912BC05359}" srcOrd="4" destOrd="0" parTransId="{493BF589-176C-4A1E-BBA6-D1B703F1D1C6}" sibTransId="{E26CBAE8-6139-4A4C-8E95-DC28BEA3BE04}"/>
    <dgm:cxn modelId="{FEAB686B-94A2-40C2-89F2-AD7703E5570D}" type="presOf" srcId="{48326C20-51C9-47B3-9455-8B1F14A2F78D}" destId="{BB3FB6C2-5FEF-493F-97C0-FFCF32AD0BF2}" srcOrd="0" destOrd="0" presId="urn:microsoft.com/office/officeart/2005/8/layout/hProcess4"/>
    <dgm:cxn modelId="{867D534C-A692-43A9-8E39-AD0C0A041DE3}" type="presOf" srcId="{70911230-C3E8-42F2-8733-9A6952129F91}" destId="{45D52E94-8AF5-4650-8FF9-670DDCD1D2A8}" srcOrd="1" destOrd="0" presId="urn:microsoft.com/office/officeart/2005/8/layout/hProcess4"/>
    <dgm:cxn modelId="{DEE01A6D-8A3F-4535-A63B-47053096BFCF}" type="presOf" srcId="{93454598-4FBF-4EA5-9DCF-C186E42938ED}" destId="{D7BDB440-D696-4E45-AFBA-2FD69FA02CD6}" srcOrd="0" destOrd="0" presId="urn:microsoft.com/office/officeart/2005/8/layout/hProcess4"/>
    <dgm:cxn modelId="{C68BBE6E-F232-4582-A4B4-B27A78E81D1F}" type="presOf" srcId="{B240EAB5-7AFA-4F49-9B96-00C0EEE3328A}" destId="{A620F666-D581-4E1A-BBE7-7CB10D6212EC}" srcOrd="0" destOrd="0" presId="urn:microsoft.com/office/officeart/2005/8/layout/hProcess4"/>
    <dgm:cxn modelId="{36757F53-08B5-4FA9-82BD-585F32736BE3}" type="presOf" srcId="{93454598-4FBF-4EA5-9DCF-C186E42938ED}" destId="{47BA5877-7D22-4E04-97A3-832BCB906C44}" srcOrd="1" destOrd="0" presId="urn:microsoft.com/office/officeart/2005/8/layout/hProcess4"/>
    <dgm:cxn modelId="{9F55EC53-E35B-4A4B-9477-D3499F887CA4}" type="presOf" srcId="{979B815E-D937-4201-99FE-0A1769530933}" destId="{BB3FB6C2-5FEF-493F-97C0-FFCF32AD0BF2}" srcOrd="0" destOrd="1" presId="urn:microsoft.com/office/officeart/2005/8/layout/hProcess4"/>
    <dgm:cxn modelId="{08AA1D75-DDD8-4C6F-874E-C9E098789F06}" type="presOf" srcId="{BF4D7A72-40FC-4FCE-8D14-D7D0213F6CE2}" destId="{2F396BD7-337E-40CF-B58E-4C737CD9AB60}" srcOrd="0" destOrd="1" presId="urn:microsoft.com/office/officeart/2005/8/layout/hProcess4"/>
    <dgm:cxn modelId="{06EE797A-BF3D-4817-8C6A-E382F4E6BBC8}" type="presOf" srcId="{979B815E-D937-4201-99FE-0A1769530933}" destId="{6FBE2D95-8CD0-4FF6-9345-37EB821A6AA3}" srcOrd="1" destOrd="1" presId="urn:microsoft.com/office/officeart/2005/8/layout/hProcess4"/>
    <dgm:cxn modelId="{0E2B6E7B-4411-411E-955F-FE60DE669FE1}" type="presOf" srcId="{5CA81B33-E17E-4229-8836-E3CED9C3193E}" destId="{1D57DD80-F050-4450-B70F-373AD693F163}" srcOrd="0" destOrd="0" presId="urn:microsoft.com/office/officeart/2005/8/layout/hProcess4"/>
    <dgm:cxn modelId="{EDC95F7C-238B-4E42-83F4-07A4A7C688ED}" srcId="{6D0093D9-A0CC-4E53-BC57-48681988B3AF}" destId="{93454598-4FBF-4EA5-9DCF-C186E42938ED}" srcOrd="0" destOrd="0" parTransId="{3C51DC1F-7192-4135-BDC2-D1D23F5314D7}" sibTransId="{A615DCAE-DB64-43E6-A723-C1FC8F0DD731}"/>
    <dgm:cxn modelId="{FAAB817D-8C7F-4D0C-9079-CEF0548ED5AF}" type="presOf" srcId="{2DB201B4-8458-47CC-A32F-DCDCF72DD100}" destId="{35F4A5CF-9C5D-4695-858F-A6467F65D807}" srcOrd="0" destOrd="0" presId="urn:microsoft.com/office/officeart/2005/8/layout/hProcess4"/>
    <dgm:cxn modelId="{64512A82-F4D5-473D-A078-065B6E505F3C}" type="presOf" srcId="{B85B7143-B7AF-4580-8872-609166F52E15}" destId="{17754146-AF06-4D16-9349-6FFB531DC94C}" srcOrd="0" destOrd="0" presId="urn:microsoft.com/office/officeart/2005/8/layout/hProcess4"/>
    <dgm:cxn modelId="{B6E59182-775B-424A-BC3E-C5BEF17443C6}" type="presOf" srcId="{2DB201B4-8458-47CC-A32F-DCDCF72DD100}" destId="{669625A2-90BA-4D25-9836-257D04E36276}" srcOrd="1" destOrd="0" presId="urn:microsoft.com/office/officeart/2005/8/layout/hProcess4"/>
    <dgm:cxn modelId="{F2B5E882-FF43-4784-96F3-F9C5B6A4F3A1}" type="presOf" srcId="{517AF951-1561-464E-BEAB-018688D796A6}" destId="{27FC54C1-6DD5-44C5-8EF2-9FA3346CA358}" srcOrd="0" destOrd="0" presId="urn:microsoft.com/office/officeart/2005/8/layout/hProcess4"/>
    <dgm:cxn modelId="{5A768B8F-CCEC-4D77-AF47-7E2572E245C6}" srcId="{B240EAB5-7AFA-4F49-9B96-00C0EEE3328A}" destId="{2DB201B4-8458-47CC-A32F-DCDCF72DD100}" srcOrd="0" destOrd="0" parTransId="{AC12874C-940A-4BC3-8BCB-9D559E678E33}" sibTransId="{2EB63E91-4A05-49F1-B6B6-F301485C20DF}"/>
    <dgm:cxn modelId="{90B7D191-55F5-4CFB-BF6C-A605265C6019}" srcId="{B976DF23-D741-44E4-B9EC-87B83F4B6279}" destId="{6D0093D9-A0CC-4E53-BC57-48681988B3AF}" srcOrd="0" destOrd="0" parTransId="{2C2A1927-9FE4-45EA-9949-316DF4EB39BA}" sibTransId="{B85B7143-B7AF-4580-8872-609166F52E15}"/>
    <dgm:cxn modelId="{FA022F98-BE72-4871-90D3-7E58502AE222}" type="presOf" srcId="{1FBCC845-B4F6-4C86-B8A3-A123564D2E23}" destId="{D7BDB440-D696-4E45-AFBA-2FD69FA02CD6}" srcOrd="0" destOrd="1" presId="urn:microsoft.com/office/officeart/2005/8/layout/hProcess4"/>
    <dgm:cxn modelId="{01584499-6E34-4418-833D-7E812BF8FDDF}" type="presOf" srcId="{7685FDBB-2D05-47E8-B437-DFE1C7FF6021}" destId="{C025440B-8206-4B51-B667-9707A66EB9B9}" srcOrd="0" destOrd="0" presId="urn:microsoft.com/office/officeart/2005/8/layout/hProcess4"/>
    <dgm:cxn modelId="{86C674A1-1692-4786-A42C-8660C4F3A45C}" type="presOf" srcId="{839F79BF-92E8-4E38-BC33-26D0EBCCEF3B}" destId="{1163BE04-B014-4E58-BDAB-87C2E019FBE0}" srcOrd="0" destOrd="0" presId="urn:microsoft.com/office/officeart/2005/8/layout/hProcess4"/>
    <dgm:cxn modelId="{5B9D13A9-1301-40DC-BCEE-435B3B19F0AA}" type="presOf" srcId="{6CEB326C-42BF-4BD8-A314-16B4A704B1DB}" destId="{45D52E94-8AF5-4650-8FF9-670DDCD1D2A8}" srcOrd="1" destOrd="1" presId="urn:microsoft.com/office/officeart/2005/8/layout/hProcess4"/>
    <dgm:cxn modelId="{2F3AB5AB-ABA9-4AA5-AA19-2CCDD69B5675}" srcId="{4C8CB2CD-D4BA-47E0-93E2-20E32BB60B65}" destId="{BEA75505-722C-4487-B8A6-F759CD8B0062}" srcOrd="1" destOrd="0" parTransId="{5E1C5B07-CF89-42DA-958E-1E5898E61B06}" sibTransId="{B9D568D1-07AC-48A1-86A0-14489EC442B6}"/>
    <dgm:cxn modelId="{377C7EB1-053B-4596-BC50-2EE769AD3E3C}" type="presOf" srcId="{249B02E0-FA1F-4C86-852D-138ABE86E74A}" destId="{08BD6A46-7A6E-49F4-A241-6826FC01C604}" srcOrd="0" destOrd="0" presId="urn:microsoft.com/office/officeart/2005/8/layout/hProcess4"/>
    <dgm:cxn modelId="{C14492B3-762F-4919-9984-18B979EA268C}" srcId="{E4C4EFB1-0EEA-4252-BD7F-53912BC05359}" destId="{979B815E-D937-4201-99FE-0A1769530933}" srcOrd="1" destOrd="0" parTransId="{359E5399-C62B-480D-A9CF-38FA2A349360}" sibTransId="{29A1E0D0-4595-40BE-AD2B-E6F5B3694CA4}"/>
    <dgm:cxn modelId="{1292EBB5-C7EB-4A7E-8768-3C0D9CB601E9}" srcId="{7B77DB20-973E-41C8-992E-CC40D809DF6F}" destId="{6CEB326C-42BF-4BD8-A314-16B4A704B1DB}" srcOrd="1" destOrd="0" parTransId="{89E52ACB-BC20-45CA-A47C-BF9329D72A1E}" sibTransId="{A056295E-FF79-4B21-BD4A-BB8D03850F6A}"/>
    <dgm:cxn modelId="{3C21FEC1-CFFE-4DC2-86EA-30E11B88FA88}" type="presOf" srcId="{7B77DB20-973E-41C8-992E-CC40D809DF6F}" destId="{318FCBAE-7785-49F5-98BC-FEDF1C067F99}" srcOrd="0" destOrd="0" presId="urn:microsoft.com/office/officeart/2005/8/layout/hProcess4"/>
    <dgm:cxn modelId="{3A9766C2-0F84-4694-B731-F1FAFDB516DC}" type="presOf" srcId="{6D0093D9-A0CC-4E53-BC57-48681988B3AF}" destId="{7963AD81-B547-4C34-9E0A-A1B8F41E37FB}" srcOrd="0" destOrd="0" presId="urn:microsoft.com/office/officeart/2005/8/layout/hProcess4"/>
    <dgm:cxn modelId="{DCE47FCB-2930-4E69-BF7A-C992DC7CBC24}" type="presOf" srcId="{6CEB326C-42BF-4BD8-A314-16B4A704B1DB}" destId="{DAEFD8BD-F3F7-45B4-B8B4-BB1C23268F83}" srcOrd="0" destOrd="1" presId="urn:microsoft.com/office/officeart/2005/8/layout/hProcess4"/>
    <dgm:cxn modelId="{7771B5CB-BE23-4DF3-A70E-0467F7567A4F}" type="presOf" srcId="{1FBCC845-B4F6-4C86-B8A3-A123564D2E23}" destId="{47BA5877-7D22-4E04-97A3-832BCB906C44}" srcOrd="1" destOrd="1" presId="urn:microsoft.com/office/officeart/2005/8/layout/hProcess4"/>
    <dgm:cxn modelId="{4004DFCD-1855-48DB-A9A6-3E4A26626FF7}" type="presOf" srcId="{70911230-C3E8-42F2-8733-9A6952129F91}" destId="{DAEFD8BD-F3F7-45B4-B8B4-BB1C23268F83}" srcOrd="0" destOrd="0" presId="urn:microsoft.com/office/officeart/2005/8/layout/hProcess4"/>
    <dgm:cxn modelId="{D9DB0DD7-A245-4753-87CA-638F11D73E65}" srcId="{517AF951-1561-464E-BEAB-018688D796A6}" destId="{BF4D7A72-40FC-4FCE-8D14-D7D0213F6CE2}" srcOrd="1" destOrd="0" parTransId="{F9BF2DB7-E98C-475D-A24A-D36889DEFABD}" sibTransId="{4306AD4D-29A0-45D2-8D8E-FE3C23496435}"/>
    <dgm:cxn modelId="{3A5D6BE4-F3D3-44EB-9C9E-52323FC5D0C7}" type="presOf" srcId="{4C8CB2CD-D4BA-47E0-93E2-20E32BB60B65}" destId="{539564B1-0888-471F-B60D-9E441F128401}" srcOrd="0" destOrd="0" presId="urn:microsoft.com/office/officeart/2005/8/layout/hProcess4"/>
    <dgm:cxn modelId="{6D6D07E5-969F-4F54-A2E6-37114AE82B19}" type="presOf" srcId="{48326C20-51C9-47B3-9455-8B1F14A2F78D}" destId="{6FBE2D95-8CD0-4FF6-9345-37EB821A6AA3}" srcOrd="1" destOrd="0" presId="urn:microsoft.com/office/officeart/2005/8/layout/hProcess4"/>
    <dgm:cxn modelId="{EEA1CCF0-2328-4290-9914-C19510D766A7}" type="presOf" srcId="{E4C4EFB1-0EEA-4252-BD7F-53912BC05359}" destId="{A41417E5-5495-4B06-923C-34AAF82A4EA6}" srcOrd="0" destOrd="0" presId="urn:microsoft.com/office/officeart/2005/8/layout/hProcess4"/>
    <dgm:cxn modelId="{FBF8D7F6-FA34-47B3-A258-886121EF06D8}" srcId="{B976DF23-D741-44E4-B9EC-87B83F4B6279}" destId="{4C8CB2CD-D4BA-47E0-93E2-20E32BB60B65}" srcOrd="2" destOrd="0" parTransId="{481C1A6E-E2DB-461D-8692-8B3954DE0D4A}" sibTransId="{5CA81B33-E17E-4229-8836-E3CED9C3193E}"/>
    <dgm:cxn modelId="{76ECF2B4-A8D2-49A0-BDC6-2B46FE7520E0}" type="presParOf" srcId="{F3878020-3548-4070-AAD9-DD6824527FC4}" destId="{A9D12D22-6F48-4457-9322-0EB90F3F502F}" srcOrd="0" destOrd="0" presId="urn:microsoft.com/office/officeart/2005/8/layout/hProcess4"/>
    <dgm:cxn modelId="{97C323DB-D6FC-4E56-8729-B42E0C4543E2}" type="presParOf" srcId="{F3878020-3548-4070-AAD9-DD6824527FC4}" destId="{852CBD61-FA88-4D2B-A5F5-8781E83B1CE9}" srcOrd="1" destOrd="0" presId="urn:microsoft.com/office/officeart/2005/8/layout/hProcess4"/>
    <dgm:cxn modelId="{A412AA0B-9CB4-44B0-876E-C45C9A1D4AC5}" type="presParOf" srcId="{F3878020-3548-4070-AAD9-DD6824527FC4}" destId="{CD042D77-CE06-4D8B-AF8F-B067EEE412F6}" srcOrd="2" destOrd="0" presId="urn:microsoft.com/office/officeart/2005/8/layout/hProcess4"/>
    <dgm:cxn modelId="{CDA1ADEE-EFD5-4061-A0F6-F7CC1A32AC46}" type="presParOf" srcId="{CD042D77-CE06-4D8B-AF8F-B067EEE412F6}" destId="{AB462FEE-2124-418D-B927-98372E92FE63}" srcOrd="0" destOrd="0" presId="urn:microsoft.com/office/officeart/2005/8/layout/hProcess4"/>
    <dgm:cxn modelId="{32EC1D17-8466-4863-A557-B0D3A75F7354}" type="presParOf" srcId="{AB462FEE-2124-418D-B927-98372E92FE63}" destId="{3B943F3B-A936-4420-86A8-6A1C1E63CEBE}" srcOrd="0" destOrd="0" presId="urn:microsoft.com/office/officeart/2005/8/layout/hProcess4"/>
    <dgm:cxn modelId="{58041BD9-FAA8-43F9-8BEA-90DB1C662F9F}" type="presParOf" srcId="{AB462FEE-2124-418D-B927-98372E92FE63}" destId="{D7BDB440-D696-4E45-AFBA-2FD69FA02CD6}" srcOrd="1" destOrd="0" presId="urn:microsoft.com/office/officeart/2005/8/layout/hProcess4"/>
    <dgm:cxn modelId="{756BBF18-DEF4-41A6-9532-558FC48E2167}" type="presParOf" srcId="{AB462FEE-2124-418D-B927-98372E92FE63}" destId="{47BA5877-7D22-4E04-97A3-832BCB906C44}" srcOrd="2" destOrd="0" presId="urn:microsoft.com/office/officeart/2005/8/layout/hProcess4"/>
    <dgm:cxn modelId="{38F3D451-3863-40BC-B787-471546B4332F}" type="presParOf" srcId="{AB462FEE-2124-418D-B927-98372E92FE63}" destId="{7963AD81-B547-4C34-9E0A-A1B8F41E37FB}" srcOrd="3" destOrd="0" presId="urn:microsoft.com/office/officeart/2005/8/layout/hProcess4"/>
    <dgm:cxn modelId="{435CF701-A223-4D14-AE73-6182777E3CD8}" type="presParOf" srcId="{AB462FEE-2124-418D-B927-98372E92FE63}" destId="{D7E91CB5-D39E-41D6-8A01-CA9AB8E7AA99}" srcOrd="4" destOrd="0" presId="urn:microsoft.com/office/officeart/2005/8/layout/hProcess4"/>
    <dgm:cxn modelId="{20271245-0049-4E8D-AC1D-83122B5B437D}" type="presParOf" srcId="{CD042D77-CE06-4D8B-AF8F-B067EEE412F6}" destId="{17754146-AF06-4D16-9349-6FFB531DC94C}" srcOrd="1" destOrd="0" presId="urn:microsoft.com/office/officeart/2005/8/layout/hProcess4"/>
    <dgm:cxn modelId="{8E1EB0C9-8ECE-420C-BC8F-D8094109ED5D}" type="presParOf" srcId="{CD042D77-CE06-4D8B-AF8F-B067EEE412F6}" destId="{05BAC42D-CF0A-4AEA-AADB-CFE823D24D23}" srcOrd="2" destOrd="0" presId="urn:microsoft.com/office/officeart/2005/8/layout/hProcess4"/>
    <dgm:cxn modelId="{42E00F97-0EF2-48CF-B327-CAA3E0FE34CF}" type="presParOf" srcId="{05BAC42D-CF0A-4AEA-AADB-CFE823D24D23}" destId="{EAC41455-9D42-4185-A799-342A5651F7CD}" srcOrd="0" destOrd="0" presId="urn:microsoft.com/office/officeart/2005/8/layout/hProcess4"/>
    <dgm:cxn modelId="{5BFF64EC-6DB8-4211-9E5D-15796D099E9B}" type="presParOf" srcId="{05BAC42D-CF0A-4AEA-AADB-CFE823D24D23}" destId="{DAEFD8BD-F3F7-45B4-B8B4-BB1C23268F83}" srcOrd="1" destOrd="0" presId="urn:microsoft.com/office/officeart/2005/8/layout/hProcess4"/>
    <dgm:cxn modelId="{81091F01-FA25-44B5-8E4A-EBFDA96C3B8B}" type="presParOf" srcId="{05BAC42D-CF0A-4AEA-AADB-CFE823D24D23}" destId="{45D52E94-8AF5-4650-8FF9-670DDCD1D2A8}" srcOrd="2" destOrd="0" presId="urn:microsoft.com/office/officeart/2005/8/layout/hProcess4"/>
    <dgm:cxn modelId="{B1481E82-31F6-4C86-84A5-83D551CD53ED}" type="presParOf" srcId="{05BAC42D-CF0A-4AEA-AADB-CFE823D24D23}" destId="{318FCBAE-7785-49F5-98BC-FEDF1C067F99}" srcOrd="3" destOrd="0" presId="urn:microsoft.com/office/officeart/2005/8/layout/hProcess4"/>
    <dgm:cxn modelId="{EE601A84-97E8-4152-87D8-F59DAE8D1D02}" type="presParOf" srcId="{05BAC42D-CF0A-4AEA-AADB-CFE823D24D23}" destId="{92C60A3B-99B8-4C61-A22F-0472152B1FCE}" srcOrd="4" destOrd="0" presId="urn:microsoft.com/office/officeart/2005/8/layout/hProcess4"/>
    <dgm:cxn modelId="{0C00AE3A-5958-4240-8242-9A79D4EF160E}" type="presParOf" srcId="{CD042D77-CE06-4D8B-AF8F-B067EEE412F6}" destId="{08BD6A46-7A6E-49F4-A241-6826FC01C604}" srcOrd="3" destOrd="0" presId="urn:microsoft.com/office/officeart/2005/8/layout/hProcess4"/>
    <dgm:cxn modelId="{7430DE10-3ED5-43AB-A40E-BEE38802A0CA}" type="presParOf" srcId="{CD042D77-CE06-4D8B-AF8F-B067EEE412F6}" destId="{65D57562-3828-4DA7-981B-D8232CDBD29C}" srcOrd="4" destOrd="0" presId="urn:microsoft.com/office/officeart/2005/8/layout/hProcess4"/>
    <dgm:cxn modelId="{7884DACD-3C82-43DD-B55D-075A916B3BB7}" type="presParOf" srcId="{65D57562-3828-4DA7-981B-D8232CDBD29C}" destId="{6A46025F-9787-4D5E-8FB3-7B51F682AF24}" srcOrd="0" destOrd="0" presId="urn:microsoft.com/office/officeart/2005/8/layout/hProcess4"/>
    <dgm:cxn modelId="{E3B58245-D8E7-4D5A-BA7A-AF73DFFC90A8}" type="presParOf" srcId="{65D57562-3828-4DA7-981B-D8232CDBD29C}" destId="{1163BE04-B014-4E58-BDAB-87C2E019FBE0}" srcOrd="1" destOrd="0" presId="urn:microsoft.com/office/officeart/2005/8/layout/hProcess4"/>
    <dgm:cxn modelId="{C3E6303B-6198-4803-80AB-445EEBEBDF1A}" type="presParOf" srcId="{65D57562-3828-4DA7-981B-D8232CDBD29C}" destId="{D92A368E-8A43-40BC-BACF-94FA215D37F4}" srcOrd="2" destOrd="0" presId="urn:microsoft.com/office/officeart/2005/8/layout/hProcess4"/>
    <dgm:cxn modelId="{AC07376D-1BDE-4B25-B61F-6812D981D9CA}" type="presParOf" srcId="{65D57562-3828-4DA7-981B-D8232CDBD29C}" destId="{539564B1-0888-471F-B60D-9E441F128401}" srcOrd="3" destOrd="0" presId="urn:microsoft.com/office/officeart/2005/8/layout/hProcess4"/>
    <dgm:cxn modelId="{E97E0680-BC5F-405E-8B1C-2BD332F06ABA}" type="presParOf" srcId="{65D57562-3828-4DA7-981B-D8232CDBD29C}" destId="{FF558B1F-7C69-48AA-B01F-4C3051DB0994}" srcOrd="4" destOrd="0" presId="urn:microsoft.com/office/officeart/2005/8/layout/hProcess4"/>
    <dgm:cxn modelId="{A2082EF9-6F9F-4E90-AF0B-E8D91A41B2D5}" type="presParOf" srcId="{CD042D77-CE06-4D8B-AF8F-B067EEE412F6}" destId="{1D57DD80-F050-4450-B70F-373AD693F163}" srcOrd="5" destOrd="0" presId="urn:microsoft.com/office/officeart/2005/8/layout/hProcess4"/>
    <dgm:cxn modelId="{864A1D0D-5907-4294-AD94-01103DFB9DA9}" type="presParOf" srcId="{CD042D77-CE06-4D8B-AF8F-B067EEE412F6}" destId="{DB87B261-001B-4FA7-87EE-B5A5FFE3BF59}" srcOrd="6" destOrd="0" presId="urn:microsoft.com/office/officeart/2005/8/layout/hProcess4"/>
    <dgm:cxn modelId="{E5E35FFF-7B32-4CB5-B2F9-5CF046FFB3AE}" type="presParOf" srcId="{DB87B261-001B-4FA7-87EE-B5A5FFE3BF59}" destId="{50D07850-C0C6-4634-8C85-2F4B90CDD5E5}" srcOrd="0" destOrd="0" presId="urn:microsoft.com/office/officeart/2005/8/layout/hProcess4"/>
    <dgm:cxn modelId="{125E2827-1FDC-47C2-B685-6EF2865BA8D4}" type="presParOf" srcId="{DB87B261-001B-4FA7-87EE-B5A5FFE3BF59}" destId="{35F4A5CF-9C5D-4695-858F-A6467F65D807}" srcOrd="1" destOrd="0" presId="urn:microsoft.com/office/officeart/2005/8/layout/hProcess4"/>
    <dgm:cxn modelId="{0FCACFFD-8D28-43AD-B8BB-3C0E76D23A65}" type="presParOf" srcId="{DB87B261-001B-4FA7-87EE-B5A5FFE3BF59}" destId="{669625A2-90BA-4D25-9836-257D04E36276}" srcOrd="2" destOrd="0" presId="urn:microsoft.com/office/officeart/2005/8/layout/hProcess4"/>
    <dgm:cxn modelId="{C051F263-0626-450B-B863-700DA21FE912}" type="presParOf" srcId="{DB87B261-001B-4FA7-87EE-B5A5FFE3BF59}" destId="{A620F666-D581-4E1A-BBE7-7CB10D6212EC}" srcOrd="3" destOrd="0" presId="urn:microsoft.com/office/officeart/2005/8/layout/hProcess4"/>
    <dgm:cxn modelId="{7BCC2AEA-B631-49AF-A7D0-69C90C43C4AE}" type="presParOf" srcId="{DB87B261-001B-4FA7-87EE-B5A5FFE3BF59}" destId="{8B2ED21A-B8C2-49CE-BCCF-B3D16C11EBC3}" srcOrd="4" destOrd="0" presId="urn:microsoft.com/office/officeart/2005/8/layout/hProcess4"/>
    <dgm:cxn modelId="{6CFEAEEE-BCC5-4462-B719-32259887E50C}" type="presParOf" srcId="{CD042D77-CE06-4D8B-AF8F-B067EEE412F6}" destId="{C025440B-8206-4B51-B667-9707A66EB9B9}" srcOrd="7" destOrd="0" presId="urn:microsoft.com/office/officeart/2005/8/layout/hProcess4"/>
    <dgm:cxn modelId="{FE8FDFE8-151F-4AC9-BEAC-8996FFE2C7A8}" type="presParOf" srcId="{CD042D77-CE06-4D8B-AF8F-B067EEE412F6}" destId="{2E83BCDE-6829-4D5E-A0B5-1967F7DC723E}" srcOrd="8" destOrd="0" presId="urn:microsoft.com/office/officeart/2005/8/layout/hProcess4"/>
    <dgm:cxn modelId="{420632BD-90EA-499A-99FC-4F428D8EC06B}" type="presParOf" srcId="{2E83BCDE-6829-4D5E-A0B5-1967F7DC723E}" destId="{BA968F56-11C0-4A4B-98E0-0C0B96C8C755}" srcOrd="0" destOrd="0" presId="urn:microsoft.com/office/officeart/2005/8/layout/hProcess4"/>
    <dgm:cxn modelId="{78F7BE9E-3F78-4AB9-AF06-135DEE7509E0}" type="presParOf" srcId="{2E83BCDE-6829-4D5E-A0B5-1967F7DC723E}" destId="{BB3FB6C2-5FEF-493F-97C0-FFCF32AD0BF2}" srcOrd="1" destOrd="0" presId="urn:microsoft.com/office/officeart/2005/8/layout/hProcess4"/>
    <dgm:cxn modelId="{FECCB61D-F8AF-4A2D-AAD6-8001923D05C5}" type="presParOf" srcId="{2E83BCDE-6829-4D5E-A0B5-1967F7DC723E}" destId="{6FBE2D95-8CD0-4FF6-9345-37EB821A6AA3}" srcOrd="2" destOrd="0" presId="urn:microsoft.com/office/officeart/2005/8/layout/hProcess4"/>
    <dgm:cxn modelId="{5EAECDA5-99E7-44BD-9202-1D82F84942D3}" type="presParOf" srcId="{2E83BCDE-6829-4D5E-A0B5-1967F7DC723E}" destId="{A41417E5-5495-4B06-923C-34AAF82A4EA6}" srcOrd="3" destOrd="0" presId="urn:microsoft.com/office/officeart/2005/8/layout/hProcess4"/>
    <dgm:cxn modelId="{D540EADA-AE7C-4285-852E-5B074C0E5BAE}" type="presParOf" srcId="{2E83BCDE-6829-4D5E-A0B5-1967F7DC723E}" destId="{EFFEC9D5-59B2-4950-9C51-7085FC47C4E2}" srcOrd="4" destOrd="0" presId="urn:microsoft.com/office/officeart/2005/8/layout/hProcess4"/>
    <dgm:cxn modelId="{D93A8D1F-28C3-4D47-B427-B1689AC6BEB4}" type="presParOf" srcId="{CD042D77-CE06-4D8B-AF8F-B067EEE412F6}" destId="{86BFBE2E-E0BB-409A-8FE2-0EAF4EE8F2F5}" srcOrd="9" destOrd="0" presId="urn:microsoft.com/office/officeart/2005/8/layout/hProcess4"/>
    <dgm:cxn modelId="{7B60117E-FF56-428A-B983-70A27C50939D}" type="presParOf" srcId="{CD042D77-CE06-4D8B-AF8F-B067EEE412F6}" destId="{AF4F424B-7B52-4BF0-B58C-C5C121E6C2B0}" srcOrd="10" destOrd="0" presId="urn:microsoft.com/office/officeart/2005/8/layout/hProcess4"/>
    <dgm:cxn modelId="{5B0D5EFB-983C-4987-8F25-8ABC0962F0D3}" type="presParOf" srcId="{AF4F424B-7B52-4BF0-B58C-C5C121E6C2B0}" destId="{500BC157-AC46-432A-A4A1-6022BFF454D5}" srcOrd="0" destOrd="0" presId="urn:microsoft.com/office/officeart/2005/8/layout/hProcess4"/>
    <dgm:cxn modelId="{5B635414-7115-497C-91F1-A8AD04F1CCC3}" type="presParOf" srcId="{AF4F424B-7B52-4BF0-B58C-C5C121E6C2B0}" destId="{2F396BD7-337E-40CF-B58E-4C737CD9AB60}" srcOrd="1" destOrd="0" presId="urn:microsoft.com/office/officeart/2005/8/layout/hProcess4"/>
    <dgm:cxn modelId="{000DB90C-E811-4AD4-B41E-D45046CEDDFD}" type="presParOf" srcId="{AF4F424B-7B52-4BF0-B58C-C5C121E6C2B0}" destId="{1879C4A4-031F-40CF-80A0-1D26A4075668}" srcOrd="2" destOrd="0" presId="urn:microsoft.com/office/officeart/2005/8/layout/hProcess4"/>
    <dgm:cxn modelId="{727927B5-FBAA-4FF9-9B60-A265B1958AAD}" type="presParOf" srcId="{AF4F424B-7B52-4BF0-B58C-C5C121E6C2B0}" destId="{27FC54C1-6DD5-44C5-8EF2-9FA3346CA358}" srcOrd="3" destOrd="0" presId="urn:microsoft.com/office/officeart/2005/8/layout/hProcess4"/>
    <dgm:cxn modelId="{299B8096-3182-446C-BB51-636C0F0CC99B}" type="presParOf" srcId="{AF4F424B-7B52-4BF0-B58C-C5C121E6C2B0}" destId="{CD99D089-8A80-41E8-A6A9-97F0B094F829}" srcOrd="4" destOrd="0" presId="urn:microsoft.com/office/officeart/2005/8/layout/h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B976DF23-D741-44E4-B9EC-87B83F4B6279}"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n-US"/>
        </a:p>
      </dgm:t>
    </dgm:pt>
    <dgm:pt modelId="{6D0093D9-A0CC-4E53-BC57-48681988B3AF}">
      <dgm:prSet phldrT="[Tekst]">
        <dgm:style>
          <a:lnRef idx="2">
            <a:schemeClr val="accent1"/>
          </a:lnRef>
          <a:fillRef idx="1">
            <a:schemeClr val="lt1"/>
          </a:fillRef>
          <a:effectRef idx="0">
            <a:schemeClr val="accent1"/>
          </a:effectRef>
          <a:fontRef idx="minor">
            <a:schemeClr val="dk1"/>
          </a:fontRef>
        </dgm:style>
      </dgm:prSet>
      <dgm:spPr/>
      <dgm:t>
        <a:bodyPr/>
        <a:lstStyle/>
        <a:p>
          <a:r>
            <a:rPr lang="en-US" dirty="0"/>
            <a:t>3.1</a:t>
          </a:r>
        </a:p>
      </dgm:t>
    </dgm:pt>
    <dgm:pt modelId="{2C2A1927-9FE4-45EA-9949-316DF4EB39BA}" type="parTrans" cxnId="{90B7D191-55F5-4CFB-BF6C-A605265C6019}">
      <dgm:prSet/>
      <dgm:spPr/>
      <dgm:t>
        <a:bodyPr/>
        <a:lstStyle/>
        <a:p>
          <a:endParaRPr lang="en-US"/>
        </a:p>
      </dgm:t>
    </dgm:pt>
    <dgm:pt modelId="{B85B7143-B7AF-4580-8872-609166F52E15}" type="sibTrans" cxnId="{90B7D191-55F5-4CFB-BF6C-A605265C6019}">
      <dgm:prSet/>
      <dgm:spPr/>
      <dgm:t>
        <a:bodyPr/>
        <a:lstStyle/>
        <a:p>
          <a:endParaRPr lang="en-US"/>
        </a:p>
      </dgm:t>
    </dgm:pt>
    <dgm:pt modelId="{7B77DB20-973E-41C8-992E-CC40D809DF6F}">
      <dgm:prSet phldrT="[Tekst]">
        <dgm:style>
          <a:lnRef idx="1">
            <a:schemeClr val="accent2"/>
          </a:lnRef>
          <a:fillRef idx="3">
            <a:schemeClr val="accent2"/>
          </a:fillRef>
          <a:effectRef idx="2">
            <a:schemeClr val="accent2"/>
          </a:effectRef>
          <a:fontRef idx="minor">
            <a:schemeClr val="lt1"/>
          </a:fontRef>
        </dgm:style>
      </dgm:prSet>
      <dgm:spPr/>
      <dgm:t>
        <a:bodyPr/>
        <a:lstStyle/>
        <a:p>
          <a:r>
            <a:rPr lang="en-US" dirty="0"/>
            <a:t>3.3</a:t>
          </a:r>
        </a:p>
      </dgm:t>
    </dgm:pt>
    <dgm:pt modelId="{428CCD89-7ACA-4567-B3F0-767459BED654}" type="parTrans" cxnId="{9CDC6505-702B-4C8B-A33C-C82ED279D7B6}">
      <dgm:prSet/>
      <dgm:spPr/>
      <dgm:t>
        <a:bodyPr/>
        <a:lstStyle/>
        <a:p>
          <a:endParaRPr lang="en-US"/>
        </a:p>
      </dgm:t>
    </dgm:pt>
    <dgm:pt modelId="{249B02E0-FA1F-4C86-852D-138ABE86E74A}" type="sibTrans" cxnId="{9CDC6505-702B-4C8B-A33C-C82ED279D7B6}">
      <dgm:prSet/>
      <dgm:spPr/>
      <dgm:t>
        <a:bodyPr/>
        <a:lstStyle/>
        <a:p>
          <a:endParaRPr lang="en-US"/>
        </a:p>
      </dgm:t>
    </dgm:pt>
    <dgm:pt modelId="{4C8CB2CD-D4BA-47E0-93E2-20E32BB60B65}">
      <dgm:prSet phldrT="[Tekst]">
        <dgm:style>
          <a:lnRef idx="2">
            <a:schemeClr val="accent1"/>
          </a:lnRef>
          <a:fillRef idx="1">
            <a:schemeClr val="lt1"/>
          </a:fillRef>
          <a:effectRef idx="0">
            <a:schemeClr val="accent1"/>
          </a:effectRef>
          <a:fontRef idx="minor">
            <a:schemeClr val="dk1"/>
          </a:fontRef>
        </dgm:style>
      </dgm:prSet>
      <dgm:spPr/>
      <dgm:t>
        <a:bodyPr/>
        <a:lstStyle/>
        <a:p>
          <a:r>
            <a:rPr lang="en-US" dirty="0"/>
            <a:t>3.4 - 3.6</a:t>
          </a:r>
        </a:p>
      </dgm:t>
    </dgm:pt>
    <dgm:pt modelId="{481C1A6E-E2DB-461D-8692-8B3954DE0D4A}" type="parTrans" cxnId="{FBF8D7F6-FA34-47B3-A258-886121EF06D8}">
      <dgm:prSet/>
      <dgm:spPr/>
      <dgm:t>
        <a:bodyPr/>
        <a:lstStyle/>
        <a:p>
          <a:endParaRPr lang="en-US"/>
        </a:p>
      </dgm:t>
    </dgm:pt>
    <dgm:pt modelId="{5CA81B33-E17E-4229-8836-E3CED9C3193E}" type="sibTrans" cxnId="{FBF8D7F6-FA34-47B3-A258-886121EF06D8}">
      <dgm:prSet/>
      <dgm:spPr/>
      <dgm:t>
        <a:bodyPr/>
        <a:lstStyle/>
        <a:p>
          <a:endParaRPr lang="en-US"/>
        </a:p>
      </dgm:t>
    </dgm:pt>
    <dgm:pt modelId="{517AF951-1561-464E-BEAB-018688D796A6}">
      <dgm:prSet phldrT="[Tekst]">
        <dgm:style>
          <a:lnRef idx="2">
            <a:schemeClr val="accent1"/>
          </a:lnRef>
          <a:fillRef idx="1">
            <a:schemeClr val="lt1"/>
          </a:fillRef>
          <a:effectRef idx="0">
            <a:schemeClr val="accent1"/>
          </a:effectRef>
          <a:fontRef idx="minor">
            <a:schemeClr val="dk1"/>
          </a:fontRef>
        </dgm:style>
      </dgm:prSet>
      <dgm:spPr/>
      <dgm:t>
        <a:bodyPr/>
        <a:lstStyle/>
        <a:p>
          <a:r>
            <a:rPr lang="en-US" dirty="0"/>
            <a:t>3.7</a:t>
          </a:r>
        </a:p>
      </dgm:t>
    </dgm:pt>
    <dgm:pt modelId="{703FC242-3CA4-4F5A-A7B5-859AD93FFDD3}" type="parTrans" cxnId="{DE505916-7B27-44B7-A6B5-D616D0526AE6}">
      <dgm:prSet/>
      <dgm:spPr/>
      <dgm:t>
        <a:bodyPr/>
        <a:lstStyle/>
        <a:p>
          <a:endParaRPr lang="en-US"/>
        </a:p>
      </dgm:t>
    </dgm:pt>
    <dgm:pt modelId="{B8E29CEE-753C-49AD-937D-1EA97BC91D30}" type="sibTrans" cxnId="{DE505916-7B27-44B7-A6B5-D616D0526AE6}">
      <dgm:prSet/>
      <dgm:spPr/>
      <dgm:t>
        <a:bodyPr/>
        <a:lstStyle/>
        <a:p>
          <a:endParaRPr lang="en-US"/>
        </a:p>
      </dgm:t>
    </dgm:pt>
    <dgm:pt modelId="{5081063D-6B94-4673-9E96-89EF43586F51}" type="pres">
      <dgm:prSet presAssocID="{B976DF23-D741-44E4-B9EC-87B83F4B6279}" presName="Name0" presStyleCnt="0">
        <dgm:presLayoutVars>
          <dgm:dir/>
          <dgm:resizeHandles val="exact"/>
        </dgm:presLayoutVars>
      </dgm:prSet>
      <dgm:spPr/>
    </dgm:pt>
    <dgm:pt modelId="{807D4B0E-438B-4C46-B19A-A3A1DFB75EC6}" type="pres">
      <dgm:prSet presAssocID="{6D0093D9-A0CC-4E53-BC57-48681988B3AF}" presName="node" presStyleLbl="node1" presStyleIdx="0" presStyleCnt="4">
        <dgm:presLayoutVars>
          <dgm:bulletEnabled val="1"/>
        </dgm:presLayoutVars>
      </dgm:prSet>
      <dgm:spPr/>
    </dgm:pt>
    <dgm:pt modelId="{3862F833-8FB0-4984-9FBE-FB135C624BCE}" type="pres">
      <dgm:prSet presAssocID="{B85B7143-B7AF-4580-8872-609166F52E15}" presName="sibTrans" presStyleLbl="sibTrans2D1" presStyleIdx="0" presStyleCnt="3"/>
      <dgm:spPr/>
    </dgm:pt>
    <dgm:pt modelId="{CD75C2FD-C5B0-43C3-A2D8-2E219D02EFB0}" type="pres">
      <dgm:prSet presAssocID="{B85B7143-B7AF-4580-8872-609166F52E15}" presName="connectorText" presStyleLbl="sibTrans2D1" presStyleIdx="0" presStyleCnt="3"/>
      <dgm:spPr/>
    </dgm:pt>
    <dgm:pt modelId="{31795D8D-C25D-4B18-A8DF-E321C2D83F14}" type="pres">
      <dgm:prSet presAssocID="{7B77DB20-973E-41C8-992E-CC40D809DF6F}" presName="node" presStyleLbl="node1" presStyleIdx="1" presStyleCnt="4">
        <dgm:presLayoutVars>
          <dgm:bulletEnabled val="1"/>
        </dgm:presLayoutVars>
      </dgm:prSet>
      <dgm:spPr/>
    </dgm:pt>
    <dgm:pt modelId="{1FBD1E60-9D89-46D3-A526-8DE907B12294}" type="pres">
      <dgm:prSet presAssocID="{249B02E0-FA1F-4C86-852D-138ABE86E74A}" presName="sibTrans" presStyleLbl="sibTrans2D1" presStyleIdx="1" presStyleCnt="3"/>
      <dgm:spPr/>
    </dgm:pt>
    <dgm:pt modelId="{A4E2CD40-BA41-463B-A453-842D743F8BB9}" type="pres">
      <dgm:prSet presAssocID="{249B02E0-FA1F-4C86-852D-138ABE86E74A}" presName="connectorText" presStyleLbl="sibTrans2D1" presStyleIdx="1" presStyleCnt="3"/>
      <dgm:spPr/>
    </dgm:pt>
    <dgm:pt modelId="{2E86760B-B3F4-40B4-9469-F3F0CC73CD22}" type="pres">
      <dgm:prSet presAssocID="{4C8CB2CD-D4BA-47E0-93E2-20E32BB60B65}" presName="node" presStyleLbl="node1" presStyleIdx="2" presStyleCnt="4">
        <dgm:presLayoutVars>
          <dgm:bulletEnabled val="1"/>
        </dgm:presLayoutVars>
      </dgm:prSet>
      <dgm:spPr/>
    </dgm:pt>
    <dgm:pt modelId="{9316D9F7-2ED9-4CC2-A9F2-106EE5992EC5}" type="pres">
      <dgm:prSet presAssocID="{5CA81B33-E17E-4229-8836-E3CED9C3193E}" presName="sibTrans" presStyleLbl="sibTrans2D1" presStyleIdx="2" presStyleCnt="3"/>
      <dgm:spPr/>
    </dgm:pt>
    <dgm:pt modelId="{D629939B-4DB2-406D-9DA1-2F524503FA6D}" type="pres">
      <dgm:prSet presAssocID="{5CA81B33-E17E-4229-8836-E3CED9C3193E}" presName="connectorText" presStyleLbl="sibTrans2D1" presStyleIdx="2" presStyleCnt="3"/>
      <dgm:spPr/>
    </dgm:pt>
    <dgm:pt modelId="{ADC3AB9F-60FC-449D-94A8-9C68C1A117EC}" type="pres">
      <dgm:prSet presAssocID="{517AF951-1561-464E-BEAB-018688D796A6}" presName="node" presStyleLbl="node1" presStyleIdx="3" presStyleCnt="4">
        <dgm:presLayoutVars>
          <dgm:bulletEnabled val="1"/>
        </dgm:presLayoutVars>
      </dgm:prSet>
      <dgm:spPr/>
    </dgm:pt>
  </dgm:ptLst>
  <dgm:cxnLst>
    <dgm:cxn modelId="{2FEE3005-EB5A-4334-8DEE-53ACC6A1FF89}" type="presOf" srcId="{5CA81B33-E17E-4229-8836-E3CED9C3193E}" destId="{9316D9F7-2ED9-4CC2-A9F2-106EE5992EC5}" srcOrd="0" destOrd="0" presId="urn:microsoft.com/office/officeart/2005/8/layout/process1"/>
    <dgm:cxn modelId="{9CDC6505-702B-4C8B-A33C-C82ED279D7B6}" srcId="{B976DF23-D741-44E4-B9EC-87B83F4B6279}" destId="{7B77DB20-973E-41C8-992E-CC40D809DF6F}" srcOrd="1" destOrd="0" parTransId="{428CCD89-7ACA-4567-B3F0-767459BED654}" sibTransId="{249B02E0-FA1F-4C86-852D-138ABE86E74A}"/>
    <dgm:cxn modelId="{F18DA914-9EF2-4D1C-93AB-D1E598A7F312}" type="presOf" srcId="{249B02E0-FA1F-4C86-852D-138ABE86E74A}" destId="{A4E2CD40-BA41-463B-A453-842D743F8BB9}" srcOrd="1" destOrd="0" presId="urn:microsoft.com/office/officeart/2005/8/layout/process1"/>
    <dgm:cxn modelId="{DE505916-7B27-44B7-A6B5-D616D0526AE6}" srcId="{B976DF23-D741-44E4-B9EC-87B83F4B6279}" destId="{517AF951-1561-464E-BEAB-018688D796A6}" srcOrd="3" destOrd="0" parTransId="{703FC242-3CA4-4F5A-A7B5-859AD93FFDD3}" sibTransId="{B8E29CEE-753C-49AD-937D-1EA97BC91D30}"/>
    <dgm:cxn modelId="{4829A731-180E-469D-AF12-8E658886739A}" type="presOf" srcId="{249B02E0-FA1F-4C86-852D-138ABE86E74A}" destId="{1FBD1E60-9D89-46D3-A526-8DE907B12294}" srcOrd="0" destOrd="0" presId="urn:microsoft.com/office/officeart/2005/8/layout/process1"/>
    <dgm:cxn modelId="{F273C534-2C7F-476C-ACC2-FEA753FDCDC1}" type="presOf" srcId="{B85B7143-B7AF-4580-8872-609166F52E15}" destId="{CD75C2FD-C5B0-43C3-A2D8-2E219D02EFB0}" srcOrd="1" destOrd="0" presId="urn:microsoft.com/office/officeart/2005/8/layout/process1"/>
    <dgm:cxn modelId="{13CD976D-EB23-4B44-B911-539743789060}" type="presOf" srcId="{4C8CB2CD-D4BA-47E0-93E2-20E32BB60B65}" destId="{2E86760B-B3F4-40B4-9469-F3F0CC73CD22}" srcOrd="0" destOrd="0" presId="urn:microsoft.com/office/officeart/2005/8/layout/process1"/>
    <dgm:cxn modelId="{90B7D191-55F5-4CFB-BF6C-A605265C6019}" srcId="{B976DF23-D741-44E4-B9EC-87B83F4B6279}" destId="{6D0093D9-A0CC-4E53-BC57-48681988B3AF}" srcOrd="0" destOrd="0" parTransId="{2C2A1927-9FE4-45EA-9949-316DF4EB39BA}" sibTransId="{B85B7143-B7AF-4580-8872-609166F52E15}"/>
    <dgm:cxn modelId="{831E3695-B489-4B0B-833B-EE43F6EBE631}" type="presOf" srcId="{7B77DB20-973E-41C8-992E-CC40D809DF6F}" destId="{31795D8D-C25D-4B18-A8DF-E321C2D83F14}" srcOrd="0" destOrd="0" presId="urn:microsoft.com/office/officeart/2005/8/layout/process1"/>
    <dgm:cxn modelId="{E93751A2-0719-442F-A941-1C8C96296EBA}" type="presOf" srcId="{B85B7143-B7AF-4580-8872-609166F52E15}" destId="{3862F833-8FB0-4984-9FBE-FB135C624BCE}" srcOrd="0" destOrd="0" presId="urn:microsoft.com/office/officeart/2005/8/layout/process1"/>
    <dgm:cxn modelId="{0D8DCBA7-64EF-409C-BCE1-E6E84C11FE2C}" type="presOf" srcId="{517AF951-1561-464E-BEAB-018688D796A6}" destId="{ADC3AB9F-60FC-449D-94A8-9C68C1A117EC}" srcOrd="0" destOrd="0" presId="urn:microsoft.com/office/officeart/2005/8/layout/process1"/>
    <dgm:cxn modelId="{014171A8-0F2B-4BC7-A683-2915A400A012}" type="presOf" srcId="{6D0093D9-A0CC-4E53-BC57-48681988B3AF}" destId="{807D4B0E-438B-4C46-B19A-A3A1DFB75EC6}" srcOrd="0" destOrd="0" presId="urn:microsoft.com/office/officeart/2005/8/layout/process1"/>
    <dgm:cxn modelId="{EDA4B6D6-BBE0-4F6E-B725-06BCE2135CCB}" type="presOf" srcId="{5CA81B33-E17E-4229-8836-E3CED9C3193E}" destId="{D629939B-4DB2-406D-9DA1-2F524503FA6D}" srcOrd="1" destOrd="0" presId="urn:microsoft.com/office/officeart/2005/8/layout/process1"/>
    <dgm:cxn modelId="{73E3A3DA-22F3-4418-861D-35546E5E1DEB}" type="presOf" srcId="{B976DF23-D741-44E4-B9EC-87B83F4B6279}" destId="{5081063D-6B94-4673-9E96-89EF43586F51}" srcOrd="0" destOrd="0" presId="urn:microsoft.com/office/officeart/2005/8/layout/process1"/>
    <dgm:cxn modelId="{FBF8D7F6-FA34-47B3-A258-886121EF06D8}" srcId="{B976DF23-D741-44E4-B9EC-87B83F4B6279}" destId="{4C8CB2CD-D4BA-47E0-93E2-20E32BB60B65}" srcOrd="2" destOrd="0" parTransId="{481C1A6E-E2DB-461D-8692-8B3954DE0D4A}" sibTransId="{5CA81B33-E17E-4229-8836-E3CED9C3193E}"/>
    <dgm:cxn modelId="{6A660640-26DA-4160-A18A-5C72AA3ECEAB}" type="presParOf" srcId="{5081063D-6B94-4673-9E96-89EF43586F51}" destId="{807D4B0E-438B-4C46-B19A-A3A1DFB75EC6}" srcOrd="0" destOrd="0" presId="urn:microsoft.com/office/officeart/2005/8/layout/process1"/>
    <dgm:cxn modelId="{3075530A-ECA0-461D-A1C7-EC74D3041ECB}" type="presParOf" srcId="{5081063D-6B94-4673-9E96-89EF43586F51}" destId="{3862F833-8FB0-4984-9FBE-FB135C624BCE}" srcOrd="1" destOrd="0" presId="urn:microsoft.com/office/officeart/2005/8/layout/process1"/>
    <dgm:cxn modelId="{FACD215C-9AA7-4DF9-86B5-3A2E1F5C29BC}" type="presParOf" srcId="{3862F833-8FB0-4984-9FBE-FB135C624BCE}" destId="{CD75C2FD-C5B0-43C3-A2D8-2E219D02EFB0}" srcOrd="0" destOrd="0" presId="urn:microsoft.com/office/officeart/2005/8/layout/process1"/>
    <dgm:cxn modelId="{AA408449-93A6-453F-81D8-C271E3EC7235}" type="presParOf" srcId="{5081063D-6B94-4673-9E96-89EF43586F51}" destId="{31795D8D-C25D-4B18-A8DF-E321C2D83F14}" srcOrd="2" destOrd="0" presId="urn:microsoft.com/office/officeart/2005/8/layout/process1"/>
    <dgm:cxn modelId="{FD582E02-18CC-4061-A8FD-9CD59A752E94}" type="presParOf" srcId="{5081063D-6B94-4673-9E96-89EF43586F51}" destId="{1FBD1E60-9D89-46D3-A526-8DE907B12294}" srcOrd="3" destOrd="0" presId="urn:microsoft.com/office/officeart/2005/8/layout/process1"/>
    <dgm:cxn modelId="{EF0BA128-6FCF-46AD-ACF1-10D5C4266909}" type="presParOf" srcId="{1FBD1E60-9D89-46D3-A526-8DE907B12294}" destId="{A4E2CD40-BA41-463B-A453-842D743F8BB9}" srcOrd="0" destOrd="0" presId="urn:microsoft.com/office/officeart/2005/8/layout/process1"/>
    <dgm:cxn modelId="{826E7E04-0C48-4EC3-84BC-EB0AE5411D53}" type="presParOf" srcId="{5081063D-6B94-4673-9E96-89EF43586F51}" destId="{2E86760B-B3F4-40B4-9469-F3F0CC73CD22}" srcOrd="4" destOrd="0" presId="urn:microsoft.com/office/officeart/2005/8/layout/process1"/>
    <dgm:cxn modelId="{A4B43534-46F6-4908-B392-360ABCD9BC3B}" type="presParOf" srcId="{5081063D-6B94-4673-9E96-89EF43586F51}" destId="{9316D9F7-2ED9-4CC2-A9F2-106EE5992EC5}" srcOrd="5" destOrd="0" presId="urn:microsoft.com/office/officeart/2005/8/layout/process1"/>
    <dgm:cxn modelId="{66F3C68B-1921-4835-8329-33B5692F3161}" type="presParOf" srcId="{9316D9F7-2ED9-4CC2-A9F2-106EE5992EC5}" destId="{D629939B-4DB2-406D-9DA1-2F524503FA6D}" srcOrd="0" destOrd="0" presId="urn:microsoft.com/office/officeart/2005/8/layout/process1"/>
    <dgm:cxn modelId="{E226E37D-E753-437C-8F0A-B24FBC8F3AC4}" type="presParOf" srcId="{5081063D-6B94-4673-9E96-89EF43586F51}" destId="{ADC3AB9F-60FC-449D-94A8-9C68C1A117EC}" srcOrd="6"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B976DF23-D741-44E4-B9EC-87B83F4B6279}"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n-US"/>
        </a:p>
      </dgm:t>
    </dgm:pt>
    <dgm:pt modelId="{6D0093D9-A0CC-4E53-BC57-48681988B3AF}">
      <dgm:prSet phldrT="[Tekst]">
        <dgm:style>
          <a:lnRef idx="2">
            <a:schemeClr val="accent1"/>
          </a:lnRef>
          <a:fillRef idx="1">
            <a:schemeClr val="lt1"/>
          </a:fillRef>
          <a:effectRef idx="0">
            <a:schemeClr val="accent1"/>
          </a:effectRef>
          <a:fontRef idx="minor">
            <a:schemeClr val="dk1"/>
          </a:fontRef>
        </dgm:style>
      </dgm:prSet>
      <dgm:spPr/>
      <dgm:t>
        <a:bodyPr/>
        <a:lstStyle/>
        <a:p>
          <a:r>
            <a:rPr lang="en-US" dirty="0"/>
            <a:t>3.1</a:t>
          </a:r>
        </a:p>
      </dgm:t>
    </dgm:pt>
    <dgm:pt modelId="{2C2A1927-9FE4-45EA-9949-316DF4EB39BA}" type="parTrans" cxnId="{90B7D191-55F5-4CFB-BF6C-A605265C6019}">
      <dgm:prSet/>
      <dgm:spPr/>
      <dgm:t>
        <a:bodyPr/>
        <a:lstStyle/>
        <a:p>
          <a:endParaRPr lang="en-US"/>
        </a:p>
      </dgm:t>
    </dgm:pt>
    <dgm:pt modelId="{B85B7143-B7AF-4580-8872-609166F52E15}" type="sibTrans" cxnId="{90B7D191-55F5-4CFB-BF6C-A605265C6019}">
      <dgm:prSet/>
      <dgm:spPr/>
      <dgm:t>
        <a:bodyPr/>
        <a:lstStyle/>
        <a:p>
          <a:endParaRPr lang="en-US"/>
        </a:p>
      </dgm:t>
    </dgm:pt>
    <dgm:pt modelId="{7B77DB20-973E-41C8-992E-CC40D809DF6F}">
      <dgm:prSet phldrT="[Tekst]">
        <dgm:style>
          <a:lnRef idx="1">
            <a:schemeClr val="accent2"/>
          </a:lnRef>
          <a:fillRef idx="3">
            <a:schemeClr val="accent2"/>
          </a:fillRef>
          <a:effectRef idx="2">
            <a:schemeClr val="accent2"/>
          </a:effectRef>
          <a:fontRef idx="minor">
            <a:schemeClr val="lt1"/>
          </a:fontRef>
        </dgm:style>
      </dgm:prSet>
      <dgm:spPr/>
      <dgm:t>
        <a:bodyPr/>
        <a:lstStyle/>
        <a:p>
          <a:r>
            <a:rPr lang="en-US" dirty="0"/>
            <a:t>3.3</a:t>
          </a:r>
        </a:p>
      </dgm:t>
    </dgm:pt>
    <dgm:pt modelId="{428CCD89-7ACA-4567-B3F0-767459BED654}" type="parTrans" cxnId="{9CDC6505-702B-4C8B-A33C-C82ED279D7B6}">
      <dgm:prSet/>
      <dgm:spPr/>
      <dgm:t>
        <a:bodyPr/>
        <a:lstStyle/>
        <a:p>
          <a:endParaRPr lang="en-US"/>
        </a:p>
      </dgm:t>
    </dgm:pt>
    <dgm:pt modelId="{249B02E0-FA1F-4C86-852D-138ABE86E74A}" type="sibTrans" cxnId="{9CDC6505-702B-4C8B-A33C-C82ED279D7B6}">
      <dgm:prSet/>
      <dgm:spPr/>
      <dgm:t>
        <a:bodyPr/>
        <a:lstStyle/>
        <a:p>
          <a:endParaRPr lang="en-US"/>
        </a:p>
      </dgm:t>
    </dgm:pt>
    <dgm:pt modelId="{4C8CB2CD-D4BA-47E0-93E2-20E32BB60B65}">
      <dgm:prSet phldrT="[Tekst]">
        <dgm:style>
          <a:lnRef idx="2">
            <a:schemeClr val="accent1"/>
          </a:lnRef>
          <a:fillRef idx="1">
            <a:schemeClr val="lt1"/>
          </a:fillRef>
          <a:effectRef idx="0">
            <a:schemeClr val="accent1"/>
          </a:effectRef>
          <a:fontRef idx="minor">
            <a:schemeClr val="dk1"/>
          </a:fontRef>
        </dgm:style>
      </dgm:prSet>
      <dgm:spPr/>
      <dgm:t>
        <a:bodyPr/>
        <a:lstStyle/>
        <a:p>
          <a:r>
            <a:rPr lang="en-US" dirty="0"/>
            <a:t>3.4 - 3.6</a:t>
          </a:r>
        </a:p>
      </dgm:t>
    </dgm:pt>
    <dgm:pt modelId="{481C1A6E-E2DB-461D-8692-8B3954DE0D4A}" type="parTrans" cxnId="{FBF8D7F6-FA34-47B3-A258-886121EF06D8}">
      <dgm:prSet/>
      <dgm:spPr/>
      <dgm:t>
        <a:bodyPr/>
        <a:lstStyle/>
        <a:p>
          <a:endParaRPr lang="en-US"/>
        </a:p>
      </dgm:t>
    </dgm:pt>
    <dgm:pt modelId="{5CA81B33-E17E-4229-8836-E3CED9C3193E}" type="sibTrans" cxnId="{FBF8D7F6-FA34-47B3-A258-886121EF06D8}">
      <dgm:prSet/>
      <dgm:spPr/>
      <dgm:t>
        <a:bodyPr/>
        <a:lstStyle/>
        <a:p>
          <a:endParaRPr lang="en-US"/>
        </a:p>
      </dgm:t>
    </dgm:pt>
    <dgm:pt modelId="{517AF951-1561-464E-BEAB-018688D796A6}">
      <dgm:prSet phldrT="[Tekst]">
        <dgm:style>
          <a:lnRef idx="2">
            <a:schemeClr val="accent1"/>
          </a:lnRef>
          <a:fillRef idx="1">
            <a:schemeClr val="lt1"/>
          </a:fillRef>
          <a:effectRef idx="0">
            <a:schemeClr val="accent1"/>
          </a:effectRef>
          <a:fontRef idx="minor">
            <a:schemeClr val="dk1"/>
          </a:fontRef>
        </dgm:style>
      </dgm:prSet>
      <dgm:spPr/>
      <dgm:t>
        <a:bodyPr/>
        <a:lstStyle/>
        <a:p>
          <a:r>
            <a:rPr lang="en-US" dirty="0"/>
            <a:t>3.7</a:t>
          </a:r>
        </a:p>
      </dgm:t>
    </dgm:pt>
    <dgm:pt modelId="{703FC242-3CA4-4F5A-A7B5-859AD93FFDD3}" type="parTrans" cxnId="{DE505916-7B27-44B7-A6B5-D616D0526AE6}">
      <dgm:prSet/>
      <dgm:spPr/>
      <dgm:t>
        <a:bodyPr/>
        <a:lstStyle/>
        <a:p>
          <a:endParaRPr lang="en-US"/>
        </a:p>
      </dgm:t>
    </dgm:pt>
    <dgm:pt modelId="{B8E29CEE-753C-49AD-937D-1EA97BC91D30}" type="sibTrans" cxnId="{DE505916-7B27-44B7-A6B5-D616D0526AE6}">
      <dgm:prSet/>
      <dgm:spPr/>
      <dgm:t>
        <a:bodyPr/>
        <a:lstStyle/>
        <a:p>
          <a:endParaRPr lang="en-US"/>
        </a:p>
      </dgm:t>
    </dgm:pt>
    <dgm:pt modelId="{5081063D-6B94-4673-9E96-89EF43586F51}" type="pres">
      <dgm:prSet presAssocID="{B976DF23-D741-44E4-B9EC-87B83F4B6279}" presName="Name0" presStyleCnt="0">
        <dgm:presLayoutVars>
          <dgm:dir/>
          <dgm:resizeHandles val="exact"/>
        </dgm:presLayoutVars>
      </dgm:prSet>
      <dgm:spPr/>
    </dgm:pt>
    <dgm:pt modelId="{807D4B0E-438B-4C46-B19A-A3A1DFB75EC6}" type="pres">
      <dgm:prSet presAssocID="{6D0093D9-A0CC-4E53-BC57-48681988B3AF}" presName="node" presStyleLbl="node1" presStyleIdx="0" presStyleCnt="4">
        <dgm:presLayoutVars>
          <dgm:bulletEnabled val="1"/>
        </dgm:presLayoutVars>
      </dgm:prSet>
      <dgm:spPr/>
    </dgm:pt>
    <dgm:pt modelId="{3862F833-8FB0-4984-9FBE-FB135C624BCE}" type="pres">
      <dgm:prSet presAssocID="{B85B7143-B7AF-4580-8872-609166F52E15}" presName="sibTrans" presStyleLbl="sibTrans2D1" presStyleIdx="0" presStyleCnt="3"/>
      <dgm:spPr/>
    </dgm:pt>
    <dgm:pt modelId="{CD75C2FD-C5B0-43C3-A2D8-2E219D02EFB0}" type="pres">
      <dgm:prSet presAssocID="{B85B7143-B7AF-4580-8872-609166F52E15}" presName="connectorText" presStyleLbl="sibTrans2D1" presStyleIdx="0" presStyleCnt="3"/>
      <dgm:spPr/>
    </dgm:pt>
    <dgm:pt modelId="{31795D8D-C25D-4B18-A8DF-E321C2D83F14}" type="pres">
      <dgm:prSet presAssocID="{7B77DB20-973E-41C8-992E-CC40D809DF6F}" presName="node" presStyleLbl="node1" presStyleIdx="1" presStyleCnt="4">
        <dgm:presLayoutVars>
          <dgm:bulletEnabled val="1"/>
        </dgm:presLayoutVars>
      </dgm:prSet>
      <dgm:spPr/>
    </dgm:pt>
    <dgm:pt modelId="{1FBD1E60-9D89-46D3-A526-8DE907B12294}" type="pres">
      <dgm:prSet presAssocID="{249B02E0-FA1F-4C86-852D-138ABE86E74A}" presName="sibTrans" presStyleLbl="sibTrans2D1" presStyleIdx="1" presStyleCnt="3"/>
      <dgm:spPr/>
    </dgm:pt>
    <dgm:pt modelId="{A4E2CD40-BA41-463B-A453-842D743F8BB9}" type="pres">
      <dgm:prSet presAssocID="{249B02E0-FA1F-4C86-852D-138ABE86E74A}" presName="connectorText" presStyleLbl="sibTrans2D1" presStyleIdx="1" presStyleCnt="3"/>
      <dgm:spPr/>
    </dgm:pt>
    <dgm:pt modelId="{2E86760B-B3F4-40B4-9469-F3F0CC73CD22}" type="pres">
      <dgm:prSet presAssocID="{4C8CB2CD-D4BA-47E0-93E2-20E32BB60B65}" presName="node" presStyleLbl="node1" presStyleIdx="2" presStyleCnt="4">
        <dgm:presLayoutVars>
          <dgm:bulletEnabled val="1"/>
        </dgm:presLayoutVars>
      </dgm:prSet>
      <dgm:spPr/>
    </dgm:pt>
    <dgm:pt modelId="{9316D9F7-2ED9-4CC2-A9F2-106EE5992EC5}" type="pres">
      <dgm:prSet presAssocID="{5CA81B33-E17E-4229-8836-E3CED9C3193E}" presName="sibTrans" presStyleLbl="sibTrans2D1" presStyleIdx="2" presStyleCnt="3"/>
      <dgm:spPr/>
    </dgm:pt>
    <dgm:pt modelId="{D629939B-4DB2-406D-9DA1-2F524503FA6D}" type="pres">
      <dgm:prSet presAssocID="{5CA81B33-E17E-4229-8836-E3CED9C3193E}" presName="connectorText" presStyleLbl="sibTrans2D1" presStyleIdx="2" presStyleCnt="3"/>
      <dgm:spPr/>
    </dgm:pt>
    <dgm:pt modelId="{ADC3AB9F-60FC-449D-94A8-9C68C1A117EC}" type="pres">
      <dgm:prSet presAssocID="{517AF951-1561-464E-BEAB-018688D796A6}" presName="node" presStyleLbl="node1" presStyleIdx="3" presStyleCnt="4">
        <dgm:presLayoutVars>
          <dgm:bulletEnabled val="1"/>
        </dgm:presLayoutVars>
      </dgm:prSet>
      <dgm:spPr/>
    </dgm:pt>
  </dgm:ptLst>
  <dgm:cxnLst>
    <dgm:cxn modelId="{2FEE3005-EB5A-4334-8DEE-53ACC6A1FF89}" type="presOf" srcId="{5CA81B33-E17E-4229-8836-E3CED9C3193E}" destId="{9316D9F7-2ED9-4CC2-A9F2-106EE5992EC5}" srcOrd="0" destOrd="0" presId="urn:microsoft.com/office/officeart/2005/8/layout/process1"/>
    <dgm:cxn modelId="{9CDC6505-702B-4C8B-A33C-C82ED279D7B6}" srcId="{B976DF23-D741-44E4-B9EC-87B83F4B6279}" destId="{7B77DB20-973E-41C8-992E-CC40D809DF6F}" srcOrd="1" destOrd="0" parTransId="{428CCD89-7ACA-4567-B3F0-767459BED654}" sibTransId="{249B02E0-FA1F-4C86-852D-138ABE86E74A}"/>
    <dgm:cxn modelId="{F18DA914-9EF2-4D1C-93AB-D1E598A7F312}" type="presOf" srcId="{249B02E0-FA1F-4C86-852D-138ABE86E74A}" destId="{A4E2CD40-BA41-463B-A453-842D743F8BB9}" srcOrd="1" destOrd="0" presId="urn:microsoft.com/office/officeart/2005/8/layout/process1"/>
    <dgm:cxn modelId="{DE505916-7B27-44B7-A6B5-D616D0526AE6}" srcId="{B976DF23-D741-44E4-B9EC-87B83F4B6279}" destId="{517AF951-1561-464E-BEAB-018688D796A6}" srcOrd="3" destOrd="0" parTransId="{703FC242-3CA4-4F5A-A7B5-859AD93FFDD3}" sibTransId="{B8E29CEE-753C-49AD-937D-1EA97BC91D30}"/>
    <dgm:cxn modelId="{4829A731-180E-469D-AF12-8E658886739A}" type="presOf" srcId="{249B02E0-FA1F-4C86-852D-138ABE86E74A}" destId="{1FBD1E60-9D89-46D3-A526-8DE907B12294}" srcOrd="0" destOrd="0" presId="urn:microsoft.com/office/officeart/2005/8/layout/process1"/>
    <dgm:cxn modelId="{F273C534-2C7F-476C-ACC2-FEA753FDCDC1}" type="presOf" srcId="{B85B7143-B7AF-4580-8872-609166F52E15}" destId="{CD75C2FD-C5B0-43C3-A2D8-2E219D02EFB0}" srcOrd="1" destOrd="0" presId="urn:microsoft.com/office/officeart/2005/8/layout/process1"/>
    <dgm:cxn modelId="{13CD976D-EB23-4B44-B911-539743789060}" type="presOf" srcId="{4C8CB2CD-D4BA-47E0-93E2-20E32BB60B65}" destId="{2E86760B-B3F4-40B4-9469-F3F0CC73CD22}" srcOrd="0" destOrd="0" presId="urn:microsoft.com/office/officeart/2005/8/layout/process1"/>
    <dgm:cxn modelId="{90B7D191-55F5-4CFB-BF6C-A605265C6019}" srcId="{B976DF23-D741-44E4-B9EC-87B83F4B6279}" destId="{6D0093D9-A0CC-4E53-BC57-48681988B3AF}" srcOrd="0" destOrd="0" parTransId="{2C2A1927-9FE4-45EA-9949-316DF4EB39BA}" sibTransId="{B85B7143-B7AF-4580-8872-609166F52E15}"/>
    <dgm:cxn modelId="{831E3695-B489-4B0B-833B-EE43F6EBE631}" type="presOf" srcId="{7B77DB20-973E-41C8-992E-CC40D809DF6F}" destId="{31795D8D-C25D-4B18-A8DF-E321C2D83F14}" srcOrd="0" destOrd="0" presId="urn:microsoft.com/office/officeart/2005/8/layout/process1"/>
    <dgm:cxn modelId="{E93751A2-0719-442F-A941-1C8C96296EBA}" type="presOf" srcId="{B85B7143-B7AF-4580-8872-609166F52E15}" destId="{3862F833-8FB0-4984-9FBE-FB135C624BCE}" srcOrd="0" destOrd="0" presId="urn:microsoft.com/office/officeart/2005/8/layout/process1"/>
    <dgm:cxn modelId="{0D8DCBA7-64EF-409C-BCE1-E6E84C11FE2C}" type="presOf" srcId="{517AF951-1561-464E-BEAB-018688D796A6}" destId="{ADC3AB9F-60FC-449D-94A8-9C68C1A117EC}" srcOrd="0" destOrd="0" presId="urn:microsoft.com/office/officeart/2005/8/layout/process1"/>
    <dgm:cxn modelId="{014171A8-0F2B-4BC7-A683-2915A400A012}" type="presOf" srcId="{6D0093D9-A0CC-4E53-BC57-48681988B3AF}" destId="{807D4B0E-438B-4C46-B19A-A3A1DFB75EC6}" srcOrd="0" destOrd="0" presId="urn:microsoft.com/office/officeart/2005/8/layout/process1"/>
    <dgm:cxn modelId="{EDA4B6D6-BBE0-4F6E-B725-06BCE2135CCB}" type="presOf" srcId="{5CA81B33-E17E-4229-8836-E3CED9C3193E}" destId="{D629939B-4DB2-406D-9DA1-2F524503FA6D}" srcOrd="1" destOrd="0" presId="urn:microsoft.com/office/officeart/2005/8/layout/process1"/>
    <dgm:cxn modelId="{73E3A3DA-22F3-4418-861D-35546E5E1DEB}" type="presOf" srcId="{B976DF23-D741-44E4-B9EC-87B83F4B6279}" destId="{5081063D-6B94-4673-9E96-89EF43586F51}" srcOrd="0" destOrd="0" presId="urn:microsoft.com/office/officeart/2005/8/layout/process1"/>
    <dgm:cxn modelId="{FBF8D7F6-FA34-47B3-A258-886121EF06D8}" srcId="{B976DF23-D741-44E4-B9EC-87B83F4B6279}" destId="{4C8CB2CD-D4BA-47E0-93E2-20E32BB60B65}" srcOrd="2" destOrd="0" parTransId="{481C1A6E-E2DB-461D-8692-8B3954DE0D4A}" sibTransId="{5CA81B33-E17E-4229-8836-E3CED9C3193E}"/>
    <dgm:cxn modelId="{6A660640-26DA-4160-A18A-5C72AA3ECEAB}" type="presParOf" srcId="{5081063D-6B94-4673-9E96-89EF43586F51}" destId="{807D4B0E-438B-4C46-B19A-A3A1DFB75EC6}" srcOrd="0" destOrd="0" presId="urn:microsoft.com/office/officeart/2005/8/layout/process1"/>
    <dgm:cxn modelId="{3075530A-ECA0-461D-A1C7-EC74D3041ECB}" type="presParOf" srcId="{5081063D-6B94-4673-9E96-89EF43586F51}" destId="{3862F833-8FB0-4984-9FBE-FB135C624BCE}" srcOrd="1" destOrd="0" presId="urn:microsoft.com/office/officeart/2005/8/layout/process1"/>
    <dgm:cxn modelId="{FACD215C-9AA7-4DF9-86B5-3A2E1F5C29BC}" type="presParOf" srcId="{3862F833-8FB0-4984-9FBE-FB135C624BCE}" destId="{CD75C2FD-C5B0-43C3-A2D8-2E219D02EFB0}" srcOrd="0" destOrd="0" presId="urn:microsoft.com/office/officeart/2005/8/layout/process1"/>
    <dgm:cxn modelId="{AA408449-93A6-453F-81D8-C271E3EC7235}" type="presParOf" srcId="{5081063D-6B94-4673-9E96-89EF43586F51}" destId="{31795D8D-C25D-4B18-A8DF-E321C2D83F14}" srcOrd="2" destOrd="0" presId="urn:microsoft.com/office/officeart/2005/8/layout/process1"/>
    <dgm:cxn modelId="{FD582E02-18CC-4061-A8FD-9CD59A752E94}" type="presParOf" srcId="{5081063D-6B94-4673-9E96-89EF43586F51}" destId="{1FBD1E60-9D89-46D3-A526-8DE907B12294}" srcOrd="3" destOrd="0" presId="urn:microsoft.com/office/officeart/2005/8/layout/process1"/>
    <dgm:cxn modelId="{EF0BA128-6FCF-46AD-ACF1-10D5C4266909}" type="presParOf" srcId="{1FBD1E60-9D89-46D3-A526-8DE907B12294}" destId="{A4E2CD40-BA41-463B-A453-842D743F8BB9}" srcOrd="0" destOrd="0" presId="urn:microsoft.com/office/officeart/2005/8/layout/process1"/>
    <dgm:cxn modelId="{826E7E04-0C48-4EC3-84BC-EB0AE5411D53}" type="presParOf" srcId="{5081063D-6B94-4673-9E96-89EF43586F51}" destId="{2E86760B-B3F4-40B4-9469-F3F0CC73CD22}" srcOrd="4" destOrd="0" presId="urn:microsoft.com/office/officeart/2005/8/layout/process1"/>
    <dgm:cxn modelId="{A4B43534-46F6-4908-B392-360ABCD9BC3B}" type="presParOf" srcId="{5081063D-6B94-4673-9E96-89EF43586F51}" destId="{9316D9F7-2ED9-4CC2-A9F2-106EE5992EC5}" srcOrd="5" destOrd="0" presId="urn:microsoft.com/office/officeart/2005/8/layout/process1"/>
    <dgm:cxn modelId="{66F3C68B-1921-4835-8329-33B5692F3161}" type="presParOf" srcId="{9316D9F7-2ED9-4CC2-A9F2-106EE5992EC5}" destId="{D629939B-4DB2-406D-9DA1-2F524503FA6D}" srcOrd="0" destOrd="0" presId="urn:microsoft.com/office/officeart/2005/8/layout/process1"/>
    <dgm:cxn modelId="{E226E37D-E753-437C-8F0A-B24FBC8F3AC4}" type="presParOf" srcId="{5081063D-6B94-4673-9E96-89EF43586F51}" destId="{ADC3AB9F-60FC-449D-94A8-9C68C1A117EC}" srcOrd="6"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B976DF23-D741-44E4-B9EC-87B83F4B6279}"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n-US"/>
        </a:p>
      </dgm:t>
    </dgm:pt>
    <dgm:pt modelId="{6D0093D9-A0CC-4E53-BC57-48681988B3AF}">
      <dgm:prSet phldrT="[Tekst]">
        <dgm:style>
          <a:lnRef idx="2">
            <a:schemeClr val="accent1"/>
          </a:lnRef>
          <a:fillRef idx="1">
            <a:schemeClr val="lt1"/>
          </a:fillRef>
          <a:effectRef idx="0">
            <a:schemeClr val="accent1"/>
          </a:effectRef>
          <a:fontRef idx="minor">
            <a:schemeClr val="dk1"/>
          </a:fontRef>
        </dgm:style>
      </dgm:prSet>
      <dgm:spPr/>
      <dgm:t>
        <a:bodyPr/>
        <a:lstStyle/>
        <a:p>
          <a:r>
            <a:rPr lang="en-US" dirty="0"/>
            <a:t>3.1</a:t>
          </a:r>
        </a:p>
      </dgm:t>
    </dgm:pt>
    <dgm:pt modelId="{2C2A1927-9FE4-45EA-9949-316DF4EB39BA}" type="parTrans" cxnId="{90B7D191-55F5-4CFB-BF6C-A605265C6019}">
      <dgm:prSet/>
      <dgm:spPr/>
      <dgm:t>
        <a:bodyPr/>
        <a:lstStyle/>
        <a:p>
          <a:endParaRPr lang="en-US"/>
        </a:p>
      </dgm:t>
    </dgm:pt>
    <dgm:pt modelId="{B85B7143-B7AF-4580-8872-609166F52E15}" type="sibTrans" cxnId="{90B7D191-55F5-4CFB-BF6C-A605265C6019}">
      <dgm:prSet/>
      <dgm:spPr/>
      <dgm:t>
        <a:bodyPr/>
        <a:lstStyle/>
        <a:p>
          <a:endParaRPr lang="en-US"/>
        </a:p>
      </dgm:t>
    </dgm:pt>
    <dgm:pt modelId="{7B77DB20-973E-41C8-992E-CC40D809DF6F}">
      <dgm:prSet phldrT="[Tekst]">
        <dgm:style>
          <a:lnRef idx="1">
            <a:schemeClr val="accent2"/>
          </a:lnRef>
          <a:fillRef idx="3">
            <a:schemeClr val="accent2"/>
          </a:fillRef>
          <a:effectRef idx="2">
            <a:schemeClr val="accent2"/>
          </a:effectRef>
          <a:fontRef idx="minor">
            <a:schemeClr val="lt1"/>
          </a:fontRef>
        </dgm:style>
      </dgm:prSet>
      <dgm:spPr/>
      <dgm:t>
        <a:bodyPr/>
        <a:lstStyle/>
        <a:p>
          <a:r>
            <a:rPr lang="en-US" dirty="0"/>
            <a:t>3.3</a:t>
          </a:r>
        </a:p>
      </dgm:t>
    </dgm:pt>
    <dgm:pt modelId="{428CCD89-7ACA-4567-B3F0-767459BED654}" type="parTrans" cxnId="{9CDC6505-702B-4C8B-A33C-C82ED279D7B6}">
      <dgm:prSet/>
      <dgm:spPr/>
      <dgm:t>
        <a:bodyPr/>
        <a:lstStyle/>
        <a:p>
          <a:endParaRPr lang="en-US"/>
        </a:p>
      </dgm:t>
    </dgm:pt>
    <dgm:pt modelId="{249B02E0-FA1F-4C86-852D-138ABE86E74A}" type="sibTrans" cxnId="{9CDC6505-702B-4C8B-A33C-C82ED279D7B6}">
      <dgm:prSet/>
      <dgm:spPr/>
      <dgm:t>
        <a:bodyPr/>
        <a:lstStyle/>
        <a:p>
          <a:endParaRPr lang="en-US"/>
        </a:p>
      </dgm:t>
    </dgm:pt>
    <dgm:pt modelId="{4C8CB2CD-D4BA-47E0-93E2-20E32BB60B65}">
      <dgm:prSet phldrT="[Tekst]">
        <dgm:style>
          <a:lnRef idx="2">
            <a:schemeClr val="accent1"/>
          </a:lnRef>
          <a:fillRef idx="1">
            <a:schemeClr val="lt1"/>
          </a:fillRef>
          <a:effectRef idx="0">
            <a:schemeClr val="accent1"/>
          </a:effectRef>
          <a:fontRef idx="minor">
            <a:schemeClr val="dk1"/>
          </a:fontRef>
        </dgm:style>
      </dgm:prSet>
      <dgm:spPr/>
      <dgm:t>
        <a:bodyPr/>
        <a:lstStyle/>
        <a:p>
          <a:r>
            <a:rPr lang="en-US" dirty="0"/>
            <a:t>3.4 - 3.6</a:t>
          </a:r>
        </a:p>
      </dgm:t>
    </dgm:pt>
    <dgm:pt modelId="{481C1A6E-E2DB-461D-8692-8B3954DE0D4A}" type="parTrans" cxnId="{FBF8D7F6-FA34-47B3-A258-886121EF06D8}">
      <dgm:prSet/>
      <dgm:spPr/>
      <dgm:t>
        <a:bodyPr/>
        <a:lstStyle/>
        <a:p>
          <a:endParaRPr lang="en-US"/>
        </a:p>
      </dgm:t>
    </dgm:pt>
    <dgm:pt modelId="{5CA81B33-E17E-4229-8836-E3CED9C3193E}" type="sibTrans" cxnId="{FBF8D7F6-FA34-47B3-A258-886121EF06D8}">
      <dgm:prSet/>
      <dgm:spPr/>
      <dgm:t>
        <a:bodyPr/>
        <a:lstStyle/>
        <a:p>
          <a:endParaRPr lang="en-US"/>
        </a:p>
      </dgm:t>
    </dgm:pt>
    <dgm:pt modelId="{517AF951-1561-464E-BEAB-018688D796A6}">
      <dgm:prSet phldrT="[Tekst]">
        <dgm:style>
          <a:lnRef idx="2">
            <a:schemeClr val="accent1"/>
          </a:lnRef>
          <a:fillRef idx="1">
            <a:schemeClr val="lt1"/>
          </a:fillRef>
          <a:effectRef idx="0">
            <a:schemeClr val="accent1"/>
          </a:effectRef>
          <a:fontRef idx="minor">
            <a:schemeClr val="dk1"/>
          </a:fontRef>
        </dgm:style>
      </dgm:prSet>
      <dgm:spPr/>
      <dgm:t>
        <a:bodyPr/>
        <a:lstStyle/>
        <a:p>
          <a:r>
            <a:rPr lang="en-US" dirty="0"/>
            <a:t>3.7</a:t>
          </a:r>
        </a:p>
      </dgm:t>
    </dgm:pt>
    <dgm:pt modelId="{703FC242-3CA4-4F5A-A7B5-859AD93FFDD3}" type="parTrans" cxnId="{DE505916-7B27-44B7-A6B5-D616D0526AE6}">
      <dgm:prSet/>
      <dgm:spPr/>
      <dgm:t>
        <a:bodyPr/>
        <a:lstStyle/>
        <a:p>
          <a:endParaRPr lang="en-US"/>
        </a:p>
      </dgm:t>
    </dgm:pt>
    <dgm:pt modelId="{B8E29CEE-753C-49AD-937D-1EA97BC91D30}" type="sibTrans" cxnId="{DE505916-7B27-44B7-A6B5-D616D0526AE6}">
      <dgm:prSet/>
      <dgm:spPr/>
      <dgm:t>
        <a:bodyPr/>
        <a:lstStyle/>
        <a:p>
          <a:endParaRPr lang="en-US"/>
        </a:p>
      </dgm:t>
    </dgm:pt>
    <dgm:pt modelId="{5081063D-6B94-4673-9E96-89EF43586F51}" type="pres">
      <dgm:prSet presAssocID="{B976DF23-D741-44E4-B9EC-87B83F4B6279}" presName="Name0" presStyleCnt="0">
        <dgm:presLayoutVars>
          <dgm:dir/>
          <dgm:resizeHandles val="exact"/>
        </dgm:presLayoutVars>
      </dgm:prSet>
      <dgm:spPr/>
    </dgm:pt>
    <dgm:pt modelId="{807D4B0E-438B-4C46-B19A-A3A1DFB75EC6}" type="pres">
      <dgm:prSet presAssocID="{6D0093D9-A0CC-4E53-BC57-48681988B3AF}" presName="node" presStyleLbl="node1" presStyleIdx="0" presStyleCnt="4">
        <dgm:presLayoutVars>
          <dgm:bulletEnabled val="1"/>
        </dgm:presLayoutVars>
      </dgm:prSet>
      <dgm:spPr/>
    </dgm:pt>
    <dgm:pt modelId="{3862F833-8FB0-4984-9FBE-FB135C624BCE}" type="pres">
      <dgm:prSet presAssocID="{B85B7143-B7AF-4580-8872-609166F52E15}" presName="sibTrans" presStyleLbl="sibTrans2D1" presStyleIdx="0" presStyleCnt="3"/>
      <dgm:spPr/>
    </dgm:pt>
    <dgm:pt modelId="{CD75C2FD-C5B0-43C3-A2D8-2E219D02EFB0}" type="pres">
      <dgm:prSet presAssocID="{B85B7143-B7AF-4580-8872-609166F52E15}" presName="connectorText" presStyleLbl="sibTrans2D1" presStyleIdx="0" presStyleCnt="3"/>
      <dgm:spPr/>
    </dgm:pt>
    <dgm:pt modelId="{31795D8D-C25D-4B18-A8DF-E321C2D83F14}" type="pres">
      <dgm:prSet presAssocID="{7B77DB20-973E-41C8-992E-CC40D809DF6F}" presName="node" presStyleLbl="node1" presStyleIdx="1" presStyleCnt="4">
        <dgm:presLayoutVars>
          <dgm:bulletEnabled val="1"/>
        </dgm:presLayoutVars>
      </dgm:prSet>
      <dgm:spPr/>
    </dgm:pt>
    <dgm:pt modelId="{1FBD1E60-9D89-46D3-A526-8DE907B12294}" type="pres">
      <dgm:prSet presAssocID="{249B02E0-FA1F-4C86-852D-138ABE86E74A}" presName="sibTrans" presStyleLbl="sibTrans2D1" presStyleIdx="1" presStyleCnt="3"/>
      <dgm:spPr/>
    </dgm:pt>
    <dgm:pt modelId="{A4E2CD40-BA41-463B-A453-842D743F8BB9}" type="pres">
      <dgm:prSet presAssocID="{249B02E0-FA1F-4C86-852D-138ABE86E74A}" presName="connectorText" presStyleLbl="sibTrans2D1" presStyleIdx="1" presStyleCnt="3"/>
      <dgm:spPr/>
    </dgm:pt>
    <dgm:pt modelId="{2E86760B-B3F4-40B4-9469-F3F0CC73CD22}" type="pres">
      <dgm:prSet presAssocID="{4C8CB2CD-D4BA-47E0-93E2-20E32BB60B65}" presName="node" presStyleLbl="node1" presStyleIdx="2" presStyleCnt="4">
        <dgm:presLayoutVars>
          <dgm:bulletEnabled val="1"/>
        </dgm:presLayoutVars>
      </dgm:prSet>
      <dgm:spPr/>
    </dgm:pt>
    <dgm:pt modelId="{9316D9F7-2ED9-4CC2-A9F2-106EE5992EC5}" type="pres">
      <dgm:prSet presAssocID="{5CA81B33-E17E-4229-8836-E3CED9C3193E}" presName="sibTrans" presStyleLbl="sibTrans2D1" presStyleIdx="2" presStyleCnt="3"/>
      <dgm:spPr/>
    </dgm:pt>
    <dgm:pt modelId="{D629939B-4DB2-406D-9DA1-2F524503FA6D}" type="pres">
      <dgm:prSet presAssocID="{5CA81B33-E17E-4229-8836-E3CED9C3193E}" presName="connectorText" presStyleLbl="sibTrans2D1" presStyleIdx="2" presStyleCnt="3"/>
      <dgm:spPr/>
    </dgm:pt>
    <dgm:pt modelId="{ADC3AB9F-60FC-449D-94A8-9C68C1A117EC}" type="pres">
      <dgm:prSet presAssocID="{517AF951-1561-464E-BEAB-018688D796A6}" presName="node" presStyleLbl="node1" presStyleIdx="3" presStyleCnt="4">
        <dgm:presLayoutVars>
          <dgm:bulletEnabled val="1"/>
        </dgm:presLayoutVars>
      </dgm:prSet>
      <dgm:spPr/>
    </dgm:pt>
  </dgm:ptLst>
  <dgm:cxnLst>
    <dgm:cxn modelId="{2FEE3005-EB5A-4334-8DEE-53ACC6A1FF89}" type="presOf" srcId="{5CA81B33-E17E-4229-8836-E3CED9C3193E}" destId="{9316D9F7-2ED9-4CC2-A9F2-106EE5992EC5}" srcOrd="0" destOrd="0" presId="urn:microsoft.com/office/officeart/2005/8/layout/process1"/>
    <dgm:cxn modelId="{9CDC6505-702B-4C8B-A33C-C82ED279D7B6}" srcId="{B976DF23-D741-44E4-B9EC-87B83F4B6279}" destId="{7B77DB20-973E-41C8-992E-CC40D809DF6F}" srcOrd="1" destOrd="0" parTransId="{428CCD89-7ACA-4567-B3F0-767459BED654}" sibTransId="{249B02E0-FA1F-4C86-852D-138ABE86E74A}"/>
    <dgm:cxn modelId="{F18DA914-9EF2-4D1C-93AB-D1E598A7F312}" type="presOf" srcId="{249B02E0-FA1F-4C86-852D-138ABE86E74A}" destId="{A4E2CD40-BA41-463B-A453-842D743F8BB9}" srcOrd="1" destOrd="0" presId="urn:microsoft.com/office/officeart/2005/8/layout/process1"/>
    <dgm:cxn modelId="{DE505916-7B27-44B7-A6B5-D616D0526AE6}" srcId="{B976DF23-D741-44E4-B9EC-87B83F4B6279}" destId="{517AF951-1561-464E-BEAB-018688D796A6}" srcOrd="3" destOrd="0" parTransId="{703FC242-3CA4-4F5A-A7B5-859AD93FFDD3}" sibTransId="{B8E29CEE-753C-49AD-937D-1EA97BC91D30}"/>
    <dgm:cxn modelId="{4829A731-180E-469D-AF12-8E658886739A}" type="presOf" srcId="{249B02E0-FA1F-4C86-852D-138ABE86E74A}" destId="{1FBD1E60-9D89-46D3-A526-8DE907B12294}" srcOrd="0" destOrd="0" presId="urn:microsoft.com/office/officeart/2005/8/layout/process1"/>
    <dgm:cxn modelId="{F273C534-2C7F-476C-ACC2-FEA753FDCDC1}" type="presOf" srcId="{B85B7143-B7AF-4580-8872-609166F52E15}" destId="{CD75C2FD-C5B0-43C3-A2D8-2E219D02EFB0}" srcOrd="1" destOrd="0" presId="urn:microsoft.com/office/officeart/2005/8/layout/process1"/>
    <dgm:cxn modelId="{13CD976D-EB23-4B44-B911-539743789060}" type="presOf" srcId="{4C8CB2CD-D4BA-47E0-93E2-20E32BB60B65}" destId="{2E86760B-B3F4-40B4-9469-F3F0CC73CD22}" srcOrd="0" destOrd="0" presId="urn:microsoft.com/office/officeart/2005/8/layout/process1"/>
    <dgm:cxn modelId="{90B7D191-55F5-4CFB-BF6C-A605265C6019}" srcId="{B976DF23-D741-44E4-B9EC-87B83F4B6279}" destId="{6D0093D9-A0CC-4E53-BC57-48681988B3AF}" srcOrd="0" destOrd="0" parTransId="{2C2A1927-9FE4-45EA-9949-316DF4EB39BA}" sibTransId="{B85B7143-B7AF-4580-8872-609166F52E15}"/>
    <dgm:cxn modelId="{831E3695-B489-4B0B-833B-EE43F6EBE631}" type="presOf" srcId="{7B77DB20-973E-41C8-992E-CC40D809DF6F}" destId="{31795D8D-C25D-4B18-A8DF-E321C2D83F14}" srcOrd="0" destOrd="0" presId="urn:microsoft.com/office/officeart/2005/8/layout/process1"/>
    <dgm:cxn modelId="{E93751A2-0719-442F-A941-1C8C96296EBA}" type="presOf" srcId="{B85B7143-B7AF-4580-8872-609166F52E15}" destId="{3862F833-8FB0-4984-9FBE-FB135C624BCE}" srcOrd="0" destOrd="0" presId="urn:microsoft.com/office/officeart/2005/8/layout/process1"/>
    <dgm:cxn modelId="{0D8DCBA7-64EF-409C-BCE1-E6E84C11FE2C}" type="presOf" srcId="{517AF951-1561-464E-BEAB-018688D796A6}" destId="{ADC3AB9F-60FC-449D-94A8-9C68C1A117EC}" srcOrd="0" destOrd="0" presId="urn:microsoft.com/office/officeart/2005/8/layout/process1"/>
    <dgm:cxn modelId="{014171A8-0F2B-4BC7-A683-2915A400A012}" type="presOf" srcId="{6D0093D9-A0CC-4E53-BC57-48681988B3AF}" destId="{807D4B0E-438B-4C46-B19A-A3A1DFB75EC6}" srcOrd="0" destOrd="0" presId="urn:microsoft.com/office/officeart/2005/8/layout/process1"/>
    <dgm:cxn modelId="{EDA4B6D6-BBE0-4F6E-B725-06BCE2135CCB}" type="presOf" srcId="{5CA81B33-E17E-4229-8836-E3CED9C3193E}" destId="{D629939B-4DB2-406D-9DA1-2F524503FA6D}" srcOrd="1" destOrd="0" presId="urn:microsoft.com/office/officeart/2005/8/layout/process1"/>
    <dgm:cxn modelId="{73E3A3DA-22F3-4418-861D-35546E5E1DEB}" type="presOf" srcId="{B976DF23-D741-44E4-B9EC-87B83F4B6279}" destId="{5081063D-6B94-4673-9E96-89EF43586F51}" srcOrd="0" destOrd="0" presId="urn:microsoft.com/office/officeart/2005/8/layout/process1"/>
    <dgm:cxn modelId="{FBF8D7F6-FA34-47B3-A258-886121EF06D8}" srcId="{B976DF23-D741-44E4-B9EC-87B83F4B6279}" destId="{4C8CB2CD-D4BA-47E0-93E2-20E32BB60B65}" srcOrd="2" destOrd="0" parTransId="{481C1A6E-E2DB-461D-8692-8B3954DE0D4A}" sibTransId="{5CA81B33-E17E-4229-8836-E3CED9C3193E}"/>
    <dgm:cxn modelId="{6A660640-26DA-4160-A18A-5C72AA3ECEAB}" type="presParOf" srcId="{5081063D-6B94-4673-9E96-89EF43586F51}" destId="{807D4B0E-438B-4C46-B19A-A3A1DFB75EC6}" srcOrd="0" destOrd="0" presId="urn:microsoft.com/office/officeart/2005/8/layout/process1"/>
    <dgm:cxn modelId="{3075530A-ECA0-461D-A1C7-EC74D3041ECB}" type="presParOf" srcId="{5081063D-6B94-4673-9E96-89EF43586F51}" destId="{3862F833-8FB0-4984-9FBE-FB135C624BCE}" srcOrd="1" destOrd="0" presId="urn:microsoft.com/office/officeart/2005/8/layout/process1"/>
    <dgm:cxn modelId="{FACD215C-9AA7-4DF9-86B5-3A2E1F5C29BC}" type="presParOf" srcId="{3862F833-8FB0-4984-9FBE-FB135C624BCE}" destId="{CD75C2FD-C5B0-43C3-A2D8-2E219D02EFB0}" srcOrd="0" destOrd="0" presId="urn:microsoft.com/office/officeart/2005/8/layout/process1"/>
    <dgm:cxn modelId="{AA408449-93A6-453F-81D8-C271E3EC7235}" type="presParOf" srcId="{5081063D-6B94-4673-9E96-89EF43586F51}" destId="{31795D8D-C25D-4B18-A8DF-E321C2D83F14}" srcOrd="2" destOrd="0" presId="urn:microsoft.com/office/officeart/2005/8/layout/process1"/>
    <dgm:cxn modelId="{FD582E02-18CC-4061-A8FD-9CD59A752E94}" type="presParOf" srcId="{5081063D-6B94-4673-9E96-89EF43586F51}" destId="{1FBD1E60-9D89-46D3-A526-8DE907B12294}" srcOrd="3" destOrd="0" presId="urn:microsoft.com/office/officeart/2005/8/layout/process1"/>
    <dgm:cxn modelId="{EF0BA128-6FCF-46AD-ACF1-10D5C4266909}" type="presParOf" srcId="{1FBD1E60-9D89-46D3-A526-8DE907B12294}" destId="{A4E2CD40-BA41-463B-A453-842D743F8BB9}" srcOrd="0" destOrd="0" presId="urn:microsoft.com/office/officeart/2005/8/layout/process1"/>
    <dgm:cxn modelId="{826E7E04-0C48-4EC3-84BC-EB0AE5411D53}" type="presParOf" srcId="{5081063D-6B94-4673-9E96-89EF43586F51}" destId="{2E86760B-B3F4-40B4-9469-F3F0CC73CD22}" srcOrd="4" destOrd="0" presId="urn:microsoft.com/office/officeart/2005/8/layout/process1"/>
    <dgm:cxn modelId="{A4B43534-46F6-4908-B392-360ABCD9BC3B}" type="presParOf" srcId="{5081063D-6B94-4673-9E96-89EF43586F51}" destId="{9316D9F7-2ED9-4CC2-A9F2-106EE5992EC5}" srcOrd="5" destOrd="0" presId="urn:microsoft.com/office/officeart/2005/8/layout/process1"/>
    <dgm:cxn modelId="{66F3C68B-1921-4835-8329-33B5692F3161}" type="presParOf" srcId="{9316D9F7-2ED9-4CC2-A9F2-106EE5992EC5}" destId="{D629939B-4DB2-406D-9DA1-2F524503FA6D}" srcOrd="0" destOrd="0" presId="urn:microsoft.com/office/officeart/2005/8/layout/process1"/>
    <dgm:cxn modelId="{E226E37D-E753-437C-8F0A-B24FBC8F3AC4}" type="presParOf" srcId="{5081063D-6B94-4673-9E96-89EF43586F51}" destId="{ADC3AB9F-60FC-449D-94A8-9C68C1A117EC}" srcOrd="6"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B976DF23-D741-44E4-B9EC-87B83F4B6279}"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n-US"/>
        </a:p>
      </dgm:t>
    </dgm:pt>
    <dgm:pt modelId="{6D0093D9-A0CC-4E53-BC57-48681988B3AF}">
      <dgm:prSet phldrT="[Tekst]">
        <dgm:style>
          <a:lnRef idx="2">
            <a:schemeClr val="accent1"/>
          </a:lnRef>
          <a:fillRef idx="1">
            <a:schemeClr val="lt1"/>
          </a:fillRef>
          <a:effectRef idx="0">
            <a:schemeClr val="accent1"/>
          </a:effectRef>
          <a:fontRef idx="minor">
            <a:schemeClr val="dk1"/>
          </a:fontRef>
        </dgm:style>
      </dgm:prSet>
      <dgm:spPr/>
      <dgm:t>
        <a:bodyPr/>
        <a:lstStyle/>
        <a:p>
          <a:r>
            <a:rPr lang="en-US" dirty="0"/>
            <a:t>3.1</a:t>
          </a:r>
        </a:p>
      </dgm:t>
    </dgm:pt>
    <dgm:pt modelId="{2C2A1927-9FE4-45EA-9949-316DF4EB39BA}" type="parTrans" cxnId="{90B7D191-55F5-4CFB-BF6C-A605265C6019}">
      <dgm:prSet/>
      <dgm:spPr/>
      <dgm:t>
        <a:bodyPr/>
        <a:lstStyle/>
        <a:p>
          <a:endParaRPr lang="en-US"/>
        </a:p>
      </dgm:t>
    </dgm:pt>
    <dgm:pt modelId="{B85B7143-B7AF-4580-8872-609166F52E15}" type="sibTrans" cxnId="{90B7D191-55F5-4CFB-BF6C-A605265C6019}">
      <dgm:prSet/>
      <dgm:spPr/>
      <dgm:t>
        <a:bodyPr/>
        <a:lstStyle/>
        <a:p>
          <a:endParaRPr lang="en-US"/>
        </a:p>
      </dgm:t>
    </dgm:pt>
    <dgm:pt modelId="{7B77DB20-973E-41C8-992E-CC40D809DF6F}">
      <dgm:prSet phldrT="[Tekst]">
        <dgm:style>
          <a:lnRef idx="2">
            <a:schemeClr val="accent1"/>
          </a:lnRef>
          <a:fillRef idx="1">
            <a:schemeClr val="lt1"/>
          </a:fillRef>
          <a:effectRef idx="0">
            <a:schemeClr val="accent1"/>
          </a:effectRef>
          <a:fontRef idx="minor">
            <a:schemeClr val="dk1"/>
          </a:fontRef>
        </dgm:style>
      </dgm:prSet>
      <dgm:spPr/>
      <dgm:t>
        <a:bodyPr/>
        <a:lstStyle/>
        <a:p>
          <a:r>
            <a:rPr lang="en-US" dirty="0"/>
            <a:t>3.3</a:t>
          </a:r>
        </a:p>
      </dgm:t>
    </dgm:pt>
    <dgm:pt modelId="{428CCD89-7ACA-4567-B3F0-767459BED654}" type="parTrans" cxnId="{9CDC6505-702B-4C8B-A33C-C82ED279D7B6}">
      <dgm:prSet/>
      <dgm:spPr/>
      <dgm:t>
        <a:bodyPr/>
        <a:lstStyle/>
        <a:p>
          <a:endParaRPr lang="en-US"/>
        </a:p>
      </dgm:t>
    </dgm:pt>
    <dgm:pt modelId="{249B02E0-FA1F-4C86-852D-138ABE86E74A}" type="sibTrans" cxnId="{9CDC6505-702B-4C8B-A33C-C82ED279D7B6}">
      <dgm:prSet/>
      <dgm:spPr/>
      <dgm:t>
        <a:bodyPr/>
        <a:lstStyle/>
        <a:p>
          <a:endParaRPr lang="en-US"/>
        </a:p>
      </dgm:t>
    </dgm:pt>
    <dgm:pt modelId="{4C8CB2CD-D4BA-47E0-93E2-20E32BB60B65}">
      <dgm:prSet phldrT="[Tekst]">
        <dgm:style>
          <a:lnRef idx="1">
            <a:schemeClr val="accent3"/>
          </a:lnRef>
          <a:fillRef idx="3">
            <a:schemeClr val="accent3"/>
          </a:fillRef>
          <a:effectRef idx="2">
            <a:schemeClr val="accent3"/>
          </a:effectRef>
          <a:fontRef idx="minor">
            <a:schemeClr val="lt1"/>
          </a:fontRef>
        </dgm:style>
      </dgm:prSet>
      <dgm:spPr/>
      <dgm:t>
        <a:bodyPr/>
        <a:lstStyle/>
        <a:p>
          <a:r>
            <a:rPr lang="en-US" dirty="0"/>
            <a:t>3.4 - 3.6</a:t>
          </a:r>
        </a:p>
      </dgm:t>
    </dgm:pt>
    <dgm:pt modelId="{481C1A6E-E2DB-461D-8692-8B3954DE0D4A}" type="parTrans" cxnId="{FBF8D7F6-FA34-47B3-A258-886121EF06D8}">
      <dgm:prSet/>
      <dgm:spPr/>
      <dgm:t>
        <a:bodyPr/>
        <a:lstStyle/>
        <a:p>
          <a:endParaRPr lang="en-US"/>
        </a:p>
      </dgm:t>
    </dgm:pt>
    <dgm:pt modelId="{5CA81B33-E17E-4229-8836-E3CED9C3193E}" type="sibTrans" cxnId="{FBF8D7F6-FA34-47B3-A258-886121EF06D8}">
      <dgm:prSet/>
      <dgm:spPr/>
      <dgm:t>
        <a:bodyPr/>
        <a:lstStyle/>
        <a:p>
          <a:endParaRPr lang="en-US"/>
        </a:p>
      </dgm:t>
    </dgm:pt>
    <dgm:pt modelId="{517AF951-1561-464E-BEAB-018688D796A6}">
      <dgm:prSet phldrT="[Tekst]">
        <dgm:style>
          <a:lnRef idx="2">
            <a:schemeClr val="accent1"/>
          </a:lnRef>
          <a:fillRef idx="1">
            <a:schemeClr val="lt1"/>
          </a:fillRef>
          <a:effectRef idx="0">
            <a:schemeClr val="accent1"/>
          </a:effectRef>
          <a:fontRef idx="minor">
            <a:schemeClr val="dk1"/>
          </a:fontRef>
        </dgm:style>
      </dgm:prSet>
      <dgm:spPr/>
      <dgm:t>
        <a:bodyPr/>
        <a:lstStyle/>
        <a:p>
          <a:r>
            <a:rPr lang="en-US" dirty="0"/>
            <a:t>3.7</a:t>
          </a:r>
        </a:p>
      </dgm:t>
    </dgm:pt>
    <dgm:pt modelId="{703FC242-3CA4-4F5A-A7B5-859AD93FFDD3}" type="parTrans" cxnId="{DE505916-7B27-44B7-A6B5-D616D0526AE6}">
      <dgm:prSet/>
      <dgm:spPr/>
      <dgm:t>
        <a:bodyPr/>
        <a:lstStyle/>
        <a:p>
          <a:endParaRPr lang="en-US"/>
        </a:p>
      </dgm:t>
    </dgm:pt>
    <dgm:pt modelId="{B8E29CEE-753C-49AD-937D-1EA97BC91D30}" type="sibTrans" cxnId="{DE505916-7B27-44B7-A6B5-D616D0526AE6}">
      <dgm:prSet/>
      <dgm:spPr/>
      <dgm:t>
        <a:bodyPr/>
        <a:lstStyle/>
        <a:p>
          <a:endParaRPr lang="en-US"/>
        </a:p>
      </dgm:t>
    </dgm:pt>
    <dgm:pt modelId="{5081063D-6B94-4673-9E96-89EF43586F51}" type="pres">
      <dgm:prSet presAssocID="{B976DF23-D741-44E4-B9EC-87B83F4B6279}" presName="Name0" presStyleCnt="0">
        <dgm:presLayoutVars>
          <dgm:dir/>
          <dgm:resizeHandles val="exact"/>
        </dgm:presLayoutVars>
      </dgm:prSet>
      <dgm:spPr/>
    </dgm:pt>
    <dgm:pt modelId="{807D4B0E-438B-4C46-B19A-A3A1DFB75EC6}" type="pres">
      <dgm:prSet presAssocID="{6D0093D9-A0CC-4E53-BC57-48681988B3AF}" presName="node" presStyleLbl="node1" presStyleIdx="0" presStyleCnt="4">
        <dgm:presLayoutVars>
          <dgm:bulletEnabled val="1"/>
        </dgm:presLayoutVars>
      </dgm:prSet>
      <dgm:spPr/>
    </dgm:pt>
    <dgm:pt modelId="{3862F833-8FB0-4984-9FBE-FB135C624BCE}" type="pres">
      <dgm:prSet presAssocID="{B85B7143-B7AF-4580-8872-609166F52E15}" presName="sibTrans" presStyleLbl="sibTrans2D1" presStyleIdx="0" presStyleCnt="3"/>
      <dgm:spPr/>
    </dgm:pt>
    <dgm:pt modelId="{CD75C2FD-C5B0-43C3-A2D8-2E219D02EFB0}" type="pres">
      <dgm:prSet presAssocID="{B85B7143-B7AF-4580-8872-609166F52E15}" presName="connectorText" presStyleLbl="sibTrans2D1" presStyleIdx="0" presStyleCnt="3"/>
      <dgm:spPr/>
    </dgm:pt>
    <dgm:pt modelId="{31795D8D-C25D-4B18-A8DF-E321C2D83F14}" type="pres">
      <dgm:prSet presAssocID="{7B77DB20-973E-41C8-992E-CC40D809DF6F}" presName="node" presStyleLbl="node1" presStyleIdx="1" presStyleCnt="4">
        <dgm:presLayoutVars>
          <dgm:bulletEnabled val="1"/>
        </dgm:presLayoutVars>
      </dgm:prSet>
      <dgm:spPr/>
    </dgm:pt>
    <dgm:pt modelId="{1FBD1E60-9D89-46D3-A526-8DE907B12294}" type="pres">
      <dgm:prSet presAssocID="{249B02E0-FA1F-4C86-852D-138ABE86E74A}" presName="sibTrans" presStyleLbl="sibTrans2D1" presStyleIdx="1" presStyleCnt="3"/>
      <dgm:spPr/>
    </dgm:pt>
    <dgm:pt modelId="{A4E2CD40-BA41-463B-A453-842D743F8BB9}" type="pres">
      <dgm:prSet presAssocID="{249B02E0-FA1F-4C86-852D-138ABE86E74A}" presName="connectorText" presStyleLbl="sibTrans2D1" presStyleIdx="1" presStyleCnt="3"/>
      <dgm:spPr/>
    </dgm:pt>
    <dgm:pt modelId="{2E86760B-B3F4-40B4-9469-F3F0CC73CD22}" type="pres">
      <dgm:prSet presAssocID="{4C8CB2CD-D4BA-47E0-93E2-20E32BB60B65}" presName="node" presStyleLbl="node1" presStyleIdx="2" presStyleCnt="4">
        <dgm:presLayoutVars>
          <dgm:bulletEnabled val="1"/>
        </dgm:presLayoutVars>
      </dgm:prSet>
      <dgm:spPr/>
    </dgm:pt>
    <dgm:pt modelId="{9316D9F7-2ED9-4CC2-A9F2-106EE5992EC5}" type="pres">
      <dgm:prSet presAssocID="{5CA81B33-E17E-4229-8836-E3CED9C3193E}" presName="sibTrans" presStyleLbl="sibTrans2D1" presStyleIdx="2" presStyleCnt="3"/>
      <dgm:spPr/>
    </dgm:pt>
    <dgm:pt modelId="{D629939B-4DB2-406D-9DA1-2F524503FA6D}" type="pres">
      <dgm:prSet presAssocID="{5CA81B33-E17E-4229-8836-E3CED9C3193E}" presName="connectorText" presStyleLbl="sibTrans2D1" presStyleIdx="2" presStyleCnt="3"/>
      <dgm:spPr/>
    </dgm:pt>
    <dgm:pt modelId="{ADC3AB9F-60FC-449D-94A8-9C68C1A117EC}" type="pres">
      <dgm:prSet presAssocID="{517AF951-1561-464E-BEAB-018688D796A6}" presName="node" presStyleLbl="node1" presStyleIdx="3" presStyleCnt="4">
        <dgm:presLayoutVars>
          <dgm:bulletEnabled val="1"/>
        </dgm:presLayoutVars>
      </dgm:prSet>
      <dgm:spPr/>
    </dgm:pt>
  </dgm:ptLst>
  <dgm:cxnLst>
    <dgm:cxn modelId="{2FEE3005-EB5A-4334-8DEE-53ACC6A1FF89}" type="presOf" srcId="{5CA81B33-E17E-4229-8836-E3CED9C3193E}" destId="{9316D9F7-2ED9-4CC2-A9F2-106EE5992EC5}" srcOrd="0" destOrd="0" presId="urn:microsoft.com/office/officeart/2005/8/layout/process1"/>
    <dgm:cxn modelId="{9CDC6505-702B-4C8B-A33C-C82ED279D7B6}" srcId="{B976DF23-D741-44E4-B9EC-87B83F4B6279}" destId="{7B77DB20-973E-41C8-992E-CC40D809DF6F}" srcOrd="1" destOrd="0" parTransId="{428CCD89-7ACA-4567-B3F0-767459BED654}" sibTransId="{249B02E0-FA1F-4C86-852D-138ABE86E74A}"/>
    <dgm:cxn modelId="{F18DA914-9EF2-4D1C-93AB-D1E598A7F312}" type="presOf" srcId="{249B02E0-FA1F-4C86-852D-138ABE86E74A}" destId="{A4E2CD40-BA41-463B-A453-842D743F8BB9}" srcOrd="1" destOrd="0" presId="urn:microsoft.com/office/officeart/2005/8/layout/process1"/>
    <dgm:cxn modelId="{DE505916-7B27-44B7-A6B5-D616D0526AE6}" srcId="{B976DF23-D741-44E4-B9EC-87B83F4B6279}" destId="{517AF951-1561-464E-BEAB-018688D796A6}" srcOrd="3" destOrd="0" parTransId="{703FC242-3CA4-4F5A-A7B5-859AD93FFDD3}" sibTransId="{B8E29CEE-753C-49AD-937D-1EA97BC91D30}"/>
    <dgm:cxn modelId="{4829A731-180E-469D-AF12-8E658886739A}" type="presOf" srcId="{249B02E0-FA1F-4C86-852D-138ABE86E74A}" destId="{1FBD1E60-9D89-46D3-A526-8DE907B12294}" srcOrd="0" destOrd="0" presId="urn:microsoft.com/office/officeart/2005/8/layout/process1"/>
    <dgm:cxn modelId="{F273C534-2C7F-476C-ACC2-FEA753FDCDC1}" type="presOf" srcId="{B85B7143-B7AF-4580-8872-609166F52E15}" destId="{CD75C2FD-C5B0-43C3-A2D8-2E219D02EFB0}" srcOrd="1" destOrd="0" presId="urn:microsoft.com/office/officeart/2005/8/layout/process1"/>
    <dgm:cxn modelId="{13CD976D-EB23-4B44-B911-539743789060}" type="presOf" srcId="{4C8CB2CD-D4BA-47E0-93E2-20E32BB60B65}" destId="{2E86760B-B3F4-40B4-9469-F3F0CC73CD22}" srcOrd="0" destOrd="0" presId="urn:microsoft.com/office/officeart/2005/8/layout/process1"/>
    <dgm:cxn modelId="{90B7D191-55F5-4CFB-BF6C-A605265C6019}" srcId="{B976DF23-D741-44E4-B9EC-87B83F4B6279}" destId="{6D0093D9-A0CC-4E53-BC57-48681988B3AF}" srcOrd="0" destOrd="0" parTransId="{2C2A1927-9FE4-45EA-9949-316DF4EB39BA}" sibTransId="{B85B7143-B7AF-4580-8872-609166F52E15}"/>
    <dgm:cxn modelId="{831E3695-B489-4B0B-833B-EE43F6EBE631}" type="presOf" srcId="{7B77DB20-973E-41C8-992E-CC40D809DF6F}" destId="{31795D8D-C25D-4B18-A8DF-E321C2D83F14}" srcOrd="0" destOrd="0" presId="urn:microsoft.com/office/officeart/2005/8/layout/process1"/>
    <dgm:cxn modelId="{E93751A2-0719-442F-A941-1C8C96296EBA}" type="presOf" srcId="{B85B7143-B7AF-4580-8872-609166F52E15}" destId="{3862F833-8FB0-4984-9FBE-FB135C624BCE}" srcOrd="0" destOrd="0" presId="urn:microsoft.com/office/officeart/2005/8/layout/process1"/>
    <dgm:cxn modelId="{0D8DCBA7-64EF-409C-BCE1-E6E84C11FE2C}" type="presOf" srcId="{517AF951-1561-464E-BEAB-018688D796A6}" destId="{ADC3AB9F-60FC-449D-94A8-9C68C1A117EC}" srcOrd="0" destOrd="0" presId="urn:microsoft.com/office/officeart/2005/8/layout/process1"/>
    <dgm:cxn modelId="{014171A8-0F2B-4BC7-A683-2915A400A012}" type="presOf" srcId="{6D0093D9-A0CC-4E53-BC57-48681988B3AF}" destId="{807D4B0E-438B-4C46-B19A-A3A1DFB75EC6}" srcOrd="0" destOrd="0" presId="urn:microsoft.com/office/officeart/2005/8/layout/process1"/>
    <dgm:cxn modelId="{EDA4B6D6-BBE0-4F6E-B725-06BCE2135CCB}" type="presOf" srcId="{5CA81B33-E17E-4229-8836-E3CED9C3193E}" destId="{D629939B-4DB2-406D-9DA1-2F524503FA6D}" srcOrd="1" destOrd="0" presId="urn:microsoft.com/office/officeart/2005/8/layout/process1"/>
    <dgm:cxn modelId="{73E3A3DA-22F3-4418-861D-35546E5E1DEB}" type="presOf" srcId="{B976DF23-D741-44E4-B9EC-87B83F4B6279}" destId="{5081063D-6B94-4673-9E96-89EF43586F51}" srcOrd="0" destOrd="0" presId="urn:microsoft.com/office/officeart/2005/8/layout/process1"/>
    <dgm:cxn modelId="{FBF8D7F6-FA34-47B3-A258-886121EF06D8}" srcId="{B976DF23-D741-44E4-B9EC-87B83F4B6279}" destId="{4C8CB2CD-D4BA-47E0-93E2-20E32BB60B65}" srcOrd="2" destOrd="0" parTransId="{481C1A6E-E2DB-461D-8692-8B3954DE0D4A}" sibTransId="{5CA81B33-E17E-4229-8836-E3CED9C3193E}"/>
    <dgm:cxn modelId="{6A660640-26DA-4160-A18A-5C72AA3ECEAB}" type="presParOf" srcId="{5081063D-6B94-4673-9E96-89EF43586F51}" destId="{807D4B0E-438B-4C46-B19A-A3A1DFB75EC6}" srcOrd="0" destOrd="0" presId="urn:microsoft.com/office/officeart/2005/8/layout/process1"/>
    <dgm:cxn modelId="{3075530A-ECA0-461D-A1C7-EC74D3041ECB}" type="presParOf" srcId="{5081063D-6B94-4673-9E96-89EF43586F51}" destId="{3862F833-8FB0-4984-9FBE-FB135C624BCE}" srcOrd="1" destOrd="0" presId="urn:microsoft.com/office/officeart/2005/8/layout/process1"/>
    <dgm:cxn modelId="{FACD215C-9AA7-4DF9-86B5-3A2E1F5C29BC}" type="presParOf" srcId="{3862F833-8FB0-4984-9FBE-FB135C624BCE}" destId="{CD75C2FD-C5B0-43C3-A2D8-2E219D02EFB0}" srcOrd="0" destOrd="0" presId="urn:microsoft.com/office/officeart/2005/8/layout/process1"/>
    <dgm:cxn modelId="{AA408449-93A6-453F-81D8-C271E3EC7235}" type="presParOf" srcId="{5081063D-6B94-4673-9E96-89EF43586F51}" destId="{31795D8D-C25D-4B18-A8DF-E321C2D83F14}" srcOrd="2" destOrd="0" presId="urn:microsoft.com/office/officeart/2005/8/layout/process1"/>
    <dgm:cxn modelId="{FD582E02-18CC-4061-A8FD-9CD59A752E94}" type="presParOf" srcId="{5081063D-6B94-4673-9E96-89EF43586F51}" destId="{1FBD1E60-9D89-46D3-A526-8DE907B12294}" srcOrd="3" destOrd="0" presId="urn:microsoft.com/office/officeart/2005/8/layout/process1"/>
    <dgm:cxn modelId="{EF0BA128-6FCF-46AD-ACF1-10D5C4266909}" type="presParOf" srcId="{1FBD1E60-9D89-46D3-A526-8DE907B12294}" destId="{A4E2CD40-BA41-463B-A453-842D743F8BB9}" srcOrd="0" destOrd="0" presId="urn:microsoft.com/office/officeart/2005/8/layout/process1"/>
    <dgm:cxn modelId="{826E7E04-0C48-4EC3-84BC-EB0AE5411D53}" type="presParOf" srcId="{5081063D-6B94-4673-9E96-89EF43586F51}" destId="{2E86760B-B3F4-40B4-9469-F3F0CC73CD22}" srcOrd="4" destOrd="0" presId="urn:microsoft.com/office/officeart/2005/8/layout/process1"/>
    <dgm:cxn modelId="{A4B43534-46F6-4908-B392-360ABCD9BC3B}" type="presParOf" srcId="{5081063D-6B94-4673-9E96-89EF43586F51}" destId="{9316D9F7-2ED9-4CC2-A9F2-106EE5992EC5}" srcOrd="5" destOrd="0" presId="urn:microsoft.com/office/officeart/2005/8/layout/process1"/>
    <dgm:cxn modelId="{66F3C68B-1921-4835-8329-33B5692F3161}" type="presParOf" srcId="{9316D9F7-2ED9-4CC2-A9F2-106EE5992EC5}" destId="{D629939B-4DB2-406D-9DA1-2F524503FA6D}" srcOrd="0" destOrd="0" presId="urn:microsoft.com/office/officeart/2005/8/layout/process1"/>
    <dgm:cxn modelId="{E226E37D-E753-437C-8F0A-B24FBC8F3AC4}" type="presParOf" srcId="{5081063D-6B94-4673-9E96-89EF43586F51}" destId="{ADC3AB9F-60FC-449D-94A8-9C68C1A117EC}" srcOrd="6"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B976DF23-D741-44E4-B9EC-87B83F4B6279}"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n-US"/>
        </a:p>
      </dgm:t>
    </dgm:pt>
    <dgm:pt modelId="{6D0093D9-A0CC-4E53-BC57-48681988B3AF}">
      <dgm:prSet phldrT="[Tekst]">
        <dgm:style>
          <a:lnRef idx="2">
            <a:schemeClr val="accent1"/>
          </a:lnRef>
          <a:fillRef idx="1">
            <a:schemeClr val="lt1"/>
          </a:fillRef>
          <a:effectRef idx="0">
            <a:schemeClr val="accent1"/>
          </a:effectRef>
          <a:fontRef idx="minor">
            <a:schemeClr val="dk1"/>
          </a:fontRef>
        </dgm:style>
      </dgm:prSet>
      <dgm:spPr/>
      <dgm:t>
        <a:bodyPr/>
        <a:lstStyle/>
        <a:p>
          <a:r>
            <a:rPr lang="en-US" dirty="0"/>
            <a:t>3.1</a:t>
          </a:r>
        </a:p>
      </dgm:t>
    </dgm:pt>
    <dgm:pt modelId="{2C2A1927-9FE4-45EA-9949-316DF4EB39BA}" type="parTrans" cxnId="{90B7D191-55F5-4CFB-BF6C-A605265C6019}">
      <dgm:prSet/>
      <dgm:spPr/>
      <dgm:t>
        <a:bodyPr/>
        <a:lstStyle/>
        <a:p>
          <a:endParaRPr lang="en-US"/>
        </a:p>
      </dgm:t>
    </dgm:pt>
    <dgm:pt modelId="{B85B7143-B7AF-4580-8872-609166F52E15}" type="sibTrans" cxnId="{90B7D191-55F5-4CFB-BF6C-A605265C6019}">
      <dgm:prSet/>
      <dgm:spPr/>
      <dgm:t>
        <a:bodyPr/>
        <a:lstStyle/>
        <a:p>
          <a:endParaRPr lang="en-US"/>
        </a:p>
      </dgm:t>
    </dgm:pt>
    <dgm:pt modelId="{7B77DB20-973E-41C8-992E-CC40D809DF6F}">
      <dgm:prSet phldrT="[Tekst]">
        <dgm:style>
          <a:lnRef idx="2">
            <a:schemeClr val="accent1"/>
          </a:lnRef>
          <a:fillRef idx="1">
            <a:schemeClr val="lt1"/>
          </a:fillRef>
          <a:effectRef idx="0">
            <a:schemeClr val="accent1"/>
          </a:effectRef>
          <a:fontRef idx="minor">
            <a:schemeClr val="dk1"/>
          </a:fontRef>
        </dgm:style>
      </dgm:prSet>
      <dgm:spPr/>
      <dgm:t>
        <a:bodyPr/>
        <a:lstStyle/>
        <a:p>
          <a:r>
            <a:rPr lang="en-US" dirty="0"/>
            <a:t>3.3</a:t>
          </a:r>
        </a:p>
      </dgm:t>
    </dgm:pt>
    <dgm:pt modelId="{428CCD89-7ACA-4567-B3F0-767459BED654}" type="parTrans" cxnId="{9CDC6505-702B-4C8B-A33C-C82ED279D7B6}">
      <dgm:prSet/>
      <dgm:spPr/>
      <dgm:t>
        <a:bodyPr/>
        <a:lstStyle/>
        <a:p>
          <a:endParaRPr lang="en-US"/>
        </a:p>
      </dgm:t>
    </dgm:pt>
    <dgm:pt modelId="{249B02E0-FA1F-4C86-852D-138ABE86E74A}" type="sibTrans" cxnId="{9CDC6505-702B-4C8B-A33C-C82ED279D7B6}">
      <dgm:prSet/>
      <dgm:spPr/>
      <dgm:t>
        <a:bodyPr/>
        <a:lstStyle/>
        <a:p>
          <a:endParaRPr lang="en-US"/>
        </a:p>
      </dgm:t>
    </dgm:pt>
    <dgm:pt modelId="{4C8CB2CD-D4BA-47E0-93E2-20E32BB60B65}">
      <dgm:prSet phldrT="[Tekst]">
        <dgm:style>
          <a:lnRef idx="1">
            <a:schemeClr val="accent3"/>
          </a:lnRef>
          <a:fillRef idx="3">
            <a:schemeClr val="accent3"/>
          </a:fillRef>
          <a:effectRef idx="2">
            <a:schemeClr val="accent3"/>
          </a:effectRef>
          <a:fontRef idx="minor">
            <a:schemeClr val="lt1"/>
          </a:fontRef>
        </dgm:style>
      </dgm:prSet>
      <dgm:spPr/>
      <dgm:t>
        <a:bodyPr/>
        <a:lstStyle/>
        <a:p>
          <a:r>
            <a:rPr lang="en-US" dirty="0"/>
            <a:t>3.4 - 3.6</a:t>
          </a:r>
        </a:p>
      </dgm:t>
    </dgm:pt>
    <dgm:pt modelId="{481C1A6E-E2DB-461D-8692-8B3954DE0D4A}" type="parTrans" cxnId="{FBF8D7F6-FA34-47B3-A258-886121EF06D8}">
      <dgm:prSet/>
      <dgm:spPr/>
      <dgm:t>
        <a:bodyPr/>
        <a:lstStyle/>
        <a:p>
          <a:endParaRPr lang="en-US"/>
        </a:p>
      </dgm:t>
    </dgm:pt>
    <dgm:pt modelId="{5CA81B33-E17E-4229-8836-E3CED9C3193E}" type="sibTrans" cxnId="{FBF8D7F6-FA34-47B3-A258-886121EF06D8}">
      <dgm:prSet/>
      <dgm:spPr/>
      <dgm:t>
        <a:bodyPr/>
        <a:lstStyle/>
        <a:p>
          <a:endParaRPr lang="en-US"/>
        </a:p>
      </dgm:t>
    </dgm:pt>
    <dgm:pt modelId="{517AF951-1561-464E-BEAB-018688D796A6}">
      <dgm:prSet phldrT="[Tekst]">
        <dgm:style>
          <a:lnRef idx="2">
            <a:schemeClr val="accent1"/>
          </a:lnRef>
          <a:fillRef idx="1">
            <a:schemeClr val="lt1"/>
          </a:fillRef>
          <a:effectRef idx="0">
            <a:schemeClr val="accent1"/>
          </a:effectRef>
          <a:fontRef idx="minor">
            <a:schemeClr val="dk1"/>
          </a:fontRef>
        </dgm:style>
      </dgm:prSet>
      <dgm:spPr/>
      <dgm:t>
        <a:bodyPr/>
        <a:lstStyle/>
        <a:p>
          <a:r>
            <a:rPr lang="en-US" dirty="0"/>
            <a:t>3.7</a:t>
          </a:r>
        </a:p>
      </dgm:t>
    </dgm:pt>
    <dgm:pt modelId="{703FC242-3CA4-4F5A-A7B5-859AD93FFDD3}" type="parTrans" cxnId="{DE505916-7B27-44B7-A6B5-D616D0526AE6}">
      <dgm:prSet/>
      <dgm:spPr/>
      <dgm:t>
        <a:bodyPr/>
        <a:lstStyle/>
        <a:p>
          <a:endParaRPr lang="en-US"/>
        </a:p>
      </dgm:t>
    </dgm:pt>
    <dgm:pt modelId="{B8E29CEE-753C-49AD-937D-1EA97BC91D30}" type="sibTrans" cxnId="{DE505916-7B27-44B7-A6B5-D616D0526AE6}">
      <dgm:prSet/>
      <dgm:spPr/>
      <dgm:t>
        <a:bodyPr/>
        <a:lstStyle/>
        <a:p>
          <a:endParaRPr lang="en-US"/>
        </a:p>
      </dgm:t>
    </dgm:pt>
    <dgm:pt modelId="{5081063D-6B94-4673-9E96-89EF43586F51}" type="pres">
      <dgm:prSet presAssocID="{B976DF23-D741-44E4-B9EC-87B83F4B6279}" presName="Name0" presStyleCnt="0">
        <dgm:presLayoutVars>
          <dgm:dir/>
          <dgm:resizeHandles val="exact"/>
        </dgm:presLayoutVars>
      </dgm:prSet>
      <dgm:spPr/>
    </dgm:pt>
    <dgm:pt modelId="{807D4B0E-438B-4C46-B19A-A3A1DFB75EC6}" type="pres">
      <dgm:prSet presAssocID="{6D0093D9-A0CC-4E53-BC57-48681988B3AF}" presName="node" presStyleLbl="node1" presStyleIdx="0" presStyleCnt="4">
        <dgm:presLayoutVars>
          <dgm:bulletEnabled val="1"/>
        </dgm:presLayoutVars>
      </dgm:prSet>
      <dgm:spPr/>
    </dgm:pt>
    <dgm:pt modelId="{3862F833-8FB0-4984-9FBE-FB135C624BCE}" type="pres">
      <dgm:prSet presAssocID="{B85B7143-B7AF-4580-8872-609166F52E15}" presName="sibTrans" presStyleLbl="sibTrans2D1" presStyleIdx="0" presStyleCnt="3"/>
      <dgm:spPr/>
    </dgm:pt>
    <dgm:pt modelId="{CD75C2FD-C5B0-43C3-A2D8-2E219D02EFB0}" type="pres">
      <dgm:prSet presAssocID="{B85B7143-B7AF-4580-8872-609166F52E15}" presName="connectorText" presStyleLbl="sibTrans2D1" presStyleIdx="0" presStyleCnt="3"/>
      <dgm:spPr/>
    </dgm:pt>
    <dgm:pt modelId="{31795D8D-C25D-4B18-A8DF-E321C2D83F14}" type="pres">
      <dgm:prSet presAssocID="{7B77DB20-973E-41C8-992E-CC40D809DF6F}" presName="node" presStyleLbl="node1" presStyleIdx="1" presStyleCnt="4">
        <dgm:presLayoutVars>
          <dgm:bulletEnabled val="1"/>
        </dgm:presLayoutVars>
      </dgm:prSet>
      <dgm:spPr/>
    </dgm:pt>
    <dgm:pt modelId="{1FBD1E60-9D89-46D3-A526-8DE907B12294}" type="pres">
      <dgm:prSet presAssocID="{249B02E0-FA1F-4C86-852D-138ABE86E74A}" presName="sibTrans" presStyleLbl="sibTrans2D1" presStyleIdx="1" presStyleCnt="3"/>
      <dgm:spPr/>
    </dgm:pt>
    <dgm:pt modelId="{A4E2CD40-BA41-463B-A453-842D743F8BB9}" type="pres">
      <dgm:prSet presAssocID="{249B02E0-FA1F-4C86-852D-138ABE86E74A}" presName="connectorText" presStyleLbl="sibTrans2D1" presStyleIdx="1" presStyleCnt="3"/>
      <dgm:spPr/>
    </dgm:pt>
    <dgm:pt modelId="{2E86760B-B3F4-40B4-9469-F3F0CC73CD22}" type="pres">
      <dgm:prSet presAssocID="{4C8CB2CD-D4BA-47E0-93E2-20E32BB60B65}" presName="node" presStyleLbl="node1" presStyleIdx="2" presStyleCnt="4">
        <dgm:presLayoutVars>
          <dgm:bulletEnabled val="1"/>
        </dgm:presLayoutVars>
      </dgm:prSet>
      <dgm:spPr/>
    </dgm:pt>
    <dgm:pt modelId="{9316D9F7-2ED9-4CC2-A9F2-106EE5992EC5}" type="pres">
      <dgm:prSet presAssocID="{5CA81B33-E17E-4229-8836-E3CED9C3193E}" presName="sibTrans" presStyleLbl="sibTrans2D1" presStyleIdx="2" presStyleCnt="3"/>
      <dgm:spPr/>
    </dgm:pt>
    <dgm:pt modelId="{D629939B-4DB2-406D-9DA1-2F524503FA6D}" type="pres">
      <dgm:prSet presAssocID="{5CA81B33-E17E-4229-8836-E3CED9C3193E}" presName="connectorText" presStyleLbl="sibTrans2D1" presStyleIdx="2" presStyleCnt="3"/>
      <dgm:spPr/>
    </dgm:pt>
    <dgm:pt modelId="{ADC3AB9F-60FC-449D-94A8-9C68C1A117EC}" type="pres">
      <dgm:prSet presAssocID="{517AF951-1561-464E-BEAB-018688D796A6}" presName="node" presStyleLbl="node1" presStyleIdx="3" presStyleCnt="4">
        <dgm:presLayoutVars>
          <dgm:bulletEnabled val="1"/>
        </dgm:presLayoutVars>
      </dgm:prSet>
      <dgm:spPr/>
    </dgm:pt>
  </dgm:ptLst>
  <dgm:cxnLst>
    <dgm:cxn modelId="{2FEE3005-EB5A-4334-8DEE-53ACC6A1FF89}" type="presOf" srcId="{5CA81B33-E17E-4229-8836-E3CED9C3193E}" destId="{9316D9F7-2ED9-4CC2-A9F2-106EE5992EC5}" srcOrd="0" destOrd="0" presId="urn:microsoft.com/office/officeart/2005/8/layout/process1"/>
    <dgm:cxn modelId="{9CDC6505-702B-4C8B-A33C-C82ED279D7B6}" srcId="{B976DF23-D741-44E4-B9EC-87B83F4B6279}" destId="{7B77DB20-973E-41C8-992E-CC40D809DF6F}" srcOrd="1" destOrd="0" parTransId="{428CCD89-7ACA-4567-B3F0-767459BED654}" sibTransId="{249B02E0-FA1F-4C86-852D-138ABE86E74A}"/>
    <dgm:cxn modelId="{F18DA914-9EF2-4D1C-93AB-D1E598A7F312}" type="presOf" srcId="{249B02E0-FA1F-4C86-852D-138ABE86E74A}" destId="{A4E2CD40-BA41-463B-A453-842D743F8BB9}" srcOrd="1" destOrd="0" presId="urn:microsoft.com/office/officeart/2005/8/layout/process1"/>
    <dgm:cxn modelId="{DE505916-7B27-44B7-A6B5-D616D0526AE6}" srcId="{B976DF23-D741-44E4-B9EC-87B83F4B6279}" destId="{517AF951-1561-464E-BEAB-018688D796A6}" srcOrd="3" destOrd="0" parTransId="{703FC242-3CA4-4F5A-A7B5-859AD93FFDD3}" sibTransId="{B8E29CEE-753C-49AD-937D-1EA97BC91D30}"/>
    <dgm:cxn modelId="{4829A731-180E-469D-AF12-8E658886739A}" type="presOf" srcId="{249B02E0-FA1F-4C86-852D-138ABE86E74A}" destId="{1FBD1E60-9D89-46D3-A526-8DE907B12294}" srcOrd="0" destOrd="0" presId="urn:microsoft.com/office/officeart/2005/8/layout/process1"/>
    <dgm:cxn modelId="{F273C534-2C7F-476C-ACC2-FEA753FDCDC1}" type="presOf" srcId="{B85B7143-B7AF-4580-8872-609166F52E15}" destId="{CD75C2FD-C5B0-43C3-A2D8-2E219D02EFB0}" srcOrd="1" destOrd="0" presId="urn:microsoft.com/office/officeart/2005/8/layout/process1"/>
    <dgm:cxn modelId="{13CD976D-EB23-4B44-B911-539743789060}" type="presOf" srcId="{4C8CB2CD-D4BA-47E0-93E2-20E32BB60B65}" destId="{2E86760B-B3F4-40B4-9469-F3F0CC73CD22}" srcOrd="0" destOrd="0" presId="urn:microsoft.com/office/officeart/2005/8/layout/process1"/>
    <dgm:cxn modelId="{90B7D191-55F5-4CFB-BF6C-A605265C6019}" srcId="{B976DF23-D741-44E4-B9EC-87B83F4B6279}" destId="{6D0093D9-A0CC-4E53-BC57-48681988B3AF}" srcOrd="0" destOrd="0" parTransId="{2C2A1927-9FE4-45EA-9949-316DF4EB39BA}" sibTransId="{B85B7143-B7AF-4580-8872-609166F52E15}"/>
    <dgm:cxn modelId="{831E3695-B489-4B0B-833B-EE43F6EBE631}" type="presOf" srcId="{7B77DB20-973E-41C8-992E-CC40D809DF6F}" destId="{31795D8D-C25D-4B18-A8DF-E321C2D83F14}" srcOrd="0" destOrd="0" presId="urn:microsoft.com/office/officeart/2005/8/layout/process1"/>
    <dgm:cxn modelId="{E93751A2-0719-442F-A941-1C8C96296EBA}" type="presOf" srcId="{B85B7143-B7AF-4580-8872-609166F52E15}" destId="{3862F833-8FB0-4984-9FBE-FB135C624BCE}" srcOrd="0" destOrd="0" presId="urn:microsoft.com/office/officeart/2005/8/layout/process1"/>
    <dgm:cxn modelId="{0D8DCBA7-64EF-409C-BCE1-E6E84C11FE2C}" type="presOf" srcId="{517AF951-1561-464E-BEAB-018688D796A6}" destId="{ADC3AB9F-60FC-449D-94A8-9C68C1A117EC}" srcOrd="0" destOrd="0" presId="urn:microsoft.com/office/officeart/2005/8/layout/process1"/>
    <dgm:cxn modelId="{014171A8-0F2B-4BC7-A683-2915A400A012}" type="presOf" srcId="{6D0093D9-A0CC-4E53-BC57-48681988B3AF}" destId="{807D4B0E-438B-4C46-B19A-A3A1DFB75EC6}" srcOrd="0" destOrd="0" presId="urn:microsoft.com/office/officeart/2005/8/layout/process1"/>
    <dgm:cxn modelId="{EDA4B6D6-BBE0-4F6E-B725-06BCE2135CCB}" type="presOf" srcId="{5CA81B33-E17E-4229-8836-E3CED9C3193E}" destId="{D629939B-4DB2-406D-9DA1-2F524503FA6D}" srcOrd="1" destOrd="0" presId="urn:microsoft.com/office/officeart/2005/8/layout/process1"/>
    <dgm:cxn modelId="{73E3A3DA-22F3-4418-861D-35546E5E1DEB}" type="presOf" srcId="{B976DF23-D741-44E4-B9EC-87B83F4B6279}" destId="{5081063D-6B94-4673-9E96-89EF43586F51}" srcOrd="0" destOrd="0" presId="urn:microsoft.com/office/officeart/2005/8/layout/process1"/>
    <dgm:cxn modelId="{FBF8D7F6-FA34-47B3-A258-886121EF06D8}" srcId="{B976DF23-D741-44E4-B9EC-87B83F4B6279}" destId="{4C8CB2CD-D4BA-47E0-93E2-20E32BB60B65}" srcOrd="2" destOrd="0" parTransId="{481C1A6E-E2DB-461D-8692-8B3954DE0D4A}" sibTransId="{5CA81B33-E17E-4229-8836-E3CED9C3193E}"/>
    <dgm:cxn modelId="{6A660640-26DA-4160-A18A-5C72AA3ECEAB}" type="presParOf" srcId="{5081063D-6B94-4673-9E96-89EF43586F51}" destId="{807D4B0E-438B-4C46-B19A-A3A1DFB75EC6}" srcOrd="0" destOrd="0" presId="urn:microsoft.com/office/officeart/2005/8/layout/process1"/>
    <dgm:cxn modelId="{3075530A-ECA0-461D-A1C7-EC74D3041ECB}" type="presParOf" srcId="{5081063D-6B94-4673-9E96-89EF43586F51}" destId="{3862F833-8FB0-4984-9FBE-FB135C624BCE}" srcOrd="1" destOrd="0" presId="urn:microsoft.com/office/officeart/2005/8/layout/process1"/>
    <dgm:cxn modelId="{FACD215C-9AA7-4DF9-86B5-3A2E1F5C29BC}" type="presParOf" srcId="{3862F833-8FB0-4984-9FBE-FB135C624BCE}" destId="{CD75C2FD-C5B0-43C3-A2D8-2E219D02EFB0}" srcOrd="0" destOrd="0" presId="urn:microsoft.com/office/officeart/2005/8/layout/process1"/>
    <dgm:cxn modelId="{AA408449-93A6-453F-81D8-C271E3EC7235}" type="presParOf" srcId="{5081063D-6B94-4673-9E96-89EF43586F51}" destId="{31795D8D-C25D-4B18-A8DF-E321C2D83F14}" srcOrd="2" destOrd="0" presId="urn:microsoft.com/office/officeart/2005/8/layout/process1"/>
    <dgm:cxn modelId="{FD582E02-18CC-4061-A8FD-9CD59A752E94}" type="presParOf" srcId="{5081063D-6B94-4673-9E96-89EF43586F51}" destId="{1FBD1E60-9D89-46D3-A526-8DE907B12294}" srcOrd="3" destOrd="0" presId="urn:microsoft.com/office/officeart/2005/8/layout/process1"/>
    <dgm:cxn modelId="{EF0BA128-6FCF-46AD-ACF1-10D5C4266909}" type="presParOf" srcId="{1FBD1E60-9D89-46D3-A526-8DE907B12294}" destId="{A4E2CD40-BA41-463B-A453-842D743F8BB9}" srcOrd="0" destOrd="0" presId="urn:microsoft.com/office/officeart/2005/8/layout/process1"/>
    <dgm:cxn modelId="{826E7E04-0C48-4EC3-84BC-EB0AE5411D53}" type="presParOf" srcId="{5081063D-6B94-4673-9E96-89EF43586F51}" destId="{2E86760B-B3F4-40B4-9469-F3F0CC73CD22}" srcOrd="4" destOrd="0" presId="urn:microsoft.com/office/officeart/2005/8/layout/process1"/>
    <dgm:cxn modelId="{A4B43534-46F6-4908-B392-360ABCD9BC3B}" type="presParOf" srcId="{5081063D-6B94-4673-9E96-89EF43586F51}" destId="{9316D9F7-2ED9-4CC2-A9F2-106EE5992EC5}" srcOrd="5" destOrd="0" presId="urn:microsoft.com/office/officeart/2005/8/layout/process1"/>
    <dgm:cxn modelId="{66F3C68B-1921-4835-8329-33B5692F3161}" type="presParOf" srcId="{9316D9F7-2ED9-4CC2-A9F2-106EE5992EC5}" destId="{D629939B-4DB2-406D-9DA1-2F524503FA6D}" srcOrd="0" destOrd="0" presId="urn:microsoft.com/office/officeart/2005/8/layout/process1"/>
    <dgm:cxn modelId="{E226E37D-E753-437C-8F0A-B24FBC8F3AC4}" type="presParOf" srcId="{5081063D-6B94-4673-9E96-89EF43586F51}" destId="{ADC3AB9F-60FC-449D-94A8-9C68C1A117EC}" srcOrd="6"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B976DF23-D741-44E4-B9EC-87B83F4B6279}"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n-US"/>
        </a:p>
      </dgm:t>
    </dgm:pt>
    <dgm:pt modelId="{6D0093D9-A0CC-4E53-BC57-48681988B3AF}">
      <dgm:prSet phldrT="[Tekst]">
        <dgm:style>
          <a:lnRef idx="2">
            <a:schemeClr val="accent1"/>
          </a:lnRef>
          <a:fillRef idx="1">
            <a:schemeClr val="lt1"/>
          </a:fillRef>
          <a:effectRef idx="0">
            <a:schemeClr val="accent1"/>
          </a:effectRef>
          <a:fontRef idx="minor">
            <a:schemeClr val="dk1"/>
          </a:fontRef>
        </dgm:style>
      </dgm:prSet>
      <dgm:spPr/>
      <dgm:t>
        <a:bodyPr/>
        <a:lstStyle/>
        <a:p>
          <a:r>
            <a:rPr lang="en-US" dirty="0"/>
            <a:t>3.1</a:t>
          </a:r>
        </a:p>
      </dgm:t>
    </dgm:pt>
    <dgm:pt modelId="{2C2A1927-9FE4-45EA-9949-316DF4EB39BA}" type="parTrans" cxnId="{90B7D191-55F5-4CFB-BF6C-A605265C6019}">
      <dgm:prSet/>
      <dgm:spPr/>
      <dgm:t>
        <a:bodyPr/>
        <a:lstStyle/>
        <a:p>
          <a:endParaRPr lang="en-US"/>
        </a:p>
      </dgm:t>
    </dgm:pt>
    <dgm:pt modelId="{B85B7143-B7AF-4580-8872-609166F52E15}" type="sibTrans" cxnId="{90B7D191-55F5-4CFB-BF6C-A605265C6019}">
      <dgm:prSet/>
      <dgm:spPr/>
      <dgm:t>
        <a:bodyPr/>
        <a:lstStyle/>
        <a:p>
          <a:endParaRPr lang="en-US"/>
        </a:p>
      </dgm:t>
    </dgm:pt>
    <dgm:pt modelId="{7B77DB20-973E-41C8-992E-CC40D809DF6F}">
      <dgm:prSet phldrT="[Tekst]">
        <dgm:style>
          <a:lnRef idx="2">
            <a:schemeClr val="accent1"/>
          </a:lnRef>
          <a:fillRef idx="1">
            <a:schemeClr val="lt1"/>
          </a:fillRef>
          <a:effectRef idx="0">
            <a:schemeClr val="accent1"/>
          </a:effectRef>
          <a:fontRef idx="minor">
            <a:schemeClr val="dk1"/>
          </a:fontRef>
        </dgm:style>
      </dgm:prSet>
      <dgm:spPr/>
      <dgm:t>
        <a:bodyPr/>
        <a:lstStyle/>
        <a:p>
          <a:r>
            <a:rPr lang="en-US" dirty="0"/>
            <a:t>3.3</a:t>
          </a:r>
        </a:p>
      </dgm:t>
    </dgm:pt>
    <dgm:pt modelId="{428CCD89-7ACA-4567-B3F0-767459BED654}" type="parTrans" cxnId="{9CDC6505-702B-4C8B-A33C-C82ED279D7B6}">
      <dgm:prSet/>
      <dgm:spPr/>
      <dgm:t>
        <a:bodyPr/>
        <a:lstStyle/>
        <a:p>
          <a:endParaRPr lang="en-US"/>
        </a:p>
      </dgm:t>
    </dgm:pt>
    <dgm:pt modelId="{249B02E0-FA1F-4C86-852D-138ABE86E74A}" type="sibTrans" cxnId="{9CDC6505-702B-4C8B-A33C-C82ED279D7B6}">
      <dgm:prSet/>
      <dgm:spPr/>
      <dgm:t>
        <a:bodyPr/>
        <a:lstStyle/>
        <a:p>
          <a:endParaRPr lang="en-US"/>
        </a:p>
      </dgm:t>
    </dgm:pt>
    <dgm:pt modelId="{4C8CB2CD-D4BA-47E0-93E2-20E32BB60B65}">
      <dgm:prSet phldrT="[Tekst]">
        <dgm:style>
          <a:lnRef idx="1">
            <a:schemeClr val="accent3"/>
          </a:lnRef>
          <a:fillRef idx="3">
            <a:schemeClr val="accent3"/>
          </a:fillRef>
          <a:effectRef idx="2">
            <a:schemeClr val="accent3"/>
          </a:effectRef>
          <a:fontRef idx="minor">
            <a:schemeClr val="lt1"/>
          </a:fontRef>
        </dgm:style>
      </dgm:prSet>
      <dgm:spPr/>
      <dgm:t>
        <a:bodyPr/>
        <a:lstStyle/>
        <a:p>
          <a:r>
            <a:rPr lang="en-US" dirty="0"/>
            <a:t>3.4 - 3.6</a:t>
          </a:r>
        </a:p>
      </dgm:t>
    </dgm:pt>
    <dgm:pt modelId="{481C1A6E-E2DB-461D-8692-8B3954DE0D4A}" type="parTrans" cxnId="{FBF8D7F6-FA34-47B3-A258-886121EF06D8}">
      <dgm:prSet/>
      <dgm:spPr/>
      <dgm:t>
        <a:bodyPr/>
        <a:lstStyle/>
        <a:p>
          <a:endParaRPr lang="en-US"/>
        </a:p>
      </dgm:t>
    </dgm:pt>
    <dgm:pt modelId="{5CA81B33-E17E-4229-8836-E3CED9C3193E}" type="sibTrans" cxnId="{FBF8D7F6-FA34-47B3-A258-886121EF06D8}">
      <dgm:prSet/>
      <dgm:spPr/>
      <dgm:t>
        <a:bodyPr/>
        <a:lstStyle/>
        <a:p>
          <a:endParaRPr lang="en-US"/>
        </a:p>
      </dgm:t>
    </dgm:pt>
    <dgm:pt modelId="{517AF951-1561-464E-BEAB-018688D796A6}">
      <dgm:prSet phldrT="[Tekst]">
        <dgm:style>
          <a:lnRef idx="2">
            <a:schemeClr val="accent1"/>
          </a:lnRef>
          <a:fillRef idx="1">
            <a:schemeClr val="lt1"/>
          </a:fillRef>
          <a:effectRef idx="0">
            <a:schemeClr val="accent1"/>
          </a:effectRef>
          <a:fontRef idx="minor">
            <a:schemeClr val="dk1"/>
          </a:fontRef>
        </dgm:style>
      </dgm:prSet>
      <dgm:spPr/>
      <dgm:t>
        <a:bodyPr/>
        <a:lstStyle/>
        <a:p>
          <a:r>
            <a:rPr lang="en-US" dirty="0"/>
            <a:t>3.7</a:t>
          </a:r>
        </a:p>
      </dgm:t>
    </dgm:pt>
    <dgm:pt modelId="{703FC242-3CA4-4F5A-A7B5-859AD93FFDD3}" type="parTrans" cxnId="{DE505916-7B27-44B7-A6B5-D616D0526AE6}">
      <dgm:prSet/>
      <dgm:spPr/>
      <dgm:t>
        <a:bodyPr/>
        <a:lstStyle/>
        <a:p>
          <a:endParaRPr lang="en-US"/>
        </a:p>
      </dgm:t>
    </dgm:pt>
    <dgm:pt modelId="{B8E29CEE-753C-49AD-937D-1EA97BC91D30}" type="sibTrans" cxnId="{DE505916-7B27-44B7-A6B5-D616D0526AE6}">
      <dgm:prSet/>
      <dgm:spPr/>
      <dgm:t>
        <a:bodyPr/>
        <a:lstStyle/>
        <a:p>
          <a:endParaRPr lang="en-US"/>
        </a:p>
      </dgm:t>
    </dgm:pt>
    <dgm:pt modelId="{5081063D-6B94-4673-9E96-89EF43586F51}" type="pres">
      <dgm:prSet presAssocID="{B976DF23-D741-44E4-B9EC-87B83F4B6279}" presName="Name0" presStyleCnt="0">
        <dgm:presLayoutVars>
          <dgm:dir/>
          <dgm:resizeHandles val="exact"/>
        </dgm:presLayoutVars>
      </dgm:prSet>
      <dgm:spPr/>
    </dgm:pt>
    <dgm:pt modelId="{807D4B0E-438B-4C46-B19A-A3A1DFB75EC6}" type="pres">
      <dgm:prSet presAssocID="{6D0093D9-A0CC-4E53-BC57-48681988B3AF}" presName="node" presStyleLbl="node1" presStyleIdx="0" presStyleCnt="4">
        <dgm:presLayoutVars>
          <dgm:bulletEnabled val="1"/>
        </dgm:presLayoutVars>
      </dgm:prSet>
      <dgm:spPr/>
    </dgm:pt>
    <dgm:pt modelId="{3862F833-8FB0-4984-9FBE-FB135C624BCE}" type="pres">
      <dgm:prSet presAssocID="{B85B7143-B7AF-4580-8872-609166F52E15}" presName="sibTrans" presStyleLbl="sibTrans2D1" presStyleIdx="0" presStyleCnt="3"/>
      <dgm:spPr/>
    </dgm:pt>
    <dgm:pt modelId="{CD75C2FD-C5B0-43C3-A2D8-2E219D02EFB0}" type="pres">
      <dgm:prSet presAssocID="{B85B7143-B7AF-4580-8872-609166F52E15}" presName="connectorText" presStyleLbl="sibTrans2D1" presStyleIdx="0" presStyleCnt="3"/>
      <dgm:spPr/>
    </dgm:pt>
    <dgm:pt modelId="{31795D8D-C25D-4B18-A8DF-E321C2D83F14}" type="pres">
      <dgm:prSet presAssocID="{7B77DB20-973E-41C8-992E-CC40D809DF6F}" presName="node" presStyleLbl="node1" presStyleIdx="1" presStyleCnt="4">
        <dgm:presLayoutVars>
          <dgm:bulletEnabled val="1"/>
        </dgm:presLayoutVars>
      </dgm:prSet>
      <dgm:spPr/>
    </dgm:pt>
    <dgm:pt modelId="{1FBD1E60-9D89-46D3-A526-8DE907B12294}" type="pres">
      <dgm:prSet presAssocID="{249B02E0-FA1F-4C86-852D-138ABE86E74A}" presName="sibTrans" presStyleLbl="sibTrans2D1" presStyleIdx="1" presStyleCnt="3"/>
      <dgm:spPr/>
    </dgm:pt>
    <dgm:pt modelId="{A4E2CD40-BA41-463B-A453-842D743F8BB9}" type="pres">
      <dgm:prSet presAssocID="{249B02E0-FA1F-4C86-852D-138ABE86E74A}" presName="connectorText" presStyleLbl="sibTrans2D1" presStyleIdx="1" presStyleCnt="3"/>
      <dgm:spPr/>
    </dgm:pt>
    <dgm:pt modelId="{2E86760B-B3F4-40B4-9469-F3F0CC73CD22}" type="pres">
      <dgm:prSet presAssocID="{4C8CB2CD-D4BA-47E0-93E2-20E32BB60B65}" presName="node" presStyleLbl="node1" presStyleIdx="2" presStyleCnt="4">
        <dgm:presLayoutVars>
          <dgm:bulletEnabled val="1"/>
        </dgm:presLayoutVars>
      </dgm:prSet>
      <dgm:spPr/>
    </dgm:pt>
    <dgm:pt modelId="{9316D9F7-2ED9-4CC2-A9F2-106EE5992EC5}" type="pres">
      <dgm:prSet presAssocID="{5CA81B33-E17E-4229-8836-E3CED9C3193E}" presName="sibTrans" presStyleLbl="sibTrans2D1" presStyleIdx="2" presStyleCnt="3"/>
      <dgm:spPr/>
    </dgm:pt>
    <dgm:pt modelId="{D629939B-4DB2-406D-9DA1-2F524503FA6D}" type="pres">
      <dgm:prSet presAssocID="{5CA81B33-E17E-4229-8836-E3CED9C3193E}" presName="connectorText" presStyleLbl="sibTrans2D1" presStyleIdx="2" presStyleCnt="3"/>
      <dgm:spPr/>
    </dgm:pt>
    <dgm:pt modelId="{ADC3AB9F-60FC-449D-94A8-9C68C1A117EC}" type="pres">
      <dgm:prSet presAssocID="{517AF951-1561-464E-BEAB-018688D796A6}" presName="node" presStyleLbl="node1" presStyleIdx="3" presStyleCnt="4">
        <dgm:presLayoutVars>
          <dgm:bulletEnabled val="1"/>
        </dgm:presLayoutVars>
      </dgm:prSet>
      <dgm:spPr/>
    </dgm:pt>
  </dgm:ptLst>
  <dgm:cxnLst>
    <dgm:cxn modelId="{2FEE3005-EB5A-4334-8DEE-53ACC6A1FF89}" type="presOf" srcId="{5CA81B33-E17E-4229-8836-E3CED9C3193E}" destId="{9316D9F7-2ED9-4CC2-A9F2-106EE5992EC5}" srcOrd="0" destOrd="0" presId="urn:microsoft.com/office/officeart/2005/8/layout/process1"/>
    <dgm:cxn modelId="{9CDC6505-702B-4C8B-A33C-C82ED279D7B6}" srcId="{B976DF23-D741-44E4-B9EC-87B83F4B6279}" destId="{7B77DB20-973E-41C8-992E-CC40D809DF6F}" srcOrd="1" destOrd="0" parTransId="{428CCD89-7ACA-4567-B3F0-767459BED654}" sibTransId="{249B02E0-FA1F-4C86-852D-138ABE86E74A}"/>
    <dgm:cxn modelId="{F18DA914-9EF2-4D1C-93AB-D1E598A7F312}" type="presOf" srcId="{249B02E0-FA1F-4C86-852D-138ABE86E74A}" destId="{A4E2CD40-BA41-463B-A453-842D743F8BB9}" srcOrd="1" destOrd="0" presId="urn:microsoft.com/office/officeart/2005/8/layout/process1"/>
    <dgm:cxn modelId="{DE505916-7B27-44B7-A6B5-D616D0526AE6}" srcId="{B976DF23-D741-44E4-B9EC-87B83F4B6279}" destId="{517AF951-1561-464E-BEAB-018688D796A6}" srcOrd="3" destOrd="0" parTransId="{703FC242-3CA4-4F5A-A7B5-859AD93FFDD3}" sibTransId="{B8E29CEE-753C-49AD-937D-1EA97BC91D30}"/>
    <dgm:cxn modelId="{4829A731-180E-469D-AF12-8E658886739A}" type="presOf" srcId="{249B02E0-FA1F-4C86-852D-138ABE86E74A}" destId="{1FBD1E60-9D89-46D3-A526-8DE907B12294}" srcOrd="0" destOrd="0" presId="urn:microsoft.com/office/officeart/2005/8/layout/process1"/>
    <dgm:cxn modelId="{F273C534-2C7F-476C-ACC2-FEA753FDCDC1}" type="presOf" srcId="{B85B7143-B7AF-4580-8872-609166F52E15}" destId="{CD75C2FD-C5B0-43C3-A2D8-2E219D02EFB0}" srcOrd="1" destOrd="0" presId="urn:microsoft.com/office/officeart/2005/8/layout/process1"/>
    <dgm:cxn modelId="{13CD976D-EB23-4B44-B911-539743789060}" type="presOf" srcId="{4C8CB2CD-D4BA-47E0-93E2-20E32BB60B65}" destId="{2E86760B-B3F4-40B4-9469-F3F0CC73CD22}" srcOrd="0" destOrd="0" presId="urn:microsoft.com/office/officeart/2005/8/layout/process1"/>
    <dgm:cxn modelId="{90B7D191-55F5-4CFB-BF6C-A605265C6019}" srcId="{B976DF23-D741-44E4-B9EC-87B83F4B6279}" destId="{6D0093D9-A0CC-4E53-BC57-48681988B3AF}" srcOrd="0" destOrd="0" parTransId="{2C2A1927-9FE4-45EA-9949-316DF4EB39BA}" sibTransId="{B85B7143-B7AF-4580-8872-609166F52E15}"/>
    <dgm:cxn modelId="{831E3695-B489-4B0B-833B-EE43F6EBE631}" type="presOf" srcId="{7B77DB20-973E-41C8-992E-CC40D809DF6F}" destId="{31795D8D-C25D-4B18-A8DF-E321C2D83F14}" srcOrd="0" destOrd="0" presId="urn:microsoft.com/office/officeart/2005/8/layout/process1"/>
    <dgm:cxn modelId="{E93751A2-0719-442F-A941-1C8C96296EBA}" type="presOf" srcId="{B85B7143-B7AF-4580-8872-609166F52E15}" destId="{3862F833-8FB0-4984-9FBE-FB135C624BCE}" srcOrd="0" destOrd="0" presId="urn:microsoft.com/office/officeart/2005/8/layout/process1"/>
    <dgm:cxn modelId="{0D8DCBA7-64EF-409C-BCE1-E6E84C11FE2C}" type="presOf" srcId="{517AF951-1561-464E-BEAB-018688D796A6}" destId="{ADC3AB9F-60FC-449D-94A8-9C68C1A117EC}" srcOrd="0" destOrd="0" presId="urn:microsoft.com/office/officeart/2005/8/layout/process1"/>
    <dgm:cxn modelId="{014171A8-0F2B-4BC7-A683-2915A400A012}" type="presOf" srcId="{6D0093D9-A0CC-4E53-BC57-48681988B3AF}" destId="{807D4B0E-438B-4C46-B19A-A3A1DFB75EC6}" srcOrd="0" destOrd="0" presId="urn:microsoft.com/office/officeart/2005/8/layout/process1"/>
    <dgm:cxn modelId="{EDA4B6D6-BBE0-4F6E-B725-06BCE2135CCB}" type="presOf" srcId="{5CA81B33-E17E-4229-8836-E3CED9C3193E}" destId="{D629939B-4DB2-406D-9DA1-2F524503FA6D}" srcOrd="1" destOrd="0" presId="urn:microsoft.com/office/officeart/2005/8/layout/process1"/>
    <dgm:cxn modelId="{73E3A3DA-22F3-4418-861D-35546E5E1DEB}" type="presOf" srcId="{B976DF23-D741-44E4-B9EC-87B83F4B6279}" destId="{5081063D-6B94-4673-9E96-89EF43586F51}" srcOrd="0" destOrd="0" presId="urn:microsoft.com/office/officeart/2005/8/layout/process1"/>
    <dgm:cxn modelId="{FBF8D7F6-FA34-47B3-A258-886121EF06D8}" srcId="{B976DF23-D741-44E4-B9EC-87B83F4B6279}" destId="{4C8CB2CD-D4BA-47E0-93E2-20E32BB60B65}" srcOrd="2" destOrd="0" parTransId="{481C1A6E-E2DB-461D-8692-8B3954DE0D4A}" sibTransId="{5CA81B33-E17E-4229-8836-E3CED9C3193E}"/>
    <dgm:cxn modelId="{6A660640-26DA-4160-A18A-5C72AA3ECEAB}" type="presParOf" srcId="{5081063D-6B94-4673-9E96-89EF43586F51}" destId="{807D4B0E-438B-4C46-B19A-A3A1DFB75EC6}" srcOrd="0" destOrd="0" presId="urn:microsoft.com/office/officeart/2005/8/layout/process1"/>
    <dgm:cxn modelId="{3075530A-ECA0-461D-A1C7-EC74D3041ECB}" type="presParOf" srcId="{5081063D-6B94-4673-9E96-89EF43586F51}" destId="{3862F833-8FB0-4984-9FBE-FB135C624BCE}" srcOrd="1" destOrd="0" presId="urn:microsoft.com/office/officeart/2005/8/layout/process1"/>
    <dgm:cxn modelId="{FACD215C-9AA7-4DF9-86B5-3A2E1F5C29BC}" type="presParOf" srcId="{3862F833-8FB0-4984-9FBE-FB135C624BCE}" destId="{CD75C2FD-C5B0-43C3-A2D8-2E219D02EFB0}" srcOrd="0" destOrd="0" presId="urn:microsoft.com/office/officeart/2005/8/layout/process1"/>
    <dgm:cxn modelId="{AA408449-93A6-453F-81D8-C271E3EC7235}" type="presParOf" srcId="{5081063D-6B94-4673-9E96-89EF43586F51}" destId="{31795D8D-C25D-4B18-A8DF-E321C2D83F14}" srcOrd="2" destOrd="0" presId="urn:microsoft.com/office/officeart/2005/8/layout/process1"/>
    <dgm:cxn modelId="{FD582E02-18CC-4061-A8FD-9CD59A752E94}" type="presParOf" srcId="{5081063D-6B94-4673-9E96-89EF43586F51}" destId="{1FBD1E60-9D89-46D3-A526-8DE907B12294}" srcOrd="3" destOrd="0" presId="urn:microsoft.com/office/officeart/2005/8/layout/process1"/>
    <dgm:cxn modelId="{EF0BA128-6FCF-46AD-ACF1-10D5C4266909}" type="presParOf" srcId="{1FBD1E60-9D89-46D3-A526-8DE907B12294}" destId="{A4E2CD40-BA41-463B-A453-842D743F8BB9}" srcOrd="0" destOrd="0" presId="urn:microsoft.com/office/officeart/2005/8/layout/process1"/>
    <dgm:cxn modelId="{826E7E04-0C48-4EC3-84BC-EB0AE5411D53}" type="presParOf" srcId="{5081063D-6B94-4673-9E96-89EF43586F51}" destId="{2E86760B-B3F4-40B4-9469-F3F0CC73CD22}" srcOrd="4" destOrd="0" presId="urn:microsoft.com/office/officeart/2005/8/layout/process1"/>
    <dgm:cxn modelId="{A4B43534-46F6-4908-B392-360ABCD9BC3B}" type="presParOf" srcId="{5081063D-6B94-4673-9E96-89EF43586F51}" destId="{9316D9F7-2ED9-4CC2-A9F2-106EE5992EC5}" srcOrd="5" destOrd="0" presId="urn:microsoft.com/office/officeart/2005/8/layout/process1"/>
    <dgm:cxn modelId="{66F3C68B-1921-4835-8329-33B5692F3161}" type="presParOf" srcId="{9316D9F7-2ED9-4CC2-A9F2-106EE5992EC5}" destId="{D629939B-4DB2-406D-9DA1-2F524503FA6D}" srcOrd="0" destOrd="0" presId="urn:microsoft.com/office/officeart/2005/8/layout/process1"/>
    <dgm:cxn modelId="{E226E37D-E753-437C-8F0A-B24FBC8F3AC4}" type="presParOf" srcId="{5081063D-6B94-4673-9E96-89EF43586F51}" destId="{ADC3AB9F-60FC-449D-94A8-9C68C1A117EC}" srcOrd="6"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B976DF23-D741-44E4-B9EC-87B83F4B6279}"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n-US"/>
        </a:p>
      </dgm:t>
    </dgm:pt>
    <dgm:pt modelId="{6D0093D9-A0CC-4E53-BC57-48681988B3AF}">
      <dgm:prSet phldrT="[Tekst]">
        <dgm:style>
          <a:lnRef idx="2">
            <a:schemeClr val="accent1"/>
          </a:lnRef>
          <a:fillRef idx="1">
            <a:schemeClr val="lt1"/>
          </a:fillRef>
          <a:effectRef idx="0">
            <a:schemeClr val="accent1"/>
          </a:effectRef>
          <a:fontRef idx="minor">
            <a:schemeClr val="dk1"/>
          </a:fontRef>
        </dgm:style>
      </dgm:prSet>
      <dgm:spPr/>
      <dgm:t>
        <a:bodyPr/>
        <a:lstStyle/>
        <a:p>
          <a:r>
            <a:rPr lang="en-US" dirty="0"/>
            <a:t>3.1</a:t>
          </a:r>
        </a:p>
      </dgm:t>
    </dgm:pt>
    <dgm:pt modelId="{2C2A1927-9FE4-45EA-9949-316DF4EB39BA}" type="parTrans" cxnId="{90B7D191-55F5-4CFB-BF6C-A605265C6019}">
      <dgm:prSet/>
      <dgm:spPr/>
      <dgm:t>
        <a:bodyPr/>
        <a:lstStyle/>
        <a:p>
          <a:endParaRPr lang="en-US"/>
        </a:p>
      </dgm:t>
    </dgm:pt>
    <dgm:pt modelId="{B85B7143-B7AF-4580-8872-609166F52E15}" type="sibTrans" cxnId="{90B7D191-55F5-4CFB-BF6C-A605265C6019}">
      <dgm:prSet/>
      <dgm:spPr/>
      <dgm:t>
        <a:bodyPr/>
        <a:lstStyle/>
        <a:p>
          <a:endParaRPr lang="en-US"/>
        </a:p>
      </dgm:t>
    </dgm:pt>
    <dgm:pt modelId="{7B77DB20-973E-41C8-992E-CC40D809DF6F}">
      <dgm:prSet phldrT="[Tekst]">
        <dgm:style>
          <a:lnRef idx="2">
            <a:schemeClr val="accent1"/>
          </a:lnRef>
          <a:fillRef idx="1">
            <a:schemeClr val="lt1"/>
          </a:fillRef>
          <a:effectRef idx="0">
            <a:schemeClr val="accent1"/>
          </a:effectRef>
          <a:fontRef idx="minor">
            <a:schemeClr val="dk1"/>
          </a:fontRef>
        </dgm:style>
      </dgm:prSet>
      <dgm:spPr/>
      <dgm:t>
        <a:bodyPr/>
        <a:lstStyle/>
        <a:p>
          <a:r>
            <a:rPr lang="en-US" dirty="0"/>
            <a:t>3.3</a:t>
          </a:r>
        </a:p>
      </dgm:t>
    </dgm:pt>
    <dgm:pt modelId="{428CCD89-7ACA-4567-B3F0-767459BED654}" type="parTrans" cxnId="{9CDC6505-702B-4C8B-A33C-C82ED279D7B6}">
      <dgm:prSet/>
      <dgm:spPr/>
      <dgm:t>
        <a:bodyPr/>
        <a:lstStyle/>
        <a:p>
          <a:endParaRPr lang="en-US"/>
        </a:p>
      </dgm:t>
    </dgm:pt>
    <dgm:pt modelId="{249B02E0-FA1F-4C86-852D-138ABE86E74A}" type="sibTrans" cxnId="{9CDC6505-702B-4C8B-A33C-C82ED279D7B6}">
      <dgm:prSet/>
      <dgm:spPr/>
      <dgm:t>
        <a:bodyPr/>
        <a:lstStyle/>
        <a:p>
          <a:endParaRPr lang="en-US"/>
        </a:p>
      </dgm:t>
    </dgm:pt>
    <dgm:pt modelId="{4C8CB2CD-D4BA-47E0-93E2-20E32BB60B65}">
      <dgm:prSet phldrT="[Tekst]">
        <dgm:style>
          <a:lnRef idx="1">
            <a:schemeClr val="accent3"/>
          </a:lnRef>
          <a:fillRef idx="3">
            <a:schemeClr val="accent3"/>
          </a:fillRef>
          <a:effectRef idx="2">
            <a:schemeClr val="accent3"/>
          </a:effectRef>
          <a:fontRef idx="minor">
            <a:schemeClr val="lt1"/>
          </a:fontRef>
        </dgm:style>
      </dgm:prSet>
      <dgm:spPr/>
      <dgm:t>
        <a:bodyPr/>
        <a:lstStyle/>
        <a:p>
          <a:r>
            <a:rPr lang="en-US" dirty="0"/>
            <a:t>3.4 - 3.6</a:t>
          </a:r>
        </a:p>
      </dgm:t>
    </dgm:pt>
    <dgm:pt modelId="{481C1A6E-E2DB-461D-8692-8B3954DE0D4A}" type="parTrans" cxnId="{FBF8D7F6-FA34-47B3-A258-886121EF06D8}">
      <dgm:prSet/>
      <dgm:spPr/>
      <dgm:t>
        <a:bodyPr/>
        <a:lstStyle/>
        <a:p>
          <a:endParaRPr lang="en-US"/>
        </a:p>
      </dgm:t>
    </dgm:pt>
    <dgm:pt modelId="{5CA81B33-E17E-4229-8836-E3CED9C3193E}" type="sibTrans" cxnId="{FBF8D7F6-FA34-47B3-A258-886121EF06D8}">
      <dgm:prSet/>
      <dgm:spPr/>
      <dgm:t>
        <a:bodyPr/>
        <a:lstStyle/>
        <a:p>
          <a:endParaRPr lang="en-US"/>
        </a:p>
      </dgm:t>
    </dgm:pt>
    <dgm:pt modelId="{517AF951-1561-464E-BEAB-018688D796A6}">
      <dgm:prSet phldrT="[Tekst]">
        <dgm:style>
          <a:lnRef idx="2">
            <a:schemeClr val="accent1"/>
          </a:lnRef>
          <a:fillRef idx="1">
            <a:schemeClr val="lt1"/>
          </a:fillRef>
          <a:effectRef idx="0">
            <a:schemeClr val="accent1"/>
          </a:effectRef>
          <a:fontRef idx="minor">
            <a:schemeClr val="dk1"/>
          </a:fontRef>
        </dgm:style>
      </dgm:prSet>
      <dgm:spPr/>
      <dgm:t>
        <a:bodyPr/>
        <a:lstStyle/>
        <a:p>
          <a:r>
            <a:rPr lang="en-US" dirty="0"/>
            <a:t>3.7</a:t>
          </a:r>
        </a:p>
      </dgm:t>
    </dgm:pt>
    <dgm:pt modelId="{703FC242-3CA4-4F5A-A7B5-859AD93FFDD3}" type="parTrans" cxnId="{DE505916-7B27-44B7-A6B5-D616D0526AE6}">
      <dgm:prSet/>
      <dgm:spPr/>
      <dgm:t>
        <a:bodyPr/>
        <a:lstStyle/>
        <a:p>
          <a:endParaRPr lang="en-US"/>
        </a:p>
      </dgm:t>
    </dgm:pt>
    <dgm:pt modelId="{B8E29CEE-753C-49AD-937D-1EA97BC91D30}" type="sibTrans" cxnId="{DE505916-7B27-44B7-A6B5-D616D0526AE6}">
      <dgm:prSet/>
      <dgm:spPr/>
      <dgm:t>
        <a:bodyPr/>
        <a:lstStyle/>
        <a:p>
          <a:endParaRPr lang="en-US"/>
        </a:p>
      </dgm:t>
    </dgm:pt>
    <dgm:pt modelId="{5081063D-6B94-4673-9E96-89EF43586F51}" type="pres">
      <dgm:prSet presAssocID="{B976DF23-D741-44E4-B9EC-87B83F4B6279}" presName="Name0" presStyleCnt="0">
        <dgm:presLayoutVars>
          <dgm:dir/>
          <dgm:resizeHandles val="exact"/>
        </dgm:presLayoutVars>
      </dgm:prSet>
      <dgm:spPr/>
    </dgm:pt>
    <dgm:pt modelId="{807D4B0E-438B-4C46-B19A-A3A1DFB75EC6}" type="pres">
      <dgm:prSet presAssocID="{6D0093D9-A0CC-4E53-BC57-48681988B3AF}" presName="node" presStyleLbl="node1" presStyleIdx="0" presStyleCnt="4">
        <dgm:presLayoutVars>
          <dgm:bulletEnabled val="1"/>
        </dgm:presLayoutVars>
      </dgm:prSet>
      <dgm:spPr/>
    </dgm:pt>
    <dgm:pt modelId="{3862F833-8FB0-4984-9FBE-FB135C624BCE}" type="pres">
      <dgm:prSet presAssocID="{B85B7143-B7AF-4580-8872-609166F52E15}" presName="sibTrans" presStyleLbl="sibTrans2D1" presStyleIdx="0" presStyleCnt="3"/>
      <dgm:spPr/>
    </dgm:pt>
    <dgm:pt modelId="{CD75C2FD-C5B0-43C3-A2D8-2E219D02EFB0}" type="pres">
      <dgm:prSet presAssocID="{B85B7143-B7AF-4580-8872-609166F52E15}" presName="connectorText" presStyleLbl="sibTrans2D1" presStyleIdx="0" presStyleCnt="3"/>
      <dgm:spPr/>
    </dgm:pt>
    <dgm:pt modelId="{31795D8D-C25D-4B18-A8DF-E321C2D83F14}" type="pres">
      <dgm:prSet presAssocID="{7B77DB20-973E-41C8-992E-CC40D809DF6F}" presName="node" presStyleLbl="node1" presStyleIdx="1" presStyleCnt="4">
        <dgm:presLayoutVars>
          <dgm:bulletEnabled val="1"/>
        </dgm:presLayoutVars>
      </dgm:prSet>
      <dgm:spPr/>
    </dgm:pt>
    <dgm:pt modelId="{1FBD1E60-9D89-46D3-A526-8DE907B12294}" type="pres">
      <dgm:prSet presAssocID="{249B02E0-FA1F-4C86-852D-138ABE86E74A}" presName="sibTrans" presStyleLbl="sibTrans2D1" presStyleIdx="1" presStyleCnt="3"/>
      <dgm:spPr/>
    </dgm:pt>
    <dgm:pt modelId="{A4E2CD40-BA41-463B-A453-842D743F8BB9}" type="pres">
      <dgm:prSet presAssocID="{249B02E0-FA1F-4C86-852D-138ABE86E74A}" presName="connectorText" presStyleLbl="sibTrans2D1" presStyleIdx="1" presStyleCnt="3"/>
      <dgm:spPr/>
    </dgm:pt>
    <dgm:pt modelId="{2E86760B-B3F4-40B4-9469-F3F0CC73CD22}" type="pres">
      <dgm:prSet presAssocID="{4C8CB2CD-D4BA-47E0-93E2-20E32BB60B65}" presName="node" presStyleLbl="node1" presStyleIdx="2" presStyleCnt="4">
        <dgm:presLayoutVars>
          <dgm:bulletEnabled val="1"/>
        </dgm:presLayoutVars>
      </dgm:prSet>
      <dgm:spPr/>
    </dgm:pt>
    <dgm:pt modelId="{9316D9F7-2ED9-4CC2-A9F2-106EE5992EC5}" type="pres">
      <dgm:prSet presAssocID="{5CA81B33-E17E-4229-8836-E3CED9C3193E}" presName="sibTrans" presStyleLbl="sibTrans2D1" presStyleIdx="2" presStyleCnt="3"/>
      <dgm:spPr/>
    </dgm:pt>
    <dgm:pt modelId="{D629939B-4DB2-406D-9DA1-2F524503FA6D}" type="pres">
      <dgm:prSet presAssocID="{5CA81B33-E17E-4229-8836-E3CED9C3193E}" presName="connectorText" presStyleLbl="sibTrans2D1" presStyleIdx="2" presStyleCnt="3"/>
      <dgm:spPr/>
    </dgm:pt>
    <dgm:pt modelId="{ADC3AB9F-60FC-449D-94A8-9C68C1A117EC}" type="pres">
      <dgm:prSet presAssocID="{517AF951-1561-464E-BEAB-018688D796A6}" presName="node" presStyleLbl="node1" presStyleIdx="3" presStyleCnt="4">
        <dgm:presLayoutVars>
          <dgm:bulletEnabled val="1"/>
        </dgm:presLayoutVars>
      </dgm:prSet>
      <dgm:spPr/>
    </dgm:pt>
  </dgm:ptLst>
  <dgm:cxnLst>
    <dgm:cxn modelId="{2FEE3005-EB5A-4334-8DEE-53ACC6A1FF89}" type="presOf" srcId="{5CA81B33-E17E-4229-8836-E3CED9C3193E}" destId="{9316D9F7-2ED9-4CC2-A9F2-106EE5992EC5}" srcOrd="0" destOrd="0" presId="urn:microsoft.com/office/officeart/2005/8/layout/process1"/>
    <dgm:cxn modelId="{9CDC6505-702B-4C8B-A33C-C82ED279D7B6}" srcId="{B976DF23-D741-44E4-B9EC-87B83F4B6279}" destId="{7B77DB20-973E-41C8-992E-CC40D809DF6F}" srcOrd="1" destOrd="0" parTransId="{428CCD89-7ACA-4567-B3F0-767459BED654}" sibTransId="{249B02E0-FA1F-4C86-852D-138ABE86E74A}"/>
    <dgm:cxn modelId="{F18DA914-9EF2-4D1C-93AB-D1E598A7F312}" type="presOf" srcId="{249B02E0-FA1F-4C86-852D-138ABE86E74A}" destId="{A4E2CD40-BA41-463B-A453-842D743F8BB9}" srcOrd="1" destOrd="0" presId="urn:microsoft.com/office/officeart/2005/8/layout/process1"/>
    <dgm:cxn modelId="{DE505916-7B27-44B7-A6B5-D616D0526AE6}" srcId="{B976DF23-D741-44E4-B9EC-87B83F4B6279}" destId="{517AF951-1561-464E-BEAB-018688D796A6}" srcOrd="3" destOrd="0" parTransId="{703FC242-3CA4-4F5A-A7B5-859AD93FFDD3}" sibTransId="{B8E29CEE-753C-49AD-937D-1EA97BC91D30}"/>
    <dgm:cxn modelId="{4829A731-180E-469D-AF12-8E658886739A}" type="presOf" srcId="{249B02E0-FA1F-4C86-852D-138ABE86E74A}" destId="{1FBD1E60-9D89-46D3-A526-8DE907B12294}" srcOrd="0" destOrd="0" presId="urn:microsoft.com/office/officeart/2005/8/layout/process1"/>
    <dgm:cxn modelId="{F273C534-2C7F-476C-ACC2-FEA753FDCDC1}" type="presOf" srcId="{B85B7143-B7AF-4580-8872-609166F52E15}" destId="{CD75C2FD-C5B0-43C3-A2D8-2E219D02EFB0}" srcOrd="1" destOrd="0" presId="urn:microsoft.com/office/officeart/2005/8/layout/process1"/>
    <dgm:cxn modelId="{13CD976D-EB23-4B44-B911-539743789060}" type="presOf" srcId="{4C8CB2CD-D4BA-47E0-93E2-20E32BB60B65}" destId="{2E86760B-B3F4-40B4-9469-F3F0CC73CD22}" srcOrd="0" destOrd="0" presId="urn:microsoft.com/office/officeart/2005/8/layout/process1"/>
    <dgm:cxn modelId="{90B7D191-55F5-4CFB-BF6C-A605265C6019}" srcId="{B976DF23-D741-44E4-B9EC-87B83F4B6279}" destId="{6D0093D9-A0CC-4E53-BC57-48681988B3AF}" srcOrd="0" destOrd="0" parTransId="{2C2A1927-9FE4-45EA-9949-316DF4EB39BA}" sibTransId="{B85B7143-B7AF-4580-8872-609166F52E15}"/>
    <dgm:cxn modelId="{831E3695-B489-4B0B-833B-EE43F6EBE631}" type="presOf" srcId="{7B77DB20-973E-41C8-992E-CC40D809DF6F}" destId="{31795D8D-C25D-4B18-A8DF-E321C2D83F14}" srcOrd="0" destOrd="0" presId="urn:microsoft.com/office/officeart/2005/8/layout/process1"/>
    <dgm:cxn modelId="{E93751A2-0719-442F-A941-1C8C96296EBA}" type="presOf" srcId="{B85B7143-B7AF-4580-8872-609166F52E15}" destId="{3862F833-8FB0-4984-9FBE-FB135C624BCE}" srcOrd="0" destOrd="0" presId="urn:microsoft.com/office/officeart/2005/8/layout/process1"/>
    <dgm:cxn modelId="{0D8DCBA7-64EF-409C-BCE1-E6E84C11FE2C}" type="presOf" srcId="{517AF951-1561-464E-BEAB-018688D796A6}" destId="{ADC3AB9F-60FC-449D-94A8-9C68C1A117EC}" srcOrd="0" destOrd="0" presId="urn:microsoft.com/office/officeart/2005/8/layout/process1"/>
    <dgm:cxn modelId="{014171A8-0F2B-4BC7-A683-2915A400A012}" type="presOf" srcId="{6D0093D9-A0CC-4E53-BC57-48681988B3AF}" destId="{807D4B0E-438B-4C46-B19A-A3A1DFB75EC6}" srcOrd="0" destOrd="0" presId="urn:microsoft.com/office/officeart/2005/8/layout/process1"/>
    <dgm:cxn modelId="{EDA4B6D6-BBE0-4F6E-B725-06BCE2135CCB}" type="presOf" srcId="{5CA81B33-E17E-4229-8836-E3CED9C3193E}" destId="{D629939B-4DB2-406D-9DA1-2F524503FA6D}" srcOrd="1" destOrd="0" presId="urn:microsoft.com/office/officeart/2005/8/layout/process1"/>
    <dgm:cxn modelId="{73E3A3DA-22F3-4418-861D-35546E5E1DEB}" type="presOf" srcId="{B976DF23-D741-44E4-B9EC-87B83F4B6279}" destId="{5081063D-6B94-4673-9E96-89EF43586F51}" srcOrd="0" destOrd="0" presId="urn:microsoft.com/office/officeart/2005/8/layout/process1"/>
    <dgm:cxn modelId="{FBF8D7F6-FA34-47B3-A258-886121EF06D8}" srcId="{B976DF23-D741-44E4-B9EC-87B83F4B6279}" destId="{4C8CB2CD-D4BA-47E0-93E2-20E32BB60B65}" srcOrd="2" destOrd="0" parTransId="{481C1A6E-E2DB-461D-8692-8B3954DE0D4A}" sibTransId="{5CA81B33-E17E-4229-8836-E3CED9C3193E}"/>
    <dgm:cxn modelId="{6A660640-26DA-4160-A18A-5C72AA3ECEAB}" type="presParOf" srcId="{5081063D-6B94-4673-9E96-89EF43586F51}" destId="{807D4B0E-438B-4C46-B19A-A3A1DFB75EC6}" srcOrd="0" destOrd="0" presId="urn:microsoft.com/office/officeart/2005/8/layout/process1"/>
    <dgm:cxn modelId="{3075530A-ECA0-461D-A1C7-EC74D3041ECB}" type="presParOf" srcId="{5081063D-6B94-4673-9E96-89EF43586F51}" destId="{3862F833-8FB0-4984-9FBE-FB135C624BCE}" srcOrd="1" destOrd="0" presId="urn:microsoft.com/office/officeart/2005/8/layout/process1"/>
    <dgm:cxn modelId="{FACD215C-9AA7-4DF9-86B5-3A2E1F5C29BC}" type="presParOf" srcId="{3862F833-8FB0-4984-9FBE-FB135C624BCE}" destId="{CD75C2FD-C5B0-43C3-A2D8-2E219D02EFB0}" srcOrd="0" destOrd="0" presId="urn:microsoft.com/office/officeart/2005/8/layout/process1"/>
    <dgm:cxn modelId="{AA408449-93A6-453F-81D8-C271E3EC7235}" type="presParOf" srcId="{5081063D-6B94-4673-9E96-89EF43586F51}" destId="{31795D8D-C25D-4B18-A8DF-E321C2D83F14}" srcOrd="2" destOrd="0" presId="urn:microsoft.com/office/officeart/2005/8/layout/process1"/>
    <dgm:cxn modelId="{FD582E02-18CC-4061-A8FD-9CD59A752E94}" type="presParOf" srcId="{5081063D-6B94-4673-9E96-89EF43586F51}" destId="{1FBD1E60-9D89-46D3-A526-8DE907B12294}" srcOrd="3" destOrd="0" presId="urn:microsoft.com/office/officeart/2005/8/layout/process1"/>
    <dgm:cxn modelId="{EF0BA128-6FCF-46AD-ACF1-10D5C4266909}" type="presParOf" srcId="{1FBD1E60-9D89-46D3-A526-8DE907B12294}" destId="{A4E2CD40-BA41-463B-A453-842D743F8BB9}" srcOrd="0" destOrd="0" presId="urn:microsoft.com/office/officeart/2005/8/layout/process1"/>
    <dgm:cxn modelId="{826E7E04-0C48-4EC3-84BC-EB0AE5411D53}" type="presParOf" srcId="{5081063D-6B94-4673-9E96-89EF43586F51}" destId="{2E86760B-B3F4-40B4-9469-F3F0CC73CD22}" srcOrd="4" destOrd="0" presId="urn:microsoft.com/office/officeart/2005/8/layout/process1"/>
    <dgm:cxn modelId="{A4B43534-46F6-4908-B392-360ABCD9BC3B}" type="presParOf" srcId="{5081063D-6B94-4673-9E96-89EF43586F51}" destId="{9316D9F7-2ED9-4CC2-A9F2-106EE5992EC5}" srcOrd="5" destOrd="0" presId="urn:microsoft.com/office/officeart/2005/8/layout/process1"/>
    <dgm:cxn modelId="{66F3C68B-1921-4835-8329-33B5692F3161}" type="presParOf" srcId="{9316D9F7-2ED9-4CC2-A9F2-106EE5992EC5}" destId="{D629939B-4DB2-406D-9DA1-2F524503FA6D}" srcOrd="0" destOrd="0" presId="urn:microsoft.com/office/officeart/2005/8/layout/process1"/>
    <dgm:cxn modelId="{E226E37D-E753-437C-8F0A-B24FBC8F3AC4}" type="presParOf" srcId="{5081063D-6B94-4673-9E96-89EF43586F51}" destId="{ADC3AB9F-60FC-449D-94A8-9C68C1A117EC}" srcOrd="6" destOrd="0" presId="urn:microsoft.com/office/officeart/2005/8/layout/process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B976DF23-D741-44E4-B9EC-87B83F4B6279}"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n-US"/>
        </a:p>
      </dgm:t>
    </dgm:pt>
    <dgm:pt modelId="{6D0093D9-A0CC-4E53-BC57-48681988B3AF}">
      <dgm:prSet phldrT="[Tekst]">
        <dgm:style>
          <a:lnRef idx="2">
            <a:schemeClr val="accent1"/>
          </a:lnRef>
          <a:fillRef idx="1">
            <a:schemeClr val="lt1"/>
          </a:fillRef>
          <a:effectRef idx="0">
            <a:schemeClr val="accent1"/>
          </a:effectRef>
          <a:fontRef idx="minor">
            <a:schemeClr val="dk1"/>
          </a:fontRef>
        </dgm:style>
      </dgm:prSet>
      <dgm:spPr/>
      <dgm:t>
        <a:bodyPr/>
        <a:lstStyle/>
        <a:p>
          <a:r>
            <a:rPr lang="en-US" dirty="0"/>
            <a:t>3.1</a:t>
          </a:r>
        </a:p>
      </dgm:t>
    </dgm:pt>
    <dgm:pt modelId="{2C2A1927-9FE4-45EA-9949-316DF4EB39BA}" type="parTrans" cxnId="{90B7D191-55F5-4CFB-BF6C-A605265C6019}">
      <dgm:prSet/>
      <dgm:spPr/>
      <dgm:t>
        <a:bodyPr/>
        <a:lstStyle/>
        <a:p>
          <a:endParaRPr lang="en-US"/>
        </a:p>
      </dgm:t>
    </dgm:pt>
    <dgm:pt modelId="{B85B7143-B7AF-4580-8872-609166F52E15}" type="sibTrans" cxnId="{90B7D191-55F5-4CFB-BF6C-A605265C6019}">
      <dgm:prSet/>
      <dgm:spPr/>
      <dgm:t>
        <a:bodyPr/>
        <a:lstStyle/>
        <a:p>
          <a:endParaRPr lang="en-US"/>
        </a:p>
      </dgm:t>
    </dgm:pt>
    <dgm:pt modelId="{7B77DB20-973E-41C8-992E-CC40D809DF6F}">
      <dgm:prSet phldrT="[Tekst]">
        <dgm:style>
          <a:lnRef idx="2">
            <a:schemeClr val="accent1"/>
          </a:lnRef>
          <a:fillRef idx="1">
            <a:schemeClr val="lt1"/>
          </a:fillRef>
          <a:effectRef idx="0">
            <a:schemeClr val="accent1"/>
          </a:effectRef>
          <a:fontRef idx="minor">
            <a:schemeClr val="dk1"/>
          </a:fontRef>
        </dgm:style>
      </dgm:prSet>
      <dgm:spPr/>
      <dgm:t>
        <a:bodyPr/>
        <a:lstStyle/>
        <a:p>
          <a:r>
            <a:rPr lang="en-US" dirty="0"/>
            <a:t>3.3</a:t>
          </a:r>
        </a:p>
      </dgm:t>
    </dgm:pt>
    <dgm:pt modelId="{428CCD89-7ACA-4567-B3F0-767459BED654}" type="parTrans" cxnId="{9CDC6505-702B-4C8B-A33C-C82ED279D7B6}">
      <dgm:prSet/>
      <dgm:spPr/>
      <dgm:t>
        <a:bodyPr/>
        <a:lstStyle/>
        <a:p>
          <a:endParaRPr lang="en-US"/>
        </a:p>
      </dgm:t>
    </dgm:pt>
    <dgm:pt modelId="{249B02E0-FA1F-4C86-852D-138ABE86E74A}" type="sibTrans" cxnId="{9CDC6505-702B-4C8B-A33C-C82ED279D7B6}">
      <dgm:prSet/>
      <dgm:spPr/>
      <dgm:t>
        <a:bodyPr/>
        <a:lstStyle/>
        <a:p>
          <a:endParaRPr lang="en-US"/>
        </a:p>
      </dgm:t>
    </dgm:pt>
    <dgm:pt modelId="{4C8CB2CD-D4BA-47E0-93E2-20E32BB60B65}">
      <dgm:prSet phldrT="[Tekst]">
        <dgm:style>
          <a:lnRef idx="1">
            <a:schemeClr val="accent3"/>
          </a:lnRef>
          <a:fillRef idx="3">
            <a:schemeClr val="accent3"/>
          </a:fillRef>
          <a:effectRef idx="2">
            <a:schemeClr val="accent3"/>
          </a:effectRef>
          <a:fontRef idx="minor">
            <a:schemeClr val="lt1"/>
          </a:fontRef>
        </dgm:style>
      </dgm:prSet>
      <dgm:spPr/>
      <dgm:t>
        <a:bodyPr/>
        <a:lstStyle/>
        <a:p>
          <a:r>
            <a:rPr lang="en-US" dirty="0"/>
            <a:t>3.4 - 3.6</a:t>
          </a:r>
        </a:p>
      </dgm:t>
    </dgm:pt>
    <dgm:pt modelId="{481C1A6E-E2DB-461D-8692-8B3954DE0D4A}" type="parTrans" cxnId="{FBF8D7F6-FA34-47B3-A258-886121EF06D8}">
      <dgm:prSet/>
      <dgm:spPr/>
      <dgm:t>
        <a:bodyPr/>
        <a:lstStyle/>
        <a:p>
          <a:endParaRPr lang="en-US"/>
        </a:p>
      </dgm:t>
    </dgm:pt>
    <dgm:pt modelId="{5CA81B33-E17E-4229-8836-E3CED9C3193E}" type="sibTrans" cxnId="{FBF8D7F6-FA34-47B3-A258-886121EF06D8}">
      <dgm:prSet/>
      <dgm:spPr/>
      <dgm:t>
        <a:bodyPr/>
        <a:lstStyle/>
        <a:p>
          <a:endParaRPr lang="en-US"/>
        </a:p>
      </dgm:t>
    </dgm:pt>
    <dgm:pt modelId="{517AF951-1561-464E-BEAB-018688D796A6}">
      <dgm:prSet phldrT="[Tekst]">
        <dgm:style>
          <a:lnRef idx="2">
            <a:schemeClr val="accent1"/>
          </a:lnRef>
          <a:fillRef idx="1">
            <a:schemeClr val="lt1"/>
          </a:fillRef>
          <a:effectRef idx="0">
            <a:schemeClr val="accent1"/>
          </a:effectRef>
          <a:fontRef idx="minor">
            <a:schemeClr val="dk1"/>
          </a:fontRef>
        </dgm:style>
      </dgm:prSet>
      <dgm:spPr/>
      <dgm:t>
        <a:bodyPr/>
        <a:lstStyle/>
        <a:p>
          <a:r>
            <a:rPr lang="en-US" dirty="0"/>
            <a:t>3.7</a:t>
          </a:r>
        </a:p>
      </dgm:t>
    </dgm:pt>
    <dgm:pt modelId="{703FC242-3CA4-4F5A-A7B5-859AD93FFDD3}" type="parTrans" cxnId="{DE505916-7B27-44B7-A6B5-D616D0526AE6}">
      <dgm:prSet/>
      <dgm:spPr/>
      <dgm:t>
        <a:bodyPr/>
        <a:lstStyle/>
        <a:p>
          <a:endParaRPr lang="en-US"/>
        </a:p>
      </dgm:t>
    </dgm:pt>
    <dgm:pt modelId="{B8E29CEE-753C-49AD-937D-1EA97BC91D30}" type="sibTrans" cxnId="{DE505916-7B27-44B7-A6B5-D616D0526AE6}">
      <dgm:prSet/>
      <dgm:spPr/>
      <dgm:t>
        <a:bodyPr/>
        <a:lstStyle/>
        <a:p>
          <a:endParaRPr lang="en-US"/>
        </a:p>
      </dgm:t>
    </dgm:pt>
    <dgm:pt modelId="{5081063D-6B94-4673-9E96-89EF43586F51}" type="pres">
      <dgm:prSet presAssocID="{B976DF23-D741-44E4-B9EC-87B83F4B6279}" presName="Name0" presStyleCnt="0">
        <dgm:presLayoutVars>
          <dgm:dir/>
          <dgm:resizeHandles val="exact"/>
        </dgm:presLayoutVars>
      </dgm:prSet>
      <dgm:spPr/>
    </dgm:pt>
    <dgm:pt modelId="{807D4B0E-438B-4C46-B19A-A3A1DFB75EC6}" type="pres">
      <dgm:prSet presAssocID="{6D0093D9-A0CC-4E53-BC57-48681988B3AF}" presName="node" presStyleLbl="node1" presStyleIdx="0" presStyleCnt="4">
        <dgm:presLayoutVars>
          <dgm:bulletEnabled val="1"/>
        </dgm:presLayoutVars>
      </dgm:prSet>
      <dgm:spPr/>
    </dgm:pt>
    <dgm:pt modelId="{3862F833-8FB0-4984-9FBE-FB135C624BCE}" type="pres">
      <dgm:prSet presAssocID="{B85B7143-B7AF-4580-8872-609166F52E15}" presName="sibTrans" presStyleLbl="sibTrans2D1" presStyleIdx="0" presStyleCnt="3"/>
      <dgm:spPr/>
    </dgm:pt>
    <dgm:pt modelId="{CD75C2FD-C5B0-43C3-A2D8-2E219D02EFB0}" type="pres">
      <dgm:prSet presAssocID="{B85B7143-B7AF-4580-8872-609166F52E15}" presName="connectorText" presStyleLbl="sibTrans2D1" presStyleIdx="0" presStyleCnt="3"/>
      <dgm:spPr/>
    </dgm:pt>
    <dgm:pt modelId="{31795D8D-C25D-4B18-A8DF-E321C2D83F14}" type="pres">
      <dgm:prSet presAssocID="{7B77DB20-973E-41C8-992E-CC40D809DF6F}" presName="node" presStyleLbl="node1" presStyleIdx="1" presStyleCnt="4">
        <dgm:presLayoutVars>
          <dgm:bulletEnabled val="1"/>
        </dgm:presLayoutVars>
      </dgm:prSet>
      <dgm:spPr/>
    </dgm:pt>
    <dgm:pt modelId="{1FBD1E60-9D89-46D3-A526-8DE907B12294}" type="pres">
      <dgm:prSet presAssocID="{249B02E0-FA1F-4C86-852D-138ABE86E74A}" presName="sibTrans" presStyleLbl="sibTrans2D1" presStyleIdx="1" presStyleCnt="3"/>
      <dgm:spPr/>
    </dgm:pt>
    <dgm:pt modelId="{A4E2CD40-BA41-463B-A453-842D743F8BB9}" type="pres">
      <dgm:prSet presAssocID="{249B02E0-FA1F-4C86-852D-138ABE86E74A}" presName="connectorText" presStyleLbl="sibTrans2D1" presStyleIdx="1" presStyleCnt="3"/>
      <dgm:spPr/>
    </dgm:pt>
    <dgm:pt modelId="{2E86760B-B3F4-40B4-9469-F3F0CC73CD22}" type="pres">
      <dgm:prSet presAssocID="{4C8CB2CD-D4BA-47E0-93E2-20E32BB60B65}" presName="node" presStyleLbl="node1" presStyleIdx="2" presStyleCnt="4">
        <dgm:presLayoutVars>
          <dgm:bulletEnabled val="1"/>
        </dgm:presLayoutVars>
      </dgm:prSet>
      <dgm:spPr/>
    </dgm:pt>
    <dgm:pt modelId="{9316D9F7-2ED9-4CC2-A9F2-106EE5992EC5}" type="pres">
      <dgm:prSet presAssocID="{5CA81B33-E17E-4229-8836-E3CED9C3193E}" presName="sibTrans" presStyleLbl="sibTrans2D1" presStyleIdx="2" presStyleCnt="3"/>
      <dgm:spPr/>
    </dgm:pt>
    <dgm:pt modelId="{D629939B-4DB2-406D-9DA1-2F524503FA6D}" type="pres">
      <dgm:prSet presAssocID="{5CA81B33-E17E-4229-8836-E3CED9C3193E}" presName="connectorText" presStyleLbl="sibTrans2D1" presStyleIdx="2" presStyleCnt="3"/>
      <dgm:spPr/>
    </dgm:pt>
    <dgm:pt modelId="{ADC3AB9F-60FC-449D-94A8-9C68C1A117EC}" type="pres">
      <dgm:prSet presAssocID="{517AF951-1561-464E-BEAB-018688D796A6}" presName="node" presStyleLbl="node1" presStyleIdx="3" presStyleCnt="4">
        <dgm:presLayoutVars>
          <dgm:bulletEnabled val="1"/>
        </dgm:presLayoutVars>
      </dgm:prSet>
      <dgm:spPr/>
    </dgm:pt>
  </dgm:ptLst>
  <dgm:cxnLst>
    <dgm:cxn modelId="{2FEE3005-EB5A-4334-8DEE-53ACC6A1FF89}" type="presOf" srcId="{5CA81B33-E17E-4229-8836-E3CED9C3193E}" destId="{9316D9F7-2ED9-4CC2-A9F2-106EE5992EC5}" srcOrd="0" destOrd="0" presId="urn:microsoft.com/office/officeart/2005/8/layout/process1"/>
    <dgm:cxn modelId="{9CDC6505-702B-4C8B-A33C-C82ED279D7B6}" srcId="{B976DF23-D741-44E4-B9EC-87B83F4B6279}" destId="{7B77DB20-973E-41C8-992E-CC40D809DF6F}" srcOrd="1" destOrd="0" parTransId="{428CCD89-7ACA-4567-B3F0-767459BED654}" sibTransId="{249B02E0-FA1F-4C86-852D-138ABE86E74A}"/>
    <dgm:cxn modelId="{F18DA914-9EF2-4D1C-93AB-D1E598A7F312}" type="presOf" srcId="{249B02E0-FA1F-4C86-852D-138ABE86E74A}" destId="{A4E2CD40-BA41-463B-A453-842D743F8BB9}" srcOrd="1" destOrd="0" presId="urn:microsoft.com/office/officeart/2005/8/layout/process1"/>
    <dgm:cxn modelId="{DE505916-7B27-44B7-A6B5-D616D0526AE6}" srcId="{B976DF23-D741-44E4-B9EC-87B83F4B6279}" destId="{517AF951-1561-464E-BEAB-018688D796A6}" srcOrd="3" destOrd="0" parTransId="{703FC242-3CA4-4F5A-A7B5-859AD93FFDD3}" sibTransId="{B8E29CEE-753C-49AD-937D-1EA97BC91D30}"/>
    <dgm:cxn modelId="{4829A731-180E-469D-AF12-8E658886739A}" type="presOf" srcId="{249B02E0-FA1F-4C86-852D-138ABE86E74A}" destId="{1FBD1E60-9D89-46D3-A526-8DE907B12294}" srcOrd="0" destOrd="0" presId="urn:microsoft.com/office/officeart/2005/8/layout/process1"/>
    <dgm:cxn modelId="{F273C534-2C7F-476C-ACC2-FEA753FDCDC1}" type="presOf" srcId="{B85B7143-B7AF-4580-8872-609166F52E15}" destId="{CD75C2FD-C5B0-43C3-A2D8-2E219D02EFB0}" srcOrd="1" destOrd="0" presId="urn:microsoft.com/office/officeart/2005/8/layout/process1"/>
    <dgm:cxn modelId="{13CD976D-EB23-4B44-B911-539743789060}" type="presOf" srcId="{4C8CB2CD-D4BA-47E0-93E2-20E32BB60B65}" destId="{2E86760B-B3F4-40B4-9469-F3F0CC73CD22}" srcOrd="0" destOrd="0" presId="urn:microsoft.com/office/officeart/2005/8/layout/process1"/>
    <dgm:cxn modelId="{90B7D191-55F5-4CFB-BF6C-A605265C6019}" srcId="{B976DF23-D741-44E4-B9EC-87B83F4B6279}" destId="{6D0093D9-A0CC-4E53-BC57-48681988B3AF}" srcOrd="0" destOrd="0" parTransId="{2C2A1927-9FE4-45EA-9949-316DF4EB39BA}" sibTransId="{B85B7143-B7AF-4580-8872-609166F52E15}"/>
    <dgm:cxn modelId="{831E3695-B489-4B0B-833B-EE43F6EBE631}" type="presOf" srcId="{7B77DB20-973E-41C8-992E-CC40D809DF6F}" destId="{31795D8D-C25D-4B18-A8DF-E321C2D83F14}" srcOrd="0" destOrd="0" presId="urn:microsoft.com/office/officeart/2005/8/layout/process1"/>
    <dgm:cxn modelId="{E93751A2-0719-442F-A941-1C8C96296EBA}" type="presOf" srcId="{B85B7143-B7AF-4580-8872-609166F52E15}" destId="{3862F833-8FB0-4984-9FBE-FB135C624BCE}" srcOrd="0" destOrd="0" presId="urn:microsoft.com/office/officeart/2005/8/layout/process1"/>
    <dgm:cxn modelId="{0D8DCBA7-64EF-409C-BCE1-E6E84C11FE2C}" type="presOf" srcId="{517AF951-1561-464E-BEAB-018688D796A6}" destId="{ADC3AB9F-60FC-449D-94A8-9C68C1A117EC}" srcOrd="0" destOrd="0" presId="urn:microsoft.com/office/officeart/2005/8/layout/process1"/>
    <dgm:cxn modelId="{014171A8-0F2B-4BC7-A683-2915A400A012}" type="presOf" srcId="{6D0093D9-A0CC-4E53-BC57-48681988B3AF}" destId="{807D4B0E-438B-4C46-B19A-A3A1DFB75EC6}" srcOrd="0" destOrd="0" presId="urn:microsoft.com/office/officeart/2005/8/layout/process1"/>
    <dgm:cxn modelId="{EDA4B6D6-BBE0-4F6E-B725-06BCE2135CCB}" type="presOf" srcId="{5CA81B33-E17E-4229-8836-E3CED9C3193E}" destId="{D629939B-4DB2-406D-9DA1-2F524503FA6D}" srcOrd="1" destOrd="0" presId="urn:microsoft.com/office/officeart/2005/8/layout/process1"/>
    <dgm:cxn modelId="{73E3A3DA-22F3-4418-861D-35546E5E1DEB}" type="presOf" srcId="{B976DF23-D741-44E4-B9EC-87B83F4B6279}" destId="{5081063D-6B94-4673-9E96-89EF43586F51}" srcOrd="0" destOrd="0" presId="urn:microsoft.com/office/officeart/2005/8/layout/process1"/>
    <dgm:cxn modelId="{FBF8D7F6-FA34-47B3-A258-886121EF06D8}" srcId="{B976DF23-D741-44E4-B9EC-87B83F4B6279}" destId="{4C8CB2CD-D4BA-47E0-93E2-20E32BB60B65}" srcOrd="2" destOrd="0" parTransId="{481C1A6E-E2DB-461D-8692-8B3954DE0D4A}" sibTransId="{5CA81B33-E17E-4229-8836-E3CED9C3193E}"/>
    <dgm:cxn modelId="{6A660640-26DA-4160-A18A-5C72AA3ECEAB}" type="presParOf" srcId="{5081063D-6B94-4673-9E96-89EF43586F51}" destId="{807D4B0E-438B-4C46-B19A-A3A1DFB75EC6}" srcOrd="0" destOrd="0" presId="urn:microsoft.com/office/officeart/2005/8/layout/process1"/>
    <dgm:cxn modelId="{3075530A-ECA0-461D-A1C7-EC74D3041ECB}" type="presParOf" srcId="{5081063D-6B94-4673-9E96-89EF43586F51}" destId="{3862F833-8FB0-4984-9FBE-FB135C624BCE}" srcOrd="1" destOrd="0" presId="urn:microsoft.com/office/officeart/2005/8/layout/process1"/>
    <dgm:cxn modelId="{FACD215C-9AA7-4DF9-86B5-3A2E1F5C29BC}" type="presParOf" srcId="{3862F833-8FB0-4984-9FBE-FB135C624BCE}" destId="{CD75C2FD-C5B0-43C3-A2D8-2E219D02EFB0}" srcOrd="0" destOrd="0" presId="urn:microsoft.com/office/officeart/2005/8/layout/process1"/>
    <dgm:cxn modelId="{AA408449-93A6-453F-81D8-C271E3EC7235}" type="presParOf" srcId="{5081063D-6B94-4673-9E96-89EF43586F51}" destId="{31795D8D-C25D-4B18-A8DF-E321C2D83F14}" srcOrd="2" destOrd="0" presId="urn:microsoft.com/office/officeart/2005/8/layout/process1"/>
    <dgm:cxn modelId="{FD582E02-18CC-4061-A8FD-9CD59A752E94}" type="presParOf" srcId="{5081063D-6B94-4673-9E96-89EF43586F51}" destId="{1FBD1E60-9D89-46D3-A526-8DE907B12294}" srcOrd="3" destOrd="0" presId="urn:microsoft.com/office/officeart/2005/8/layout/process1"/>
    <dgm:cxn modelId="{EF0BA128-6FCF-46AD-ACF1-10D5C4266909}" type="presParOf" srcId="{1FBD1E60-9D89-46D3-A526-8DE907B12294}" destId="{A4E2CD40-BA41-463B-A453-842D743F8BB9}" srcOrd="0" destOrd="0" presId="urn:microsoft.com/office/officeart/2005/8/layout/process1"/>
    <dgm:cxn modelId="{826E7E04-0C48-4EC3-84BC-EB0AE5411D53}" type="presParOf" srcId="{5081063D-6B94-4673-9E96-89EF43586F51}" destId="{2E86760B-B3F4-40B4-9469-F3F0CC73CD22}" srcOrd="4" destOrd="0" presId="urn:microsoft.com/office/officeart/2005/8/layout/process1"/>
    <dgm:cxn modelId="{A4B43534-46F6-4908-B392-360ABCD9BC3B}" type="presParOf" srcId="{5081063D-6B94-4673-9E96-89EF43586F51}" destId="{9316D9F7-2ED9-4CC2-A9F2-106EE5992EC5}" srcOrd="5" destOrd="0" presId="urn:microsoft.com/office/officeart/2005/8/layout/process1"/>
    <dgm:cxn modelId="{66F3C68B-1921-4835-8329-33B5692F3161}" type="presParOf" srcId="{9316D9F7-2ED9-4CC2-A9F2-106EE5992EC5}" destId="{D629939B-4DB2-406D-9DA1-2F524503FA6D}" srcOrd="0" destOrd="0" presId="urn:microsoft.com/office/officeart/2005/8/layout/process1"/>
    <dgm:cxn modelId="{E226E37D-E753-437C-8F0A-B24FBC8F3AC4}" type="presParOf" srcId="{5081063D-6B94-4673-9E96-89EF43586F51}" destId="{ADC3AB9F-60FC-449D-94A8-9C68C1A117EC}" srcOrd="6"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B976DF23-D741-44E4-B9EC-87B83F4B6279}"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n-US"/>
        </a:p>
      </dgm:t>
    </dgm:pt>
    <dgm:pt modelId="{6D0093D9-A0CC-4E53-BC57-48681988B3AF}">
      <dgm:prSet phldrT="[Tekst]">
        <dgm:style>
          <a:lnRef idx="2">
            <a:schemeClr val="accent1"/>
          </a:lnRef>
          <a:fillRef idx="1">
            <a:schemeClr val="lt1"/>
          </a:fillRef>
          <a:effectRef idx="0">
            <a:schemeClr val="accent1"/>
          </a:effectRef>
          <a:fontRef idx="minor">
            <a:schemeClr val="dk1"/>
          </a:fontRef>
        </dgm:style>
      </dgm:prSet>
      <dgm:spPr/>
      <dgm:t>
        <a:bodyPr/>
        <a:lstStyle/>
        <a:p>
          <a:r>
            <a:rPr lang="en-US" dirty="0"/>
            <a:t>3.1</a:t>
          </a:r>
        </a:p>
      </dgm:t>
    </dgm:pt>
    <dgm:pt modelId="{2C2A1927-9FE4-45EA-9949-316DF4EB39BA}" type="parTrans" cxnId="{90B7D191-55F5-4CFB-BF6C-A605265C6019}">
      <dgm:prSet/>
      <dgm:spPr/>
      <dgm:t>
        <a:bodyPr/>
        <a:lstStyle/>
        <a:p>
          <a:endParaRPr lang="en-US"/>
        </a:p>
      </dgm:t>
    </dgm:pt>
    <dgm:pt modelId="{B85B7143-B7AF-4580-8872-609166F52E15}" type="sibTrans" cxnId="{90B7D191-55F5-4CFB-BF6C-A605265C6019}">
      <dgm:prSet/>
      <dgm:spPr/>
      <dgm:t>
        <a:bodyPr/>
        <a:lstStyle/>
        <a:p>
          <a:endParaRPr lang="en-US"/>
        </a:p>
      </dgm:t>
    </dgm:pt>
    <dgm:pt modelId="{7B77DB20-973E-41C8-992E-CC40D809DF6F}">
      <dgm:prSet phldrT="[Tekst]">
        <dgm:style>
          <a:lnRef idx="2">
            <a:schemeClr val="accent1"/>
          </a:lnRef>
          <a:fillRef idx="1">
            <a:schemeClr val="lt1"/>
          </a:fillRef>
          <a:effectRef idx="0">
            <a:schemeClr val="accent1"/>
          </a:effectRef>
          <a:fontRef idx="minor">
            <a:schemeClr val="dk1"/>
          </a:fontRef>
        </dgm:style>
      </dgm:prSet>
      <dgm:spPr/>
      <dgm:t>
        <a:bodyPr/>
        <a:lstStyle/>
        <a:p>
          <a:r>
            <a:rPr lang="en-US" dirty="0"/>
            <a:t>3.3</a:t>
          </a:r>
        </a:p>
      </dgm:t>
    </dgm:pt>
    <dgm:pt modelId="{428CCD89-7ACA-4567-B3F0-767459BED654}" type="parTrans" cxnId="{9CDC6505-702B-4C8B-A33C-C82ED279D7B6}">
      <dgm:prSet/>
      <dgm:spPr/>
      <dgm:t>
        <a:bodyPr/>
        <a:lstStyle/>
        <a:p>
          <a:endParaRPr lang="en-US"/>
        </a:p>
      </dgm:t>
    </dgm:pt>
    <dgm:pt modelId="{249B02E0-FA1F-4C86-852D-138ABE86E74A}" type="sibTrans" cxnId="{9CDC6505-702B-4C8B-A33C-C82ED279D7B6}">
      <dgm:prSet/>
      <dgm:spPr/>
      <dgm:t>
        <a:bodyPr/>
        <a:lstStyle/>
        <a:p>
          <a:endParaRPr lang="en-US"/>
        </a:p>
      </dgm:t>
    </dgm:pt>
    <dgm:pt modelId="{4C8CB2CD-D4BA-47E0-93E2-20E32BB60B65}">
      <dgm:prSet phldrT="[Tekst]">
        <dgm:style>
          <a:lnRef idx="1">
            <a:schemeClr val="accent3"/>
          </a:lnRef>
          <a:fillRef idx="3">
            <a:schemeClr val="accent3"/>
          </a:fillRef>
          <a:effectRef idx="2">
            <a:schemeClr val="accent3"/>
          </a:effectRef>
          <a:fontRef idx="minor">
            <a:schemeClr val="lt1"/>
          </a:fontRef>
        </dgm:style>
      </dgm:prSet>
      <dgm:spPr/>
      <dgm:t>
        <a:bodyPr/>
        <a:lstStyle/>
        <a:p>
          <a:r>
            <a:rPr lang="en-US" dirty="0"/>
            <a:t>3.4 - 3.6</a:t>
          </a:r>
        </a:p>
      </dgm:t>
    </dgm:pt>
    <dgm:pt modelId="{481C1A6E-E2DB-461D-8692-8B3954DE0D4A}" type="parTrans" cxnId="{FBF8D7F6-FA34-47B3-A258-886121EF06D8}">
      <dgm:prSet/>
      <dgm:spPr/>
      <dgm:t>
        <a:bodyPr/>
        <a:lstStyle/>
        <a:p>
          <a:endParaRPr lang="en-US"/>
        </a:p>
      </dgm:t>
    </dgm:pt>
    <dgm:pt modelId="{5CA81B33-E17E-4229-8836-E3CED9C3193E}" type="sibTrans" cxnId="{FBF8D7F6-FA34-47B3-A258-886121EF06D8}">
      <dgm:prSet/>
      <dgm:spPr/>
      <dgm:t>
        <a:bodyPr/>
        <a:lstStyle/>
        <a:p>
          <a:endParaRPr lang="en-US"/>
        </a:p>
      </dgm:t>
    </dgm:pt>
    <dgm:pt modelId="{517AF951-1561-464E-BEAB-018688D796A6}">
      <dgm:prSet phldrT="[Tekst]">
        <dgm:style>
          <a:lnRef idx="2">
            <a:schemeClr val="accent1"/>
          </a:lnRef>
          <a:fillRef idx="1">
            <a:schemeClr val="lt1"/>
          </a:fillRef>
          <a:effectRef idx="0">
            <a:schemeClr val="accent1"/>
          </a:effectRef>
          <a:fontRef idx="minor">
            <a:schemeClr val="dk1"/>
          </a:fontRef>
        </dgm:style>
      </dgm:prSet>
      <dgm:spPr/>
      <dgm:t>
        <a:bodyPr/>
        <a:lstStyle/>
        <a:p>
          <a:r>
            <a:rPr lang="en-US" dirty="0"/>
            <a:t>3.7</a:t>
          </a:r>
        </a:p>
      </dgm:t>
    </dgm:pt>
    <dgm:pt modelId="{703FC242-3CA4-4F5A-A7B5-859AD93FFDD3}" type="parTrans" cxnId="{DE505916-7B27-44B7-A6B5-D616D0526AE6}">
      <dgm:prSet/>
      <dgm:spPr/>
      <dgm:t>
        <a:bodyPr/>
        <a:lstStyle/>
        <a:p>
          <a:endParaRPr lang="en-US"/>
        </a:p>
      </dgm:t>
    </dgm:pt>
    <dgm:pt modelId="{B8E29CEE-753C-49AD-937D-1EA97BC91D30}" type="sibTrans" cxnId="{DE505916-7B27-44B7-A6B5-D616D0526AE6}">
      <dgm:prSet/>
      <dgm:spPr/>
      <dgm:t>
        <a:bodyPr/>
        <a:lstStyle/>
        <a:p>
          <a:endParaRPr lang="en-US"/>
        </a:p>
      </dgm:t>
    </dgm:pt>
    <dgm:pt modelId="{5081063D-6B94-4673-9E96-89EF43586F51}" type="pres">
      <dgm:prSet presAssocID="{B976DF23-D741-44E4-B9EC-87B83F4B6279}" presName="Name0" presStyleCnt="0">
        <dgm:presLayoutVars>
          <dgm:dir/>
          <dgm:resizeHandles val="exact"/>
        </dgm:presLayoutVars>
      </dgm:prSet>
      <dgm:spPr/>
    </dgm:pt>
    <dgm:pt modelId="{807D4B0E-438B-4C46-B19A-A3A1DFB75EC6}" type="pres">
      <dgm:prSet presAssocID="{6D0093D9-A0CC-4E53-BC57-48681988B3AF}" presName="node" presStyleLbl="node1" presStyleIdx="0" presStyleCnt="4">
        <dgm:presLayoutVars>
          <dgm:bulletEnabled val="1"/>
        </dgm:presLayoutVars>
      </dgm:prSet>
      <dgm:spPr/>
    </dgm:pt>
    <dgm:pt modelId="{3862F833-8FB0-4984-9FBE-FB135C624BCE}" type="pres">
      <dgm:prSet presAssocID="{B85B7143-B7AF-4580-8872-609166F52E15}" presName="sibTrans" presStyleLbl="sibTrans2D1" presStyleIdx="0" presStyleCnt="3"/>
      <dgm:spPr/>
    </dgm:pt>
    <dgm:pt modelId="{CD75C2FD-C5B0-43C3-A2D8-2E219D02EFB0}" type="pres">
      <dgm:prSet presAssocID="{B85B7143-B7AF-4580-8872-609166F52E15}" presName="connectorText" presStyleLbl="sibTrans2D1" presStyleIdx="0" presStyleCnt="3"/>
      <dgm:spPr/>
    </dgm:pt>
    <dgm:pt modelId="{31795D8D-C25D-4B18-A8DF-E321C2D83F14}" type="pres">
      <dgm:prSet presAssocID="{7B77DB20-973E-41C8-992E-CC40D809DF6F}" presName="node" presStyleLbl="node1" presStyleIdx="1" presStyleCnt="4">
        <dgm:presLayoutVars>
          <dgm:bulletEnabled val="1"/>
        </dgm:presLayoutVars>
      </dgm:prSet>
      <dgm:spPr/>
    </dgm:pt>
    <dgm:pt modelId="{1FBD1E60-9D89-46D3-A526-8DE907B12294}" type="pres">
      <dgm:prSet presAssocID="{249B02E0-FA1F-4C86-852D-138ABE86E74A}" presName="sibTrans" presStyleLbl="sibTrans2D1" presStyleIdx="1" presStyleCnt="3"/>
      <dgm:spPr/>
    </dgm:pt>
    <dgm:pt modelId="{A4E2CD40-BA41-463B-A453-842D743F8BB9}" type="pres">
      <dgm:prSet presAssocID="{249B02E0-FA1F-4C86-852D-138ABE86E74A}" presName="connectorText" presStyleLbl="sibTrans2D1" presStyleIdx="1" presStyleCnt="3"/>
      <dgm:spPr/>
    </dgm:pt>
    <dgm:pt modelId="{2E86760B-B3F4-40B4-9469-F3F0CC73CD22}" type="pres">
      <dgm:prSet presAssocID="{4C8CB2CD-D4BA-47E0-93E2-20E32BB60B65}" presName="node" presStyleLbl="node1" presStyleIdx="2" presStyleCnt="4">
        <dgm:presLayoutVars>
          <dgm:bulletEnabled val="1"/>
        </dgm:presLayoutVars>
      </dgm:prSet>
      <dgm:spPr/>
    </dgm:pt>
    <dgm:pt modelId="{9316D9F7-2ED9-4CC2-A9F2-106EE5992EC5}" type="pres">
      <dgm:prSet presAssocID="{5CA81B33-E17E-4229-8836-E3CED9C3193E}" presName="sibTrans" presStyleLbl="sibTrans2D1" presStyleIdx="2" presStyleCnt="3"/>
      <dgm:spPr/>
    </dgm:pt>
    <dgm:pt modelId="{D629939B-4DB2-406D-9DA1-2F524503FA6D}" type="pres">
      <dgm:prSet presAssocID="{5CA81B33-E17E-4229-8836-E3CED9C3193E}" presName="connectorText" presStyleLbl="sibTrans2D1" presStyleIdx="2" presStyleCnt="3"/>
      <dgm:spPr/>
    </dgm:pt>
    <dgm:pt modelId="{ADC3AB9F-60FC-449D-94A8-9C68C1A117EC}" type="pres">
      <dgm:prSet presAssocID="{517AF951-1561-464E-BEAB-018688D796A6}" presName="node" presStyleLbl="node1" presStyleIdx="3" presStyleCnt="4">
        <dgm:presLayoutVars>
          <dgm:bulletEnabled val="1"/>
        </dgm:presLayoutVars>
      </dgm:prSet>
      <dgm:spPr/>
    </dgm:pt>
  </dgm:ptLst>
  <dgm:cxnLst>
    <dgm:cxn modelId="{2FEE3005-EB5A-4334-8DEE-53ACC6A1FF89}" type="presOf" srcId="{5CA81B33-E17E-4229-8836-E3CED9C3193E}" destId="{9316D9F7-2ED9-4CC2-A9F2-106EE5992EC5}" srcOrd="0" destOrd="0" presId="urn:microsoft.com/office/officeart/2005/8/layout/process1"/>
    <dgm:cxn modelId="{9CDC6505-702B-4C8B-A33C-C82ED279D7B6}" srcId="{B976DF23-D741-44E4-B9EC-87B83F4B6279}" destId="{7B77DB20-973E-41C8-992E-CC40D809DF6F}" srcOrd="1" destOrd="0" parTransId="{428CCD89-7ACA-4567-B3F0-767459BED654}" sibTransId="{249B02E0-FA1F-4C86-852D-138ABE86E74A}"/>
    <dgm:cxn modelId="{F18DA914-9EF2-4D1C-93AB-D1E598A7F312}" type="presOf" srcId="{249B02E0-FA1F-4C86-852D-138ABE86E74A}" destId="{A4E2CD40-BA41-463B-A453-842D743F8BB9}" srcOrd="1" destOrd="0" presId="urn:microsoft.com/office/officeart/2005/8/layout/process1"/>
    <dgm:cxn modelId="{DE505916-7B27-44B7-A6B5-D616D0526AE6}" srcId="{B976DF23-D741-44E4-B9EC-87B83F4B6279}" destId="{517AF951-1561-464E-BEAB-018688D796A6}" srcOrd="3" destOrd="0" parTransId="{703FC242-3CA4-4F5A-A7B5-859AD93FFDD3}" sibTransId="{B8E29CEE-753C-49AD-937D-1EA97BC91D30}"/>
    <dgm:cxn modelId="{4829A731-180E-469D-AF12-8E658886739A}" type="presOf" srcId="{249B02E0-FA1F-4C86-852D-138ABE86E74A}" destId="{1FBD1E60-9D89-46D3-A526-8DE907B12294}" srcOrd="0" destOrd="0" presId="urn:microsoft.com/office/officeart/2005/8/layout/process1"/>
    <dgm:cxn modelId="{F273C534-2C7F-476C-ACC2-FEA753FDCDC1}" type="presOf" srcId="{B85B7143-B7AF-4580-8872-609166F52E15}" destId="{CD75C2FD-C5B0-43C3-A2D8-2E219D02EFB0}" srcOrd="1" destOrd="0" presId="urn:microsoft.com/office/officeart/2005/8/layout/process1"/>
    <dgm:cxn modelId="{13CD976D-EB23-4B44-B911-539743789060}" type="presOf" srcId="{4C8CB2CD-D4BA-47E0-93E2-20E32BB60B65}" destId="{2E86760B-B3F4-40B4-9469-F3F0CC73CD22}" srcOrd="0" destOrd="0" presId="urn:microsoft.com/office/officeart/2005/8/layout/process1"/>
    <dgm:cxn modelId="{90B7D191-55F5-4CFB-BF6C-A605265C6019}" srcId="{B976DF23-D741-44E4-B9EC-87B83F4B6279}" destId="{6D0093D9-A0CC-4E53-BC57-48681988B3AF}" srcOrd="0" destOrd="0" parTransId="{2C2A1927-9FE4-45EA-9949-316DF4EB39BA}" sibTransId="{B85B7143-B7AF-4580-8872-609166F52E15}"/>
    <dgm:cxn modelId="{831E3695-B489-4B0B-833B-EE43F6EBE631}" type="presOf" srcId="{7B77DB20-973E-41C8-992E-CC40D809DF6F}" destId="{31795D8D-C25D-4B18-A8DF-E321C2D83F14}" srcOrd="0" destOrd="0" presId="urn:microsoft.com/office/officeart/2005/8/layout/process1"/>
    <dgm:cxn modelId="{E93751A2-0719-442F-A941-1C8C96296EBA}" type="presOf" srcId="{B85B7143-B7AF-4580-8872-609166F52E15}" destId="{3862F833-8FB0-4984-9FBE-FB135C624BCE}" srcOrd="0" destOrd="0" presId="urn:microsoft.com/office/officeart/2005/8/layout/process1"/>
    <dgm:cxn modelId="{0D8DCBA7-64EF-409C-BCE1-E6E84C11FE2C}" type="presOf" srcId="{517AF951-1561-464E-BEAB-018688D796A6}" destId="{ADC3AB9F-60FC-449D-94A8-9C68C1A117EC}" srcOrd="0" destOrd="0" presId="urn:microsoft.com/office/officeart/2005/8/layout/process1"/>
    <dgm:cxn modelId="{014171A8-0F2B-4BC7-A683-2915A400A012}" type="presOf" srcId="{6D0093D9-A0CC-4E53-BC57-48681988B3AF}" destId="{807D4B0E-438B-4C46-B19A-A3A1DFB75EC6}" srcOrd="0" destOrd="0" presId="urn:microsoft.com/office/officeart/2005/8/layout/process1"/>
    <dgm:cxn modelId="{EDA4B6D6-BBE0-4F6E-B725-06BCE2135CCB}" type="presOf" srcId="{5CA81B33-E17E-4229-8836-E3CED9C3193E}" destId="{D629939B-4DB2-406D-9DA1-2F524503FA6D}" srcOrd="1" destOrd="0" presId="urn:microsoft.com/office/officeart/2005/8/layout/process1"/>
    <dgm:cxn modelId="{73E3A3DA-22F3-4418-861D-35546E5E1DEB}" type="presOf" srcId="{B976DF23-D741-44E4-B9EC-87B83F4B6279}" destId="{5081063D-6B94-4673-9E96-89EF43586F51}" srcOrd="0" destOrd="0" presId="urn:microsoft.com/office/officeart/2005/8/layout/process1"/>
    <dgm:cxn modelId="{FBF8D7F6-FA34-47B3-A258-886121EF06D8}" srcId="{B976DF23-D741-44E4-B9EC-87B83F4B6279}" destId="{4C8CB2CD-D4BA-47E0-93E2-20E32BB60B65}" srcOrd="2" destOrd="0" parTransId="{481C1A6E-E2DB-461D-8692-8B3954DE0D4A}" sibTransId="{5CA81B33-E17E-4229-8836-E3CED9C3193E}"/>
    <dgm:cxn modelId="{6A660640-26DA-4160-A18A-5C72AA3ECEAB}" type="presParOf" srcId="{5081063D-6B94-4673-9E96-89EF43586F51}" destId="{807D4B0E-438B-4C46-B19A-A3A1DFB75EC6}" srcOrd="0" destOrd="0" presId="urn:microsoft.com/office/officeart/2005/8/layout/process1"/>
    <dgm:cxn modelId="{3075530A-ECA0-461D-A1C7-EC74D3041ECB}" type="presParOf" srcId="{5081063D-6B94-4673-9E96-89EF43586F51}" destId="{3862F833-8FB0-4984-9FBE-FB135C624BCE}" srcOrd="1" destOrd="0" presId="urn:microsoft.com/office/officeart/2005/8/layout/process1"/>
    <dgm:cxn modelId="{FACD215C-9AA7-4DF9-86B5-3A2E1F5C29BC}" type="presParOf" srcId="{3862F833-8FB0-4984-9FBE-FB135C624BCE}" destId="{CD75C2FD-C5B0-43C3-A2D8-2E219D02EFB0}" srcOrd="0" destOrd="0" presId="urn:microsoft.com/office/officeart/2005/8/layout/process1"/>
    <dgm:cxn modelId="{AA408449-93A6-453F-81D8-C271E3EC7235}" type="presParOf" srcId="{5081063D-6B94-4673-9E96-89EF43586F51}" destId="{31795D8D-C25D-4B18-A8DF-E321C2D83F14}" srcOrd="2" destOrd="0" presId="urn:microsoft.com/office/officeart/2005/8/layout/process1"/>
    <dgm:cxn modelId="{FD582E02-18CC-4061-A8FD-9CD59A752E94}" type="presParOf" srcId="{5081063D-6B94-4673-9E96-89EF43586F51}" destId="{1FBD1E60-9D89-46D3-A526-8DE907B12294}" srcOrd="3" destOrd="0" presId="urn:microsoft.com/office/officeart/2005/8/layout/process1"/>
    <dgm:cxn modelId="{EF0BA128-6FCF-46AD-ACF1-10D5C4266909}" type="presParOf" srcId="{1FBD1E60-9D89-46D3-A526-8DE907B12294}" destId="{A4E2CD40-BA41-463B-A453-842D743F8BB9}" srcOrd="0" destOrd="0" presId="urn:microsoft.com/office/officeart/2005/8/layout/process1"/>
    <dgm:cxn modelId="{826E7E04-0C48-4EC3-84BC-EB0AE5411D53}" type="presParOf" srcId="{5081063D-6B94-4673-9E96-89EF43586F51}" destId="{2E86760B-B3F4-40B4-9469-F3F0CC73CD22}" srcOrd="4" destOrd="0" presId="urn:microsoft.com/office/officeart/2005/8/layout/process1"/>
    <dgm:cxn modelId="{A4B43534-46F6-4908-B392-360ABCD9BC3B}" type="presParOf" srcId="{5081063D-6B94-4673-9E96-89EF43586F51}" destId="{9316D9F7-2ED9-4CC2-A9F2-106EE5992EC5}" srcOrd="5" destOrd="0" presId="urn:microsoft.com/office/officeart/2005/8/layout/process1"/>
    <dgm:cxn modelId="{66F3C68B-1921-4835-8329-33B5692F3161}" type="presParOf" srcId="{9316D9F7-2ED9-4CC2-A9F2-106EE5992EC5}" destId="{D629939B-4DB2-406D-9DA1-2F524503FA6D}" srcOrd="0" destOrd="0" presId="urn:microsoft.com/office/officeart/2005/8/layout/process1"/>
    <dgm:cxn modelId="{E226E37D-E753-437C-8F0A-B24FBC8F3AC4}" type="presParOf" srcId="{5081063D-6B94-4673-9E96-89EF43586F51}" destId="{ADC3AB9F-60FC-449D-94A8-9C68C1A117EC}" srcOrd="6"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B976DF23-D741-44E4-B9EC-87B83F4B6279}"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n-US"/>
        </a:p>
      </dgm:t>
    </dgm:pt>
    <dgm:pt modelId="{6D0093D9-A0CC-4E53-BC57-48681988B3AF}">
      <dgm:prSet phldrT="[Tekst]">
        <dgm:style>
          <a:lnRef idx="2">
            <a:schemeClr val="accent1"/>
          </a:lnRef>
          <a:fillRef idx="1">
            <a:schemeClr val="lt1"/>
          </a:fillRef>
          <a:effectRef idx="0">
            <a:schemeClr val="accent1"/>
          </a:effectRef>
          <a:fontRef idx="minor">
            <a:schemeClr val="dk1"/>
          </a:fontRef>
        </dgm:style>
      </dgm:prSet>
      <dgm:spPr/>
      <dgm:t>
        <a:bodyPr/>
        <a:lstStyle/>
        <a:p>
          <a:r>
            <a:rPr lang="en-US" dirty="0"/>
            <a:t>3.1</a:t>
          </a:r>
        </a:p>
      </dgm:t>
    </dgm:pt>
    <dgm:pt modelId="{2C2A1927-9FE4-45EA-9949-316DF4EB39BA}" type="parTrans" cxnId="{90B7D191-55F5-4CFB-BF6C-A605265C6019}">
      <dgm:prSet/>
      <dgm:spPr/>
      <dgm:t>
        <a:bodyPr/>
        <a:lstStyle/>
        <a:p>
          <a:endParaRPr lang="en-US"/>
        </a:p>
      </dgm:t>
    </dgm:pt>
    <dgm:pt modelId="{B85B7143-B7AF-4580-8872-609166F52E15}" type="sibTrans" cxnId="{90B7D191-55F5-4CFB-BF6C-A605265C6019}">
      <dgm:prSet/>
      <dgm:spPr/>
      <dgm:t>
        <a:bodyPr/>
        <a:lstStyle/>
        <a:p>
          <a:endParaRPr lang="en-US"/>
        </a:p>
      </dgm:t>
    </dgm:pt>
    <dgm:pt modelId="{7B77DB20-973E-41C8-992E-CC40D809DF6F}">
      <dgm:prSet phldrT="[Tekst]">
        <dgm:style>
          <a:lnRef idx="2">
            <a:schemeClr val="accent1"/>
          </a:lnRef>
          <a:fillRef idx="1">
            <a:schemeClr val="lt1"/>
          </a:fillRef>
          <a:effectRef idx="0">
            <a:schemeClr val="accent1"/>
          </a:effectRef>
          <a:fontRef idx="minor">
            <a:schemeClr val="dk1"/>
          </a:fontRef>
        </dgm:style>
      </dgm:prSet>
      <dgm:spPr/>
      <dgm:t>
        <a:bodyPr/>
        <a:lstStyle/>
        <a:p>
          <a:r>
            <a:rPr lang="en-US" dirty="0"/>
            <a:t>3.3</a:t>
          </a:r>
        </a:p>
      </dgm:t>
    </dgm:pt>
    <dgm:pt modelId="{428CCD89-7ACA-4567-B3F0-767459BED654}" type="parTrans" cxnId="{9CDC6505-702B-4C8B-A33C-C82ED279D7B6}">
      <dgm:prSet/>
      <dgm:spPr/>
      <dgm:t>
        <a:bodyPr/>
        <a:lstStyle/>
        <a:p>
          <a:endParaRPr lang="en-US"/>
        </a:p>
      </dgm:t>
    </dgm:pt>
    <dgm:pt modelId="{249B02E0-FA1F-4C86-852D-138ABE86E74A}" type="sibTrans" cxnId="{9CDC6505-702B-4C8B-A33C-C82ED279D7B6}">
      <dgm:prSet/>
      <dgm:spPr/>
      <dgm:t>
        <a:bodyPr/>
        <a:lstStyle/>
        <a:p>
          <a:endParaRPr lang="en-US"/>
        </a:p>
      </dgm:t>
    </dgm:pt>
    <dgm:pt modelId="{4C8CB2CD-D4BA-47E0-93E2-20E32BB60B65}">
      <dgm:prSet phldrT="[Tekst]">
        <dgm:style>
          <a:lnRef idx="1">
            <a:schemeClr val="accent3"/>
          </a:lnRef>
          <a:fillRef idx="3">
            <a:schemeClr val="accent3"/>
          </a:fillRef>
          <a:effectRef idx="2">
            <a:schemeClr val="accent3"/>
          </a:effectRef>
          <a:fontRef idx="minor">
            <a:schemeClr val="lt1"/>
          </a:fontRef>
        </dgm:style>
      </dgm:prSet>
      <dgm:spPr/>
      <dgm:t>
        <a:bodyPr/>
        <a:lstStyle/>
        <a:p>
          <a:r>
            <a:rPr lang="en-US" dirty="0"/>
            <a:t>3.4 - 3.6</a:t>
          </a:r>
        </a:p>
      </dgm:t>
    </dgm:pt>
    <dgm:pt modelId="{481C1A6E-E2DB-461D-8692-8B3954DE0D4A}" type="parTrans" cxnId="{FBF8D7F6-FA34-47B3-A258-886121EF06D8}">
      <dgm:prSet/>
      <dgm:spPr/>
      <dgm:t>
        <a:bodyPr/>
        <a:lstStyle/>
        <a:p>
          <a:endParaRPr lang="en-US"/>
        </a:p>
      </dgm:t>
    </dgm:pt>
    <dgm:pt modelId="{5CA81B33-E17E-4229-8836-E3CED9C3193E}" type="sibTrans" cxnId="{FBF8D7F6-FA34-47B3-A258-886121EF06D8}">
      <dgm:prSet/>
      <dgm:spPr/>
      <dgm:t>
        <a:bodyPr/>
        <a:lstStyle/>
        <a:p>
          <a:endParaRPr lang="en-US"/>
        </a:p>
      </dgm:t>
    </dgm:pt>
    <dgm:pt modelId="{517AF951-1561-464E-BEAB-018688D796A6}">
      <dgm:prSet phldrT="[Tekst]">
        <dgm:style>
          <a:lnRef idx="2">
            <a:schemeClr val="accent1"/>
          </a:lnRef>
          <a:fillRef idx="1">
            <a:schemeClr val="lt1"/>
          </a:fillRef>
          <a:effectRef idx="0">
            <a:schemeClr val="accent1"/>
          </a:effectRef>
          <a:fontRef idx="minor">
            <a:schemeClr val="dk1"/>
          </a:fontRef>
        </dgm:style>
      </dgm:prSet>
      <dgm:spPr/>
      <dgm:t>
        <a:bodyPr/>
        <a:lstStyle/>
        <a:p>
          <a:r>
            <a:rPr lang="en-US" dirty="0"/>
            <a:t>3.7</a:t>
          </a:r>
        </a:p>
      </dgm:t>
    </dgm:pt>
    <dgm:pt modelId="{703FC242-3CA4-4F5A-A7B5-859AD93FFDD3}" type="parTrans" cxnId="{DE505916-7B27-44B7-A6B5-D616D0526AE6}">
      <dgm:prSet/>
      <dgm:spPr/>
      <dgm:t>
        <a:bodyPr/>
        <a:lstStyle/>
        <a:p>
          <a:endParaRPr lang="en-US"/>
        </a:p>
      </dgm:t>
    </dgm:pt>
    <dgm:pt modelId="{B8E29CEE-753C-49AD-937D-1EA97BC91D30}" type="sibTrans" cxnId="{DE505916-7B27-44B7-A6B5-D616D0526AE6}">
      <dgm:prSet/>
      <dgm:spPr/>
      <dgm:t>
        <a:bodyPr/>
        <a:lstStyle/>
        <a:p>
          <a:endParaRPr lang="en-US"/>
        </a:p>
      </dgm:t>
    </dgm:pt>
    <dgm:pt modelId="{5081063D-6B94-4673-9E96-89EF43586F51}" type="pres">
      <dgm:prSet presAssocID="{B976DF23-D741-44E4-B9EC-87B83F4B6279}" presName="Name0" presStyleCnt="0">
        <dgm:presLayoutVars>
          <dgm:dir/>
          <dgm:resizeHandles val="exact"/>
        </dgm:presLayoutVars>
      </dgm:prSet>
      <dgm:spPr/>
    </dgm:pt>
    <dgm:pt modelId="{807D4B0E-438B-4C46-B19A-A3A1DFB75EC6}" type="pres">
      <dgm:prSet presAssocID="{6D0093D9-A0CC-4E53-BC57-48681988B3AF}" presName="node" presStyleLbl="node1" presStyleIdx="0" presStyleCnt="4">
        <dgm:presLayoutVars>
          <dgm:bulletEnabled val="1"/>
        </dgm:presLayoutVars>
      </dgm:prSet>
      <dgm:spPr/>
    </dgm:pt>
    <dgm:pt modelId="{3862F833-8FB0-4984-9FBE-FB135C624BCE}" type="pres">
      <dgm:prSet presAssocID="{B85B7143-B7AF-4580-8872-609166F52E15}" presName="sibTrans" presStyleLbl="sibTrans2D1" presStyleIdx="0" presStyleCnt="3"/>
      <dgm:spPr/>
    </dgm:pt>
    <dgm:pt modelId="{CD75C2FD-C5B0-43C3-A2D8-2E219D02EFB0}" type="pres">
      <dgm:prSet presAssocID="{B85B7143-B7AF-4580-8872-609166F52E15}" presName="connectorText" presStyleLbl="sibTrans2D1" presStyleIdx="0" presStyleCnt="3"/>
      <dgm:spPr/>
    </dgm:pt>
    <dgm:pt modelId="{31795D8D-C25D-4B18-A8DF-E321C2D83F14}" type="pres">
      <dgm:prSet presAssocID="{7B77DB20-973E-41C8-992E-CC40D809DF6F}" presName="node" presStyleLbl="node1" presStyleIdx="1" presStyleCnt="4">
        <dgm:presLayoutVars>
          <dgm:bulletEnabled val="1"/>
        </dgm:presLayoutVars>
      </dgm:prSet>
      <dgm:spPr/>
    </dgm:pt>
    <dgm:pt modelId="{1FBD1E60-9D89-46D3-A526-8DE907B12294}" type="pres">
      <dgm:prSet presAssocID="{249B02E0-FA1F-4C86-852D-138ABE86E74A}" presName="sibTrans" presStyleLbl="sibTrans2D1" presStyleIdx="1" presStyleCnt="3"/>
      <dgm:spPr/>
    </dgm:pt>
    <dgm:pt modelId="{A4E2CD40-BA41-463B-A453-842D743F8BB9}" type="pres">
      <dgm:prSet presAssocID="{249B02E0-FA1F-4C86-852D-138ABE86E74A}" presName="connectorText" presStyleLbl="sibTrans2D1" presStyleIdx="1" presStyleCnt="3"/>
      <dgm:spPr/>
    </dgm:pt>
    <dgm:pt modelId="{2E86760B-B3F4-40B4-9469-F3F0CC73CD22}" type="pres">
      <dgm:prSet presAssocID="{4C8CB2CD-D4BA-47E0-93E2-20E32BB60B65}" presName="node" presStyleLbl="node1" presStyleIdx="2" presStyleCnt="4">
        <dgm:presLayoutVars>
          <dgm:bulletEnabled val="1"/>
        </dgm:presLayoutVars>
      </dgm:prSet>
      <dgm:spPr/>
    </dgm:pt>
    <dgm:pt modelId="{9316D9F7-2ED9-4CC2-A9F2-106EE5992EC5}" type="pres">
      <dgm:prSet presAssocID="{5CA81B33-E17E-4229-8836-E3CED9C3193E}" presName="sibTrans" presStyleLbl="sibTrans2D1" presStyleIdx="2" presStyleCnt="3"/>
      <dgm:spPr/>
    </dgm:pt>
    <dgm:pt modelId="{D629939B-4DB2-406D-9DA1-2F524503FA6D}" type="pres">
      <dgm:prSet presAssocID="{5CA81B33-E17E-4229-8836-E3CED9C3193E}" presName="connectorText" presStyleLbl="sibTrans2D1" presStyleIdx="2" presStyleCnt="3"/>
      <dgm:spPr/>
    </dgm:pt>
    <dgm:pt modelId="{ADC3AB9F-60FC-449D-94A8-9C68C1A117EC}" type="pres">
      <dgm:prSet presAssocID="{517AF951-1561-464E-BEAB-018688D796A6}" presName="node" presStyleLbl="node1" presStyleIdx="3" presStyleCnt="4">
        <dgm:presLayoutVars>
          <dgm:bulletEnabled val="1"/>
        </dgm:presLayoutVars>
      </dgm:prSet>
      <dgm:spPr/>
    </dgm:pt>
  </dgm:ptLst>
  <dgm:cxnLst>
    <dgm:cxn modelId="{2FEE3005-EB5A-4334-8DEE-53ACC6A1FF89}" type="presOf" srcId="{5CA81B33-E17E-4229-8836-E3CED9C3193E}" destId="{9316D9F7-2ED9-4CC2-A9F2-106EE5992EC5}" srcOrd="0" destOrd="0" presId="urn:microsoft.com/office/officeart/2005/8/layout/process1"/>
    <dgm:cxn modelId="{9CDC6505-702B-4C8B-A33C-C82ED279D7B6}" srcId="{B976DF23-D741-44E4-B9EC-87B83F4B6279}" destId="{7B77DB20-973E-41C8-992E-CC40D809DF6F}" srcOrd="1" destOrd="0" parTransId="{428CCD89-7ACA-4567-B3F0-767459BED654}" sibTransId="{249B02E0-FA1F-4C86-852D-138ABE86E74A}"/>
    <dgm:cxn modelId="{F18DA914-9EF2-4D1C-93AB-D1E598A7F312}" type="presOf" srcId="{249B02E0-FA1F-4C86-852D-138ABE86E74A}" destId="{A4E2CD40-BA41-463B-A453-842D743F8BB9}" srcOrd="1" destOrd="0" presId="urn:microsoft.com/office/officeart/2005/8/layout/process1"/>
    <dgm:cxn modelId="{DE505916-7B27-44B7-A6B5-D616D0526AE6}" srcId="{B976DF23-D741-44E4-B9EC-87B83F4B6279}" destId="{517AF951-1561-464E-BEAB-018688D796A6}" srcOrd="3" destOrd="0" parTransId="{703FC242-3CA4-4F5A-A7B5-859AD93FFDD3}" sibTransId="{B8E29CEE-753C-49AD-937D-1EA97BC91D30}"/>
    <dgm:cxn modelId="{4829A731-180E-469D-AF12-8E658886739A}" type="presOf" srcId="{249B02E0-FA1F-4C86-852D-138ABE86E74A}" destId="{1FBD1E60-9D89-46D3-A526-8DE907B12294}" srcOrd="0" destOrd="0" presId="urn:microsoft.com/office/officeart/2005/8/layout/process1"/>
    <dgm:cxn modelId="{F273C534-2C7F-476C-ACC2-FEA753FDCDC1}" type="presOf" srcId="{B85B7143-B7AF-4580-8872-609166F52E15}" destId="{CD75C2FD-C5B0-43C3-A2D8-2E219D02EFB0}" srcOrd="1" destOrd="0" presId="urn:microsoft.com/office/officeart/2005/8/layout/process1"/>
    <dgm:cxn modelId="{13CD976D-EB23-4B44-B911-539743789060}" type="presOf" srcId="{4C8CB2CD-D4BA-47E0-93E2-20E32BB60B65}" destId="{2E86760B-B3F4-40B4-9469-F3F0CC73CD22}" srcOrd="0" destOrd="0" presId="urn:microsoft.com/office/officeart/2005/8/layout/process1"/>
    <dgm:cxn modelId="{90B7D191-55F5-4CFB-BF6C-A605265C6019}" srcId="{B976DF23-D741-44E4-B9EC-87B83F4B6279}" destId="{6D0093D9-A0CC-4E53-BC57-48681988B3AF}" srcOrd="0" destOrd="0" parTransId="{2C2A1927-9FE4-45EA-9949-316DF4EB39BA}" sibTransId="{B85B7143-B7AF-4580-8872-609166F52E15}"/>
    <dgm:cxn modelId="{831E3695-B489-4B0B-833B-EE43F6EBE631}" type="presOf" srcId="{7B77DB20-973E-41C8-992E-CC40D809DF6F}" destId="{31795D8D-C25D-4B18-A8DF-E321C2D83F14}" srcOrd="0" destOrd="0" presId="urn:microsoft.com/office/officeart/2005/8/layout/process1"/>
    <dgm:cxn modelId="{E93751A2-0719-442F-A941-1C8C96296EBA}" type="presOf" srcId="{B85B7143-B7AF-4580-8872-609166F52E15}" destId="{3862F833-8FB0-4984-9FBE-FB135C624BCE}" srcOrd="0" destOrd="0" presId="urn:microsoft.com/office/officeart/2005/8/layout/process1"/>
    <dgm:cxn modelId="{0D8DCBA7-64EF-409C-BCE1-E6E84C11FE2C}" type="presOf" srcId="{517AF951-1561-464E-BEAB-018688D796A6}" destId="{ADC3AB9F-60FC-449D-94A8-9C68C1A117EC}" srcOrd="0" destOrd="0" presId="urn:microsoft.com/office/officeart/2005/8/layout/process1"/>
    <dgm:cxn modelId="{014171A8-0F2B-4BC7-A683-2915A400A012}" type="presOf" srcId="{6D0093D9-A0CC-4E53-BC57-48681988B3AF}" destId="{807D4B0E-438B-4C46-B19A-A3A1DFB75EC6}" srcOrd="0" destOrd="0" presId="urn:microsoft.com/office/officeart/2005/8/layout/process1"/>
    <dgm:cxn modelId="{EDA4B6D6-BBE0-4F6E-B725-06BCE2135CCB}" type="presOf" srcId="{5CA81B33-E17E-4229-8836-E3CED9C3193E}" destId="{D629939B-4DB2-406D-9DA1-2F524503FA6D}" srcOrd="1" destOrd="0" presId="urn:microsoft.com/office/officeart/2005/8/layout/process1"/>
    <dgm:cxn modelId="{73E3A3DA-22F3-4418-861D-35546E5E1DEB}" type="presOf" srcId="{B976DF23-D741-44E4-B9EC-87B83F4B6279}" destId="{5081063D-6B94-4673-9E96-89EF43586F51}" srcOrd="0" destOrd="0" presId="urn:microsoft.com/office/officeart/2005/8/layout/process1"/>
    <dgm:cxn modelId="{FBF8D7F6-FA34-47B3-A258-886121EF06D8}" srcId="{B976DF23-D741-44E4-B9EC-87B83F4B6279}" destId="{4C8CB2CD-D4BA-47E0-93E2-20E32BB60B65}" srcOrd="2" destOrd="0" parTransId="{481C1A6E-E2DB-461D-8692-8B3954DE0D4A}" sibTransId="{5CA81B33-E17E-4229-8836-E3CED9C3193E}"/>
    <dgm:cxn modelId="{6A660640-26DA-4160-A18A-5C72AA3ECEAB}" type="presParOf" srcId="{5081063D-6B94-4673-9E96-89EF43586F51}" destId="{807D4B0E-438B-4C46-B19A-A3A1DFB75EC6}" srcOrd="0" destOrd="0" presId="urn:microsoft.com/office/officeart/2005/8/layout/process1"/>
    <dgm:cxn modelId="{3075530A-ECA0-461D-A1C7-EC74D3041ECB}" type="presParOf" srcId="{5081063D-6B94-4673-9E96-89EF43586F51}" destId="{3862F833-8FB0-4984-9FBE-FB135C624BCE}" srcOrd="1" destOrd="0" presId="urn:microsoft.com/office/officeart/2005/8/layout/process1"/>
    <dgm:cxn modelId="{FACD215C-9AA7-4DF9-86B5-3A2E1F5C29BC}" type="presParOf" srcId="{3862F833-8FB0-4984-9FBE-FB135C624BCE}" destId="{CD75C2FD-C5B0-43C3-A2D8-2E219D02EFB0}" srcOrd="0" destOrd="0" presId="urn:microsoft.com/office/officeart/2005/8/layout/process1"/>
    <dgm:cxn modelId="{AA408449-93A6-453F-81D8-C271E3EC7235}" type="presParOf" srcId="{5081063D-6B94-4673-9E96-89EF43586F51}" destId="{31795D8D-C25D-4B18-A8DF-E321C2D83F14}" srcOrd="2" destOrd="0" presId="urn:microsoft.com/office/officeart/2005/8/layout/process1"/>
    <dgm:cxn modelId="{FD582E02-18CC-4061-A8FD-9CD59A752E94}" type="presParOf" srcId="{5081063D-6B94-4673-9E96-89EF43586F51}" destId="{1FBD1E60-9D89-46D3-A526-8DE907B12294}" srcOrd="3" destOrd="0" presId="urn:microsoft.com/office/officeart/2005/8/layout/process1"/>
    <dgm:cxn modelId="{EF0BA128-6FCF-46AD-ACF1-10D5C4266909}" type="presParOf" srcId="{1FBD1E60-9D89-46D3-A526-8DE907B12294}" destId="{A4E2CD40-BA41-463B-A453-842D743F8BB9}" srcOrd="0" destOrd="0" presId="urn:microsoft.com/office/officeart/2005/8/layout/process1"/>
    <dgm:cxn modelId="{826E7E04-0C48-4EC3-84BC-EB0AE5411D53}" type="presParOf" srcId="{5081063D-6B94-4673-9E96-89EF43586F51}" destId="{2E86760B-B3F4-40B4-9469-F3F0CC73CD22}" srcOrd="4" destOrd="0" presId="urn:microsoft.com/office/officeart/2005/8/layout/process1"/>
    <dgm:cxn modelId="{A4B43534-46F6-4908-B392-360ABCD9BC3B}" type="presParOf" srcId="{5081063D-6B94-4673-9E96-89EF43586F51}" destId="{9316D9F7-2ED9-4CC2-A9F2-106EE5992EC5}" srcOrd="5" destOrd="0" presId="urn:microsoft.com/office/officeart/2005/8/layout/process1"/>
    <dgm:cxn modelId="{66F3C68B-1921-4835-8329-33B5692F3161}" type="presParOf" srcId="{9316D9F7-2ED9-4CC2-A9F2-106EE5992EC5}" destId="{D629939B-4DB2-406D-9DA1-2F524503FA6D}" srcOrd="0" destOrd="0" presId="urn:microsoft.com/office/officeart/2005/8/layout/process1"/>
    <dgm:cxn modelId="{E226E37D-E753-437C-8F0A-B24FBC8F3AC4}" type="presParOf" srcId="{5081063D-6B94-4673-9E96-89EF43586F51}" destId="{ADC3AB9F-60FC-449D-94A8-9C68C1A117EC}" srcOrd="6"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976DF23-D741-44E4-B9EC-87B83F4B6279}" type="doc">
      <dgm:prSet loTypeId="urn:microsoft.com/office/officeart/2005/8/layout/hProcess4" loCatId="process" qsTypeId="urn:microsoft.com/office/officeart/2005/8/quickstyle/simple1" qsCatId="simple" csTypeId="urn:microsoft.com/office/officeart/2005/8/colors/accent1_2" csCatId="accent1" phldr="1"/>
      <dgm:spPr/>
      <dgm:t>
        <a:bodyPr/>
        <a:lstStyle/>
        <a:p>
          <a:endParaRPr lang="en-US"/>
        </a:p>
      </dgm:t>
    </dgm:pt>
    <dgm:pt modelId="{6D0093D9-A0CC-4E53-BC57-48681988B3AF}">
      <dgm:prSet phldrT="[Tekst]">
        <dgm:style>
          <a:lnRef idx="1">
            <a:schemeClr val="accent1"/>
          </a:lnRef>
          <a:fillRef idx="3">
            <a:schemeClr val="accent1"/>
          </a:fillRef>
          <a:effectRef idx="2">
            <a:schemeClr val="accent1"/>
          </a:effectRef>
          <a:fontRef idx="minor">
            <a:schemeClr val="lt1"/>
          </a:fontRef>
        </dgm:style>
      </dgm:prSet>
      <dgm:spPr/>
      <dgm:t>
        <a:bodyPr/>
        <a:lstStyle/>
        <a:p>
          <a:r>
            <a:rPr lang="en-US" dirty="0"/>
            <a:t>3.1</a:t>
          </a:r>
        </a:p>
      </dgm:t>
    </dgm:pt>
    <dgm:pt modelId="{2C2A1927-9FE4-45EA-9949-316DF4EB39BA}" type="parTrans" cxnId="{90B7D191-55F5-4CFB-BF6C-A605265C6019}">
      <dgm:prSet/>
      <dgm:spPr/>
      <dgm:t>
        <a:bodyPr/>
        <a:lstStyle/>
        <a:p>
          <a:endParaRPr lang="en-US"/>
        </a:p>
      </dgm:t>
    </dgm:pt>
    <dgm:pt modelId="{B85B7143-B7AF-4580-8872-609166F52E15}" type="sibTrans" cxnId="{90B7D191-55F5-4CFB-BF6C-A605265C6019}">
      <dgm:prSet/>
      <dgm:spPr/>
      <dgm:t>
        <a:bodyPr/>
        <a:lstStyle/>
        <a:p>
          <a:endParaRPr lang="en-US"/>
        </a:p>
      </dgm:t>
    </dgm:pt>
    <dgm:pt modelId="{7B77DB20-973E-41C8-992E-CC40D809DF6F}">
      <dgm:prSet phldrT="[Tekst]">
        <dgm:style>
          <a:lnRef idx="1">
            <a:schemeClr val="accent5"/>
          </a:lnRef>
          <a:fillRef idx="3">
            <a:schemeClr val="accent5"/>
          </a:fillRef>
          <a:effectRef idx="2">
            <a:schemeClr val="accent5"/>
          </a:effectRef>
          <a:fontRef idx="minor">
            <a:schemeClr val="lt1"/>
          </a:fontRef>
        </dgm:style>
      </dgm:prSet>
      <dgm:spPr/>
      <dgm:t>
        <a:bodyPr/>
        <a:lstStyle/>
        <a:p>
          <a:r>
            <a:rPr lang="en-US" dirty="0"/>
            <a:t>3.3</a:t>
          </a:r>
        </a:p>
      </dgm:t>
    </dgm:pt>
    <dgm:pt modelId="{428CCD89-7ACA-4567-B3F0-767459BED654}" type="parTrans" cxnId="{9CDC6505-702B-4C8B-A33C-C82ED279D7B6}">
      <dgm:prSet/>
      <dgm:spPr/>
      <dgm:t>
        <a:bodyPr/>
        <a:lstStyle/>
        <a:p>
          <a:endParaRPr lang="en-US"/>
        </a:p>
      </dgm:t>
    </dgm:pt>
    <dgm:pt modelId="{249B02E0-FA1F-4C86-852D-138ABE86E74A}" type="sibTrans" cxnId="{9CDC6505-702B-4C8B-A33C-C82ED279D7B6}">
      <dgm:prSet/>
      <dgm:spPr/>
      <dgm:t>
        <a:bodyPr/>
        <a:lstStyle/>
        <a:p>
          <a:endParaRPr lang="en-US"/>
        </a:p>
      </dgm:t>
    </dgm:pt>
    <dgm:pt modelId="{70911230-C3E8-42F2-8733-9A6952129F91}">
      <dgm:prSet phldrT="[Tekst]">
        <dgm:style>
          <a:lnRef idx="2">
            <a:schemeClr val="accent5"/>
          </a:lnRef>
          <a:fillRef idx="1">
            <a:schemeClr val="lt1"/>
          </a:fillRef>
          <a:effectRef idx="0">
            <a:schemeClr val="accent5"/>
          </a:effectRef>
          <a:fontRef idx="minor">
            <a:schemeClr val="dk1"/>
          </a:fontRef>
        </dgm:style>
      </dgm:prSet>
      <dgm:spPr/>
      <dgm:t>
        <a:bodyPr vert="horz"/>
        <a:lstStyle/>
        <a:p>
          <a:r>
            <a:rPr lang="en-US" dirty="0"/>
            <a:t>Elective</a:t>
          </a:r>
        </a:p>
      </dgm:t>
    </dgm:pt>
    <dgm:pt modelId="{04670962-0462-4EC2-BBC0-4BC0B7E78AC6}" type="parTrans" cxnId="{5988F925-4CD9-40CF-B51D-7F5920F91310}">
      <dgm:prSet/>
      <dgm:spPr/>
      <dgm:t>
        <a:bodyPr/>
        <a:lstStyle/>
        <a:p>
          <a:endParaRPr lang="en-US"/>
        </a:p>
      </dgm:t>
    </dgm:pt>
    <dgm:pt modelId="{0F43D610-CDF8-4014-A70A-B40FEBB90DDD}" type="sibTrans" cxnId="{5988F925-4CD9-40CF-B51D-7F5920F91310}">
      <dgm:prSet/>
      <dgm:spPr/>
      <dgm:t>
        <a:bodyPr/>
        <a:lstStyle/>
        <a:p>
          <a:endParaRPr lang="en-US"/>
        </a:p>
      </dgm:t>
    </dgm:pt>
    <dgm:pt modelId="{4C8CB2CD-D4BA-47E0-93E2-20E32BB60B65}">
      <dgm:prSet phldrT="[Tekst]">
        <dgm:style>
          <a:lnRef idx="1">
            <a:schemeClr val="accent5"/>
          </a:lnRef>
          <a:fillRef idx="3">
            <a:schemeClr val="accent5"/>
          </a:fillRef>
          <a:effectRef idx="2">
            <a:schemeClr val="accent5"/>
          </a:effectRef>
          <a:fontRef idx="minor">
            <a:schemeClr val="lt1"/>
          </a:fontRef>
        </dgm:style>
      </dgm:prSet>
      <dgm:spPr/>
      <dgm:t>
        <a:bodyPr/>
        <a:lstStyle/>
        <a:p>
          <a:r>
            <a:rPr lang="en-US" dirty="0"/>
            <a:t>3.4</a:t>
          </a:r>
        </a:p>
      </dgm:t>
    </dgm:pt>
    <dgm:pt modelId="{481C1A6E-E2DB-461D-8692-8B3954DE0D4A}" type="parTrans" cxnId="{FBF8D7F6-FA34-47B3-A258-886121EF06D8}">
      <dgm:prSet/>
      <dgm:spPr/>
      <dgm:t>
        <a:bodyPr/>
        <a:lstStyle/>
        <a:p>
          <a:endParaRPr lang="en-US"/>
        </a:p>
      </dgm:t>
    </dgm:pt>
    <dgm:pt modelId="{5CA81B33-E17E-4229-8836-E3CED9C3193E}" type="sibTrans" cxnId="{FBF8D7F6-FA34-47B3-A258-886121EF06D8}">
      <dgm:prSet/>
      <dgm:spPr/>
      <dgm:t>
        <a:bodyPr/>
        <a:lstStyle/>
        <a:p>
          <a:endParaRPr lang="en-US"/>
        </a:p>
      </dgm:t>
    </dgm:pt>
    <dgm:pt modelId="{839F79BF-92E8-4E38-BC33-26D0EBCCEF3B}">
      <dgm:prSet phldrT="[Tekst]">
        <dgm:style>
          <a:lnRef idx="2">
            <a:schemeClr val="accent5"/>
          </a:lnRef>
          <a:fillRef idx="1">
            <a:schemeClr val="lt1"/>
          </a:fillRef>
          <a:effectRef idx="0">
            <a:schemeClr val="accent5"/>
          </a:effectRef>
          <a:fontRef idx="minor">
            <a:schemeClr val="dk1"/>
          </a:fontRef>
        </dgm:style>
      </dgm:prSet>
      <dgm:spPr/>
      <dgm:t>
        <a:bodyPr vert="horz"/>
        <a:lstStyle/>
        <a:p>
          <a:r>
            <a:rPr lang="en-US" dirty="0"/>
            <a:t>Specialization 3.4C &amp; 3.4P</a:t>
          </a:r>
        </a:p>
      </dgm:t>
    </dgm:pt>
    <dgm:pt modelId="{0348CF21-7D0C-4417-9286-9F0B60D994B8}" type="parTrans" cxnId="{E8F36807-2E93-4A49-A41B-908CBE497B24}">
      <dgm:prSet/>
      <dgm:spPr/>
      <dgm:t>
        <a:bodyPr/>
        <a:lstStyle/>
        <a:p>
          <a:endParaRPr lang="en-US"/>
        </a:p>
      </dgm:t>
    </dgm:pt>
    <dgm:pt modelId="{063B279B-73C8-47DA-A07A-C476DD7B0557}" type="sibTrans" cxnId="{E8F36807-2E93-4A49-A41B-908CBE497B24}">
      <dgm:prSet/>
      <dgm:spPr/>
      <dgm:t>
        <a:bodyPr/>
        <a:lstStyle/>
        <a:p>
          <a:endParaRPr lang="en-US"/>
        </a:p>
      </dgm:t>
    </dgm:pt>
    <dgm:pt modelId="{517AF951-1561-464E-BEAB-018688D796A6}">
      <dgm:prSet phldrT="[Tekst]">
        <dgm:style>
          <a:lnRef idx="1">
            <a:schemeClr val="accent5"/>
          </a:lnRef>
          <a:fillRef idx="3">
            <a:schemeClr val="accent5"/>
          </a:fillRef>
          <a:effectRef idx="2">
            <a:schemeClr val="accent5"/>
          </a:effectRef>
          <a:fontRef idx="minor">
            <a:schemeClr val="lt1"/>
          </a:fontRef>
        </dgm:style>
      </dgm:prSet>
      <dgm:spPr/>
      <dgm:t>
        <a:bodyPr/>
        <a:lstStyle/>
        <a:p>
          <a:r>
            <a:rPr lang="en-US" dirty="0"/>
            <a:t>3.7</a:t>
          </a:r>
        </a:p>
      </dgm:t>
    </dgm:pt>
    <dgm:pt modelId="{703FC242-3CA4-4F5A-A7B5-859AD93FFDD3}" type="parTrans" cxnId="{DE505916-7B27-44B7-A6B5-D616D0526AE6}">
      <dgm:prSet/>
      <dgm:spPr/>
      <dgm:t>
        <a:bodyPr/>
        <a:lstStyle/>
        <a:p>
          <a:endParaRPr lang="en-US"/>
        </a:p>
      </dgm:t>
    </dgm:pt>
    <dgm:pt modelId="{B8E29CEE-753C-49AD-937D-1EA97BC91D30}" type="sibTrans" cxnId="{DE505916-7B27-44B7-A6B5-D616D0526AE6}">
      <dgm:prSet/>
      <dgm:spPr/>
      <dgm:t>
        <a:bodyPr/>
        <a:lstStyle/>
        <a:p>
          <a:endParaRPr lang="en-US"/>
        </a:p>
      </dgm:t>
    </dgm:pt>
    <dgm:pt modelId="{DB426E95-8908-48D4-8B60-28E0D722D012}">
      <dgm:prSet>
        <dgm:style>
          <a:lnRef idx="2">
            <a:schemeClr val="accent5"/>
          </a:lnRef>
          <a:fillRef idx="1">
            <a:schemeClr val="lt1"/>
          </a:fillRef>
          <a:effectRef idx="0">
            <a:schemeClr val="accent5"/>
          </a:effectRef>
          <a:fontRef idx="minor">
            <a:schemeClr val="dk1"/>
          </a:fontRef>
        </dgm:style>
      </dgm:prSet>
      <dgm:spPr/>
      <dgm:t>
        <a:bodyPr vert="horz"/>
        <a:lstStyle/>
        <a:p>
          <a:r>
            <a:rPr lang="en-US" dirty="0"/>
            <a:t>Bachelor thesis</a:t>
          </a:r>
        </a:p>
      </dgm:t>
    </dgm:pt>
    <dgm:pt modelId="{85EAA662-99C0-4CB7-B581-D91872DEE9FA}" type="parTrans" cxnId="{3A6BBA32-086C-47C7-9DAE-183613888897}">
      <dgm:prSet/>
      <dgm:spPr/>
      <dgm:t>
        <a:bodyPr/>
        <a:lstStyle/>
        <a:p>
          <a:endParaRPr lang="en-US"/>
        </a:p>
      </dgm:t>
    </dgm:pt>
    <dgm:pt modelId="{EC761E41-87B7-41E0-9759-6AF992795EF0}" type="sibTrans" cxnId="{3A6BBA32-086C-47C7-9DAE-183613888897}">
      <dgm:prSet/>
      <dgm:spPr/>
      <dgm:t>
        <a:bodyPr/>
        <a:lstStyle/>
        <a:p>
          <a:endParaRPr lang="en-US"/>
        </a:p>
      </dgm:t>
    </dgm:pt>
    <dgm:pt modelId="{6CEB326C-42BF-4BD8-A314-16B4A704B1DB}">
      <dgm:prSet phldrT="[Tekst]">
        <dgm:style>
          <a:lnRef idx="2">
            <a:schemeClr val="accent5"/>
          </a:lnRef>
          <a:fillRef idx="1">
            <a:schemeClr val="lt1"/>
          </a:fillRef>
          <a:effectRef idx="0">
            <a:schemeClr val="accent5"/>
          </a:effectRef>
          <a:fontRef idx="minor">
            <a:schemeClr val="dk1"/>
          </a:fontRef>
        </dgm:style>
      </dgm:prSet>
      <dgm:spPr/>
      <dgm:t>
        <a:bodyPr vert="horz"/>
        <a:lstStyle/>
        <a:p>
          <a:r>
            <a:rPr lang="en-US" dirty="0"/>
            <a:t>Nov/Dec</a:t>
          </a:r>
        </a:p>
      </dgm:t>
    </dgm:pt>
    <dgm:pt modelId="{89E52ACB-BC20-45CA-A47C-BF9329D72A1E}" type="parTrans" cxnId="{1292EBB5-C7EB-4A7E-8768-3C0D9CB601E9}">
      <dgm:prSet/>
      <dgm:spPr/>
      <dgm:t>
        <a:bodyPr/>
        <a:lstStyle/>
        <a:p>
          <a:endParaRPr lang="en-US"/>
        </a:p>
      </dgm:t>
    </dgm:pt>
    <dgm:pt modelId="{A056295E-FF79-4B21-BD4A-BB8D03850F6A}" type="sibTrans" cxnId="{1292EBB5-C7EB-4A7E-8768-3C0D9CB601E9}">
      <dgm:prSet/>
      <dgm:spPr/>
      <dgm:t>
        <a:bodyPr/>
        <a:lstStyle/>
        <a:p>
          <a:endParaRPr lang="en-US"/>
        </a:p>
      </dgm:t>
    </dgm:pt>
    <dgm:pt modelId="{B240EAB5-7AFA-4F49-9B96-00C0EEE3328A}">
      <dgm:prSet phldrT="[Tekst]">
        <dgm:style>
          <a:lnRef idx="1">
            <a:schemeClr val="accent5"/>
          </a:lnRef>
          <a:fillRef idx="3">
            <a:schemeClr val="accent5"/>
          </a:fillRef>
          <a:effectRef idx="2">
            <a:schemeClr val="accent5"/>
          </a:effectRef>
          <a:fontRef idx="minor">
            <a:schemeClr val="lt1"/>
          </a:fontRef>
        </dgm:style>
      </dgm:prSet>
      <dgm:spPr/>
      <dgm:t>
        <a:bodyPr/>
        <a:lstStyle/>
        <a:p>
          <a:r>
            <a:rPr lang="en-US" dirty="0"/>
            <a:t>3.5</a:t>
          </a:r>
        </a:p>
      </dgm:t>
    </dgm:pt>
    <dgm:pt modelId="{77456DFB-F598-4F6A-8D51-0180D3DFE1CB}" type="parTrans" cxnId="{07B80F60-0D58-4D77-AA8C-EFC1933B6836}">
      <dgm:prSet/>
      <dgm:spPr/>
      <dgm:t>
        <a:bodyPr/>
        <a:lstStyle/>
        <a:p>
          <a:endParaRPr lang="en-US"/>
        </a:p>
      </dgm:t>
    </dgm:pt>
    <dgm:pt modelId="{7685FDBB-2D05-47E8-B437-DFE1C7FF6021}" type="sibTrans" cxnId="{07B80F60-0D58-4D77-AA8C-EFC1933B6836}">
      <dgm:prSet/>
      <dgm:spPr/>
      <dgm:t>
        <a:bodyPr/>
        <a:lstStyle/>
        <a:p>
          <a:endParaRPr lang="en-US"/>
        </a:p>
      </dgm:t>
    </dgm:pt>
    <dgm:pt modelId="{E4C4EFB1-0EEA-4252-BD7F-53912BC05359}">
      <dgm:prSet phldrT="[Tekst]">
        <dgm:style>
          <a:lnRef idx="1">
            <a:schemeClr val="accent5"/>
          </a:lnRef>
          <a:fillRef idx="3">
            <a:schemeClr val="accent5"/>
          </a:fillRef>
          <a:effectRef idx="2">
            <a:schemeClr val="accent5"/>
          </a:effectRef>
          <a:fontRef idx="minor">
            <a:schemeClr val="lt1"/>
          </a:fontRef>
        </dgm:style>
      </dgm:prSet>
      <dgm:spPr/>
      <dgm:t>
        <a:bodyPr/>
        <a:lstStyle/>
        <a:p>
          <a:r>
            <a:rPr lang="en-US" dirty="0"/>
            <a:t>3.6</a:t>
          </a:r>
        </a:p>
      </dgm:t>
    </dgm:pt>
    <dgm:pt modelId="{493BF589-176C-4A1E-BBA6-D1B703F1D1C6}" type="parTrans" cxnId="{4A7FCD44-4AB6-453A-A188-0A8C8F97E8FB}">
      <dgm:prSet/>
      <dgm:spPr/>
      <dgm:t>
        <a:bodyPr/>
        <a:lstStyle/>
        <a:p>
          <a:endParaRPr lang="en-US"/>
        </a:p>
      </dgm:t>
    </dgm:pt>
    <dgm:pt modelId="{E26CBAE8-6139-4A4C-8E95-DC28BEA3BE04}" type="sibTrans" cxnId="{4A7FCD44-4AB6-453A-A188-0A8C8F97E8FB}">
      <dgm:prSet/>
      <dgm:spPr/>
      <dgm:t>
        <a:bodyPr/>
        <a:lstStyle/>
        <a:p>
          <a:endParaRPr lang="en-US"/>
        </a:p>
      </dgm:t>
    </dgm:pt>
    <dgm:pt modelId="{2DB201B4-8458-47CC-A32F-DCDCF72DD100}">
      <dgm:prSet phldrT="[Tekst]">
        <dgm:style>
          <a:lnRef idx="2">
            <a:schemeClr val="accent5"/>
          </a:lnRef>
          <a:fillRef idx="1">
            <a:schemeClr val="lt1"/>
          </a:fillRef>
          <a:effectRef idx="0">
            <a:schemeClr val="accent5"/>
          </a:effectRef>
          <a:fontRef idx="minor">
            <a:schemeClr val="dk1"/>
          </a:fontRef>
        </dgm:style>
      </dgm:prSet>
      <dgm:spPr/>
      <dgm:t>
        <a:bodyPr vert="horz"/>
        <a:lstStyle/>
        <a:p>
          <a:r>
            <a:rPr lang="en-US" dirty="0"/>
            <a:t>Specialization 3.5C &amp; 3.5P</a:t>
          </a:r>
        </a:p>
      </dgm:t>
    </dgm:pt>
    <dgm:pt modelId="{AC12874C-940A-4BC3-8BCB-9D559E678E33}" type="parTrans" cxnId="{5A768B8F-CCEC-4D77-AF47-7E2572E245C6}">
      <dgm:prSet/>
      <dgm:spPr/>
      <dgm:t>
        <a:bodyPr/>
        <a:lstStyle/>
        <a:p>
          <a:endParaRPr lang="en-US"/>
        </a:p>
      </dgm:t>
    </dgm:pt>
    <dgm:pt modelId="{2EB63E91-4A05-49F1-B6B6-F301485C20DF}" type="sibTrans" cxnId="{5A768B8F-CCEC-4D77-AF47-7E2572E245C6}">
      <dgm:prSet/>
      <dgm:spPr/>
      <dgm:t>
        <a:bodyPr/>
        <a:lstStyle/>
        <a:p>
          <a:endParaRPr lang="en-US"/>
        </a:p>
      </dgm:t>
    </dgm:pt>
    <dgm:pt modelId="{48326C20-51C9-47B3-9455-8B1F14A2F78D}">
      <dgm:prSet>
        <dgm:style>
          <a:lnRef idx="2">
            <a:schemeClr val="accent5"/>
          </a:lnRef>
          <a:fillRef idx="1">
            <a:schemeClr val="lt1"/>
          </a:fillRef>
          <a:effectRef idx="0">
            <a:schemeClr val="accent5"/>
          </a:effectRef>
          <a:fontRef idx="minor">
            <a:schemeClr val="dk1"/>
          </a:fontRef>
        </dgm:style>
      </dgm:prSet>
      <dgm:spPr/>
      <dgm:t>
        <a:bodyPr vert="horz"/>
        <a:lstStyle/>
        <a:p>
          <a:r>
            <a:rPr lang="en-US" dirty="0"/>
            <a:t>Specialization 3.6C &amp; 3.6P</a:t>
          </a:r>
        </a:p>
      </dgm:t>
    </dgm:pt>
    <dgm:pt modelId="{474AD12F-FD1A-4D4F-BC35-9DF0AE0581F7}" type="parTrans" cxnId="{749F5037-A78D-42BD-BE3A-08DA32A0781C}">
      <dgm:prSet/>
      <dgm:spPr/>
      <dgm:t>
        <a:bodyPr/>
        <a:lstStyle/>
        <a:p>
          <a:endParaRPr lang="en-US"/>
        </a:p>
      </dgm:t>
    </dgm:pt>
    <dgm:pt modelId="{C656CCB5-24FE-4E64-920C-890D14B368D9}" type="sibTrans" cxnId="{749F5037-A78D-42BD-BE3A-08DA32A0781C}">
      <dgm:prSet/>
      <dgm:spPr/>
      <dgm:t>
        <a:bodyPr/>
        <a:lstStyle/>
        <a:p>
          <a:endParaRPr lang="en-US"/>
        </a:p>
      </dgm:t>
    </dgm:pt>
    <dgm:pt modelId="{BEA75505-722C-4487-B8A6-F759CD8B0062}">
      <dgm:prSet phldrT="[Tekst]">
        <dgm:style>
          <a:lnRef idx="2">
            <a:schemeClr val="accent5"/>
          </a:lnRef>
          <a:fillRef idx="1">
            <a:schemeClr val="lt1"/>
          </a:fillRef>
          <a:effectRef idx="0">
            <a:schemeClr val="accent5"/>
          </a:effectRef>
          <a:fontRef idx="minor">
            <a:schemeClr val="dk1"/>
          </a:fontRef>
        </dgm:style>
      </dgm:prSet>
      <dgm:spPr/>
      <dgm:t>
        <a:bodyPr vert="horz"/>
        <a:lstStyle/>
        <a:p>
          <a:r>
            <a:rPr lang="en-US" dirty="0"/>
            <a:t>Jan/Feb</a:t>
          </a:r>
        </a:p>
      </dgm:t>
    </dgm:pt>
    <dgm:pt modelId="{5E1C5B07-CF89-42DA-958E-1E5898E61B06}" type="parTrans" cxnId="{2F3AB5AB-ABA9-4AA5-AA19-2CCDD69B5675}">
      <dgm:prSet/>
      <dgm:spPr/>
      <dgm:t>
        <a:bodyPr/>
        <a:lstStyle/>
        <a:p>
          <a:endParaRPr lang="en-US"/>
        </a:p>
      </dgm:t>
    </dgm:pt>
    <dgm:pt modelId="{B9D568D1-07AC-48A1-86A0-14489EC442B6}" type="sibTrans" cxnId="{2F3AB5AB-ABA9-4AA5-AA19-2CCDD69B5675}">
      <dgm:prSet/>
      <dgm:spPr/>
      <dgm:t>
        <a:bodyPr/>
        <a:lstStyle/>
        <a:p>
          <a:endParaRPr lang="en-US"/>
        </a:p>
      </dgm:t>
    </dgm:pt>
    <dgm:pt modelId="{21C618F7-2327-4AB5-BF05-F8867F40F1C7}">
      <dgm:prSet phldrT="[Tekst]">
        <dgm:style>
          <a:lnRef idx="2">
            <a:schemeClr val="accent5"/>
          </a:lnRef>
          <a:fillRef idx="1">
            <a:schemeClr val="lt1"/>
          </a:fillRef>
          <a:effectRef idx="0">
            <a:schemeClr val="accent5"/>
          </a:effectRef>
          <a:fontRef idx="minor">
            <a:schemeClr val="dk1"/>
          </a:fontRef>
        </dgm:style>
      </dgm:prSet>
      <dgm:spPr/>
      <dgm:t>
        <a:bodyPr vert="horz"/>
        <a:lstStyle/>
        <a:p>
          <a:r>
            <a:rPr lang="en-US" dirty="0"/>
            <a:t>Feb/Mar</a:t>
          </a:r>
        </a:p>
      </dgm:t>
    </dgm:pt>
    <dgm:pt modelId="{BAF780CE-DC9E-4C95-BC2A-273ADAADF972}" type="parTrans" cxnId="{ECC3B208-AABF-47F8-BAC0-C5F8BDF9BDDE}">
      <dgm:prSet/>
      <dgm:spPr/>
      <dgm:t>
        <a:bodyPr/>
        <a:lstStyle/>
        <a:p>
          <a:endParaRPr lang="en-US"/>
        </a:p>
      </dgm:t>
    </dgm:pt>
    <dgm:pt modelId="{90CA2569-88BB-40E7-A21A-C85F005A3B94}" type="sibTrans" cxnId="{ECC3B208-AABF-47F8-BAC0-C5F8BDF9BDDE}">
      <dgm:prSet/>
      <dgm:spPr/>
      <dgm:t>
        <a:bodyPr/>
        <a:lstStyle/>
        <a:p>
          <a:endParaRPr lang="en-US"/>
        </a:p>
      </dgm:t>
    </dgm:pt>
    <dgm:pt modelId="{979B815E-D937-4201-99FE-0A1769530933}">
      <dgm:prSet>
        <dgm:style>
          <a:lnRef idx="2">
            <a:schemeClr val="accent5"/>
          </a:lnRef>
          <a:fillRef idx="1">
            <a:schemeClr val="lt1"/>
          </a:fillRef>
          <a:effectRef idx="0">
            <a:schemeClr val="accent5"/>
          </a:effectRef>
          <a:fontRef idx="minor">
            <a:schemeClr val="dk1"/>
          </a:fontRef>
        </dgm:style>
      </dgm:prSet>
      <dgm:spPr/>
      <dgm:t>
        <a:bodyPr vert="horz"/>
        <a:lstStyle/>
        <a:p>
          <a:r>
            <a:rPr lang="en-US" dirty="0"/>
            <a:t>Mar/Apr</a:t>
          </a:r>
        </a:p>
      </dgm:t>
    </dgm:pt>
    <dgm:pt modelId="{359E5399-C62B-480D-A9CF-38FA2A349360}" type="parTrans" cxnId="{C14492B3-762F-4919-9984-18B979EA268C}">
      <dgm:prSet/>
      <dgm:spPr/>
      <dgm:t>
        <a:bodyPr/>
        <a:lstStyle/>
        <a:p>
          <a:endParaRPr lang="en-US"/>
        </a:p>
      </dgm:t>
    </dgm:pt>
    <dgm:pt modelId="{29A1E0D0-4595-40BE-AD2B-E6F5B3694CA4}" type="sibTrans" cxnId="{C14492B3-762F-4919-9984-18B979EA268C}">
      <dgm:prSet/>
      <dgm:spPr/>
      <dgm:t>
        <a:bodyPr/>
        <a:lstStyle/>
        <a:p>
          <a:endParaRPr lang="en-US"/>
        </a:p>
      </dgm:t>
    </dgm:pt>
    <dgm:pt modelId="{BF4D7A72-40FC-4FCE-8D14-D7D0213F6CE2}">
      <dgm:prSet>
        <dgm:style>
          <a:lnRef idx="2">
            <a:schemeClr val="accent5"/>
          </a:lnRef>
          <a:fillRef idx="1">
            <a:schemeClr val="lt1"/>
          </a:fillRef>
          <a:effectRef idx="0">
            <a:schemeClr val="accent5"/>
          </a:effectRef>
          <a:fontRef idx="minor">
            <a:schemeClr val="dk1"/>
          </a:fontRef>
        </dgm:style>
      </dgm:prSet>
      <dgm:spPr/>
      <dgm:t>
        <a:bodyPr vert="horz"/>
        <a:lstStyle/>
        <a:p>
          <a:r>
            <a:rPr lang="en-US" dirty="0"/>
            <a:t>Apr/Jun</a:t>
          </a:r>
        </a:p>
      </dgm:t>
    </dgm:pt>
    <dgm:pt modelId="{F9BF2DB7-E98C-475D-A24A-D36889DEFABD}" type="parTrans" cxnId="{D9DB0DD7-A245-4753-87CA-638F11D73E65}">
      <dgm:prSet/>
      <dgm:spPr/>
      <dgm:t>
        <a:bodyPr/>
        <a:lstStyle/>
        <a:p>
          <a:endParaRPr lang="en-US"/>
        </a:p>
      </dgm:t>
    </dgm:pt>
    <dgm:pt modelId="{4306AD4D-29A0-45D2-8D8E-FE3C23496435}" type="sibTrans" cxnId="{D9DB0DD7-A245-4753-87CA-638F11D73E65}">
      <dgm:prSet/>
      <dgm:spPr/>
      <dgm:t>
        <a:bodyPr/>
        <a:lstStyle/>
        <a:p>
          <a:endParaRPr lang="en-US"/>
        </a:p>
      </dgm:t>
    </dgm:pt>
    <dgm:pt modelId="{93454598-4FBF-4EA5-9DCF-C186E42938ED}">
      <dgm:prSet phldrT="[Tekst]">
        <dgm:style>
          <a:lnRef idx="2">
            <a:schemeClr val="accent1"/>
          </a:lnRef>
          <a:fillRef idx="1">
            <a:schemeClr val="lt1"/>
          </a:fillRef>
          <a:effectRef idx="0">
            <a:schemeClr val="accent1"/>
          </a:effectRef>
          <a:fontRef idx="minor">
            <a:schemeClr val="dk1"/>
          </a:fontRef>
        </dgm:style>
      </dgm:prSet>
      <dgm:spPr/>
      <dgm:t>
        <a:bodyPr vert="horz"/>
        <a:lstStyle/>
        <a:p>
          <a:r>
            <a:rPr lang="en-US" dirty="0"/>
            <a:t> BSc Phil SD</a:t>
          </a:r>
        </a:p>
      </dgm:t>
    </dgm:pt>
    <dgm:pt modelId="{A615DCAE-DB64-43E6-A723-C1FC8F0DD731}" type="sibTrans" cxnId="{EDC95F7C-238B-4E42-83F4-07A4A7C688ED}">
      <dgm:prSet/>
      <dgm:spPr/>
      <dgm:t>
        <a:bodyPr/>
        <a:lstStyle/>
        <a:p>
          <a:endParaRPr lang="en-US"/>
        </a:p>
      </dgm:t>
    </dgm:pt>
    <dgm:pt modelId="{3C51DC1F-7192-4135-BDC2-D1D23F5314D7}" type="parTrans" cxnId="{EDC95F7C-238B-4E42-83F4-07A4A7C688ED}">
      <dgm:prSet/>
      <dgm:spPr/>
      <dgm:t>
        <a:bodyPr/>
        <a:lstStyle/>
        <a:p>
          <a:endParaRPr lang="en-US"/>
        </a:p>
      </dgm:t>
    </dgm:pt>
    <dgm:pt modelId="{1FBCC845-B4F6-4C86-B8A3-A123564D2E23}">
      <dgm:prSet phldrT="[Tekst]">
        <dgm:style>
          <a:lnRef idx="2">
            <a:schemeClr val="accent1"/>
          </a:lnRef>
          <a:fillRef idx="1">
            <a:schemeClr val="lt1"/>
          </a:fillRef>
          <a:effectRef idx="0">
            <a:schemeClr val="accent1"/>
          </a:effectRef>
          <a:fontRef idx="minor">
            <a:schemeClr val="dk1"/>
          </a:fontRef>
        </dgm:style>
      </dgm:prSet>
      <dgm:spPr/>
      <dgm:t>
        <a:bodyPr vert="horz"/>
        <a:lstStyle/>
        <a:p>
          <a:r>
            <a:rPr lang="en-US" dirty="0"/>
            <a:t>Sept/Oct/Nov</a:t>
          </a:r>
        </a:p>
      </dgm:t>
    </dgm:pt>
    <dgm:pt modelId="{65728CBF-4069-4D93-A64F-BC3B548142DD}" type="sibTrans" cxnId="{FDBCFF63-EE06-4711-9376-B7ADFCF65696}">
      <dgm:prSet/>
      <dgm:spPr/>
      <dgm:t>
        <a:bodyPr/>
        <a:lstStyle/>
        <a:p>
          <a:endParaRPr lang="en-US"/>
        </a:p>
      </dgm:t>
    </dgm:pt>
    <dgm:pt modelId="{64E07C61-4F1B-4E3C-8EF0-703C6ABEC9DD}" type="parTrans" cxnId="{FDBCFF63-EE06-4711-9376-B7ADFCF65696}">
      <dgm:prSet/>
      <dgm:spPr/>
      <dgm:t>
        <a:bodyPr/>
        <a:lstStyle/>
        <a:p>
          <a:endParaRPr lang="en-US"/>
        </a:p>
      </dgm:t>
    </dgm:pt>
    <dgm:pt modelId="{38BDFEED-5901-41D2-B4E5-883F67C9EBBB}">
      <dgm:prSet phldrT="[Tekst]">
        <dgm:style>
          <a:lnRef idx="2">
            <a:schemeClr val="accent1"/>
          </a:lnRef>
          <a:fillRef idx="1">
            <a:schemeClr val="lt1"/>
          </a:fillRef>
          <a:effectRef idx="0">
            <a:schemeClr val="accent1"/>
          </a:effectRef>
          <a:fontRef idx="minor">
            <a:schemeClr val="dk1"/>
          </a:fontRef>
        </dgm:style>
      </dgm:prSet>
      <dgm:spPr/>
      <dgm:t>
        <a:bodyPr vert="horz"/>
        <a:lstStyle/>
        <a:p>
          <a:r>
            <a:rPr lang="en-US" dirty="0"/>
            <a:t>Exemption</a:t>
          </a:r>
        </a:p>
      </dgm:t>
    </dgm:pt>
    <dgm:pt modelId="{861D5B93-E1CA-47E7-A799-BB06508EE474}" type="parTrans" cxnId="{968C0200-A7CE-4106-91C8-4EA22CE81B23}">
      <dgm:prSet/>
      <dgm:spPr/>
      <dgm:t>
        <a:bodyPr/>
        <a:lstStyle/>
        <a:p>
          <a:endParaRPr lang="en-US"/>
        </a:p>
      </dgm:t>
    </dgm:pt>
    <dgm:pt modelId="{206DCAD4-E78F-4BD7-AEDD-6B4FE13FB688}" type="sibTrans" cxnId="{968C0200-A7CE-4106-91C8-4EA22CE81B23}">
      <dgm:prSet/>
      <dgm:spPr/>
      <dgm:t>
        <a:bodyPr/>
        <a:lstStyle/>
        <a:p>
          <a:endParaRPr lang="en-US"/>
        </a:p>
      </dgm:t>
    </dgm:pt>
    <dgm:pt modelId="{F3878020-3548-4070-AAD9-DD6824527FC4}" type="pres">
      <dgm:prSet presAssocID="{B976DF23-D741-44E4-B9EC-87B83F4B6279}" presName="Name0" presStyleCnt="0">
        <dgm:presLayoutVars>
          <dgm:dir/>
          <dgm:animLvl val="lvl"/>
          <dgm:resizeHandles val="exact"/>
        </dgm:presLayoutVars>
      </dgm:prSet>
      <dgm:spPr/>
    </dgm:pt>
    <dgm:pt modelId="{A9D12D22-6F48-4457-9322-0EB90F3F502F}" type="pres">
      <dgm:prSet presAssocID="{B976DF23-D741-44E4-B9EC-87B83F4B6279}" presName="tSp" presStyleCnt="0"/>
      <dgm:spPr/>
    </dgm:pt>
    <dgm:pt modelId="{852CBD61-FA88-4D2B-A5F5-8781E83B1CE9}" type="pres">
      <dgm:prSet presAssocID="{B976DF23-D741-44E4-B9EC-87B83F4B6279}" presName="bSp" presStyleCnt="0"/>
      <dgm:spPr/>
    </dgm:pt>
    <dgm:pt modelId="{CD042D77-CE06-4D8B-AF8F-B067EEE412F6}" type="pres">
      <dgm:prSet presAssocID="{B976DF23-D741-44E4-B9EC-87B83F4B6279}" presName="process" presStyleCnt="0"/>
      <dgm:spPr/>
    </dgm:pt>
    <dgm:pt modelId="{AB462FEE-2124-418D-B927-98372E92FE63}" type="pres">
      <dgm:prSet presAssocID="{6D0093D9-A0CC-4E53-BC57-48681988B3AF}" presName="composite1" presStyleCnt="0"/>
      <dgm:spPr/>
    </dgm:pt>
    <dgm:pt modelId="{3B943F3B-A936-4420-86A8-6A1C1E63CEBE}" type="pres">
      <dgm:prSet presAssocID="{6D0093D9-A0CC-4E53-BC57-48681988B3AF}" presName="dummyNode1" presStyleLbl="node1" presStyleIdx="0" presStyleCnt="6"/>
      <dgm:spPr/>
    </dgm:pt>
    <dgm:pt modelId="{D7BDB440-D696-4E45-AFBA-2FD69FA02CD6}" type="pres">
      <dgm:prSet presAssocID="{6D0093D9-A0CC-4E53-BC57-48681988B3AF}" presName="childNode1" presStyleLbl="bgAcc1" presStyleIdx="0" presStyleCnt="6">
        <dgm:presLayoutVars>
          <dgm:bulletEnabled val="1"/>
        </dgm:presLayoutVars>
      </dgm:prSet>
      <dgm:spPr/>
    </dgm:pt>
    <dgm:pt modelId="{47BA5877-7D22-4E04-97A3-832BCB906C44}" type="pres">
      <dgm:prSet presAssocID="{6D0093D9-A0CC-4E53-BC57-48681988B3AF}" presName="childNode1tx" presStyleLbl="bgAcc1" presStyleIdx="0" presStyleCnt="6">
        <dgm:presLayoutVars>
          <dgm:bulletEnabled val="1"/>
        </dgm:presLayoutVars>
      </dgm:prSet>
      <dgm:spPr/>
    </dgm:pt>
    <dgm:pt modelId="{7963AD81-B547-4C34-9E0A-A1B8F41E37FB}" type="pres">
      <dgm:prSet presAssocID="{6D0093D9-A0CC-4E53-BC57-48681988B3AF}" presName="parentNode1" presStyleLbl="node1" presStyleIdx="0" presStyleCnt="6">
        <dgm:presLayoutVars>
          <dgm:chMax val="1"/>
          <dgm:bulletEnabled val="1"/>
        </dgm:presLayoutVars>
      </dgm:prSet>
      <dgm:spPr/>
    </dgm:pt>
    <dgm:pt modelId="{D7E91CB5-D39E-41D6-8A01-CA9AB8E7AA99}" type="pres">
      <dgm:prSet presAssocID="{6D0093D9-A0CC-4E53-BC57-48681988B3AF}" presName="connSite1" presStyleCnt="0"/>
      <dgm:spPr/>
    </dgm:pt>
    <dgm:pt modelId="{17754146-AF06-4D16-9349-6FFB531DC94C}" type="pres">
      <dgm:prSet presAssocID="{B85B7143-B7AF-4580-8872-609166F52E15}" presName="Name9" presStyleLbl="sibTrans2D1" presStyleIdx="0" presStyleCnt="5"/>
      <dgm:spPr/>
    </dgm:pt>
    <dgm:pt modelId="{05BAC42D-CF0A-4AEA-AADB-CFE823D24D23}" type="pres">
      <dgm:prSet presAssocID="{7B77DB20-973E-41C8-992E-CC40D809DF6F}" presName="composite2" presStyleCnt="0"/>
      <dgm:spPr/>
    </dgm:pt>
    <dgm:pt modelId="{EAC41455-9D42-4185-A799-342A5651F7CD}" type="pres">
      <dgm:prSet presAssocID="{7B77DB20-973E-41C8-992E-CC40D809DF6F}" presName="dummyNode2" presStyleLbl="node1" presStyleIdx="0" presStyleCnt="6"/>
      <dgm:spPr/>
    </dgm:pt>
    <dgm:pt modelId="{DAEFD8BD-F3F7-45B4-B8B4-BB1C23268F83}" type="pres">
      <dgm:prSet presAssocID="{7B77DB20-973E-41C8-992E-CC40D809DF6F}" presName="childNode2" presStyleLbl="bgAcc1" presStyleIdx="1" presStyleCnt="6">
        <dgm:presLayoutVars>
          <dgm:bulletEnabled val="1"/>
        </dgm:presLayoutVars>
      </dgm:prSet>
      <dgm:spPr/>
    </dgm:pt>
    <dgm:pt modelId="{45D52E94-8AF5-4650-8FF9-670DDCD1D2A8}" type="pres">
      <dgm:prSet presAssocID="{7B77DB20-973E-41C8-992E-CC40D809DF6F}" presName="childNode2tx" presStyleLbl="bgAcc1" presStyleIdx="1" presStyleCnt="6">
        <dgm:presLayoutVars>
          <dgm:bulletEnabled val="1"/>
        </dgm:presLayoutVars>
      </dgm:prSet>
      <dgm:spPr/>
    </dgm:pt>
    <dgm:pt modelId="{318FCBAE-7785-49F5-98BC-FEDF1C067F99}" type="pres">
      <dgm:prSet presAssocID="{7B77DB20-973E-41C8-992E-CC40D809DF6F}" presName="parentNode2" presStyleLbl="node1" presStyleIdx="1" presStyleCnt="6">
        <dgm:presLayoutVars>
          <dgm:chMax val="0"/>
          <dgm:bulletEnabled val="1"/>
        </dgm:presLayoutVars>
      </dgm:prSet>
      <dgm:spPr/>
    </dgm:pt>
    <dgm:pt modelId="{92C60A3B-99B8-4C61-A22F-0472152B1FCE}" type="pres">
      <dgm:prSet presAssocID="{7B77DB20-973E-41C8-992E-CC40D809DF6F}" presName="connSite2" presStyleCnt="0"/>
      <dgm:spPr/>
    </dgm:pt>
    <dgm:pt modelId="{08BD6A46-7A6E-49F4-A241-6826FC01C604}" type="pres">
      <dgm:prSet presAssocID="{249B02E0-FA1F-4C86-852D-138ABE86E74A}" presName="Name18" presStyleLbl="sibTrans2D1" presStyleIdx="1" presStyleCnt="5"/>
      <dgm:spPr/>
    </dgm:pt>
    <dgm:pt modelId="{65D57562-3828-4DA7-981B-D8232CDBD29C}" type="pres">
      <dgm:prSet presAssocID="{4C8CB2CD-D4BA-47E0-93E2-20E32BB60B65}" presName="composite1" presStyleCnt="0"/>
      <dgm:spPr/>
    </dgm:pt>
    <dgm:pt modelId="{6A46025F-9787-4D5E-8FB3-7B51F682AF24}" type="pres">
      <dgm:prSet presAssocID="{4C8CB2CD-D4BA-47E0-93E2-20E32BB60B65}" presName="dummyNode1" presStyleLbl="node1" presStyleIdx="1" presStyleCnt="6"/>
      <dgm:spPr/>
    </dgm:pt>
    <dgm:pt modelId="{1163BE04-B014-4E58-BDAB-87C2E019FBE0}" type="pres">
      <dgm:prSet presAssocID="{4C8CB2CD-D4BA-47E0-93E2-20E32BB60B65}" presName="childNode1" presStyleLbl="bgAcc1" presStyleIdx="2" presStyleCnt="6">
        <dgm:presLayoutVars>
          <dgm:bulletEnabled val="1"/>
        </dgm:presLayoutVars>
      </dgm:prSet>
      <dgm:spPr/>
    </dgm:pt>
    <dgm:pt modelId="{D92A368E-8A43-40BC-BACF-94FA215D37F4}" type="pres">
      <dgm:prSet presAssocID="{4C8CB2CD-D4BA-47E0-93E2-20E32BB60B65}" presName="childNode1tx" presStyleLbl="bgAcc1" presStyleIdx="2" presStyleCnt="6">
        <dgm:presLayoutVars>
          <dgm:bulletEnabled val="1"/>
        </dgm:presLayoutVars>
      </dgm:prSet>
      <dgm:spPr/>
    </dgm:pt>
    <dgm:pt modelId="{539564B1-0888-471F-B60D-9E441F128401}" type="pres">
      <dgm:prSet presAssocID="{4C8CB2CD-D4BA-47E0-93E2-20E32BB60B65}" presName="parentNode1" presStyleLbl="node1" presStyleIdx="2" presStyleCnt="6">
        <dgm:presLayoutVars>
          <dgm:chMax val="1"/>
          <dgm:bulletEnabled val="1"/>
        </dgm:presLayoutVars>
      </dgm:prSet>
      <dgm:spPr/>
    </dgm:pt>
    <dgm:pt modelId="{FF558B1F-7C69-48AA-B01F-4C3051DB0994}" type="pres">
      <dgm:prSet presAssocID="{4C8CB2CD-D4BA-47E0-93E2-20E32BB60B65}" presName="connSite1" presStyleCnt="0"/>
      <dgm:spPr/>
    </dgm:pt>
    <dgm:pt modelId="{1D57DD80-F050-4450-B70F-373AD693F163}" type="pres">
      <dgm:prSet presAssocID="{5CA81B33-E17E-4229-8836-E3CED9C3193E}" presName="Name9" presStyleLbl="sibTrans2D1" presStyleIdx="2" presStyleCnt="5"/>
      <dgm:spPr/>
    </dgm:pt>
    <dgm:pt modelId="{DB87B261-001B-4FA7-87EE-B5A5FFE3BF59}" type="pres">
      <dgm:prSet presAssocID="{B240EAB5-7AFA-4F49-9B96-00C0EEE3328A}" presName="composite2" presStyleCnt="0"/>
      <dgm:spPr/>
    </dgm:pt>
    <dgm:pt modelId="{50D07850-C0C6-4634-8C85-2F4B90CDD5E5}" type="pres">
      <dgm:prSet presAssocID="{B240EAB5-7AFA-4F49-9B96-00C0EEE3328A}" presName="dummyNode2" presStyleLbl="node1" presStyleIdx="2" presStyleCnt="6"/>
      <dgm:spPr/>
    </dgm:pt>
    <dgm:pt modelId="{35F4A5CF-9C5D-4695-858F-A6467F65D807}" type="pres">
      <dgm:prSet presAssocID="{B240EAB5-7AFA-4F49-9B96-00C0EEE3328A}" presName="childNode2" presStyleLbl="bgAcc1" presStyleIdx="3" presStyleCnt="6">
        <dgm:presLayoutVars>
          <dgm:bulletEnabled val="1"/>
        </dgm:presLayoutVars>
      </dgm:prSet>
      <dgm:spPr/>
    </dgm:pt>
    <dgm:pt modelId="{669625A2-90BA-4D25-9836-257D04E36276}" type="pres">
      <dgm:prSet presAssocID="{B240EAB5-7AFA-4F49-9B96-00C0EEE3328A}" presName="childNode2tx" presStyleLbl="bgAcc1" presStyleIdx="3" presStyleCnt="6">
        <dgm:presLayoutVars>
          <dgm:bulletEnabled val="1"/>
        </dgm:presLayoutVars>
      </dgm:prSet>
      <dgm:spPr/>
    </dgm:pt>
    <dgm:pt modelId="{A620F666-D581-4E1A-BBE7-7CB10D6212EC}" type="pres">
      <dgm:prSet presAssocID="{B240EAB5-7AFA-4F49-9B96-00C0EEE3328A}" presName="parentNode2" presStyleLbl="node1" presStyleIdx="3" presStyleCnt="6">
        <dgm:presLayoutVars>
          <dgm:chMax val="0"/>
          <dgm:bulletEnabled val="1"/>
        </dgm:presLayoutVars>
      </dgm:prSet>
      <dgm:spPr/>
    </dgm:pt>
    <dgm:pt modelId="{8B2ED21A-B8C2-49CE-BCCF-B3D16C11EBC3}" type="pres">
      <dgm:prSet presAssocID="{B240EAB5-7AFA-4F49-9B96-00C0EEE3328A}" presName="connSite2" presStyleCnt="0"/>
      <dgm:spPr/>
    </dgm:pt>
    <dgm:pt modelId="{C025440B-8206-4B51-B667-9707A66EB9B9}" type="pres">
      <dgm:prSet presAssocID="{7685FDBB-2D05-47E8-B437-DFE1C7FF6021}" presName="Name18" presStyleLbl="sibTrans2D1" presStyleIdx="3" presStyleCnt="5"/>
      <dgm:spPr/>
    </dgm:pt>
    <dgm:pt modelId="{2E83BCDE-6829-4D5E-A0B5-1967F7DC723E}" type="pres">
      <dgm:prSet presAssocID="{E4C4EFB1-0EEA-4252-BD7F-53912BC05359}" presName="composite1" presStyleCnt="0"/>
      <dgm:spPr/>
    </dgm:pt>
    <dgm:pt modelId="{BA968F56-11C0-4A4B-98E0-0C0B96C8C755}" type="pres">
      <dgm:prSet presAssocID="{E4C4EFB1-0EEA-4252-BD7F-53912BC05359}" presName="dummyNode1" presStyleLbl="node1" presStyleIdx="3" presStyleCnt="6"/>
      <dgm:spPr/>
    </dgm:pt>
    <dgm:pt modelId="{BB3FB6C2-5FEF-493F-97C0-FFCF32AD0BF2}" type="pres">
      <dgm:prSet presAssocID="{E4C4EFB1-0EEA-4252-BD7F-53912BC05359}" presName="childNode1" presStyleLbl="bgAcc1" presStyleIdx="4" presStyleCnt="6">
        <dgm:presLayoutVars>
          <dgm:bulletEnabled val="1"/>
        </dgm:presLayoutVars>
      </dgm:prSet>
      <dgm:spPr/>
    </dgm:pt>
    <dgm:pt modelId="{6FBE2D95-8CD0-4FF6-9345-37EB821A6AA3}" type="pres">
      <dgm:prSet presAssocID="{E4C4EFB1-0EEA-4252-BD7F-53912BC05359}" presName="childNode1tx" presStyleLbl="bgAcc1" presStyleIdx="4" presStyleCnt="6">
        <dgm:presLayoutVars>
          <dgm:bulletEnabled val="1"/>
        </dgm:presLayoutVars>
      </dgm:prSet>
      <dgm:spPr/>
    </dgm:pt>
    <dgm:pt modelId="{A41417E5-5495-4B06-923C-34AAF82A4EA6}" type="pres">
      <dgm:prSet presAssocID="{E4C4EFB1-0EEA-4252-BD7F-53912BC05359}" presName="parentNode1" presStyleLbl="node1" presStyleIdx="4" presStyleCnt="6">
        <dgm:presLayoutVars>
          <dgm:chMax val="1"/>
          <dgm:bulletEnabled val="1"/>
        </dgm:presLayoutVars>
      </dgm:prSet>
      <dgm:spPr/>
    </dgm:pt>
    <dgm:pt modelId="{EFFEC9D5-59B2-4950-9C51-7085FC47C4E2}" type="pres">
      <dgm:prSet presAssocID="{E4C4EFB1-0EEA-4252-BD7F-53912BC05359}" presName="connSite1" presStyleCnt="0"/>
      <dgm:spPr/>
    </dgm:pt>
    <dgm:pt modelId="{86BFBE2E-E0BB-409A-8FE2-0EAF4EE8F2F5}" type="pres">
      <dgm:prSet presAssocID="{E26CBAE8-6139-4A4C-8E95-DC28BEA3BE04}" presName="Name9" presStyleLbl="sibTrans2D1" presStyleIdx="4" presStyleCnt="5"/>
      <dgm:spPr/>
    </dgm:pt>
    <dgm:pt modelId="{AF4F424B-7B52-4BF0-B58C-C5C121E6C2B0}" type="pres">
      <dgm:prSet presAssocID="{517AF951-1561-464E-BEAB-018688D796A6}" presName="composite2" presStyleCnt="0"/>
      <dgm:spPr/>
    </dgm:pt>
    <dgm:pt modelId="{500BC157-AC46-432A-A4A1-6022BFF454D5}" type="pres">
      <dgm:prSet presAssocID="{517AF951-1561-464E-BEAB-018688D796A6}" presName="dummyNode2" presStyleLbl="node1" presStyleIdx="4" presStyleCnt="6"/>
      <dgm:spPr/>
    </dgm:pt>
    <dgm:pt modelId="{2F396BD7-337E-40CF-B58E-4C737CD9AB60}" type="pres">
      <dgm:prSet presAssocID="{517AF951-1561-464E-BEAB-018688D796A6}" presName="childNode2" presStyleLbl="bgAcc1" presStyleIdx="5" presStyleCnt="6">
        <dgm:presLayoutVars>
          <dgm:bulletEnabled val="1"/>
        </dgm:presLayoutVars>
      </dgm:prSet>
      <dgm:spPr/>
    </dgm:pt>
    <dgm:pt modelId="{1879C4A4-031F-40CF-80A0-1D26A4075668}" type="pres">
      <dgm:prSet presAssocID="{517AF951-1561-464E-BEAB-018688D796A6}" presName="childNode2tx" presStyleLbl="bgAcc1" presStyleIdx="5" presStyleCnt="6">
        <dgm:presLayoutVars>
          <dgm:bulletEnabled val="1"/>
        </dgm:presLayoutVars>
      </dgm:prSet>
      <dgm:spPr/>
    </dgm:pt>
    <dgm:pt modelId="{27FC54C1-6DD5-44C5-8EF2-9FA3346CA358}" type="pres">
      <dgm:prSet presAssocID="{517AF951-1561-464E-BEAB-018688D796A6}" presName="parentNode2" presStyleLbl="node1" presStyleIdx="5" presStyleCnt="6">
        <dgm:presLayoutVars>
          <dgm:chMax val="0"/>
          <dgm:bulletEnabled val="1"/>
        </dgm:presLayoutVars>
      </dgm:prSet>
      <dgm:spPr/>
    </dgm:pt>
    <dgm:pt modelId="{CD99D089-8A80-41E8-A6A9-97F0B094F829}" type="pres">
      <dgm:prSet presAssocID="{517AF951-1561-464E-BEAB-018688D796A6}" presName="connSite2" presStyleCnt="0"/>
      <dgm:spPr/>
    </dgm:pt>
  </dgm:ptLst>
  <dgm:cxnLst>
    <dgm:cxn modelId="{968C0200-A7CE-4106-91C8-4EA22CE81B23}" srcId="{6D0093D9-A0CC-4E53-BC57-48681988B3AF}" destId="{38BDFEED-5901-41D2-B4E5-883F67C9EBBB}" srcOrd="1" destOrd="0" parTransId="{861D5B93-E1CA-47E7-A799-BB06508EE474}" sibTransId="{206DCAD4-E78F-4BD7-AEDD-6B4FE13FB688}"/>
    <dgm:cxn modelId="{FEAAF702-6943-458E-9809-9A16BEFB01C0}" type="presOf" srcId="{839F79BF-92E8-4E38-BC33-26D0EBCCEF3B}" destId="{D92A368E-8A43-40BC-BACF-94FA215D37F4}" srcOrd="1" destOrd="0" presId="urn:microsoft.com/office/officeart/2005/8/layout/hProcess4"/>
    <dgm:cxn modelId="{9CDC6505-702B-4C8B-A33C-C82ED279D7B6}" srcId="{B976DF23-D741-44E4-B9EC-87B83F4B6279}" destId="{7B77DB20-973E-41C8-992E-CC40D809DF6F}" srcOrd="1" destOrd="0" parTransId="{428CCD89-7ACA-4567-B3F0-767459BED654}" sibTransId="{249B02E0-FA1F-4C86-852D-138ABE86E74A}"/>
    <dgm:cxn modelId="{F8BAE905-6FE3-475C-9433-7074CCAC1EF7}" type="presOf" srcId="{E26CBAE8-6139-4A4C-8E95-DC28BEA3BE04}" destId="{86BFBE2E-E0BB-409A-8FE2-0EAF4EE8F2F5}" srcOrd="0" destOrd="0" presId="urn:microsoft.com/office/officeart/2005/8/layout/hProcess4"/>
    <dgm:cxn modelId="{E8F36807-2E93-4A49-A41B-908CBE497B24}" srcId="{4C8CB2CD-D4BA-47E0-93E2-20E32BB60B65}" destId="{839F79BF-92E8-4E38-BC33-26D0EBCCEF3B}" srcOrd="0" destOrd="0" parTransId="{0348CF21-7D0C-4417-9286-9F0B60D994B8}" sibTransId="{063B279B-73C8-47DA-A07A-C476DD7B0557}"/>
    <dgm:cxn modelId="{ECC3B208-AABF-47F8-BAC0-C5F8BDF9BDDE}" srcId="{B240EAB5-7AFA-4F49-9B96-00C0EEE3328A}" destId="{21C618F7-2327-4AB5-BF05-F8867F40F1C7}" srcOrd="1" destOrd="0" parTransId="{BAF780CE-DC9E-4C95-BC2A-273ADAADF972}" sibTransId="{90CA2569-88BB-40E7-A21A-C85F005A3B94}"/>
    <dgm:cxn modelId="{62CE440E-589E-4DBE-8E67-A008CA2113F2}" type="presOf" srcId="{38BDFEED-5901-41D2-B4E5-883F67C9EBBB}" destId="{47BA5877-7D22-4E04-97A3-832BCB906C44}" srcOrd="1" destOrd="1" presId="urn:microsoft.com/office/officeart/2005/8/layout/hProcess4"/>
    <dgm:cxn modelId="{99006A14-363D-4B4C-A7E1-42ECB30669B0}" type="presOf" srcId="{BEA75505-722C-4487-B8A6-F759CD8B0062}" destId="{D92A368E-8A43-40BC-BACF-94FA215D37F4}" srcOrd="1" destOrd="1" presId="urn:microsoft.com/office/officeart/2005/8/layout/hProcess4"/>
    <dgm:cxn modelId="{DE505916-7B27-44B7-A6B5-D616D0526AE6}" srcId="{B976DF23-D741-44E4-B9EC-87B83F4B6279}" destId="{517AF951-1561-464E-BEAB-018688D796A6}" srcOrd="5" destOrd="0" parTransId="{703FC242-3CA4-4F5A-A7B5-859AD93FFDD3}" sibTransId="{B8E29CEE-753C-49AD-937D-1EA97BC91D30}"/>
    <dgm:cxn modelId="{28E6341E-A5D0-46A9-A2BC-C934F2AF1E98}" type="presOf" srcId="{21C618F7-2327-4AB5-BF05-F8867F40F1C7}" destId="{669625A2-90BA-4D25-9836-257D04E36276}" srcOrd="1" destOrd="1" presId="urn:microsoft.com/office/officeart/2005/8/layout/hProcess4"/>
    <dgm:cxn modelId="{57E9CF1E-68CB-445D-8C82-3ACDEC1916E3}" type="presOf" srcId="{DB426E95-8908-48D4-8B60-28E0D722D012}" destId="{1879C4A4-031F-40CF-80A0-1D26A4075668}" srcOrd="1" destOrd="0" presId="urn:microsoft.com/office/officeart/2005/8/layout/hProcess4"/>
    <dgm:cxn modelId="{5988F925-4CD9-40CF-B51D-7F5920F91310}" srcId="{7B77DB20-973E-41C8-992E-CC40D809DF6F}" destId="{70911230-C3E8-42F2-8733-9A6952129F91}" srcOrd="0" destOrd="0" parTransId="{04670962-0462-4EC2-BBC0-4BC0B7E78AC6}" sibTransId="{0F43D610-CDF8-4014-A70A-B40FEBB90DDD}"/>
    <dgm:cxn modelId="{0989532B-C4DE-4604-B1B9-2C33E66C206B}" type="presOf" srcId="{B976DF23-D741-44E4-B9EC-87B83F4B6279}" destId="{F3878020-3548-4070-AAD9-DD6824527FC4}" srcOrd="0" destOrd="0" presId="urn:microsoft.com/office/officeart/2005/8/layout/hProcess4"/>
    <dgm:cxn modelId="{D9259332-BC76-4430-8588-7A2F9F3383DA}" type="presOf" srcId="{BEA75505-722C-4487-B8A6-F759CD8B0062}" destId="{1163BE04-B014-4E58-BDAB-87C2E019FBE0}" srcOrd="0" destOrd="1" presId="urn:microsoft.com/office/officeart/2005/8/layout/hProcess4"/>
    <dgm:cxn modelId="{3A6BBA32-086C-47C7-9DAE-183613888897}" srcId="{517AF951-1561-464E-BEAB-018688D796A6}" destId="{DB426E95-8908-48D4-8B60-28E0D722D012}" srcOrd="0" destOrd="0" parTransId="{85EAA662-99C0-4CB7-B581-D91872DEE9FA}" sibTransId="{EC761E41-87B7-41E0-9759-6AF992795EF0}"/>
    <dgm:cxn modelId="{8052ED35-91D4-4BAD-BC41-B98985897730}" type="presOf" srcId="{DB426E95-8908-48D4-8B60-28E0D722D012}" destId="{2F396BD7-337E-40CF-B58E-4C737CD9AB60}" srcOrd="0" destOrd="0" presId="urn:microsoft.com/office/officeart/2005/8/layout/hProcess4"/>
    <dgm:cxn modelId="{749F5037-A78D-42BD-BE3A-08DA32A0781C}" srcId="{E4C4EFB1-0EEA-4252-BD7F-53912BC05359}" destId="{48326C20-51C9-47B3-9455-8B1F14A2F78D}" srcOrd="0" destOrd="0" parTransId="{474AD12F-FD1A-4D4F-BC35-9DF0AE0581F7}" sibTransId="{C656CCB5-24FE-4E64-920C-890D14B368D9}"/>
    <dgm:cxn modelId="{9C94773D-1C87-44EC-9289-0FEB59A2EA8C}" type="presOf" srcId="{21C618F7-2327-4AB5-BF05-F8867F40F1C7}" destId="{35F4A5CF-9C5D-4695-858F-A6467F65D807}" srcOrd="0" destOrd="1" presId="urn:microsoft.com/office/officeart/2005/8/layout/hProcess4"/>
    <dgm:cxn modelId="{07B80F60-0D58-4D77-AA8C-EFC1933B6836}" srcId="{B976DF23-D741-44E4-B9EC-87B83F4B6279}" destId="{B240EAB5-7AFA-4F49-9B96-00C0EEE3328A}" srcOrd="3" destOrd="0" parTransId="{77456DFB-F598-4F6A-8D51-0180D3DFE1CB}" sibTransId="{7685FDBB-2D05-47E8-B437-DFE1C7FF6021}"/>
    <dgm:cxn modelId="{EF7FE561-23F1-40CB-9144-2FD9B29D272F}" type="presOf" srcId="{BF4D7A72-40FC-4FCE-8D14-D7D0213F6CE2}" destId="{1879C4A4-031F-40CF-80A0-1D26A4075668}" srcOrd="1" destOrd="1" presId="urn:microsoft.com/office/officeart/2005/8/layout/hProcess4"/>
    <dgm:cxn modelId="{FDBCFF63-EE06-4711-9376-B7ADFCF65696}" srcId="{6D0093D9-A0CC-4E53-BC57-48681988B3AF}" destId="{1FBCC845-B4F6-4C86-B8A3-A123564D2E23}" srcOrd="2" destOrd="0" parTransId="{64E07C61-4F1B-4E3C-8EF0-703C6ABEC9DD}" sibTransId="{65728CBF-4069-4D93-A64F-BC3B548142DD}"/>
    <dgm:cxn modelId="{4A7FCD44-4AB6-453A-A188-0A8C8F97E8FB}" srcId="{B976DF23-D741-44E4-B9EC-87B83F4B6279}" destId="{E4C4EFB1-0EEA-4252-BD7F-53912BC05359}" srcOrd="4" destOrd="0" parTransId="{493BF589-176C-4A1E-BBA6-D1B703F1D1C6}" sibTransId="{E26CBAE8-6139-4A4C-8E95-DC28BEA3BE04}"/>
    <dgm:cxn modelId="{FEAB686B-94A2-40C2-89F2-AD7703E5570D}" type="presOf" srcId="{48326C20-51C9-47B3-9455-8B1F14A2F78D}" destId="{BB3FB6C2-5FEF-493F-97C0-FFCF32AD0BF2}" srcOrd="0" destOrd="0" presId="urn:microsoft.com/office/officeart/2005/8/layout/hProcess4"/>
    <dgm:cxn modelId="{867D534C-A692-43A9-8E39-AD0C0A041DE3}" type="presOf" srcId="{70911230-C3E8-42F2-8733-9A6952129F91}" destId="{45D52E94-8AF5-4650-8FF9-670DDCD1D2A8}" srcOrd="1" destOrd="0" presId="urn:microsoft.com/office/officeart/2005/8/layout/hProcess4"/>
    <dgm:cxn modelId="{DEE01A6D-8A3F-4535-A63B-47053096BFCF}" type="presOf" srcId="{93454598-4FBF-4EA5-9DCF-C186E42938ED}" destId="{D7BDB440-D696-4E45-AFBA-2FD69FA02CD6}" srcOrd="0" destOrd="0" presId="urn:microsoft.com/office/officeart/2005/8/layout/hProcess4"/>
    <dgm:cxn modelId="{C68BBE6E-F232-4582-A4B4-B27A78E81D1F}" type="presOf" srcId="{B240EAB5-7AFA-4F49-9B96-00C0EEE3328A}" destId="{A620F666-D581-4E1A-BBE7-7CB10D6212EC}" srcOrd="0" destOrd="0" presId="urn:microsoft.com/office/officeart/2005/8/layout/hProcess4"/>
    <dgm:cxn modelId="{36757F53-08B5-4FA9-82BD-585F32736BE3}" type="presOf" srcId="{93454598-4FBF-4EA5-9DCF-C186E42938ED}" destId="{47BA5877-7D22-4E04-97A3-832BCB906C44}" srcOrd="1" destOrd="0" presId="urn:microsoft.com/office/officeart/2005/8/layout/hProcess4"/>
    <dgm:cxn modelId="{9F55EC53-E35B-4A4B-9477-D3499F887CA4}" type="presOf" srcId="{979B815E-D937-4201-99FE-0A1769530933}" destId="{BB3FB6C2-5FEF-493F-97C0-FFCF32AD0BF2}" srcOrd="0" destOrd="1" presId="urn:microsoft.com/office/officeart/2005/8/layout/hProcess4"/>
    <dgm:cxn modelId="{08AA1D75-DDD8-4C6F-874E-C9E098789F06}" type="presOf" srcId="{BF4D7A72-40FC-4FCE-8D14-D7D0213F6CE2}" destId="{2F396BD7-337E-40CF-B58E-4C737CD9AB60}" srcOrd="0" destOrd="1" presId="urn:microsoft.com/office/officeart/2005/8/layout/hProcess4"/>
    <dgm:cxn modelId="{06EE797A-BF3D-4817-8C6A-E382F4E6BBC8}" type="presOf" srcId="{979B815E-D937-4201-99FE-0A1769530933}" destId="{6FBE2D95-8CD0-4FF6-9345-37EB821A6AA3}" srcOrd="1" destOrd="1" presId="urn:microsoft.com/office/officeart/2005/8/layout/hProcess4"/>
    <dgm:cxn modelId="{0E2B6E7B-4411-411E-955F-FE60DE669FE1}" type="presOf" srcId="{5CA81B33-E17E-4229-8836-E3CED9C3193E}" destId="{1D57DD80-F050-4450-B70F-373AD693F163}" srcOrd="0" destOrd="0" presId="urn:microsoft.com/office/officeart/2005/8/layout/hProcess4"/>
    <dgm:cxn modelId="{EDC95F7C-238B-4E42-83F4-07A4A7C688ED}" srcId="{6D0093D9-A0CC-4E53-BC57-48681988B3AF}" destId="{93454598-4FBF-4EA5-9DCF-C186E42938ED}" srcOrd="0" destOrd="0" parTransId="{3C51DC1F-7192-4135-BDC2-D1D23F5314D7}" sibTransId="{A615DCAE-DB64-43E6-A723-C1FC8F0DD731}"/>
    <dgm:cxn modelId="{FAAB817D-8C7F-4D0C-9079-CEF0548ED5AF}" type="presOf" srcId="{2DB201B4-8458-47CC-A32F-DCDCF72DD100}" destId="{35F4A5CF-9C5D-4695-858F-A6467F65D807}" srcOrd="0" destOrd="0" presId="urn:microsoft.com/office/officeart/2005/8/layout/hProcess4"/>
    <dgm:cxn modelId="{64512A82-F4D5-473D-A078-065B6E505F3C}" type="presOf" srcId="{B85B7143-B7AF-4580-8872-609166F52E15}" destId="{17754146-AF06-4D16-9349-6FFB531DC94C}" srcOrd="0" destOrd="0" presId="urn:microsoft.com/office/officeart/2005/8/layout/hProcess4"/>
    <dgm:cxn modelId="{B6E59182-775B-424A-BC3E-C5BEF17443C6}" type="presOf" srcId="{2DB201B4-8458-47CC-A32F-DCDCF72DD100}" destId="{669625A2-90BA-4D25-9836-257D04E36276}" srcOrd="1" destOrd="0" presId="urn:microsoft.com/office/officeart/2005/8/layout/hProcess4"/>
    <dgm:cxn modelId="{F2B5E882-FF43-4784-96F3-F9C5B6A4F3A1}" type="presOf" srcId="{517AF951-1561-464E-BEAB-018688D796A6}" destId="{27FC54C1-6DD5-44C5-8EF2-9FA3346CA358}" srcOrd="0" destOrd="0" presId="urn:microsoft.com/office/officeart/2005/8/layout/hProcess4"/>
    <dgm:cxn modelId="{5A768B8F-CCEC-4D77-AF47-7E2572E245C6}" srcId="{B240EAB5-7AFA-4F49-9B96-00C0EEE3328A}" destId="{2DB201B4-8458-47CC-A32F-DCDCF72DD100}" srcOrd="0" destOrd="0" parTransId="{AC12874C-940A-4BC3-8BCB-9D559E678E33}" sibTransId="{2EB63E91-4A05-49F1-B6B6-F301485C20DF}"/>
    <dgm:cxn modelId="{90B7D191-55F5-4CFB-BF6C-A605265C6019}" srcId="{B976DF23-D741-44E4-B9EC-87B83F4B6279}" destId="{6D0093D9-A0CC-4E53-BC57-48681988B3AF}" srcOrd="0" destOrd="0" parTransId="{2C2A1927-9FE4-45EA-9949-316DF4EB39BA}" sibTransId="{B85B7143-B7AF-4580-8872-609166F52E15}"/>
    <dgm:cxn modelId="{FA022F98-BE72-4871-90D3-7E58502AE222}" type="presOf" srcId="{1FBCC845-B4F6-4C86-B8A3-A123564D2E23}" destId="{D7BDB440-D696-4E45-AFBA-2FD69FA02CD6}" srcOrd="0" destOrd="2" presId="urn:microsoft.com/office/officeart/2005/8/layout/hProcess4"/>
    <dgm:cxn modelId="{01584499-6E34-4418-833D-7E812BF8FDDF}" type="presOf" srcId="{7685FDBB-2D05-47E8-B437-DFE1C7FF6021}" destId="{C025440B-8206-4B51-B667-9707A66EB9B9}" srcOrd="0" destOrd="0" presId="urn:microsoft.com/office/officeart/2005/8/layout/hProcess4"/>
    <dgm:cxn modelId="{86C674A1-1692-4786-A42C-8660C4F3A45C}" type="presOf" srcId="{839F79BF-92E8-4E38-BC33-26D0EBCCEF3B}" destId="{1163BE04-B014-4E58-BDAB-87C2E019FBE0}" srcOrd="0" destOrd="0" presId="urn:microsoft.com/office/officeart/2005/8/layout/hProcess4"/>
    <dgm:cxn modelId="{5B9D13A9-1301-40DC-BCEE-435B3B19F0AA}" type="presOf" srcId="{6CEB326C-42BF-4BD8-A314-16B4A704B1DB}" destId="{45D52E94-8AF5-4650-8FF9-670DDCD1D2A8}" srcOrd="1" destOrd="1" presId="urn:microsoft.com/office/officeart/2005/8/layout/hProcess4"/>
    <dgm:cxn modelId="{2F3AB5AB-ABA9-4AA5-AA19-2CCDD69B5675}" srcId="{4C8CB2CD-D4BA-47E0-93E2-20E32BB60B65}" destId="{BEA75505-722C-4487-B8A6-F759CD8B0062}" srcOrd="1" destOrd="0" parTransId="{5E1C5B07-CF89-42DA-958E-1E5898E61B06}" sibTransId="{B9D568D1-07AC-48A1-86A0-14489EC442B6}"/>
    <dgm:cxn modelId="{377C7EB1-053B-4596-BC50-2EE769AD3E3C}" type="presOf" srcId="{249B02E0-FA1F-4C86-852D-138ABE86E74A}" destId="{08BD6A46-7A6E-49F4-A241-6826FC01C604}" srcOrd="0" destOrd="0" presId="urn:microsoft.com/office/officeart/2005/8/layout/hProcess4"/>
    <dgm:cxn modelId="{C14492B3-762F-4919-9984-18B979EA268C}" srcId="{E4C4EFB1-0EEA-4252-BD7F-53912BC05359}" destId="{979B815E-D937-4201-99FE-0A1769530933}" srcOrd="1" destOrd="0" parTransId="{359E5399-C62B-480D-A9CF-38FA2A349360}" sibTransId="{29A1E0D0-4595-40BE-AD2B-E6F5B3694CA4}"/>
    <dgm:cxn modelId="{1292EBB5-C7EB-4A7E-8768-3C0D9CB601E9}" srcId="{7B77DB20-973E-41C8-992E-CC40D809DF6F}" destId="{6CEB326C-42BF-4BD8-A314-16B4A704B1DB}" srcOrd="1" destOrd="0" parTransId="{89E52ACB-BC20-45CA-A47C-BF9329D72A1E}" sibTransId="{A056295E-FF79-4B21-BD4A-BB8D03850F6A}"/>
    <dgm:cxn modelId="{3C21FEC1-CFFE-4DC2-86EA-30E11B88FA88}" type="presOf" srcId="{7B77DB20-973E-41C8-992E-CC40D809DF6F}" destId="{318FCBAE-7785-49F5-98BC-FEDF1C067F99}" srcOrd="0" destOrd="0" presId="urn:microsoft.com/office/officeart/2005/8/layout/hProcess4"/>
    <dgm:cxn modelId="{3A9766C2-0F84-4694-B731-F1FAFDB516DC}" type="presOf" srcId="{6D0093D9-A0CC-4E53-BC57-48681988B3AF}" destId="{7963AD81-B547-4C34-9E0A-A1B8F41E37FB}" srcOrd="0" destOrd="0" presId="urn:microsoft.com/office/officeart/2005/8/layout/hProcess4"/>
    <dgm:cxn modelId="{DCE47FCB-2930-4E69-BF7A-C992DC7CBC24}" type="presOf" srcId="{6CEB326C-42BF-4BD8-A314-16B4A704B1DB}" destId="{DAEFD8BD-F3F7-45B4-B8B4-BB1C23268F83}" srcOrd="0" destOrd="1" presId="urn:microsoft.com/office/officeart/2005/8/layout/hProcess4"/>
    <dgm:cxn modelId="{7771B5CB-BE23-4DF3-A70E-0467F7567A4F}" type="presOf" srcId="{1FBCC845-B4F6-4C86-B8A3-A123564D2E23}" destId="{47BA5877-7D22-4E04-97A3-832BCB906C44}" srcOrd="1" destOrd="2" presId="urn:microsoft.com/office/officeart/2005/8/layout/hProcess4"/>
    <dgm:cxn modelId="{4004DFCD-1855-48DB-A9A6-3E4A26626FF7}" type="presOf" srcId="{70911230-C3E8-42F2-8733-9A6952129F91}" destId="{DAEFD8BD-F3F7-45B4-B8B4-BB1C23268F83}" srcOrd="0" destOrd="0" presId="urn:microsoft.com/office/officeart/2005/8/layout/hProcess4"/>
    <dgm:cxn modelId="{31E025D6-2F18-4041-97B8-4ADF2BB9F1AD}" type="presOf" srcId="{38BDFEED-5901-41D2-B4E5-883F67C9EBBB}" destId="{D7BDB440-D696-4E45-AFBA-2FD69FA02CD6}" srcOrd="0" destOrd="1" presId="urn:microsoft.com/office/officeart/2005/8/layout/hProcess4"/>
    <dgm:cxn modelId="{D9DB0DD7-A245-4753-87CA-638F11D73E65}" srcId="{517AF951-1561-464E-BEAB-018688D796A6}" destId="{BF4D7A72-40FC-4FCE-8D14-D7D0213F6CE2}" srcOrd="1" destOrd="0" parTransId="{F9BF2DB7-E98C-475D-A24A-D36889DEFABD}" sibTransId="{4306AD4D-29A0-45D2-8D8E-FE3C23496435}"/>
    <dgm:cxn modelId="{3A5D6BE4-F3D3-44EB-9C9E-52323FC5D0C7}" type="presOf" srcId="{4C8CB2CD-D4BA-47E0-93E2-20E32BB60B65}" destId="{539564B1-0888-471F-B60D-9E441F128401}" srcOrd="0" destOrd="0" presId="urn:microsoft.com/office/officeart/2005/8/layout/hProcess4"/>
    <dgm:cxn modelId="{6D6D07E5-969F-4F54-A2E6-37114AE82B19}" type="presOf" srcId="{48326C20-51C9-47B3-9455-8B1F14A2F78D}" destId="{6FBE2D95-8CD0-4FF6-9345-37EB821A6AA3}" srcOrd="1" destOrd="0" presId="urn:microsoft.com/office/officeart/2005/8/layout/hProcess4"/>
    <dgm:cxn modelId="{EEA1CCF0-2328-4290-9914-C19510D766A7}" type="presOf" srcId="{E4C4EFB1-0EEA-4252-BD7F-53912BC05359}" destId="{A41417E5-5495-4B06-923C-34AAF82A4EA6}" srcOrd="0" destOrd="0" presId="urn:microsoft.com/office/officeart/2005/8/layout/hProcess4"/>
    <dgm:cxn modelId="{FBF8D7F6-FA34-47B3-A258-886121EF06D8}" srcId="{B976DF23-D741-44E4-B9EC-87B83F4B6279}" destId="{4C8CB2CD-D4BA-47E0-93E2-20E32BB60B65}" srcOrd="2" destOrd="0" parTransId="{481C1A6E-E2DB-461D-8692-8B3954DE0D4A}" sibTransId="{5CA81B33-E17E-4229-8836-E3CED9C3193E}"/>
    <dgm:cxn modelId="{76ECF2B4-A8D2-49A0-BDC6-2B46FE7520E0}" type="presParOf" srcId="{F3878020-3548-4070-AAD9-DD6824527FC4}" destId="{A9D12D22-6F48-4457-9322-0EB90F3F502F}" srcOrd="0" destOrd="0" presId="urn:microsoft.com/office/officeart/2005/8/layout/hProcess4"/>
    <dgm:cxn modelId="{97C323DB-D6FC-4E56-8729-B42E0C4543E2}" type="presParOf" srcId="{F3878020-3548-4070-AAD9-DD6824527FC4}" destId="{852CBD61-FA88-4D2B-A5F5-8781E83B1CE9}" srcOrd="1" destOrd="0" presId="urn:microsoft.com/office/officeart/2005/8/layout/hProcess4"/>
    <dgm:cxn modelId="{A412AA0B-9CB4-44B0-876E-C45C9A1D4AC5}" type="presParOf" srcId="{F3878020-3548-4070-AAD9-DD6824527FC4}" destId="{CD042D77-CE06-4D8B-AF8F-B067EEE412F6}" srcOrd="2" destOrd="0" presId="urn:microsoft.com/office/officeart/2005/8/layout/hProcess4"/>
    <dgm:cxn modelId="{CDA1ADEE-EFD5-4061-A0F6-F7CC1A32AC46}" type="presParOf" srcId="{CD042D77-CE06-4D8B-AF8F-B067EEE412F6}" destId="{AB462FEE-2124-418D-B927-98372E92FE63}" srcOrd="0" destOrd="0" presId="urn:microsoft.com/office/officeart/2005/8/layout/hProcess4"/>
    <dgm:cxn modelId="{32EC1D17-8466-4863-A557-B0D3A75F7354}" type="presParOf" srcId="{AB462FEE-2124-418D-B927-98372E92FE63}" destId="{3B943F3B-A936-4420-86A8-6A1C1E63CEBE}" srcOrd="0" destOrd="0" presId="urn:microsoft.com/office/officeart/2005/8/layout/hProcess4"/>
    <dgm:cxn modelId="{58041BD9-FAA8-43F9-8BEA-90DB1C662F9F}" type="presParOf" srcId="{AB462FEE-2124-418D-B927-98372E92FE63}" destId="{D7BDB440-D696-4E45-AFBA-2FD69FA02CD6}" srcOrd="1" destOrd="0" presId="urn:microsoft.com/office/officeart/2005/8/layout/hProcess4"/>
    <dgm:cxn modelId="{756BBF18-DEF4-41A6-9532-558FC48E2167}" type="presParOf" srcId="{AB462FEE-2124-418D-B927-98372E92FE63}" destId="{47BA5877-7D22-4E04-97A3-832BCB906C44}" srcOrd="2" destOrd="0" presId="urn:microsoft.com/office/officeart/2005/8/layout/hProcess4"/>
    <dgm:cxn modelId="{38F3D451-3863-40BC-B787-471546B4332F}" type="presParOf" srcId="{AB462FEE-2124-418D-B927-98372E92FE63}" destId="{7963AD81-B547-4C34-9E0A-A1B8F41E37FB}" srcOrd="3" destOrd="0" presId="urn:microsoft.com/office/officeart/2005/8/layout/hProcess4"/>
    <dgm:cxn modelId="{435CF701-A223-4D14-AE73-6182777E3CD8}" type="presParOf" srcId="{AB462FEE-2124-418D-B927-98372E92FE63}" destId="{D7E91CB5-D39E-41D6-8A01-CA9AB8E7AA99}" srcOrd="4" destOrd="0" presId="urn:microsoft.com/office/officeart/2005/8/layout/hProcess4"/>
    <dgm:cxn modelId="{20271245-0049-4E8D-AC1D-83122B5B437D}" type="presParOf" srcId="{CD042D77-CE06-4D8B-AF8F-B067EEE412F6}" destId="{17754146-AF06-4D16-9349-6FFB531DC94C}" srcOrd="1" destOrd="0" presId="urn:microsoft.com/office/officeart/2005/8/layout/hProcess4"/>
    <dgm:cxn modelId="{8E1EB0C9-8ECE-420C-BC8F-D8094109ED5D}" type="presParOf" srcId="{CD042D77-CE06-4D8B-AF8F-B067EEE412F6}" destId="{05BAC42D-CF0A-4AEA-AADB-CFE823D24D23}" srcOrd="2" destOrd="0" presId="urn:microsoft.com/office/officeart/2005/8/layout/hProcess4"/>
    <dgm:cxn modelId="{42E00F97-0EF2-48CF-B327-CAA3E0FE34CF}" type="presParOf" srcId="{05BAC42D-CF0A-4AEA-AADB-CFE823D24D23}" destId="{EAC41455-9D42-4185-A799-342A5651F7CD}" srcOrd="0" destOrd="0" presId="urn:microsoft.com/office/officeart/2005/8/layout/hProcess4"/>
    <dgm:cxn modelId="{5BFF64EC-6DB8-4211-9E5D-15796D099E9B}" type="presParOf" srcId="{05BAC42D-CF0A-4AEA-AADB-CFE823D24D23}" destId="{DAEFD8BD-F3F7-45B4-B8B4-BB1C23268F83}" srcOrd="1" destOrd="0" presId="urn:microsoft.com/office/officeart/2005/8/layout/hProcess4"/>
    <dgm:cxn modelId="{81091F01-FA25-44B5-8E4A-EBFDA96C3B8B}" type="presParOf" srcId="{05BAC42D-CF0A-4AEA-AADB-CFE823D24D23}" destId="{45D52E94-8AF5-4650-8FF9-670DDCD1D2A8}" srcOrd="2" destOrd="0" presId="urn:microsoft.com/office/officeart/2005/8/layout/hProcess4"/>
    <dgm:cxn modelId="{B1481E82-31F6-4C86-84A5-83D551CD53ED}" type="presParOf" srcId="{05BAC42D-CF0A-4AEA-AADB-CFE823D24D23}" destId="{318FCBAE-7785-49F5-98BC-FEDF1C067F99}" srcOrd="3" destOrd="0" presId="urn:microsoft.com/office/officeart/2005/8/layout/hProcess4"/>
    <dgm:cxn modelId="{EE601A84-97E8-4152-87D8-F59DAE8D1D02}" type="presParOf" srcId="{05BAC42D-CF0A-4AEA-AADB-CFE823D24D23}" destId="{92C60A3B-99B8-4C61-A22F-0472152B1FCE}" srcOrd="4" destOrd="0" presId="urn:microsoft.com/office/officeart/2005/8/layout/hProcess4"/>
    <dgm:cxn modelId="{0C00AE3A-5958-4240-8242-9A79D4EF160E}" type="presParOf" srcId="{CD042D77-CE06-4D8B-AF8F-B067EEE412F6}" destId="{08BD6A46-7A6E-49F4-A241-6826FC01C604}" srcOrd="3" destOrd="0" presId="urn:microsoft.com/office/officeart/2005/8/layout/hProcess4"/>
    <dgm:cxn modelId="{7430DE10-3ED5-43AB-A40E-BEE38802A0CA}" type="presParOf" srcId="{CD042D77-CE06-4D8B-AF8F-B067EEE412F6}" destId="{65D57562-3828-4DA7-981B-D8232CDBD29C}" srcOrd="4" destOrd="0" presId="urn:microsoft.com/office/officeart/2005/8/layout/hProcess4"/>
    <dgm:cxn modelId="{7884DACD-3C82-43DD-B55D-075A916B3BB7}" type="presParOf" srcId="{65D57562-3828-4DA7-981B-D8232CDBD29C}" destId="{6A46025F-9787-4D5E-8FB3-7B51F682AF24}" srcOrd="0" destOrd="0" presId="urn:microsoft.com/office/officeart/2005/8/layout/hProcess4"/>
    <dgm:cxn modelId="{E3B58245-D8E7-4D5A-BA7A-AF73DFFC90A8}" type="presParOf" srcId="{65D57562-3828-4DA7-981B-D8232CDBD29C}" destId="{1163BE04-B014-4E58-BDAB-87C2E019FBE0}" srcOrd="1" destOrd="0" presId="urn:microsoft.com/office/officeart/2005/8/layout/hProcess4"/>
    <dgm:cxn modelId="{C3E6303B-6198-4803-80AB-445EEBEBDF1A}" type="presParOf" srcId="{65D57562-3828-4DA7-981B-D8232CDBD29C}" destId="{D92A368E-8A43-40BC-BACF-94FA215D37F4}" srcOrd="2" destOrd="0" presId="urn:microsoft.com/office/officeart/2005/8/layout/hProcess4"/>
    <dgm:cxn modelId="{AC07376D-1BDE-4B25-B61F-6812D981D9CA}" type="presParOf" srcId="{65D57562-3828-4DA7-981B-D8232CDBD29C}" destId="{539564B1-0888-471F-B60D-9E441F128401}" srcOrd="3" destOrd="0" presId="urn:microsoft.com/office/officeart/2005/8/layout/hProcess4"/>
    <dgm:cxn modelId="{E97E0680-BC5F-405E-8B1C-2BD332F06ABA}" type="presParOf" srcId="{65D57562-3828-4DA7-981B-D8232CDBD29C}" destId="{FF558B1F-7C69-48AA-B01F-4C3051DB0994}" srcOrd="4" destOrd="0" presId="urn:microsoft.com/office/officeart/2005/8/layout/hProcess4"/>
    <dgm:cxn modelId="{A2082EF9-6F9F-4E90-AF0B-E8D91A41B2D5}" type="presParOf" srcId="{CD042D77-CE06-4D8B-AF8F-B067EEE412F6}" destId="{1D57DD80-F050-4450-B70F-373AD693F163}" srcOrd="5" destOrd="0" presId="urn:microsoft.com/office/officeart/2005/8/layout/hProcess4"/>
    <dgm:cxn modelId="{864A1D0D-5907-4294-AD94-01103DFB9DA9}" type="presParOf" srcId="{CD042D77-CE06-4D8B-AF8F-B067EEE412F6}" destId="{DB87B261-001B-4FA7-87EE-B5A5FFE3BF59}" srcOrd="6" destOrd="0" presId="urn:microsoft.com/office/officeart/2005/8/layout/hProcess4"/>
    <dgm:cxn modelId="{E5E35FFF-7B32-4CB5-B2F9-5CF046FFB3AE}" type="presParOf" srcId="{DB87B261-001B-4FA7-87EE-B5A5FFE3BF59}" destId="{50D07850-C0C6-4634-8C85-2F4B90CDD5E5}" srcOrd="0" destOrd="0" presId="urn:microsoft.com/office/officeart/2005/8/layout/hProcess4"/>
    <dgm:cxn modelId="{125E2827-1FDC-47C2-B685-6EF2865BA8D4}" type="presParOf" srcId="{DB87B261-001B-4FA7-87EE-B5A5FFE3BF59}" destId="{35F4A5CF-9C5D-4695-858F-A6467F65D807}" srcOrd="1" destOrd="0" presId="urn:microsoft.com/office/officeart/2005/8/layout/hProcess4"/>
    <dgm:cxn modelId="{0FCACFFD-8D28-43AD-B8BB-3C0E76D23A65}" type="presParOf" srcId="{DB87B261-001B-4FA7-87EE-B5A5FFE3BF59}" destId="{669625A2-90BA-4D25-9836-257D04E36276}" srcOrd="2" destOrd="0" presId="urn:microsoft.com/office/officeart/2005/8/layout/hProcess4"/>
    <dgm:cxn modelId="{C051F263-0626-450B-B863-700DA21FE912}" type="presParOf" srcId="{DB87B261-001B-4FA7-87EE-B5A5FFE3BF59}" destId="{A620F666-D581-4E1A-BBE7-7CB10D6212EC}" srcOrd="3" destOrd="0" presId="urn:microsoft.com/office/officeart/2005/8/layout/hProcess4"/>
    <dgm:cxn modelId="{7BCC2AEA-B631-49AF-A7D0-69C90C43C4AE}" type="presParOf" srcId="{DB87B261-001B-4FA7-87EE-B5A5FFE3BF59}" destId="{8B2ED21A-B8C2-49CE-BCCF-B3D16C11EBC3}" srcOrd="4" destOrd="0" presId="urn:microsoft.com/office/officeart/2005/8/layout/hProcess4"/>
    <dgm:cxn modelId="{6CFEAEEE-BCC5-4462-B719-32259887E50C}" type="presParOf" srcId="{CD042D77-CE06-4D8B-AF8F-B067EEE412F6}" destId="{C025440B-8206-4B51-B667-9707A66EB9B9}" srcOrd="7" destOrd="0" presId="urn:microsoft.com/office/officeart/2005/8/layout/hProcess4"/>
    <dgm:cxn modelId="{FE8FDFE8-151F-4AC9-BEAC-8996FFE2C7A8}" type="presParOf" srcId="{CD042D77-CE06-4D8B-AF8F-B067EEE412F6}" destId="{2E83BCDE-6829-4D5E-A0B5-1967F7DC723E}" srcOrd="8" destOrd="0" presId="urn:microsoft.com/office/officeart/2005/8/layout/hProcess4"/>
    <dgm:cxn modelId="{420632BD-90EA-499A-99FC-4F428D8EC06B}" type="presParOf" srcId="{2E83BCDE-6829-4D5E-A0B5-1967F7DC723E}" destId="{BA968F56-11C0-4A4B-98E0-0C0B96C8C755}" srcOrd="0" destOrd="0" presId="urn:microsoft.com/office/officeart/2005/8/layout/hProcess4"/>
    <dgm:cxn modelId="{78F7BE9E-3F78-4AB9-AF06-135DEE7509E0}" type="presParOf" srcId="{2E83BCDE-6829-4D5E-A0B5-1967F7DC723E}" destId="{BB3FB6C2-5FEF-493F-97C0-FFCF32AD0BF2}" srcOrd="1" destOrd="0" presId="urn:microsoft.com/office/officeart/2005/8/layout/hProcess4"/>
    <dgm:cxn modelId="{FECCB61D-F8AF-4A2D-AAD6-8001923D05C5}" type="presParOf" srcId="{2E83BCDE-6829-4D5E-A0B5-1967F7DC723E}" destId="{6FBE2D95-8CD0-4FF6-9345-37EB821A6AA3}" srcOrd="2" destOrd="0" presId="urn:microsoft.com/office/officeart/2005/8/layout/hProcess4"/>
    <dgm:cxn modelId="{5EAECDA5-99E7-44BD-9202-1D82F84942D3}" type="presParOf" srcId="{2E83BCDE-6829-4D5E-A0B5-1967F7DC723E}" destId="{A41417E5-5495-4B06-923C-34AAF82A4EA6}" srcOrd="3" destOrd="0" presId="urn:microsoft.com/office/officeart/2005/8/layout/hProcess4"/>
    <dgm:cxn modelId="{D540EADA-AE7C-4285-852E-5B074C0E5BAE}" type="presParOf" srcId="{2E83BCDE-6829-4D5E-A0B5-1967F7DC723E}" destId="{EFFEC9D5-59B2-4950-9C51-7085FC47C4E2}" srcOrd="4" destOrd="0" presId="urn:microsoft.com/office/officeart/2005/8/layout/hProcess4"/>
    <dgm:cxn modelId="{D93A8D1F-28C3-4D47-B427-B1689AC6BEB4}" type="presParOf" srcId="{CD042D77-CE06-4D8B-AF8F-B067EEE412F6}" destId="{86BFBE2E-E0BB-409A-8FE2-0EAF4EE8F2F5}" srcOrd="9" destOrd="0" presId="urn:microsoft.com/office/officeart/2005/8/layout/hProcess4"/>
    <dgm:cxn modelId="{7B60117E-FF56-428A-B983-70A27C50939D}" type="presParOf" srcId="{CD042D77-CE06-4D8B-AF8F-B067EEE412F6}" destId="{AF4F424B-7B52-4BF0-B58C-C5C121E6C2B0}" srcOrd="10" destOrd="0" presId="urn:microsoft.com/office/officeart/2005/8/layout/hProcess4"/>
    <dgm:cxn modelId="{5B0D5EFB-983C-4987-8F25-8ABC0962F0D3}" type="presParOf" srcId="{AF4F424B-7B52-4BF0-B58C-C5C121E6C2B0}" destId="{500BC157-AC46-432A-A4A1-6022BFF454D5}" srcOrd="0" destOrd="0" presId="urn:microsoft.com/office/officeart/2005/8/layout/hProcess4"/>
    <dgm:cxn modelId="{5B635414-7115-497C-91F1-A8AD04F1CCC3}" type="presParOf" srcId="{AF4F424B-7B52-4BF0-B58C-C5C121E6C2B0}" destId="{2F396BD7-337E-40CF-B58E-4C737CD9AB60}" srcOrd="1" destOrd="0" presId="urn:microsoft.com/office/officeart/2005/8/layout/hProcess4"/>
    <dgm:cxn modelId="{000DB90C-E811-4AD4-B41E-D45046CEDDFD}" type="presParOf" srcId="{AF4F424B-7B52-4BF0-B58C-C5C121E6C2B0}" destId="{1879C4A4-031F-40CF-80A0-1D26A4075668}" srcOrd="2" destOrd="0" presId="urn:microsoft.com/office/officeart/2005/8/layout/hProcess4"/>
    <dgm:cxn modelId="{727927B5-FBAA-4FF9-9B60-A265B1958AAD}" type="presParOf" srcId="{AF4F424B-7B52-4BF0-B58C-C5C121E6C2B0}" destId="{27FC54C1-6DD5-44C5-8EF2-9FA3346CA358}" srcOrd="3" destOrd="0" presId="urn:microsoft.com/office/officeart/2005/8/layout/hProcess4"/>
    <dgm:cxn modelId="{299B8096-3182-446C-BB51-636C0F0CC99B}" type="presParOf" srcId="{AF4F424B-7B52-4BF0-B58C-C5C121E6C2B0}" destId="{CD99D089-8A80-41E8-A6A9-97F0B094F829}" srcOrd="4" destOrd="0" presId="urn:microsoft.com/office/officeart/2005/8/layout/h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B976DF23-D741-44E4-B9EC-87B83F4B6279}"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n-US"/>
        </a:p>
      </dgm:t>
    </dgm:pt>
    <dgm:pt modelId="{6D0093D9-A0CC-4E53-BC57-48681988B3AF}">
      <dgm:prSet phldrT="[Tekst]">
        <dgm:style>
          <a:lnRef idx="2">
            <a:schemeClr val="accent1"/>
          </a:lnRef>
          <a:fillRef idx="1">
            <a:schemeClr val="lt1"/>
          </a:fillRef>
          <a:effectRef idx="0">
            <a:schemeClr val="accent1"/>
          </a:effectRef>
          <a:fontRef idx="minor">
            <a:schemeClr val="dk1"/>
          </a:fontRef>
        </dgm:style>
      </dgm:prSet>
      <dgm:spPr/>
      <dgm:t>
        <a:bodyPr/>
        <a:lstStyle/>
        <a:p>
          <a:r>
            <a:rPr lang="en-US" dirty="0"/>
            <a:t>3.1</a:t>
          </a:r>
        </a:p>
      </dgm:t>
    </dgm:pt>
    <dgm:pt modelId="{2C2A1927-9FE4-45EA-9949-316DF4EB39BA}" type="parTrans" cxnId="{90B7D191-55F5-4CFB-BF6C-A605265C6019}">
      <dgm:prSet/>
      <dgm:spPr/>
      <dgm:t>
        <a:bodyPr/>
        <a:lstStyle/>
        <a:p>
          <a:endParaRPr lang="en-US"/>
        </a:p>
      </dgm:t>
    </dgm:pt>
    <dgm:pt modelId="{B85B7143-B7AF-4580-8872-609166F52E15}" type="sibTrans" cxnId="{90B7D191-55F5-4CFB-BF6C-A605265C6019}">
      <dgm:prSet/>
      <dgm:spPr/>
      <dgm:t>
        <a:bodyPr/>
        <a:lstStyle/>
        <a:p>
          <a:endParaRPr lang="en-US"/>
        </a:p>
      </dgm:t>
    </dgm:pt>
    <dgm:pt modelId="{7B77DB20-973E-41C8-992E-CC40D809DF6F}">
      <dgm:prSet phldrT="[Tekst]">
        <dgm:style>
          <a:lnRef idx="2">
            <a:schemeClr val="accent1"/>
          </a:lnRef>
          <a:fillRef idx="1">
            <a:schemeClr val="lt1"/>
          </a:fillRef>
          <a:effectRef idx="0">
            <a:schemeClr val="accent1"/>
          </a:effectRef>
          <a:fontRef idx="minor">
            <a:schemeClr val="dk1"/>
          </a:fontRef>
        </dgm:style>
      </dgm:prSet>
      <dgm:spPr/>
      <dgm:t>
        <a:bodyPr/>
        <a:lstStyle/>
        <a:p>
          <a:r>
            <a:rPr lang="en-US" dirty="0"/>
            <a:t>3.3</a:t>
          </a:r>
        </a:p>
      </dgm:t>
    </dgm:pt>
    <dgm:pt modelId="{428CCD89-7ACA-4567-B3F0-767459BED654}" type="parTrans" cxnId="{9CDC6505-702B-4C8B-A33C-C82ED279D7B6}">
      <dgm:prSet/>
      <dgm:spPr/>
      <dgm:t>
        <a:bodyPr/>
        <a:lstStyle/>
        <a:p>
          <a:endParaRPr lang="en-US"/>
        </a:p>
      </dgm:t>
    </dgm:pt>
    <dgm:pt modelId="{249B02E0-FA1F-4C86-852D-138ABE86E74A}" type="sibTrans" cxnId="{9CDC6505-702B-4C8B-A33C-C82ED279D7B6}">
      <dgm:prSet/>
      <dgm:spPr/>
      <dgm:t>
        <a:bodyPr/>
        <a:lstStyle/>
        <a:p>
          <a:endParaRPr lang="en-US"/>
        </a:p>
      </dgm:t>
    </dgm:pt>
    <dgm:pt modelId="{4C8CB2CD-D4BA-47E0-93E2-20E32BB60B65}">
      <dgm:prSet phldrT="[Tekst]">
        <dgm:style>
          <a:lnRef idx="2">
            <a:schemeClr val="accent1"/>
          </a:lnRef>
          <a:fillRef idx="1">
            <a:schemeClr val="lt1"/>
          </a:fillRef>
          <a:effectRef idx="0">
            <a:schemeClr val="accent1"/>
          </a:effectRef>
          <a:fontRef idx="minor">
            <a:schemeClr val="dk1"/>
          </a:fontRef>
        </dgm:style>
      </dgm:prSet>
      <dgm:spPr/>
      <dgm:t>
        <a:bodyPr/>
        <a:lstStyle/>
        <a:p>
          <a:r>
            <a:rPr lang="en-US" dirty="0"/>
            <a:t>3.4 - 3.6</a:t>
          </a:r>
        </a:p>
      </dgm:t>
    </dgm:pt>
    <dgm:pt modelId="{481C1A6E-E2DB-461D-8692-8B3954DE0D4A}" type="parTrans" cxnId="{FBF8D7F6-FA34-47B3-A258-886121EF06D8}">
      <dgm:prSet/>
      <dgm:spPr/>
      <dgm:t>
        <a:bodyPr/>
        <a:lstStyle/>
        <a:p>
          <a:endParaRPr lang="en-US"/>
        </a:p>
      </dgm:t>
    </dgm:pt>
    <dgm:pt modelId="{5CA81B33-E17E-4229-8836-E3CED9C3193E}" type="sibTrans" cxnId="{FBF8D7F6-FA34-47B3-A258-886121EF06D8}">
      <dgm:prSet/>
      <dgm:spPr/>
      <dgm:t>
        <a:bodyPr/>
        <a:lstStyle/>
        <a:p>
          <a:endParaRPr lang="en-US"/>
        </a:p>
      </dgm:t>
    </dgm:pt>
    <dgm:pt modelId="{517AF951-1561-464E-BEAB-018688D796A6}">
      <dgm:prSet phldrT="[Tekst]">
        <dgm:style>
          <a:lnRef idx="1">
            <a:schemeClr val="dk1"/>
          </a:lnRef>
          <a:fillRef idx="3">
            <a:schemeClr val="dk1"/>
          </a:fillRef>
          <a:effectRef idx="2">
            <a:schemeClr val="dk1"/>
          </a:effectRef>
          <a:fontRef idx="minor">
            <a:schemeClr val="lt1"/>
          </a:fontRef>
        </dgm:style>
      </dgm:prSet>
      <dgm:spPr/>
      <dgm:t>
        <a:bodyPr/>
        <a:lstStyle/>
        <a:p>
          <a:r>
            <a:rPr lang="en-US" dirty="0"/>
            <a:t>3.7</a:t>
          </a:r>
        </a:p>
      </dgm:t>
    </dgm:pt>
    <dgm:pt modelId="{703FC242-3CA4-4F5A-A7B5-859AD93FFDD3}" type="parTrans" cxnId="{DE505916-7B27-44B7-A6B5-D616D0526AE6}">
      <dgm:prSet/>
      <dgm:spPr/>
      <dgm:t>
        <a:bodyPr/>
        <a:lstStyle/>
        <a:p>
          <a:endParaRPr lang="en-US"/>
        </a:p>
      </dgm:t>
    </dgm:pt>
    <dgm:pt modelId="{B8E29CEE-753C-49AD-937D-1EA97BC91D30}" type="sibTrans" cxnId="{DE505916-7B27-44B7-A6B5-D616D0526AE6}">
      <dgm:prSet/>
      <dgm:spPr/>
      <dgm:t>
        <a:bodyPr/>
        <a:lstStyle/>
        <a:p>
          <a:endParaRPr lang="en-US"/>
        </a:p>
      </dgm:t>
    </dgm:pt>
    <dgm:pt modelId="{5081063D-6B94-4673-9E96-89EF43586F51}" type="pres">
      <dgm:prSet presAssocID="{B976DF23-D741-44E4-B9EC-87B83F4B6279}" presName="Name0" presStyleCnt="0">
        <dgm:presLayoutVars>
          <dgm:dir/>
          <dgm:resizeHandles val="exact"/>
        </dgm:presLayoutVars>
      </dgm:prSet>
      <dgm:spPr/>
    </dgm:pt>
    <dgm:pt modelId="{807D4B0E-438B-4C46-B19A-A3A1DFB75EC6}" type="pres">
      <dgm:prSet presAssocID="{6D0093D9-A0CC-4E53-BC57-48681988B3AF}" presName="node" presStyleLbl="node1" presStyleIdx="0" presStyleCnt="4">
        <dgm:presLayoutVars>
          <dgm:bulletEnabled val="1"/>
        </dgm:presLayoutVars>
      </dgm:prSet>
      <dgm:spPr/>
    </dgm:pt>
    <dgm:pt modelId="{3862F833-8FB0-4984-9FBE-FB135C624BCE}" type="pres">
      <dgm:prSet presAssocID="{B85B7143-B7AF-4580-8872-609166F52E15}" presName="sibTrans" presStyleLbl="sibTrans2D1" presStyleIdx="0" presStyleCnt="3"/>
      <dgm:spPr/>
    </dgm:pt>
    <dgm:pt modelId="{CD75C2FD-C5B0-43C3-A2D8-2E219D02EFB0}" type="pres">
      <dgm:prSet presAssocID="{B85B7143-B7AF-4580-8872-609166F52E15}" presName="connectorText" presStyleLbl="sibTrans2D1" presStyleIdx="0" presStyleCnt="3"/>
      <dgm:spPr/>
    </dgm:pt>
    <dgm:pt modelId="{31795D8D-C25D-4B18-A8DF-E321C2D83F14}" type="pres">
      <dgm:prSet presAssocID="{7B77DB20-973E-41C8-992E-CC40D809DF6F}" presName="node" presStyleLbl="node1" presStyleIdx="1" presStyleCnt="4">
        <dgm:presLayoutVars>
          <dgm:bulletEnabled val="1"/>
        </dgm:presLayoutVars>
      </dgm:prSet>
      <dgm:spPr/>
    </dgm:pt>
    <dgm:pt modelId="{1FBD1E60-9D89-46D3-A526-8DE907B12294}" type="pres">
      <dgm:prSet presAssocID="{249B02E0-FA1F-4C86-852D-138ABE86E74A}" presName="sibTrans" presStyleLbl="sibTrans2D1" presStyleIdx="1" presStyleCnt="3"/>
      <dgm:spPr/>
    </dgm:pt>
    <dgm:pt modelId="{A4E2CD40-BA41-463B-A453-842D743F8BB9}" type="pres">
      <dgm:prSet presAssocID="{249B02E0-FA1F-4C86-852D-138ABE86E74A}" presName="connectorText" presStyleLbl="sibTrans2D1" presStyleIdx="1" presStyleCnt="3"/>
      <dgm:spPr/>
    </dgm:pt>
    <dgm:pt modelId="{2E86760B-B3F4-40B4-9469-F3F0CC73CD22}" type="pres">
      <dgm:prSet presAssocID="{4C8CB2CD-D4BA-47E0-93E2-20E32BB60B65}" presName="node" presStyleLbl="node1" presStyleIdx="2" presStyleCnt="4">
        <dgm:presLayoutVars>
          <dgm:bulletEnabled val="1"/>
        </dgm:presLayoutVars>
      </dgm:prSet>
      <dgm:spPr/>
    </dgm:pt>
    <dgm:pt modelId="{9316D9F7-2ED9-4CC2-A9F2-106EE5992EC5}" type="pres">
      <dgm:prSet presAssocID="{5CA81B33-E17E-4229-8836-E3CED9C3193E}" presName="sibTrans" presStyleLbl="sibTrans2D1" presStyleIdx="2" presStyleCnt="3"/>
      <dgm:spPr/>
    </dgm:pt>
    <dgm:pt modelId="{D629939B-4DB2-406D-9DA1-2F524503FA6D}" type="pres">
      <dgm:prSet presAssocID="{5CA81B33-E17E-4229-8836-E3CED9C3193E}" presName="connectorText" presStyleLbl="sibTrans2D1" presStyleIdx="2" presStyleCnt="3"/>
      <dgm:spPr/>
    </dgm:pt>
    <dgm:pt modelId="{ADC3AB9F-60FC-449D-94A8-9C68C1A117EC}" type="pres">
      <dgm:prSet presAssocID="{517AF951-1561-464E-BEAB-018688D796A6}" presName="node" presStyleLbl="node1" presStyleIdx="3" presStyleCnt="4">
        <dgm:presLayoutVars>
          <dgm:bulletEnabled val="1"/>
        </dgm:presLayoutVars>
      </dgm:prSet>
      <dgm:spPr/>
    </dgm:pt>
  </dgm:ptLst>
  <dgm:cxnLst>
    <dgm:cxn modelId="{2FEE3005-EB5A-4334-8DEE-53ACC6A1FF89}" type="presOf" srcId="{5CA81B33-E17E-4229-8836-E3CED9C3193E}" destId="{9316D9F7-2ED9-4CC2-A9F2-106EE5992EC5}" srcOrd="0" destOrd="0" presId="urn:microsoft.com/office/officeart/2005/8/layout/process1"/>
    <dgm:cxn modelId="{9CDC6505-702B-4C8B-A33C-C82ED279D7B6}" srcId="{B976DF23-D741-44E4-B9EC-87B83F4B6279}" destId="{7B77DB20-973E-41C8-992E-CC40D809DF6F}" srcOrd="1" destOrd="0" parTransId="{428CCD89-7ACA-4567-B3F0-767459BED654}" sibTransId="{249B02E0-FA1F-4C86-852D-138ABE86E74A}"/>
    <dgm:cxn modelId="{F18DA914-9EF2-4D1C-93AB-D1E598A7F312}" type="presOf" srcId="{249B02E0-FA1F-4C86-852D-138ABE86E74A}" destId="{A4E2CD40-BA41-463B-A453-842D743F8BB9}" srcOrd="1" destOrd="0" presId="urn:microsoft.com/office/officeart/2005/8/layout/process1"/>
    <dgm:cxn modelId="{DE505916-7B27-44B7-A6B5-D616D0526AE6}" srcId="{B976DF23-D741-44E4-B9EC-87B83F4B6279}" destId="{517AF951-1561-464E-BEAB-018688D796A6}" srcOrd="3" destOrd="0" parTransId="{703FC242-3CA4-4F5A-A7B5-859AD93FFDD3}" sibTransId="{B8E29CEE-753C-49AD-937D-1EA97BC91D30}"/>
    <dgm:cxn modelId="{4829A731-180E-469D-AF12-8E658886739A}" type="presOf" srcId="{249B02E0-FA1F-4C86-852D-138ABE86E74A}" destId="{1FBD1E60-9D89-46D3-A526-8DE907B12294}" srcOrd="0" destOrd="0" presId="urn:microsoft.com/office/officeart/2005/8/layout/process1"/>
    <dgm:cxn modelId="{F273C534-2C7F-476C-ACC2-FEA753FDCDC1}" type="presOf" srcId="{B85B7143-B7AF-4580-8872-609166F52E15}" destId="{CD75C2FD-C5B0-43C3-A2D8-2E219D02EFB0}" srcOrd="1" destOrd="0" presId="urn:microsoft.com/office/officeart/2005/8/layout/process1"/>
    <dgm:cxn modelId="{13CD976D-EB23-4B44-B911-539743789060}" type="presOf" srcId="{4C8CB2CD-D4BA-47E0-93E2-20E32BB60B65}" destId="{2E86760B-B3F4-40B4-9469-F3F0CC73CD22}" srcOrd="0" destOrd="0" presId="urn:microsoft.com/office/officeart/2005/8/layout/process1"/>
    <dgm:cxn modelId="{90B7D191-55F5-4CFB-BF6C-A605265C6019}" srcId="{B976DF23-D741-44E4-B9EC-87B83F4B6279}" destId="{6D0093D9-A0CC-4E53-BC57-48681988B3AF}" srcOrd="0" destOrd="0" parTransId="{2C2A1927-9FE4-45EA-9949-316DF4EB39BA}" sibTransId="{B85B7143-B7AF-4580-8872-609166F52E15}"/>
    <dgm:cxn modelId="{831E3695-B489-4B0B-833B-EE43F6EBE631}" type="presOf" srcId="{7B77DB20-973E-41C8-992E-CC40D809DF6F}" destId="{31795D8D-C25D-4B18-A8DF-E321C2D83F14}" srcOrd="0" destOrd="0" presId="urn:microsoft.com/office/officeart/2005/8/layout/process1"/>
    <dgm:cxn modelId="{E93751A2-0719-442F-A941-1C8C96296EBA}" type="presOf" srcId="{B85B7143-B7AF-4580-8872-609166F52E15}" destId="{3862F833-8FB0-4984-9FBE-FB135C624BCE}" srcOrd="0" destOrd="0" presId="urn:microsoft.com/office/officeart/2005/8/layout/process1"/>
    <dgm:cxn modelId="{0D8DCBA7-64EF-409C-BCE1-E6E84C11FE2C}" type="presOf" srcId="{517AF951-1561-464E-BEAB-018688D796A6}" destId="{ADC3AB9F-60FC-449D-94A8-9C68C1A117EC}" srcOrd="0" destOrd="0" presId="urn:microsoft.com/office/officeart/2005/8/layout/process1"/>
    <dgm:cxn modelId="{014171A8-0F2B-4BC7-A683-2915A400A012}" type="presOf" srcId="{6D0093D9-A0CC-4E53-BC57-48681988B3AF}" destId="{807D4B0E-438B-4C46-B19A-A3A1DFB75EC6}" srcOrd="0" destOrd="0" presId="urn:microsoft.com/office/officeart/2005/8/layout/process1"/>
    <dgm:cxn modelId="{EDA4B6D6-BBE0-4F6E-B725-06BCE2135CCB}" type="presOf" srcId="{5CA81B33-E17E-4229-8836-E3CED9C3193E}" destId="{D629939B-4DB2-406D-9DA1-2F524503FA6D}" srcOrd="1" destOrd="0" presId="urn:microsoft.com/office/officeart/2005/8/layout/process1"/>
    <dgm:cxn modelId="{73E3A3DA-22F3-4418-861D-35546E5E1DEB}" type="presOf" srcId="{B976DF23-D741-44E4-B9EC-87B83F4B6279}" destId="{5081063D-6B94-4673-9E96-89EF43586F51}" srcOrd="0" destOrd="0" presId="urn:microsoft.com/office/officeart/2005/8/layout/process1"/>
    <dgm:cxn modelId="{FBF8D7F6-FA34-47B3-A258-886121EF06D8}" srcId="{B976DF23-D741-44E4-B9EC-87B83F4B6279}" destId="{4C8CB2CD-D4BA-47E0-93E2-20E32BB60B65}" srcOrd="2" destOrd="0" parTransId="{481C1A6E-E2DB-461D-8692-8B3954DE0D4A}" sibTransId="{5CA81B33-E17E-4229-8836-E3CED9C3193E}"/>
    <dgm:cxn modelId="{6A660640-26DA-4160-A18A-5C72AA3ECEAB}" type="presParOf" srcId="{5081063D-6B94-4673-9E96-89EF43586F51}" destId="{807D4B0E-438B-4C46-B19A-A3A1DFB75EC6}" srcOrd="0" destOrd="0" presId="urn:microsoft.com/office/officeart/2005/8/layout/process1"/>
    <dgm:cxn modelId="{3075530A-ECA0-461D-A1C7-EC74D3041ECB}" type="presParOf" srcId="{5081063D-6B94-4673-9E96-89EF43586F51}" destId="{3862F833-8FB0-4984-9FBE-FB135C624BCE}" srcOrd="1" destOrd="0" presId="urn:microsoft.com/office/officeart/2005/8/layout/process1"/>
    <dgm:cxn modelId="{FACD215C-9AA7-4DF9-86B5-3A2E1F5C29BC}" type="presParOf" srcId="{3862F833-8FB0-4984-9FBE-FB135C624BCE}" destId="{CD75C2FD-C5B0-43C3-A2D8-2E219D02EFB0}" srcOrd="0" destOrd="0" presId="urn:microsoft.com/office/officeart/2005/8/layout/process1"/>
    <dgm:cxn modelId="{AA408449-93A6-453F-81D8-C271E3EC7235}" type="presParOf" srcId="{5081063D-6B94-4673-9E96-89EF43586F51}" destId="{31795D8D-C25D-4B18-A8DF-E321C2D83F14}" srcOrd="2" destOrd="0" presId="urn:microsoft.com/office/officeart/2005/8/layout/process1"/>
    <dgm:cxn modelId="{FD582E02-18CC-4061-A8FD-9CD59A752E94}" type="presParOf" srcId="{5081063D-6B94-4673-9E96-89EF43586F51}" destId="{1FBD1E60-9D89-46D3-A526-8DE907B12294}" srcOrd="3" destOrd="0" presId="urn:microsoft.com/office/officeart/2005/8/layout/process1"/>
    <dgm:cxn modelId="{EF0BA128-6FCF-46AD-ACF1-10D5C4266909}" type="presParOf" srcId="{1FBD1E60-9D89-46D3-A526-8DE907B12294}" destId="{A4E2CD40-BA41-463B-A453-842D743F8BB9}" srcOrd="0" destOrd="0" presId="urn:microsoft.com/office/officeart/2005/8/layout/process1"/>
    <dgm:cxn modelId="{826E7E04-0C48-4EC3-84BC-EB0AE5411D53}" type="presParOf" srcId="{5081063D-6B94-4673-9E96-89EF43586F51}" destId="{2E86760B-B3F4-40B4-9469-F3F0CC73CD22}" srcOrd="4" destOrd="0" presId="urn:microsoft.com/office/officeart/2005/8/layout/process1"/>
    <dgm:cxn modelId="{A4B43534-46F6-4908-B392-360ABCD9BC3B}" type="presParOf" srcId="{5081063D-6B94-4673-9E96-89EF43586F51}" destId="{9316D9F7-2ED9-4CC2-A9F2-106EE5992EC5}" srcOrd="5" destOrd="0" presId="urn:microsoft.com/office/officeart/2005/8/layout/process1"/>
    <dgm:cxn modelId="{66F3C68B-1921-4835-8329-33B5692F3161}" type="presParOf" srcId="{9316D9F7-2ED9-4CC2-A9F2-106EE5992EC5}" destId="{D629939B-4DB2-406D-9DA1-2F524503FA6D}" srcOrd="0" destOrd="0" presId="urn:microsoft.com/office/officeart/2005/8/layout/process1"/>
    <dgm:cxn modelId="{E226E37D-E753-437C-8F0A-B24FBC8F3AC4}" type="presParOf" srcId="{5081063D-6B94-4673-9E96-89EF43586F51}" destId="{ADC3AB9F-60FC-449D-94A8-9C68C1A117EC}" srcOrd="6"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B976DF23-D741-44E4-B9EC-87B83F4B6279}"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n-US"/>
        </a:p>
      </dgm:t>
    </dgm:pt>
    <dgm:pt modelId="{6D0093D9-A0CC-4E53-BC57-48681988B3AF}">
      <dgm:prSet phldrT="[Tekst]">
        <dgm:style>
          <a:lnRef idx="2">
            <a:schemeClr val="accent1"/>
          </a:lnRef>
          <a:fillRef idx="1">
            <a:schemeClr val="lt1"/>
          </a:fillRef>
          <a:effectRef idx="0">
            <a:schemeClr val="accent1"/>
          </a:effectRef>
          <a:fontRef idx="minor">
            <a:schemeClr val="dk1"/>
          </a:fontRef>
        </dgm:style>
      </dgm:prSet>
      <dgm:spPr/>
      <dgm:t>
        <a:bodyPr/>
        <a:lstStyle/>
        <a:p>
          <a:r>
            <a:rPr lang="en-US" dirty="0"/>
            <a:t>3.1</a:t>
          </a:r>
        </a:p>
      </dgm:t>
    </dgm:pt>
    <dgm:pt modelId="{2C2A1927-9FE4-45EA-9949-316DF4EB39BA}" type="parTrans" cxnId="{90B7D191-55F5-4CFB-BF6C-A605265C6019}">
      <dgm:prSet/>
      <dgm:spPr/>
      <dgm:t>
        <a:bodyPr/>
        <a:lstStyle/>
        <a:p>
          <a:endParaRPr lang="en-US"/>
        </a:p>
      </dgm:t>
    </dgm:pt>
    <dgm:pt modelId="{B85B7143-B7AF-4580-8872-609166F52E15}" type="sibTrans" cxnId="{90B7D191-55F5-4CFB-BF6C-A605265C6019}">
      <dgm:prSet/>
      <dgm:spPr/>
      <dgm:t>
        <a:bodyPr/>
        <a:lstStyle/>
        <a:p>
          <a:endParaRPr lang="en-US"/>
        </a:p>
      </dgm:t>
    </dgm:pt>
    <dgm:pt modelId="{7B77DB20-973E-41C8-992E-CC40D809DF6F}">
      <dgm:prSet phldrT="[Tekst]">
        <dgm:style>
          <a:lnRef idx="2">
            <a:schemeClr val="accent1"/>
          </a:lnRef>
          <a:fillRef idx="1">
            <a:schemeClr val="lt1"/>
          </a:fillRef>
          <a:effectRef idx="0">
            <a:schemeClr val="accent1"/>
          </a:effectRef>
          <a:fontRef idx="minor">
            <a:schemeClr val="dk1"/>
          </a:fontRef>
        </dgm:style>
      </dgm:prSet>
      <dgm:spPr/>
      <dgm:t>
        <a:bodyPr/>
        <a:lstStyle/>
        <a:p>
          <a:r>
            <a:rPr lang="en-US" dirty="0"/>
            <a:t>3.3</a:t>
          </a:r>
        </a:p>
      </dgm:t>
    </dgm:pt>
    <dgm:pt modelId="{428CCD89-7ACA-4567-B3F0-767459BED654}" type="parTrans" cxnId="{9CDC6505-702B-4C8B-A33C-C82ED279D7B6}">
      <dgm:prSet/>
      <dgm:spPr/>
      <dgm:t>
        <a:bodyPr/>
        <a:lstStyle/>
        <a:p>
          <a:endParaRPr lang="en-US"/>
        </a:p>
      </dgm:t>
    </dgm:pt>
    <dgm:pt modelId="{249B02E0-FA1F-4C86-852D-138ABE86E74A}" type="sibTrans" cxnId="{9CDC6505-702B-4C8B-A33C-C82ED279D7B6}">
      <dgm:prSet/>
      <dgm:spPr/>
      <dgm:t>
        <a:bodyPr/>
        <a:lstStyle/>
        <a:p>
          <a:endParaRPr lang="en-US"/>
        </a:p>
      </dgm:t>
    </dgm:pt>
    <dgm:pt modelId="{4C8CB2CD-D4BA-47E0-93E2-20E32BB60B65}">
      <dgm:prSet phldrT="[Tekst]">
        <dgm:style>
          <a:lnRef idx="2">
            <a:schemeClr val="accent1"/>
          </a:lnRef>
          <a:fillRef idx="1">
            <a:schemeClr val="lt1"/>
          </a:fillRef>
          <a:effectRef idx="0">
            <a:schemeClr val="accent1"/>
          </a:effectRef>
          <a:fontRef idx="minor">
            <a:schemeClr val="dk1"/>
          </a:fontRef>
        </dgm:style>
      </dgm:prSet>
      <dgm:spPr/>
      <dgm:t>
        <a:bodyPr/>
        <a:lstStyle/>
        <a:p>
          <a:r>
            <a:rPr lang="en-US" dirty="0"/>
            <a:t>3.4 - 3.6</a:t>
          </a:r>
        </a:p>
      </dgm:t>
    </dgm:pt>
    <dgm:pt modelId="{481C1A6E-E2DB-461D-8692-8B3954DE0D4A}" type="parTrans" cxnId="{FBF8D7F6-FA34-47B3-A258-886121EF06D8}">
      <dgm:prSet/>
      <dgm:spPr/>
      <dgm:t>
        <a:bodyPr/>
        <a:lstStyle/>
        <a:p>
          <a:endParaRPr lang="en-US"/>
        </a:p>
      </dgm:t>
    </dgm:pt>
    <dgm:pt modelId="{5CA81B33-E17E-4229-8836-E3CED9C3193E}" type="sibTrans" cxnId="{FBF8D7F6-FA34-47B3-A258-886121EF06D8}">
      <dgm:prSet/>
      <dgm:spPr/>
      <dgm:t>
        <a:bodyPr/>
        <a:lstStyle/>
        <a:p>
          <a:endParaRPr lang="en-US"/>
        </a:p>
      </dgm:t>
    </dgm:pt>
    <dgm:pt modelId="{517AF951-1561-464E-BEAB-018688D796A6}">
      <dgm:prSet phldrT="[Tekst]">
        <dgm:style>
          <a:lnRef idx="1">
            <a:schemeClr val="dk1"/>
          </a:lnRef>
          <a:fillRef idx="3">
            <a:schemeClr val="dk1"/>
          </a:fillRef>
          <a:effectRef idx="2">
            <a:schemeClr val="dk1"/>
          </a:effectRef>
          <a:fontRef idx="minor">
            <a:schemeClr val="lt1"/>
          </a:fontRef>
        </dgm:style>
      </dgm:prSet>
      <dgm:spPr/>
      <dgm:t>
        <a:bodyPr/>
        <a:lstStyle/>
        <a:p>
          <a:r>
            <a:rPr lang="en-US" dirty="0"/>
            <a:t>3.7</a:t>
          </a:r>
        </a:p>
      </dgm:t>
    </dgm:pt>
    <dgm:pt modelId="{703FC242-3CA4-4F5A-A7B5-859AD93FFDD3}" type="parTrans" cxnId="{DE505916-7B27-44B7-A6B5-D616D0526AE6}">
      <dgm:prSet/>
      <dgm:spPr/>
      <dgm:t>
        <a:bodyPr/>
        <a:lstStyle/>
        <a:p>
          <a:endParaRPr lang="en-US"/>
        </a:p>
      </dgm:t>
    </dgm:pt>
    <dgm:pt modelId="{B8E29CEE-753C-49AD-937D-1EA97BC91D30}" type="sibTrans" cxnId="{DE505916-7B27-44B7-A6B5-D616D0526AE6}">
      <dgm:prSet/>
      <dgm:spPr/>
      <dgm:t>
        <a:bodyPr/>
        <a:lstStyle/>
        <a:p>
          <a:endParaRPr lang="en-US"/>
        </a:p>
      </dgm:t>
    </dgm:pt>
    <dgm:pt modelId="{5081063D-6B94-4673-9E96-89EF43586F51}" type="pres">
      <dgm:prSet presAssocID="{B976DF23-D741-44E4-B9EC-87B83F4B6279}" presName="Name0" presStyleCnt="0">
        <dgm:presLayoutVars>
          <dgm:dir/>
          <dgm:resizeHandles val="exact"/>
        </dgm:presLayoutVars>
      </dgm:prSet>
      <dgm:spPr/>
    </dgm:pt>
    <dgm:pt modelId="{807D4B0E-438B-4C46-B19A-A3A1DFB75EC6}" type="pres">
      <dgm:prSet presAssocID="{6D0093D9-A0CC-4E53-BC57-48681988B3AF}" presName="node" presStyleLbl="node1" presStyleIdx="0" presStyleCnt="4">
        <dgm:presLayoutVars>
          <dgm:bulletEnabled val="1"/>
        </dgm:presLayoutVars>
      </dgm:prSet>
      <dgm:spPr/>
    </dgm:pt>
    <dgm:pt modelId="{3862F833-8FB0-4984-9FBE-FB135C624BCE}" type="pres">
      <dgm:prSet presAssocID="{B85B7143-B7AF-4580-8872-609166F52E15}" presName="sibTrans" presStyleLbl="sibTrans2D1" presStyleIdx="0" presStyleCnt="3"/>
      <dgm:spPr/>
    </dgm:pt>
    <dgm:pt modelId="{CD75C2FD-C5B0-43C3-A2D8-2E219D02EFB0}" type="pres">
      <dgm:prSet presAssocID="{B85B7143-B7AF-4580-8872-609166F52E15}" presName="connectorText" presStyleLbl="sibTrans2D1" presStyleIdx="0" presStyleCnt="3"/>
      <dgm:spPr/>
    </dgm:pt>
    <dgm:pt modelId="{31795D8D-C25D-4B18-A8DF-E321C2D83F14}" type="pres">
      <dgm:prSet presAssocID="{7B77DB20-973E-41C8-992E-CC40D809DF6F}" presName="node" presStyleLbl="node1" presStyleIdx="1" presStyleCnt="4">
        <dgm:presLayoutVars>
          <dgm:bulletEnabled val="1"/>
        </dgm:presLayoutVars>
      </dgm:prSet>
      <dgm:spPr/>
    </dgm:pt>
    <dgm:pt modelId="{1FBD1E60-9D89-46D3-A526-8DE907B12294}" type="pres">
      <dgm:prSet presAssocID="{249B02E0-FA1F-4C86-852D-138ABE86E74A}" presName="sibTrans" presStyleLbl="sibTrans2D1" presStyleIdx="1" presStyleCnt="3"/>
      <dgm:spPr/>
    </dgm:pt>
    <dgm:pt modelId="{A4E2CD40-BA41-463B-A453-842D743F8BB9}" type="pres">
      <dgm:prSet presAssocID="{249B02E0-FA1F-4C86-852D-138ABE86E74A}" presName="connectorText" presStyleLbl="sibTrans2D1" presStyleIdx="1" presStyleCnt="3"/>
      <dgm:spPr/>
    </dgm:pt>
    <dgm:pt modelId="{2E86760B-B3F4-40B4-9469-F3F0CC73CD22}" type="pres">
      <dgm:prSet presAssocID="{4C8CB2CD-D4BA-47E0-93E2-20E32BB60B65}" presName="node" presStyleLbl="node1" presStyleIdx="2" presStyleCnt="4">
        <dgm:presLayoutVars>
          <dgm:bulletEnabled val="1"/>
        </dgm:presLayoutVars>
      </dgm:prSet>
      <dgm:spPr/>
    </dgm:pt>
    <dgm:pt modelId="{9316D9F7-2ED9-4CC2-A9F2-106EE5992EC5}" type="pres">
      <dgm:prSet presAssocID="{5CA81B33-E17E-4229-8836-E3CED9C3193E}" presName="sibTrans" presStyleLbl="sibTrans2D1" presStyleIdx="2" presStyleCnt="3"/>
      <dgm:spPr/>
    </dgm:pt>
    <dgm:pt modelId="{D629939B-4DB2-406D-9DA1-2F524503FA6D}" type="pres">
      <dgm:prSet presAssocID="{5CA81B33-E17E-4229-8836-E3CED9C3193E}" presName="connectorText" presStyleLbl="sibTrans2D1" presStyleIdx="2" presStyleCnt="3"/>
      <dgm:spPr/>
    </dgm:pt>
    <dgm:pt modelId="{ADC3AB9F-60FC-449D-94A8-9C68C1A117EC}" type="pres">
      <dgm:prSet presAssocID="{517AF951-1561-464E-BEAB-018688D796A6}" presName="node" presStyleLbl="node1" presStyleIdx="3" presStyleCnt="4">
        <dgm:presLayoutVars>
          <dgm:bulletEnabled val="1"/>
        </dgm:presLayoutVars>
      </dgm:prSet>
      <dgm:spPr/>
    </dgm:pt>
  </dgm:ptLst>
  <dgm:cxnLst>
    <dgm:cxn modelId="{2FEE3005-EB5A-4334-8DEE-53ACC6A1FF89}" type="presOf" srcId="{5CA81B33-E17E-4229-8836-E3CED9C3193E}" destId="{9316D9F7-2ED9-4CC2-A9F2-106EE5992EC5}" srcOrd="0" destOrd="0" presId="urn:microsoft.com/office/officeart/2005/8/layout/process1"/>
    <dgm:cxn modelId="{9CDC6505-702B-4C8B-A33C-C82ED279D7B6}" srcId="{B976DF23-D741-44E4-B9EC-87B83F4B6279}" destId="{7B77DB20-973E-41C8-992E-CC40D809DF6F}" srcOrd="1" destOrd="0" parTransId="{428CCD89-7ACA-4567-B3F0-767459BED654}" sibTransId="{249B02E0-FA1F-4C86-852D-138ABE86E74A}"/>
    <dgm:cxn modelId="{F18DA914-9EF2-4D1C-93AB-D1E598A7F312}" type="presOf" srcId="{249B02E0-FA1F-4C86-852D-138ABE86E74A}" destId="{A4E2CD40-BA41-463B-A453-842D743F8BB9}" srcOrd="1" destOrd="0" presId="urn:microsoft.com/office/officeart/2005/8/layout/process1"/>
    <dgm:cxn modelId="{DE505916-7B27-44B7-A6B5-D616D0526AE6}" srcId="{B976DF23-D741-44E4-B9EC-87B83F4B6279}" destId="{517AF951-1561-464E-BEAB-018688D796A6}" srcOrd="3" destOrd="0" parTransId="{703FC242-3CA4-4F5A-A7B5-859AD93FFDD3}" sibTransId="{B8E29CEE-753C-49AD-937D-1EA97BC91D30}"/>
    <dgm:cxn modelId="{4829A731-180E-469D-AF12-8E658886739A}" type="presOf" srcId="{249B02E0-FA1F-4C86-852D-138ABE86E74A}" destId="{1FBD1E60-9D89-46D3-A526-8DE907B12294}" srcOrd="0" destOrd="0" presId="urn:microsoft.com/office/officeart/2005/8/layout/process1"/>
    <dgm:cxn modelId="{F273C534-2C7F-476C-ACC2-FEA753FDCDC1}" type="presOf" srcId="{B85B7143-B7AF-4580-8872-609166F52E15}" destId="{CD75C2FD-C5B0-43C3-A2D8-2E219D02EFB0}" srcOrd="1" destOrd="0" presId="urn:microsoft.com/office/officeart/2005/8/layout/process1"/>
    <dgm:cxn modelId="{13CD976D-EB23-4B44-B911-539743789060}" type="presOf" srcId="{4C8CB2CD-D4BA-47E0-93E2-20E32BB60B65}" destId="{2E86760B-B3F4-40B4-9469-F3F0CC73CD22}" srcOrd="0" destOrd="0" presId="urn:microsoft.com/office/officeart/2005/8/layout/process1"/>
    <dgm:cxn modelId="{90B7D191-55F5-4CFB-BF6C-A605265C6019}" srcId="{B976DF23-D741-44E4-B9EC-87B83F4B6279}" destId="{6D0093D9-A0CC-4E53-BC57-48681988B3AF}" srcOrd="0" destOrd="0" parTransId="{2C2A1927-9FE4-45EA-9949-316DF4EB39BA}" sibTransId="{B85B7143-B7AF-4580-8872-609166F52E15}"/>
    <dgm:cxn modelId="{831E3695-B489-4B0B-833B-EE43F6EBE631}" type="presOf" srcId="{7B77DB20-973E-41C8-992E-CC40D809DF6F}" destId="{31795D8D-C25D-4B18-A8DF-E321C2D83F14}" srcOrd="0" destOrd="0" presId="urn:microsoft.com/office/officeart/2005/8/layout/process1"/>
    <dgm:cxn modelId="{E93751A2-0719-442F-A941-1C8C96296EBA}" type="presOf" srcId="{B85B7143-B7AF-4580-8872-609166F52E15}" destId="{3862F833-8FB0-4984-9FBE-FB135C624BCE}" srcOrd="0" destOrd="0" presId="urn:microsoft.com/office/officeart/2005/8/layout/process1"/>
    <dgm:cxn modelId="{0D8DCBA7-64EF-409C-BCE1-E6E84C11FE2C}" type="presOf" srcId="{517AF951-1561-464E-BEAB-018688D796A6}" destId="{ADC3AB9F-60FC-449D-94A8-9C68C1A117EC}" srcOrd="0" destOrd="0" presId="urn:microsoft.com/office/officeart/2005/8/layout/process1"/>
    <dgm:cxn modelId="{014171A8-0F2B-4BC7-A683-2915A400A012}" type="presOf" srcId="{6D0093D9-A0CC-4E53-BC57-48681988B3AF}" destId="{807D4B0E-438B-4C46-B19A-A3A1DFB75EC6}" srcOrd="0" destOrd="0" presId="urn:microsoft.com/office/officeart/2005/8/layout/process1"/>
    <dgm:cxn modelId="{EDA4B6D6-BBE0-4F6E-B725-06BCE2135CCB}" type="presOf" srcId="{5CA81B33-E17E-4229-8836-E3CED9C3193E}" destId="{D629939B-4DB2-406D-9DA1-2F524503FA6D}" srcOrd="1" destOrd="0" presId="urn:microsoft.com/office/officeart/2005/8/layout/process1"/>
    <dgm:cxn modelId="{73E3A3DA-22F3-4418-861D-35546E5E1DEB}" type="presOf" srcId="{B976DF23-D741-44E4-B9EC-87B83F4B6279}" destId="{5081063D-6B94-4673-9E96-89EF43586F51}" srcOrd="0" destOrd="0" presId="urn:microsoft.com/office/officeart/2005/8/layout/process1"/>
    <dgm:cxn modelId="{FBF8D7F6-FA34-47B3-A258-886121EF06D8}" srcId="{B976DF23-D741-44E4-B9EC-87B83F4B6279}" destId="{4C8CB2CD-D4BA-47E0-93E2-20E32BB60B65}" srcOrd="2" destOrd="0" parTransId="{481C1A6E-E2DB-461D-8692-8B3954DE0D4A}" sibTransId="{5CA81B33-E17E-4229-8836-E3CED9C3193E}"/>
    <dgm:cxn modelId="{6A660640-26DA-4160-A18A-5C72AA3ECEAB}" type="presParOf" srcId="{5081063D-6B94-4673-9E96-89EF43586F51}" destId="{807D4B0E-438B-4C46-B19A-A3A1DFB75EC6}" srcOrd="0" destOrd="0" presId="urn:microsoft.com/office/officeart/2005/8/layout/process1"/>
    <dgm:cxn modelId="{3075530A-ECA0-461D-A1C7-EC74D3041ECB}" type="presParOf" srcId="{5081063D-6B94-4673-9E96-89EF43586F51}" destId="{3862F833-8FB0-4984-9FBE-FB135C624BCE}" srcOrd="1" destOrd="0" presId="urn:microsoft.com/office/officeart/2005/8/layout/process1"/>
    <dgm:cxn modelId="{FACD215C-9AA7-4DF9-86B5-3A2E1F5C29BC}" type="presParOf" srcId="{3862F833-8FB0-4984-9FBE-FB135C624BCE}" destId="{CD75C2FD-C5B0-43C3-A2D8-2E219D02EFB0}" srcOrd="0" destOrd="0" presId="urn:microsoft.com/office/officeart/2005/8/layout/process1"/>
    <dgm:cxn modelId="{AA408449-93A6-453F-81D8-C271E3EC7235}" type="presParOf" srcId="{5081063D-6B94-4673-9E96-89EF43586F51}" destId="{31795D8D-C25D-4B18-A8DF-E321C2D83F14}" srcOrd="2" destOrd="0" presId="urn:microsoft.com/office/officeart/2005/8/layout/process1"/>
    <dgm:cxn modelId="{FD582E02-18CC-4061-A8FD-9CD59A752E94}" type="presParOf" srcId="{5081063D-6B94-4673-9E96-89EF43586F51}" destId="{1FBD1E60-9D89-46D3-A526-8DE907B12294}" srcOrd="3" destOrd="0" presId="urn:microsoft.com/office/officeart/2005/8/layout/process1"/>
    <dgm:cxn modelId="{EF0BA128-6FCF-46AD-ACF1-10D5C4266909}" type="presParOf" srcId="{1FBD1E60-9D89-46D3-A526-8DE907B12294}" destId="{A4E2CD40-BA41-463B-A453-842D743F8BB9}" srcOrd="0" destOrd="0" presId="urn:microsoft.com/office/officeart/2005/8/layout/process1"/>
    <dgm:cxn modelId="{826E7E04-0C48-4EC3-84BC-EB0AE5411D53}" type="presParOf" srcId="{5081063D-6B94-4673-9E96-89EF43586F51}" destId="{2E86760B-B3F4-40B4-9469-F3F0CC73CD22}" srcOrd="4" destOrd="0" presId="urn:microsoft.com/office/officeart/2005/8/layout/process1"/>
    <dgm:cxn modelId="{A4B43534-46F6-4908-B392-360ABCD9BC3B}" type="presParOf" srcId="{5081063D-6B94-4673-9E96-89EF43586F51}" destId="{9316D9F7-2ED9-4CC2-A9F2-106EE5992EC5}" srcOrd="5" destOrd="0" presId="urn:microsoft.com/office/officeart/2005/8/layout/process1"/>
    <dgm:cxn modelId="{66F3C68B-1921-4835-8329-33B5692F3161}" type="presParOf" srcId="{9316D9F7-2ED9-4CC2-A9F2-106EE5992EC5}" destId="{D629939B-4DB2-406D-9DA1-2F524503FA6D}" srcOrd="0" destOrd="0" presId="urn:microsoft.com/office/officeart/2005/8/layout/process1"/>
    <dgm:cxn modelId="{E226E37D-E753-437C-8F0A-B24FBC8F3AC4}" type="presParOf" srcId="{5081063D-6B94-4673-9E96-89EF43586F51}" destId="{ADC3AB9F-60FC-449D-94A8-9C68C1A117EC}" srcOrd="6"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B976DF23-D741-44E4-B9EC-87B83F4B6279}"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n-US"/>
        </a:p>
      </dgm:t>
    </dgm:pt>
    <dgm:pt modelId="{6D0093D9-A0CC-4E53-BC57-48681988B3AF}">
      <dgm:prSet phldrT="[Tekst]">
        <dgm:style>
          <a:lnRef idx="2">
            <a:schemeClr val="accent1"/>
          </a:lnRef>
          <a:fillRef idx="1">
            <a:schemeClr val="lt1"/>
          </a:fillRef>
          <a:effectRef idx="0">
            <a:schemeClr val="accent1"/>
          </a:effectRef>
          <a:fontRef idx="minor">
            <a:schemeClr val="dk1"/>
          </a:fontRef>
        </dgm:style>
      </dgm:prSet>
      <dgm:spPr/>
      <dgm:t>
        <a:bodyPr/>
        <a:lstStyle/>
        <a:p>
          <a:r>
            <a:rPr lang="en-US" dirty="0"/>
            <a:t>3.1</a:t>
          </a:r>
        </a:p>
      </dgm:t>
    </dgm:pt>
    <dgm:pt modelId="{2C2A1927-9FE4-45EA-9949-316DF4EB39BA}" type="parTrans" cxnId="{90B7D191-55F5-4CFB-BF6C-A605265C6019}">
      <dgm:prSet/>
      <dgm:spPr/>
      <dgm:t>
        <a:bodyPr/>
        <a:lstStyle/>
        <a:p>
          <a:endParaRPr lang="en-US"/>
        </a:p>
      </dgm:t>
    </dgm:pt>
    <dgm:pt modelId="{B85B7143-B7AF-4580-8872-609166F52E15}" type="sibTrans" cxnId="{90B7D191-55F5-4CFB-BF6C-A605265C6019}">
      <dgm:prSet/>
      <dgm:spPr/>
      <dgm:t>
        <a:bodyPr/>
        <a:lstStyle/>
        <a:p>
          <a:endParaRPr lang="en-US"/>
        </a:p>
      </dgm:t>
    </dgm:pt>
    <dgm:pt modelId="{7B77DB20-973E-41C8-992E-CC40D809DF6F}">
      <dgm:prSet phldrT="[Tekst]">
        <dgm:style>
          <a:lnRef idx="2">
            <a:schemeClr val="accent1"/>
          </a:lnRef>
          <a:fillRef idx="1">
            <a:schemeClr val="lt1"/>
          </a:fillRef>
          <a:effectRef idx="0">
            <a:schemeClr val="accent1"/>
          </a:effectRef>
          <a:fontRef idx="minor">
            <a:schemeClr val="dk1"/>
          </a:fontRef>
        </dgm:style>
      </dgm:prSet>
      <dgm:spPr/>
      <dgm:t>
        <a:bodyPr/>
        <a:lstStyle/>
        <a:p>
          <a:r>
            <a:rPr lang="en-US" dirty="0"/>
            <a:t>3.3</a:t>
          </a:r>
        </a:p>
      </dgm:t>
    </dgm:pt>
    <dgm:pt modelId="{428CCD89-7ACA-4567-B3F0-767459BED654}" type="parTrans" cxnId="{9CDC6505-702B-4C8B-A33C-C82ED279D7B6}">
      <dgm:prSet/>
      <dgm:spPr/>
      <dgm:t>
        <a:bodyPr/>
        <a:lstStyle/>
        <a:p>
          <a:endParaRPr lang="en-US"/>
        </a:p>
      </dgm:t>
    </dgm:pt>
    <dgm:pt modelId="{249B02E0-FA1F-4C86-852D-138ABE86E74A}" type="sibTrans" cxnId="{9CDC6505-702B-4C8B-A33C-C82ED279D7B6}">
      <dgm:prSet/>
      <dgm:spPr/>
      <dgm:t>
        <a:bodyPr/>
        <a:lstStyle/>
        <a:p>
          <a:endParaRPr lang="en-US"/>
        </a:p>
      </dgm:t>
    </dgm:pt>
    <dgm:pt modelId="{4C8CB2CD-D4BA-47E0-93E2-20E32BB60B65}">
      <dgm:prSet phldrT="[Tekst]">
        <dgm:style>
          <a:lnRef idx="2">
            <a:schemeClr val="accent1"/>
          </a:lnRef>
          <a:fillRef idx="1">
            <a:schemeClr val="lt1"/>
          </a:fillRef>
          <a:effectRef idx="0">
            <a:schemeClr val="accent1"/>
          </a:effectRef>
          <a:fontRef idx="minor">
            <a:schemeClr val="dk1"/>
          </a:fontRef>
        </dgm:style>
      </dgm:prSet>
      <dgm:spPr/>
      <dgm:t>
        <a:bodyPr/>
        <a:lstStyle/>
        <a:p>
          <a:r>
            <a:rPr lang="en-US" dirty="0"/>
            <a:t>3.4 - 3.6</a:t>
          </a:r>
        </a:p>
      </dgm:t>
    </dgm:pt>
    <dgm:pt modelId="{481C1A6E-E2DB-461D-8692-8B3954DE0D4A}" type="parTrans" cxnId="{FBF8D7F6-FA34-47B3-A258-886121EF06D8}">
      <dgm:prSet/>
      <dgm:spPr/>
      <dgm:t>
        <a:bodyPr/>
        <a:lstStyle/>
        <a:p>
          <a:endParaRPr lang="en-US"/>
        </a:p>
      </dgm:t>
    </dgm:pt>
    <dgm:pt modelId="{5CA81B33-E17E-4229-8836-E3CED9C3193E}" type="sibTrans" cxnId="{FBF8D7F6-FA34-47B3-A258-886121EF06D8}">
      <dgm:prSet/>
      <dgm:spPr/>
      <dgm:t>
        <a:bodyPr/>
        <a:lstStyle/>
        <a:p>
          <a:endParaRPr lang="en-US"/>
        </a:p>
      </dgm:t>
    </dgm:pt>
    <dgm:pt modelId="{517AF951-1561-464E-BEAB-018688D796A6}">
      <dgm:prSet phldrT="[Tekst]">
        <dgm:style>
          <a:lnRef idx="1">
            <a:schemeClr val="dk1"/>
          </a:lnRef>
          <a:fillRef idx="3">
            <a:schemeClr val="dk1"/>
          </a:fillRef>
          <a:effectRef idx="2">
            <a:schemeClr val="dk1"/>
          </a:effectRef>
          <a:fontRef idx="minor">
            <a:schemeClr val="lt1"/>
          </a:fontRef>
        </dgm:style>
      </dgm:prSet>
      <dgm:spPr/>
      <dgm:t>
        <a:bodyPr/>
        <a:lstStyle/>
        <a:p>
          <a:r>
            <a:rPr lang="en-US" dirty="0"/>
            <a:t>3.7</a:t>
          </a:r>
        </a:p>
      </dgm:t>
    </dgm:pt>
    <dgm:pt modelId="{703FC242-3CA4-4F5A-A7B5-859AD93FFDD3}" type="parTrans" cxnId="{DE505916-7B27-44B7-A6B5-D616D0526AE6}">
      <dgm:prSet/>
      <dgm:spPr/>
      <dgm:t>
        <a:bodyPr/>
        <a:lstStyle/>
        <a:p>
          <a:endParaRPr lang="en-US"/>
        </a:p>
      </dgm:t>
    </dgm:pt>
    <dgm:pt modelId="{B8E29CEE-753C-49AD-937D-1EA97BC91D30}" type="sibTrans" cxnId="{DE505916-7B27-44B7-A6B5-D616D0526AE6}">
      <dgm:prSet/>
      <dgm:spPr/>
      <dgm:t>
        <a:bodyPr/>
        <a:lstStyle/>
        <a:p>
          <a:endParaRPr lang="en-US"/>
        </a:p>
      </dgm:t>
    </dgm:pt>
    <dgm:pt modelId="{5081063D-6B94-4673-9E96-89EF43586F51}" type="pres">
      <dgm:prSet presAssocID="{B976DF23-D741-44E4-B9EC-87B83F4B6279}" presName="Name0" presStyleCnt="0">
        <dgm:presLayoutVars>
          <dgm:dir/>
          <dgm:resizeHandles val="exact"/>
        </dgm:presLayoutVars>
      </dgm:prSet>
      <dgm:spPr/>
    </dgm:pt>
    <dgm:pt modelId="{807D4B0E-438B-4C46-B19A-A3A1DFB75EC6}" type="pres">
      <dgm:prSet presAssocID="{6D0093D9-A0CC-4E53-BC57-48681988B3AF}" presName="node" presStyleLbl="node1" presStyleIdx="0" presStyleCnt="4">
        <dgm:presLayoutVars>
          <dgm:bulletEnabled val="1"/>
        </dgm:presLayoutVars>
      </dgm:prSet>
      <dgm:spPr/>
    </dgm:pt>
    <dgm:pt modelId="{3862F833-8FB0-4984-9FBE-FB135C624BCE}" type="pres">
      <dgm:prSet presAssocID="{B85B7143-B7AF-4580-8872-609166F52E15}" presName="sibTrans" presStyleLbl="sibTrans2D1" presStyleIdx="0" presStyleCnt="3"/>
      <dgm:spPr/>
    </dgm:pt>
    <dgm:pt modelId="{CD75C2FD-C5B0-43C3-A2D8-2E219D02EFB0}" type="pres">
      <dgm:prSet presAssocID="{B85B7143-B7AF-4580-8872-609166F52E15}" presName="connectorText" presStyleLbl="sibTrans2D1" presStyleIdx="0" presStyleCnt="3"/>
      <dgm:spPr/>
    </dgm:pt>
    <dgm:pt modelId="{31795D8D-C25D-4B18-A8DF-E321C2D83F14}" type="pres">
      <dgm:prSet presAssocID="{7B77DB20-973E-41C8-992E-CC40D809DF6F}" presName="node" presStyleLbl="node1" presStyleIdx="1" presStyleCnt="4">
        <dgm:presLayoutVars>
          <dgm:bulletEnabled val="1"/>
        </dgm:presLayoutVars>
      </dgm:prSet>
      <dgm:spPr/>
    </dgm:pt>
    <dgm:pt modelId="{1FBD1E60-9D89-46D3-A526-8DE907B12294}" type="pres">
      <dgm:prSet presAssocID="{249B02E0-FA1F-4C86-852D-138ABE86E74A}" presName="sibTrans" presStyleLbl="sibTrans2D1" presStyleIdx="1" presStyleCnt="3"/>
      <dgm:spPr/>
    </dgm:pt>
    <dgm:pt modelId="{A4E2CD40-BA41-463B-A453-842D743F8BB9}" type="pres">
      <dgm:prSet presAssocID="{249B02E0-FA1F-4C86-852D-138ABE86E74A}" presName="connectorText" presStyleLbl="sibTrans2D1" presStyleIdx="1" presStyleCnt="3"/>
      <dgm:spPr/>
    </dgm:pt>
    <dgm:pt modelId="{2E86760B-B3F4-40B4-9469-F3F0CC73CD22}" type="pres">
      <dgm:prSet presAssocID="{4C8CB2CD-D4BA-47E0-93E2-20E32BB60B65}" presName="node" presStyleLbl="node1" presStyleIdx="2" presStyleCnt="4">
        <dgm:presLayoutVars>
          <dgm:bulletEnabled val="1"/>
        </dgm:presLayoutVars>
      </dgm:prSet>
      <dgm:spPr/>
    </dgm:pt>
    <dgm:pt modelId="{9316D9F7-2ED9-4CC2-A9F2-106EE5992EC5}" type="pres">
      <dgm:prSet presAssocID="{5CA81B33-E17E-4229-8836-E3CED9C3193E}" presName="sibTrans" presStyleLbl="sibTrans2D1" presStyleIdx="2" presStyleCnt="3"/>
      <dgm:spPr/>
    </dgm:pt>
    <dgm:pt modelId="{D629939B-4DB2-406D-9DA1-2F524503FA6D}" type="pres">
      <dgm:prSet presAssocID="{5CA81B33-E17E-4229-8836-E3CED9C3193E}" presName="connectorText" presStyleLbl="sibTrans2D1" presStyleIdx="2" presStyleCnt="3"/>
      <dgm:spPr/>
    </dgm:pt>
    <dgm:pt modelId="{ADC3AB9F-60FC-449D-94A8-9C68C1A117EC}" type="pres">
      <dgm:prSet presAssocID="{517AF951-1561-464E-BEAB-018688D796A6}" presName="node" presStyleLbl="node1" presStyleIdx="3" presStyleCnt="4">
        <dgm:presLayoutVars>
          <dgm:bulletEnabled val="1"/>
        </dgm:presLayoutVars>
      </dgm:prSet>
      <dgm:spPr/>
    </dgm:pt>
  </dgm:ptLst>
  <dgm:cxnLst>
    <dgm:cxn modelId="{2FEE3005-EB5A-4334-8DEE-53ACC6A1FF89}" type="presOf" srcId="{5CA81B33-E17E-4229-8836-E3CED9C3193E}" destId="{9316D9F7-2ED9-4CC2-A9F2-106EE5992EC5}" srcOrd="0" destOrd="0" presId="urn:microsoft.com/office/officeart/2005/8/layout/process1"/>
    <dgm:cxn modelId="{9CDC6505-702B-4C8B-A33C-C82ED279D7B6}" srcId="{B976DF23-D741-44E4-B9EC-87B83F4B6279}" destId="{7B77DB20-973E-41C8-992E-CC40D809DF6F}" srcOrd="1" destOrd="0" parTransId="{428CCD89-7ACA-4567-B3F0-767459BED654}" sibTransId="{249B02E0-FA1F-4C86-852D-138ABE86E74A}"/>
    <dgm:cxn modelId="{F18DA914-9EF2-4D1C-93AB-D1E598A7F312}" type="presOf" srcId="{249B02E0-FA1F-4C86-852D-138ABE86E74A}" destId="{A4E2CD40-BA41-463B-A453-842D743F8BB9}" srcOrd="1" destOrd="0" presId="urn:microsoft.com/office/officeart/2005/8/layout/process1"/>
    <dgm:cxn modelId="{DE505916-7B27-44B7-A6B5-D616D0526AE6}" srcId="{B976DF23-D741-44E4-B9EC-87B83F4B6279}" destId="{517AF951-1561-464E-BEAB-018688D796A6}" srcOrd="3" destOrd="0" parTransId="{703FC242-3CA4-4F5A-A7B5-859AD93FFDD3}" sibTransId="{B8E29CEE-753C-49AD-937D-1EA97BC91D30}"/>
    <dgm:cxn modelId="{4829A731-180E-469D-AF12-8E658886739A}" type="presOf" srcId="{249B02E0-FA1F-4C86-852D-138ABE86E74A}" destId="{1FBD1E60-9D89-46D3-A526-8DE907B12294}" srcOrd="0" destOrd="0" presId="urn:microsoft.com/office/officeart/2005/8/layout/process1"/>
    <dgm:cxn modelId="{F273C534-2C7F-476C-ACC2-FEA753FDCDC1}" type="presOf" srcId="{B85B7143-B7AF-4580-8872-609166F52E15}" destId="{CD75C2FD-C5B0-43C3-A2D8-2E219D02EFB0}" srcOrd="1" destOrd="0" presId="urn:microsoft.com/office/officeart/2005/8/layout/process1"/>
    <dgm:cxn modelId="{13CD976D-EB23-4B44-B911-539743789060}" type="presOf" srcId="{4C8CB2CD-D4BA-47E0-93E2-20E32BB60B65}" destId="{2E86760B-B3F4-40B4-9469-F3F0CC73CD22}" srcOrd="0" destOrd="0" presId="urn:microsoft.com/office/officeart/2005/8/layout/process1"/>
    <dgm:cxn modelId="{90B7D191-55F5-4CFB-BF6C-A605265C6019}" srcId="{B976DF23-D741-44E4-B9EC-87B83F4B6279}" destId="{6D0093D9-A0CC-4E53-BC57-48681988B3AF}" srcOrd="0" destOrd="0" parTransId="{2C2A1927-9FE4-45EA-9949-316DF4EB39BA}" sibTransId="{B85B7143-B7AF-4580-8872-609166F52E15}"/>
    <dgm:cxn modelId="{831E3695-B489-4B0B-833B-EE43F6EBE631}" type="presOf" srcId="{7B77DB20-973E-41C8-992E-CC40D809DF6F}" destId="{31795D8D-C25D-4B18-A8DF-E321C2D83F14}" srcOrd="0" destOrd="0" presId="urn:microsoft.com/office/officeart/2005/8/layout/process1"/>
    <dgm:cxn modelId="{E93751A2-0719-442F-A941-1C8C96296EBA}" type="presOf" srcId="{B85B7143-B7AF-4580-8872-609166F52E15}" destId="{3862F833-8FB0-4984-9FBE-FB135C624BCE}" srcOrd="0" destOrd="0" presId="urn:microsoft.com/office/officeart/2005/8/layout/process1"/>
    <dgm:cxn modelId="{0D8DCBA7-64EF-409C-BCE1-E6E84C11FE2C}" type="presOf" srcId="{517AF951-1561-464E-BEAB-018688D796A6}" destId="{ADC3AB9F-60FC-449D-94A8-9C68C1A117EC}" srcOrd="0" destOrd="0" presId="urn:microsoft.com/office/officeart/2005/8/layout/process1"/>
    <dgm:cxn modelId="{014171A8-0F2B-4BC7-A683-2915A400A012}" type="presOf" srcId="{6D0093D9-A0CC-4E53-BC57-48681988B3AF}" destId="{807D4B0E-438B-4C46-B19A-A3A1DFB75EC6}" srcOrd="0" destOrd="0" presId="urn:microsoft.com/office/officeart/2005/8/layout/process1"/>
    <dgm:cxn modelId="{EDA4B6D6-BBE0-4F6E-B725-06BCE2135CCB}" type="presOf" srcId="{5CA81B33-E17E-4229-8836-E3CED9C3193E}" destId="{D629939B-4DB2-406D-9DA1-2F524503FA6D}" srcOrd="1" destOrd="0" presId="urn:microsoft.com/office/officeart/2005/8/layout/process1"/>
    <dgm:cxn modelId="{73E3A3DA-22F3-4418-861D-35546E5E1DEB}" type="presOf" srcId="{B976DF23-D741-44E4-B9EC-87B83F4B6279}" destId="{5081063D-6B94-4673-9E96-89EF43586F51}" srcOrd="0" destOrd="0" presId="urn:microsoft.com/office/officeart/2005/8/layout/process1"/>
    <dgm:cxn modelId="{FBF8D7F6-FA34-47B3-A258-886121EF06D8}" srcId="{B976DF23-D741-44E4-B9EC-87B83F4B6279}" destId="{4C8CB2CD-D4BA-47E0-93E2-20E32BB60B65}" srcOrd="2" destOrd="0" parTransId="{481C1A6E-E2DB-461D-8692-8B3954DE0D4A}" sibTransId="{5CA81B33-E17E-4229-8836-E3CED9C3193E}"/>
    <dgm:cxn modelId="{6A660640-26DA-4160-A18A-5C72AA3ECEAB}" type="presParOf" srcId="{5081063D-6B94-4673-9E96-89EF43586F51}" destId="{807D4B0E-438B-4C46-B19A-A3A1DFB75EC6}" srcOrd="0" destOrd="0" presId="urn:microsoft.com/office/officeart/2005/8/layout/process1"/>
    <dgm:cxn modelId="{3075530A-ECA0-461D-A1C7-EC74D3041ECB}" type="presParOf" srcId="{5081063D-6B94-4673-9E96-89EF43586F51}" destId="{3862F833-8FB0-4984-9FBE-FB135C624BCE}" srcOrd="1" destOrd="0" presId="urn:microsoft.com/office/officeart/2005/8/layout/process1"/>
    <dgm:cxn modelId="{FACD215C-9AA7-4DF9-86B5-3A2E1F5C29BC}" type="presParOf" srcId="{3862F833-8FB0-4984-9FBE-FB135C624BCE}" destId="{CD75C2FD-C5B0-43C3-A2D8-2E219D02EFB0}" srcOrd="0" destOrd="0" presId="urn:microsoft.com/office/officeart/2005/8/layout/process1"/>
    <dgm:cxn modelId="{AA408449-93A6-453F-81D8-C271E3EC7235}" type="presParOf" srcId="{5081063D-6B94-4673-9E96-89EF43586F51}" destId="{31795D8D-C25D-4B18-A8DF-E321C2D83F14}" srcOrd="2" destOrd="0" presId="urn:microsoft.com/office/officeart/2005/8/layout/process1"/>
    <dgm:cxn modelId="{FD582E02-18CC-4061-A8FD-9CD59A752E94}" type="presParOf" srcId="{5081063D-6B94-4673-9E96-89EF43586F51}" destId="{1FBD1E60-9D89-46D3-A526-8DE907B12294}" srcOrd="3" destOrd="0" presId="urn:microsoft.com/office/officeart/2005/8/layout/process1"/>
    <dgm:cxn modelId="{EF0BA128-6FCF-46AD-ACF1-10D5C4266909}" type="presParOf" srcId="{1FBD1E60-9D89-46D3-A526-8DE907B12294}" destId="{A4E2CD40-BA41-463B-A453-842D743F8BB9}" srcOrd="0" destOrd="0" presId="urn:microsoft.com/office/officeart/2005/8/layout/process1"/>
    <dgm:cxn modelId="{826E7E04-0C48-4EC3-84BC-EB0AE5411D53}" type="presParOf" srcId="{5081063D-6B94-4673-9E96-89EF43586F51}" destId="{2E86760B-B3F4-40B4-9469-F3F0CC73CD22}" srcOrd="4" destOrd="0" presId="urn:microsoft.com/office/officeart/2005/8/layout/process1"/>
    <dgm:cxn modelId="{A4B43534-46F6-4908-B392-360ABCD9BC3B}" type="presParOf" srcId="{5081063D-6B94-4673-9E96-89EF43586F51}" destId="{9316D9F7-2ED9-4CC2-A9F2-106EE5992EC5}" srcOrd="5" destOrd="0" presId="urn:microsoft.com/office/officeart/2005/8/layout/process1"/>
    <dgm:cxn modelId="{66F3C68B-1921-4835-8329-33B5692F3161}" type="presParOf" srcId="{9316D9F7-2ED9-4CC2-A9F2-106EE5992EC5}" destId="{D629939B-4DB2-406D-9DA1-2F524503FA6D}" srcOrd="0" destOrd="0" presId="urn:microsoft.com/office/officeart/2005/8/layout/process1"/>
    <dgm:cxn modelId="{E226E37D-E753-437C-8F0A-B24FBC8F3AC4}" type="presParOf" srcId="{5081063D-6B94-4673-9E96-89EF43586F51}" destId="{ADC3AB9F-60FC-449D-94A8-9C68C1A117EC}" srcOrd="6"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976DF23-D741-44E4-B9EC-87B83F4B6279}" type="doc">
      <dgm:prSet loTypeId="urn:microsoft.com/office/officeart/2005/8/layout/hProcess4" loCatId="process" qsTypeId="urn:microsoft.com/office/officeart/2005/8/quickstyle/simple1" qsCatId="simple" csTypeId="urn:microsoft.com/office/officeart/2005/8/colors/accent1_2" csCatId="accent1" phldr="1"/>
      <dgm:spPr/>
      <dgm:t>
        <a:bodyPr/>
        <a:lstStyle/>
        <a:p>
          <a:endParaRPr lang="en-US"/>
        </a:p>
      </dgm:t>
    </dgm:pt>
    <dgm:pt modelId="{6D0093D9-A0CC-4E53-BC57-48681988B3AF}">
      <dgm:prSet phldrT="[Tekst]">
        <dgm:style>
          <a:lnRef idx="1">
            <a:schemeClr val="accent1"/>
          </a:lnRef>
          <a:fillRef idx="3">
            <a:schemeClr val="accent1"/>
          </a:fillRef>
          <a:effectRef idx="2">
            <a:schemeClr val="accent1"/>
          </a:effectRef>
          <a:fontRef idx="minor">
            <a:schemeClr val="lt1"/>
          </a:fontRef>
        </dgm:style>
      </dgm:prSet>
      <dgm:spPr/>
      <dgm:t>
        <a:bodyPr/>
        <a:lstStyle/>
        <a:p>
          <a:r>
            <a:rPr lang="en-US" dirty="0"/>
            <a:t>3.1</a:t>
          </a:r>
        </a:p>
      </dgm:t>
    </dgm:pt>
    <dgm:pt modelId="{2C2A1927-9FE4-45EA-9949-316DF4EB39BA}" type="parTrans" cxnId="{90B7D191-55F5-4CFB-BF6C-A605265C6019}">
      <dgm:prSet/>
      <dgm:spPr/>
      <dgm:t>
        <a:bodyPr/>
        <a:lstStyle/>
        <a:p>
          <a:endParaRPr lang="en-US"/>
        </a:p>
      </dgm:t>
    </dgm:pt>
    <dgm:pt modelId="{B85B7143-B7AF-4580-8872-609166F52E15}" type="sibTrans" cxnId="{90B7D191-55F5-4CFB-BF6C-A605265C6019}">
      <dgm:prSet/>
      <dgm:spPr/>
      <dgm:t>
        <a:bodyPr/>
        <a:lstStyle/>
        <a:p>
          <a:endParaRPr lang="en-US"/>
        </a:p>
      </dgm:t>
    </dgm:pt>
    <dgm:pt modelId="{7B77DB20-973E-41C8-992E-CC40D809DF6F}">
      <dgm:prSet phldrT="[Tekst]">
        <dgm:style>
          <a:lnRef idx="1">
            <a:schemeClr val="accent1"/>
          </a:lnRef>
          <a:fillRef idx="3">
            <a:schemeClr val="accent1"/>
          </a:fillRef>
          <a:effectRef idx="2">
            <a:schemeClr val="accent1"/>
          </a:effectRef>
          <a:fontRef idx="minor">
            <a:schemeClr val="lt1"/>
          </a:fontRef>
        </dgm:style>
      </dgm:prSet>
      <dgm:spPr/>
      <dgm:t>
        <a:bodyPr/>
        <a:lstStyle/>
        <a:p>
          <a:r>
            <a:rPr lang="en-US" dirty="0"/>
            <a:t>3.3</a:t>
          </a:r>
        </a:p>
      </dgm:t>
    </dgm:pt>
    <dgm:pt modelId="{428CCD89-7ACA-4567-B3F0-767459BED654}" type="parTrans" cxnId="{9CDC6505-702B-4C8B-A33C-C82ED279D7B6}">
      <dgm:prSet/>
      <dgm:spPr/>
      <dgm:t>
        <a:bodyPr/>
        <a:lstStyle/>
        <a:p>
          <a:endParaRPr lang="en-US"/>
        </a:p>
      </dgm:t>
    </dgm:pt>
    <dgm:pt modelId="{249B02E0-FA1F-4C86-852D-138ABE86E74A}" type="sibTrans" cxnId="{9CDC6505-702B-4C8B-A33C-C82ED279D7B6}">
      <dgm:prSet/>
      <dgm:spPr/>
      <dgm:t>
        <a:bodyPr/>
        <a:lstStyle/>
        <a:p>
          <a:endParaRPr lang="en-US"/>
        </a:p>
      </dgm:t>
    </dgm:pt>
    <dgm:pt modelId="{70911230-C3E8-42F2-8733-9A6952129F91}">
      <dgm:prSet phldrT="[Tekst]">
        <dgm:style>
          <a:lnRef idx="2">
            <a:schemeClr val="accent1"/>
          </a:lnRef>
          <a:fillRef idx="1">
            <a:schemeClr val="lt1"/>
          </a:fillRef>
          <a:effectRef idx="0">
            <a:schemeClr val="accent1"/>
          </a:effectRef>
          <a:fontRef idx="minor">
            <a:schemeClr val="dk1"/>
          </a:fontRef>
        </dgm:style>
      </dgm:prSet>
      <dgm:spPr/>
      <dgm:t>
        <a:bodyPr vert="horz"/>
        <a:lstStyle/>
        <a:p>
          <a:r>
            <a:rPr lang="en-US" dirty="0"/>
            <a:t>Exchange</a:t>
          </a:r>
        </a:p>
      </dgm:t>
    </dgm:pt>
    <dgm:pt modelId="{04670962-0462-4EC2-BBC0-4BC0B7E78AC6}" type="parTrans" cxnId="{5988F925-4CD9-40CF-B51D-7F5920F91310}">
      <dgm:prSet/>
      <dgm:spPr/>
      <dgm:t>
        <a:bodyPr/>
        <a:lstStyle/>
        <a:p>
          <a:endParaRPr lang="en-US"/>
        </a:p>
      </dgm:t>
    </dgm:pt>
    <dgm:pt modelId="{0F43D610-CDF8-4014-A70A-B40FEBB90DDD}" type="sibTrans" cxnId="{5988F925-4CD9-40CF-B51D-7F5920F91310}">
      <dgm:prSet/>
      <dgm:spPr/>
      <dgm:t>
        <a:bodyPr/>
        <a:lstStyle/>
        <a:p>
          <a:endParaRPr lang="en-US"/>
        </a:p>
      </dgm:t>
    </dgm:pt>
    <dgm:pt modelId="{4C8CB2CD-D4BA-47E0-93E2-20E32BB60B65}">
      <dgm:prSet phldrT="[Tekst]">
        <dgm:style>
          <a:lnRef idx="1">
            <a:schemeClr val="accent5"/>
          </a:lnRef>
          <a:fillRef idx="3">
            <a:schemeClr val="accent5"/>
          </a:fillRef>
          <a:effectRef idx="2">
            <a:schemeClr val="accent5"/>
          </a:effectRef>
          <a:fontRef idx="minor">
            <a:schemeClr val="lt1"/>
          </a:fontRef>
        </dgm:style>
      </dgm:prSet>
      <dgm:spPr/>
      <dgm:t>
        <a:bodyPr/>
        <a:lstStyle/>
        <a:p>
          <a:r>
            <a:rPr lang="en-US" dirty="0"/>
            <a:t>3.4</a:t>
          </a:r>
        </a:p>
      </dgm:t>
    </dgm:pt>
    <dgm:pt modelId="{481C1A6E-E2DB-461D-8692-8B3954DE0D4A}" type="parTrans" cxnId="{FBF8D7F6-FA34-47B3-A258-886121EF06D8}">
      <dgm:prSet/>
      <dgm:spPr/>
      <dgm:t>
        <a:bodyPr/>
        <a:lstStyle/>
        <a:p>
          <a:endParaRPr lang="en-US"/>
        </a:p>
      </dgm:t>
    </dgm:pt>
    <dgm:pt modelId="{5CA81B33-E17E-4229-8836-E3CED9C3193E}" type="sibTrans" cxnId="{FBF8D7F6-FA34-47B3-A258-886121EF06D8}">
      <dgm:prSet/>
      <dgm:spPr/>
      <dgm:t>
        <a:bodyPr/>
        <a:lstStyle/>
        <a:p>
          <a:endParaRPr lang="en-US"/>
        </a:p>
      </dgm:t>
    </dgm:pt>
    <dgm:pt modelId="{839F79BF-92E8-4E38-BC33-26D0EBCCEF3B}">
      <dgm:prSet phldrT="[Tekst]">
        <dgm:style>
          <a:lnRef idx="2">
            <a:schemeClr val="accent5"/>
          </a:lnRef>
          <a:fillRef idx="1">
            <a:schemeClr val="lt1"/>
          </a:fillRef>
          <a:effectRef idx="0">
            <a:schemeClr val="accent5"/>
          </a:effectRef>
          <a:fontRef idx="minor">
            <a:schemeClr val="dk1"/>
          </a:fontRef>
        </dgm:style>
      </dgm:prSet>
      <dgm:spPr/>
      <dgm:t>
        <a:bodyPr vert="horz"/>
        <a:lstStyle/>
        <a:p>
          <a:r>
            <a:rPr lang="en-US" dirty="0"/>
            <a:t>Specialization 3.4C &amp; 3.4P</a:t>
          </a:r>
        </a:p>
      </dgm:t>
    </dgm:pt>
    <dgm:pt modelId="{0348CF21-7D0C-4417-9286-9F0B60D994B8}" type="parTrans" cxnId="{E8F36807-2E93-4A49-A41B-908CBE497B24}">
      <dgm:prSet/>
      <dgm:spPr/>
      <dgm:t>
        <a:bodyPr/>
        <a:lstStyle/>
        <a:p>
          <a:endParaRPr lang="en-US"/>
        </a:p>
      </dgm:t>
    </dgm:pt>
    <dgm:pt modelId="{063B279B-73C8-47DA-A07A-C476DD7B0557}" type="sibTrans" cxnId="{E8F36807-2E93-4A49-A41B-908CBE497B24}">
      <dgm:prSet/>
      <dgm:spPr/>
      <dgm:t>
        <a:bodyPr/>
        <a:lstStyle/>
        <a:p>
          <a:endParaRPr lang="en-US"/>
        </a:p>
      </dgm:t>
    </dgm:pt>
    <dgm:pt modelId="{517AF951-1561-464E-BEAB-018688D796A6}">
      <dgm:prSet phldrT="[Tekst]">
        <dgm:style>
          <a:lnRef idx="1">
            <a:schemeClr val="accent5"/>
          </a:lnRef>
          <a:fillRef idx="3">
            <a:schemeClr val="accent5"/>
          </a:fillRef>
          <a:effectRef idx="2">
            <a:schemeClr val="accent5"/>
          </a:effectRef>
          <a:fontRef idx="minor">
            <a:schemeClr val="lt1"/>
          </a:fontRef>
        </dgm:style>
      </dgm:prSet>
      <dgm:spPr/>
      <dgm:t>
        <a:bodyPr/>
        <a:lstStyle/>
        <a:p>
          <a:r>
            <a:rPr lang="en-US" dirty="0"/>
            <a:t>3.7</a:t>
          </a:r>
        </a:p>
      </dgm:t>
    </dgm:pt>
    <dgm:pt modelId="{703FC242-3CA4-4F5A-A7B5-859AD93FFDD3}" type="parTrans" cxnId="{DE505916-7B27-44B7-A6B5-D616D0526AE6}">
      <dgm:prSet/>
      <dgm:spPr/>
      <dgm:t>
        <a:bodyPr/>
        <a:lstStyle/>
        <a:p>
          <a:endParaRPr lang="en-US"/>
        </a:p>
      </dgm:t>
    </dgm:pt>
    <dgm:pt modelId="{B8E29CEE-753C-49AD-937D-1EA97BC91D30}" type="sibTrans" cxnId="{DE505916-7B27-44B7-A6B5-D616D0526AE6}">
      <dgm:prSet/>
      <dgm:spPr/>
      <dgm:t>
        <a:bodyPr/>
        <a:lstStyle/>
        <a:p>
          <a:endParaRPr lang="en-US"/>
        </a:p>
      </dgm:t>
    </dgm:pt>
    <dgm:pt modelId="{DB426E95-8908-48D4-8B60-28E0D722D012}">
      <dgm:prSet>
        <dgm:style>
          <a:lnRef idx="2">
            <a:schemeClr val="accent5"/>
          </a:lnRef>
          <a:fillRef idx="1">
            <a:schemeClr val="lt1"/>
          </a:fillRef>
          <a:effectRef idx="0">
            <a:schemeClr val="accent5"/>
          </a:effectRef>
          <a:fontRef idx="minor">
            <a:schemeClr val="dk1"/>
          </a:fontRef>
        </dgm:style>
      </dgm:prSet>
      <dgm:spPr/>
      <dgm:t>
        <a:bodyPr vert="horz"/>
        <a:lstStyle/>
        <a:p>
          <a:r>
            <a:rPr lang="en-US" dirty="0"/>
            <a:t>Bachelor thesis</a:t>
          </a:r>
        </a:p>
      </dgm:t>
    </dgm:pt>
    <dgm:pt modelId="{85EAA662-99C0-4CB7-B581-D91872DEE9FA}" type="parTrans" cxnId="{3A6BBA32-086C-47C7-9DAE-183613888897}">
      <dgm:prSet/>
      <dgm:spPr/>
      <dgm:t>
        <a:bodyPr/>
        <a:lstStyle/>
        <a:p>
          <a:endParaRPr lang="en-US"/>
        </a:p>
      </dgm:t>
    </dgm:pt>
    <dgm:pt modelId="{EC761E41-87B7-41E0-9759-6AF992795EF0}" type="sibTrans" cxnId="{3A6BBA32-086C-47C7-9DAE-183613888897}">
      <dgm:prSet/>
      <dgm:spPr/>
      <dgm:t>
        <a:bodyPr/>
        <a:lstStyle/>
        <a:p>
          <a:endParaRPr lang="en-US"/>
        </a:p>
      </dgm:t>
    </dgm:pt>
    <dgm:pt modelId="{6CEB326C-42BF-4BD8-A314-16B4A704B1DB}">
      <dgm:prSet phldrT="[Tekst]">
        <dgm:style>
          <a:lnRef idx="2">
            <a:schemeClr val="accent1"/>
          </a:lnRef>
          <a:fillRef idx="1">
            <a:schemeClr val="lt1"/>
          </a:fillRef>
          <a:effectRef idx="0">
            <a:schemeClr val="accent1"/>
          </a:effectRef>
          <a:fontRef idx="minor">
            <a:schemeClr val="dk1"/>
          </a:fontRef>
        </dgm:style>
      </dgm:prSet>
      <dgm:spPr/>
      <dgm:t>
        <a:bodyPr vert="horz"/>
        <a:lstStyle/>
        <a:p>
          <a:r>
            <a:rPr lang="en-US" dirty="0"/>
            <a:t>Nov/Dec</a:t>
          </a:r>
        </a:p>
      </dgm:t>
    </dgm:pt>
    <dgm:pt modelId="{89E52ACB-BC20-45CA-A47C-BF9329D72A1E}" type="parTrans" cxnId="{1292EBB5-C7EB-4A7E-8768-3C0D9CB601E9}">
      <dgm:prSet/>
      <dgm:spPr/>
      <dgm:t>
        <a:bodyPr/>
        <a:lstStyle/>
        <a:p>
          <a:endParaRPr lang="en-US"/>
        </a:p>
      </dgm:t>
    </dgm:pt>
    <dgm:pt modelId="{A056295E-FF79-4B21-BD4A-BB8D03850F6A}" type="sibTrans" cxnId="{1292EBB5-C7EB-4A7E-8768-3C0D9CB601E9}">
      <dgm:prSet/>
      <dgm:spPr/>
      <dgm:t>
        <a:bodyPr/>
        <a:lstStyle/>
        <a:p>
          <a:endParaRPr lang="en-US"/>
        </a:p>
      </dgm:t>
    </dgm:pt>
    <dgm:pt modelId="{B240EAB5-7AFA-4F49-9B96-00C0EEE3328A}">
      <dgm:prSet phldrT="[Tekst]">
        <dgm:style>
          <a:lnRef idx="1">
            <a:schemeClr val="accent5"/>
          </a:lnRef>
          <a:fillRef idx="3">
            <a:schemeClr val="accent5"/>
          </a:fillRef>
          <a:effectRef idx="2">
            <a:schemeClr val="accent5"/>
          </a:effectRef>
          <a:fontRef idx="minor">
            <a:schemeClr val="lt1"/>
          </a:fontRef>
        </dgm:style>
      </dgm:prSet>
      <dgm:spPr/>
      <dgm:t>
        <a:bodyPr/>
        <a:lstStyle/>
        <a:p>
          <a:r>
            <a:rPr lang="en-US" dirty="0"/>
            <a:t>3.5</a:t>
          </a:r>
        </a:p>
      </dgm:t>
    </dgm:pt>
    <dgm:pt modelId="{77456DFB-F598-4F6A-8D51-0180D3DFE1CB}" type="parTrans" cxnId="{07B80F60-0D58-4D77-AA8C-EFC1933B6836}">
      <dgm:prSet/>
      <dgm:spPr/>
      <dgm:t>
        <a:bodyPr/>
        <a:lstStyle/>
        <a:p>
          <a:endParaRPr lang="en-US"/>
        </a:p>
      </dgm:t>
    </dgm:pt>
    <dgm:pt modelId="{7685FDBB-2D05-47E8-B437-DFE1C7FF6021}" type="sibTrans" cxnId="{07B80F60-0D58-4D77-AA8C-EFC1933B6836}">
      <dgm:prSet/>
      <dgm:spPr/>
      <dgm:t>
        <a:bodyPr/>
        <a:lstStyle/>
        <a:p>
          <a:endParaRPr lang="en-US"/>
        </a:p>
      </dgm:t>
    </dgm:pt>
    <dgm:pt modelId="{E4C4EFB1-0EEA-4252-BD7F-53912BC05359}">
      <dgm:prSet phldrT="[Tekst]">
        <dgm:style>
          <a:lnRef idx="1">
            <a:schemeClr val="accent5"/>
          </a:lnRef>
          <a:fillRef idx="3">
            <a:schemeClr val="accent5"/>
          </a:fillRef>
          <a:effectRef idx="2">
            <a:schemeClr val="accent5"/>
          </a:effectRef>
          <a:fontRef idx="minor">
            <a:schemeClr val="lt1"/>
          </a:fontRef>
        </dgm:style>
      </dgm:prSet>
      <dgm:spPr/>
      <dgm:t>
        <a:bodyPr/>
        <a:lstStyle/>
        <a:p>
          <a:r>
            <a:rPr lang="en-US" dirty="0"/>
            <a:t>3.6</a:t>
          </a:r>
        </a:p>
      </dgm:t>
    </dgm:pt>
    <dgm:pt modelId="{493BF589-176C-4A1E-BBA6-D1B703F1D1C6}" type="parTrans" cxnId="{4A7FCD44-4AB6-453A-A188-0A8C8F97E8FB}">
      <dgm:prSet/>
      <dgm:spPr/>
      <dgm:t>
        <a:bodyPr/>
        <a:lstStyle/>
        <a:p>
          <a:endParaRPr lang="en-US"/>
        </a:p>
      </dgm:t>
    </dgm:pt>
    <dgm:pt modelId="{E26CBAE8-6139-4A4C-8E95-DC28BEA3BE04}" type="sibTrans" cxnId="{4A7FCD44-4AB6-453A-A188-0A8C8F97E8FB}">
      <dgm:prSet/>
      <dgm:spPr/>
      <dgm:t>
        <a:bodyPr/>
        <a:lstStyle/>
        <a:p>
          <a:endParaRPr lang="en-US"/>
        </a:p>
      </dgm:t>
    </dgm:pt>
    <dgm:pt modelId="{2DB201B4-8458-47CC-A32F-DCDCF72DD100}">
      <dgm:prSet phldrT="[Tekst]">
        <dgm:style>
          <a:lnRef idx="2">
            <a:schemeClr val="accent5"/>
          </a:lnRef>
          <a:fillRef idx="1">
            <a:schemeClr val="lt1"/>
          </a:fillRef>
          <a:effectRef idx="0">
            <a:schemeClr val="accent5"/>
          </a:effectRef>
          <a:fontRef idx="minor">
            <a:schemeClr val="dk1"/>
          </a:fontRef>
        </dgm:style>
      </dgm:prSet>
      <dgm:spPr/>
      <dgm:t>
        <a:bodyPr vert="horz"/>
        <a:lstStyle/>
        <a:p>
          <a:r>
            <a:rPr lang="en-US" dirty="0"/>
            <a:t>Specialization 3.5C &amp; 3.5P</a:t>
          </a:r>
        </a:p>
      </dgm:t>
    </dgm:pt>
    <dgm:pt modelId="{AC12874C-940A-4BC3-8BCB-9D559E678E33}" type="parTrans" cxnId="{5A768B8F-CCEC-4D77-AF47-7E2572E245C6}">
      <dgm:prSet/>
      <dgm:spPr/>
      <dgm:t>
        <a:bodyPr/>
        <a:lstStyle/>
        <a:p>
          <a:endParaRPr lang="en-US"/>
        </a:p>
      </dgm:t>
    </dgm:pt>
    <dgm:pt modelId="{2EB63E91-4A05-49F1-B6B6-F301485C20DF}" type="sibTrans" cxnId="{5A768B8F-CCEC-4D77-AF47-7E2572E245C6}">
      <dgm:prSet/>
      <dgm:spPr/>
      <dgm:t>
        <a:bodyPr/>
        <a:lstStyle/>
        <a:p>
          <a:endParaRPr lang="en-US"/>
        </a:p>
      </dgm:t>
    </dgm:pt>
    <dgm:pt modelId="{48326C20-51C9-47B3-9455-8B1F14A2F78D}">
      <dgm:prSet>
        <dgm:style>
          <a:lnRef idx="2">
            <a:schemeClr val="accent5"/>
          </a:lnRef>
          <a:fillRef idx="1">
            <a:schemeClr val="lt1"/>
          </a:fillRef>
          <a:effectRef idx="0">
            <a:schemeClr val="accent5"/>
          </a:effectRef>
          <a:fontRef idx="minor">
            <a:schemeClr val="dk1"/>
          </a:fontRef>
        </dgm:style>
      </dgm:prSet>
      <dgm:spPr/>
      <dgm:t>
        <a:bodyPr vert="horz"/>
        <a:lstStyle/>
        <a:p>
          <a:r>
            <a:rPr lang="en-US" dirty="0"/>
            <a:t>Specialization 3.6C &amp; 3.6P</a:t>
          </a:r>
        </a:p>
      </dgm:t>
    </dgm:pt>
    <dgm:pt modelId="{474AD12F-FD1A-4D4F-BC35-9DF0AE0581F7}" type="parTrans" cxnId="{749F5037-A78D-42BD-BE3A-08DA32A0781C}">
      <dgm:prSet/>
      <dgm:spPr/>
      <dgm:t>
        <a:bodyPr/>
        <a:lstStyle/>
        <a:p>
          <a:endParaRPr lang="en-US"/>
        </a:p>
      </dgm:t>
    </dgm:pt>
    <dgm:pt modelId="{C656CCB5-24FE-4E64-920C-890D14B368D9}" type="sibTrans" cxnId="{749F5037-A78D-42BD-BE3A-08DA32A0781C}">
      <dgm:prSet/>
      <dgm:spPr/>
      <dgm:t>
        <a:bodyPr/>
        <a:lstStyle/>
        <a:p>
          <a:endParaRPr lang="en-US"/>
        </a:p>
      </dgm:t>
    </dgm:pt>
    <dgm:pt modelId="{BEA75505-722C-4487-B8A6-F759CD8B0062}">
      <dgm:prSet phldrT="[Tekst]">
        <dgm:style>
          <a:lnRef idx="2">
            <a:schemeClr val="accent5"/>
          </a:lnRef>
          <a:fillRef idx="1">
            <a:schemeClr val="lt1"/>
          </a:fillRef>
          <a:effectRef idx="0">
            <a:schemeClr val="accent5"/>
          </a:effectRef>
          <a:fontRef idx="minor">
            <a:schemeClr val="dk1"/>
          </a:fontRef>
        </dgm:style>
      </dgm:prSet>
      <dgm:spPr/>
      <dgm:t>
        <a:bodyPr vert="horz"/>
        <a:lstStyle/>
        <a:p>
          <a:r>
            <a:rPr lang="en-US" dirty="0"/>
            <a:t>Jan/Feb</a:t>
          </a:r>
        </a:p>
      </dgm:t>
    </dgm:pt>
    <dgm:pt modelId="{5E1C5B07-CF89-42DA-958E-1E5898E61B06}" type="parTrans" cxnId="{2F3AB5AB-ABA9-4AA5-AA19-2CCDD69B5675}">
      <dgm:prSet/>
      <dgm:spPr/>
      <dgm:t>
        <a:bodyPr/>
        <a:lstStyle/>
        <a:p>
          <a:endParaRPr lang="en-US"/>
        </a:p>
      </dgm:t>
    </dgm:pt>
    <dgm:pt modelId="{B9D568D1-07AC-48A1-86A0-14489EC442B6}" type="sibTrans" cxnId="{2F3AB5AB-ABA9-4AA5-AA19-2CCDD69B5675}">
      <dgm:prSet/>
      <dgm:spPr/>
      <dgm:t>
        <a:bodyPr/>
        <a:lstStyle/>
        <a:p>
          <a:endParaRPr lang="en-US"/>
        </a:p>
      </dgm:t>
    </dgm:pt>
    <dgm:pt modelId="{21C618F7-2327-4AB5-BF05-F8867F40F1C7}">
      <dgm:prSet phldrT="[Tekst]">
        <dgm:style>
          <a:lnRef idx="2">
            <a:schemeClr val="accent5"/>
          </a:lnRef>
          <a:fillRef idx="1">
            <a:schemeClr val="lt1"/>
          </a:fillRef>
          <a:effectRef idx="0">
            <a:schemeClr val="accent5"/>
          </a:effectRef>
          <a:fontRef idx="minor">
            <a:schemeClr val="dk1"/>
          </a:fontRef>
        </dgm:style>
      </dgm:prSet>
      <dgm:spPr/>
      <dgm:t>
        <a:bodyPr vert="horz"/>
        <a:lstStyle/>
        <a:p>
          <a:r>
            <a:rPr lang="en-US" dirty="0"/>
            <a:t>Feb/Mar</a:t>
          </a:r>
        </a:p>
      </dgm:t>
    </dgm:pt>
    <dgm:pt modelId="{BAF780CE-DC9E-4C95-BC2A-273ADAADF972}" type="parTrans" cxnId="{ECC3B208-AABF-47F8-BAC0-C5F8BDF9BDDE}">
      <dgm:prSet/>
      <dgm:spPr/>
      <dgm:t>
        <a:bodyPr/>
        <a:lstStyle/>
        <a:p>
          <a:endParaRPr lang="en-US"/>
        </a:p>
      </dgm:t>
    </dgm:pt>
    <dgm:pt modelId="{90CA2569-88BB-40E7-A21A-C85F005A3B94}" type="sibTrans" cxnId="{ECC3B208-AABF-47F8-BAC0-C5F8BDF9BDDE}">
      <dgm:prSet/>
      <dgm:spPr/>
      <dgm:t>
        <a:bodyPr/>
        <a:lstStyle/>
        <a:p>
          <a:endParaRPr lang="en-US"/>
        </a:p>
      </dgm:t>
    </dgm:pt>
    <dgm:pt modelId="{979B815E-D937-4201-99FE-0A1769530933}">
      <dgm:prSet>
        <dgm:style>
          <a:lnRef idx="2">
            <a:schemeClr val="accent5"/>
          </a:lnRef>
          <a:fillRef idx="1">
            <a:schemeClr val="lt1"/>
          </a:fillRef>
          <a:effectRef idx="0">
            <a:schemeClr val="accent5"/>
          </a:effectRef>
          <a:fontRef idx="minor">
            <a:schemeClr val="dk1"/>
          </a:fontRef>
        </dgm:style>
      </dgm:prSet>
      <dgm:spPr/>
      <dgm:t>
        <a:bodyPr vert="horz"/>
        <a:lstStyle/>
        <a:p>
          <a:r>
            <a:rPr lang="en-US" dirty="0"/>
            <a:t>Mar/Apr</a:t>
          </a:r>
        </a:p>
      </dgm:t>
    </dgm:pt>
    <dgm:pt modelId="{359E5399-C62B-480D-A9CF-38FA2A349360}" type="parTrans" cxnId="{C14492B3-762F-4919-9984-18B979EA268C}">
      <dgm:prSet/>
      <dgm:spPr/>
      <dgm:t>
        <a:bodyPr/>
        <a:lstStyle/>
        <a:p>
          <a:endParaRPr lang="en-US"/>
        </a:p>
      </dgm:t>
    </dgm:pt>
    <dgm:pt modelId="{29A1E0D0-4595-40BE-AD2B-E6F5B3694CA4}" type="sibTrans" cxnId="{C14492B3-762F-4919-9984-18B979EA268C}">
      <dgm:prSet/>
      <dgm:spPr/>
      <dgm:t>
        <a:bodyPr/>
        <a:lstStyle/>
        <a:p>
          <a:endParaRPr lang="en-US"/>
        </a:p>
      </dgm:t>
    </dgm:pt>
    <dgm:pt modelId="{BF4D7A72-40FC-4FCE-8D14-D7D0213F6CE2}">
      <dgm:prSet>
        <dgm:style>
          <a:lnRef idx="2">
            <a:schemeClr val="accent5"/>
          </a:lnRef>
          <a:fillRef idx="1">
            <a:schemeClr val="lt1"/>
          </a:fillRef>
          <a:effectRef idx="0">
            <a:schemeClr val="accent5"/>
          </a:effectRef>
          <a:fontRef idx="minor">
            <a:schemeClr val="dk1"/>
          </a:fontRef>
        </dgm:style>
      </dgm:prSet>
      <dgm:spPr/>
      <dgm:t>
        <a:bodyPr vert="horz"/>
        <a:lstStyle/>
        <a:p>
          <a:r>
            <a:rPr lang="en-US" dirty="0"/>
            <a:t>Apr/Jun</a:t>
          </a:r>
        </a:p>
      </dgm:t>
    </dgm:pt>
    <dgm:pt modelId="{F9BF2DB7-E98C-475D-A24A-D36889DEFABD}" type="parTrans" cxnId="{D9DB0DD7-A245-4753-87CA-638F11D73E65}">
      <dgm:prSet/>
      <dgm:spPr/>
      <dgm:t>
        <a:bodyPr/>
        <a:lstStyle/>
        <a:p>
          <a:endParaRPr lang="en-US"/>
        </a:p>
      </dgm:t>
    </dgm:pt>
    <dgm:pt modelId="{4306AD4D-29A0-45D2-8D8E-FE3C23496435}" type="sibTrans" cxnId="{D9DB0DD7-A245-4753-87CA-638F11D73E65}">
      <dgm:prSet/>
      <dgm:spPr/>
      <dgm:t>
        <a:bodyPr/>
        <a:lstStyle/>
        <a:p>
          <a:endParaRPr lang="en-US"/>
        </a:p>
      </dgm:t>
    </dgm:pt>
    <dgm:pt modelId="{93454598-4FBF-4EA5-9DCF-C186E42938ED}">
      <dgm:prSet phldrT="[Tekst]">
        <dgm:style>
          <a:lnRef idx="2">
            <a:schemeClr val="accent1"/>
          </a:lnRef>
          <a:fillRef idx="1">
            <a:schemeClr val="lt1"/>
          </a:fillRef>
          <a:effectRef idx="0">
            <a:schemeClr val="accent1"/>
          </a:effectRef>
          <a:fontRef idx="minor">
            <a:schemeClr val="dk1"/>
          </a:fontRef>
        </dgm:style>
      </dgm:prSet>
      <dgm:spPr/>
      <dgm:t>
        <a:bodyPr vert="horz"/>
        <a:lstStyle/>
        <a:p>
          <a:r>
            <a:rPr lang="en-US" dirty="0"/>
            <a:t>Exchange</a:t>
          </a:r>
        </a:p>
      </dgm:t>
    </dgm:pt>
    <dgm:pt modelId="{A615DCAE-DB64-43E6-A723-C1FC8F0DD731}" type="sibTrans" cxnId="{EDC95F7C-238B-4E42-83F4-07A4A7C688ED}">
      <dgm:prSet/>
      <dgm:spPr/>
      <dgm:t>
        <a:bodyPr/>
        <a:lstStyle/>
        <a:p>
          <a:endParaRPr lang="en-US"/>
        </a:p>
      </dgm:t>
    </dgm:pt>
    <dgm:pt modelId="{3C51DC1F-7192-4135-BDC2-D1D23F5314D7}" type="parTrans" cxnId="{EDC95F7C-238B-4E42-83F4-07A4A7C688ED}">
      <dgm:prSet/>
      <dgm:spPr/>
      <dgm:t>
        <a:bodyPr/>
        <a:lstStyle/>
        <a:p>
          <a:endParaRPr lang="en-US"/>
        </a:p>
      </dgm:t>
    </dgm:pt>
    <dgm:pt modelId="{1FBCC845-B4F6-4C86-B8A3-A123564D2E23}">
      <dgm:prSet phldrT="[Tekst]">
        <dgm:style>
          <a:lnRef idx="2">
            <a:schemeClr val="accent1"/>
          </a:lnRef>
          <a:fillRef idx="1">
            <a:schemeClr val="lt1"/>
          </a:fillRef>
          <a:effectRef idx="0">
            <a:schemeClr val="accent1"/>
          </a:effectRef>
          <a:fontRef idx="minor">
            <a:schemeClr val="dk1"/>
          </a:fontRef>
        </dgm:style>
      </dgm:prSet>
      <dgm:spPr/>
      <dgm:t>
        <a:bodyPr vert="horz"/>
        <a:lstStyle/>
        <a:p>
          <a:r>
            <a:rPr lang="en-US" dirty="0"/>
            <a:t>Sept/Oct/Nov</a:t>
          </a:r>
        </a:p>
      </dgm:t>
    </dgm:pt>
    <dgm:pt modelId="{65728CBF-4069-4D93-A64F-BC3B548142DD}" type="sibTrans" cxnId="{FDBCFF63-EE06-4711-9376-B7ADFCF65696}">
      <dgm:prSet/>
      <dgm:spPr/>
      <dgm:t>
        <a:bodyPr/>
        <a:lstStyle/>
        <a:p>
          <a:endParaRPr lang="en-US"/>
        </a:p>
      </dgm:t>
    </dgm:pt>
    <dgm:pt modelId="{64E07C61-4F1B-4E3C-8EF0-703C6ABEC9DD}" type="parTrans" cxnId="{FDBCFF63-EE06-4711-9376-B7ADFCF65696}">
      <dgm:prSet/>
      <dgm:spPr/>
      <dgm:t>
        <a:bodyPr/>
        <a:lstStyle/>
        <a:p>
          <a:endParaRPr lang="en-US"/>
        </a:p>
      </dgm:t>
    </dgm:pt>
    <dgm:pt modelId="{F3878020-3548-4070-AAD9-DD6824527FC4}" type="pres">
      <dgm:prSet presAssocID="{B976DF23-D741-44E4-B9EC-87B83F4B6279}" presName="Name0" presStyleCnt="0">
        <dgm:presLayoutVars>
          <dgm:dir/>
          <dgm:animLvl val="lvl"/>
          <dgm:resizeHandles val="exact"/>
        </dgm:presLayoutVars>
      </dgm:prSet>
      <dgm:spPr/>
    </dgm:pt>
    <dgm:pt modelId="{A9D12D22-6F48-4457-9322-0EB90F3F502F}" type="pres">
      <dgm:prSet presAssocID="{B976DF23-D741-44E4-B9EC-87B83F4B6279}" presName="tSp" presStyleCnt="0"/>
      <dgm:spPr/>
    </dgm:pt>
    <dgm:pt modelId="{852CBD61-FA88-4D2B-A5F5-8781E83B1CE9}" type="pres">
      <dgm:prSet presAssocID="{B976DF23-D741-44E4-B9EC-87B83F4B6279}" presName="bSp" presStyleCnt="0"/>
      <dgm:spPr/>
    </dgm:pt>
    <dgm:pt modelId="{CD042D77-CE06-4D8B-AF8F-B067EEE412F6}" type="pres">
      <dgm:prSet presAssocID="{B976DF23-D741-44E4-B9EC-87B83F4B6279}" presName="process" presStyleCnt="0"/>
      <dgm:spPr/>
    </dgm:pt>
    <dgm:pt modelId="{AB462FEE-2124-418D-B927-98372E92FE63}" type="pres">
      <dgm:prSet presAssocID="{6D0093D9-A0CC-4E53-BC57-48681988B3AF}" presName="composite1" presStyleCnt="0"/>
      <dgm:spPr/>
    </dgm:pt>
    <dgm:pt modelId="{3B943F3B-A936-4420-86A8-6A1C1E63CEBE}" type="pres">
      <dgm:prSet presAssocID="{6D0093D9-A0CC-4E53-BC57-48681988B3AF}" presName="dummyNode1" presStyleLbl="node1" presStyleIdx="0" presStyleCnt="6"/>
      <dgm:spPr/>
    </dgm:pt>
    <dgm:pt modelId="{D7BDB440-D696-4E45-AFBA-2FD69FA02CD6}" type="pres">
      <dgm:prSet presAssocID="{6D0093D9-A0CC-4E53-BC57-48681988B3AF}" presName="childNode1" presStyleLbl="bgAcc1" presStyleIdx="0" presStyleCnt="6">
        <dgm:presLayoutVars>
          <dgm:bulletEnabled val="1"/>
        </dgm:presLayoutVars>
      </dgm:prSet>
      <dgm:spPr/>
    </dgm:pt>
    <dgm:pt modelId="{47BA5877-7D22-4E04-97A3-832BCB906C44}" type="pres">
      <dgm:prSet presAssocID="{6D0093D9-A0CC-4E53-BC57-48681988B3AF}" presName="childNode1tx" presStyleLbl="bgAcc1" presStyleIdx="0" presStyleCnt="6">
        <dgm:presLayoutVars>
          <dgm:bulletEnabled val="1"/>
        </dgm:presLayoutVars>
      </dgm:prSet>
      <dgm:spPr/>
    </dgm:pt>
    <dgm:pt modelId="{7963AD81-B547-4C34-9E0A-A1B8F41E37FB}" type="pres">
      <dgm:prSet presAssocID="{6D0093D9-A0CC-4E53-BC57-48681988B3AF}" presName="parentNode1" presStyleLbl="node1" presStyleIdx="0" presStyleCnt="6">
        <dgm:presLayoutVars>
          <dgm:chMax val="1"/>
          <dgm:bulletEnabled val="1"/>
        </dgm:presLayoutVars>
      </dgm:prSet>
      <dgm:spPr/>
    </dgm:pt>
    <dgm:pt modelId="{D7E91CB5-D39E-41D6-8A01-CA9AB8E7AA99}" type="pres">
      <dgm:prSet presAssocID="{6D0093D9-A0CC-4E53-BC57-48681988B3AF}" presName="connSite1" presStyleCnt="0"/>
      <dgm:spPr/>
    </dgm:pt>
    <dgm:pt modelId="{17754146-AF06-4D16-9349-6FFB531DC94C}" type="pres">
      <dgm:prSet presAssocID="{B85B7143-B7AF-4580-8872-609166F52E15}" presName="Name9" presStyleLbl="sibTrans2D1" presStyleIdx="0" presStyleCnt="5"/>
      <dgm:spPr/>
    </dgm:pt>
    <dgm:pt modelId="{05BAC42D-CF0A-4AEA-AADB-CFE823D24D23}" type="pres">
      <dgm:prSet presAssocID="{7B77DB20-973E-41C8-992E-CC40D809DF6F}" presName="composite2" presStyleCnt="0"/>
      <dgm:spPr/>
    </dgm:pt>
    <dgm:pt modelId="{EAC41455-9D42-4185-A799-342A5651F7CD}" type="pres">
      <dgm:prSet presAssocID="{7B77DB20-973E-41C8-992E-CC40D809DF6F}" presName="dummyNode2" presStyleLbl="node1" presStyleIdx="0" presStyleCnt="6"/>
      <dgm:spPr/>
    </dgm:pt>
    <dgm:pt modelId="{DAEFD8BD-F3F7-45B4-B8B4-BB1C23268F83}" type="pres">
      <dgm:prSet presAssocID="{7B77DB20-973E-41C8-992E-CC40D809DF6F}" presName="childNode2" presStyleLbl="bgAcc1" presStyleIdx="1" presStyleCnt="6">
        <dgm:presLayoutVars>
          <dgm:bulletEnabled val="1"/>
        </dgm:presLayoutVars>
      </dgm:prSet>
      <dgm:spPr/>
    </dgm:pt>
    <dgm:pt modelId="{45D52E94-8AF5-4650-8FF9-670DDCD1D2A8}" type="pres">
      <dgm:prSet presAssocID="{7B77DB20-973E-41C8-992E-CC40D809DF6F}" presName="childNode2tx" presStyleLbl="bgAcc1" presStyleIdx="1" presStyleCnt="6">
        <dgm:presLayoutVars>
          <dgm:bulletEnabled val="1"/>
        </dgm:presLayoutVars>
      </dgm:prSet>
      <dgm:spPr/>
    </dgm:pt>
    <dgm:pt modelId="{318FCBAE-7785-49F5-98BC-FEDF1C067F99}" type="pres">
      <dgm:prSet presAssocID="{7B77DB20-973E-41C8-992E-CC40D809DF6F}" presName="parentNode2" presStyleLbl="node1" presStyleIdx="1" presStyleCnt="6">
        <dgm:presLayoutVars>
          <dgm:chMax val="0"/>
          <dgm:bulletEnabled val="1"/>
        </dgm:presLayoutVars>
      </dgm:prSet>
      <dgm:spPr/>
    </dgm:pt>
    <dgm:pt modelId="{92C60A3B-99B8-4C61-A22F-0472152B1FCE}" type="pres">
      <dgm:prSet presAssocID="{7B77DB20-973E-41C8-992E-CC40D809DF6F}" presName="connSite2" presStyleCnt="0"/>
      <dgm:spPr/>
    </dgm:pt>
    <dgm:pt modelId="{08BD6A46-7A6E-49F4-A241-6826FC01C604}" type="pres">
      <dgm:prSet presAssocID="{249B02E0-FA1F-4C86-852D-138ABE86E74A}" presName="Name18" presStyleLbl="sibTrans2D1" presStyleIdx="1" presStyleCnt="5"/>
      <dgm:spPr/>
    </dgm:pt>
    <dgm:pt modelId="{65D57562-3828-4DA7-981B-D8232CDBD29C}" type="pres">
      <dgm:prSet presAssocID="{4C8CB2CD-D4BA-47E0-93E2-20E32BB60B65}" presName="composite1" presStyleCnt="0"/>
      <dgm:spPr/>
    </dgm:pt>
    <dgm:pt modelId="{6A46025F-9787-4D5E-8FB3-7B51F682AF24}" type="pres">
      <dgm:prSet presAssocID="{4C8CB2CD-D4BA-47E0-93E2-20E32BB60B65}" presName="dummyNode1" presStyleLbl="node1" presStyleIdx="1" presStyleCnt="6"/>
      <dgm:spPr/>
    </dgm:pt>
    <dgm:pt modelId="{1163BE04-B014-4E58-BDAB-87C2E019FBE0}" type="pres">
      <dgm:prSet presAssocID="{4C8CB2CD-D4BA-47E0-93E2-20E32BB60B65}" presName="childNode1" presStyleLbl="bgAcc1" presStyleIdx="2" presStyleCnt="6">
        <dgm:presLayoutVars>
          <dgm:bulletEnabled val="1"/>
        </dgm:presLayoutVars>
      </dgm:prSet>
      <dgm:spPr/>
    </dgm:pt>
    <dgm:pt modelId="{D92A368E-8A43-40BC-BACF-94FA215D37F4}" type="pres">
      <dgm:prSet presAssocID="{4C8CB2CD-D4BA-47E0-93E2-20E32BB60B65}" presName="childNode1tx" presStyleLbl="bgAcc1" presStyleIdx="2" presStyleCnt="6">
        <dgm:presLayoutVars>
          <dgm:bulletEnabled val="1"/>
        </dgm:presLayoutVars>
      </dgm:prSet>
      <dgm:spPr/>
    </dgm:pt>
    <dgm:pt modelId="{539564B1-0888-471F-B60D-9E441F128401}" type="pres">
      <dgm:prSet presAssocID="{4C8CB2CD-D4BA-47E0-93E2-20E32BB60B65}" presName="parentNode1" presStyleLbl="node1" presStyleIdx="2" presStyleCnt="6">
        <dgm:presLayoutVars>
          <dgm:chMax val="1"/>
          <dgm:bulletEnabled val="1"/>
        </dgm:presLayoutVars>
      </dgm:prSet>
      <dgm:spPr/>
    </dgm:pt>
    <dgm:pt modelId="{FF558B1F-7C69-48AA-B01F-4C3051DB0994}" type="pres">
      <dgm:prSet presAssocID="{4C8CB2CD-D4BA-47E0-93E2-20E32BB60B65}" presName="connSite1" presStyleCnt="0"/>
      <dgm:spPr/>
    </dgm:pt>
    <dgm:pt modelId="{1D57DD80-F050-4450-B70F-373AD693F163}" type="pres">
      <dgm:prSet presAssocID="{5CA81B33-E17E-4229-8836-E3CED9C3193E}" presName="Name9" presStyleLbl="sibTrans2D1" presStyleIdx="2" presStyleCnt="5"/>
      <dgm:spPr/>
    </dgm:pt>
    <dgm:pt modelId="{DB87B261-001B-4FA7-87EE-B5A5FFE3BF59}" type="pres">
      <dgm:prSet presAssocID="{B240EAB5-7AFA-4F49-9B96-00C0EEE3328A}" presName="composite2" presStyleCnt="0"/>
      <dgm:spPr/>
    </dgm:pt>
    <dgm:pt modelId="{50D07850-C0C6-4634-8C85-2F4B90CDD5E5}" type="pres">
      <dgm:prSet presAssocID="{B240EAB5-7AFA-4F49-9B96-00C0EEE3328A}" presName="dummyNode2" presStyleLbl="node1" presStyleIdx="2" presStyleCnt="6"/>
      <dgm:spPr/>
    </dgm:pt>
    <dgm:pt modelId="{35F4A5CF-9C5D-4695-858F-A6467F65D807}" type="pres">
      <dgm:prSet presAssocID="{B240EAB5-7AFA-4F49-9B96-00C0EEE3328A}" presName="childNode2" presStyleLbl="bgAcc1" presStyleIdx="3" presStyleCnt="6">
        <dgm:presLayoutVars>
          <dgm:bulletEnabled val="1"/>
        </dgm:presLayoutVars>
      </dgm:prSet>
      <dgm:spPr/>
    </dgm:pt>
    <dgm:pt modelId="{669625A2-90BA-4D25-9836-257D04E36276}" type="pres">
      <dgm:prSet presAssocID="{B240EAB5-7AFA-4F49-9B96-00C0EEE3328A}" presName="childNode2tx" presStyleLbl="bgAcc1" presStyleIdx="3" presStyleCnt="6">
        <dgm:presLayoutVars>
          <dgm:bulletEnabled val="1"/>
        </dgm:presLayoutVars>
      </dgm:prSet>
      <dgm:spPr/>
    </dgm:pt>
    <dgm:pt modelId="{A620F666-D581-4E1A-BBE7-7CB10D6212EC}" type="pres">
      <dgm:prSet presAssocID="{B240EAB5-7AFA-4F49-9B96-00C0EEE3328A}" presName="parentNode2" presStyleLbl="node1" presStyleIdx="3" presStyleCnt="6">
        <dgm:presLayoutVars>
          <dgm:chMax val="0"/>
          <dgm:bulletEnabled val="1"/>
        </dgm:presLayoutVars>
      </dgm:prSet>
      <dgm:spPr/>
    </dgm:pt>
    <dgm:pt modelId="{8B2ED21A-B8C2-49CE-BCCF-B3D16C11EBC3}" type="pres">
      <dgm:prSet presAssocID="{B240EAB5-7AFA-4F49-9B96-00C0EEE3328A}" presName="connSite2" presStyleCnt="0"/>
      <dgm:spPr/>
    </dgm:pt>
    <dgm:pt modelId="{C025440B-8206-4B51-B667-9707A66EB9B9}" type="pres">
      <dgm:prSet presAssocID="{7685FDBB-2D05-47E8-B437-DFE1C7FF6021}" presName="Name18" presStyleLbl="sibTrans2D1" presStyleIdx="3" presStyleCnt="5"/>
      <dgm:spPr/>
    </dgm:pt>
    <dgm:pt modelId="{2E83BCDE-6829-4D5E-A0B5-1967F7DC723E}" type="pres">
      <dgm:prSet presAssocID="{E4C4EFB1-0EEA-4252-BD7F-53912BC05359}" presName="composite1" presStyleCnt="0"/>
      <dgm:spPr/>
    </dgm:pt>
    <dgm:pt modelId="{BA968F56-11C0-4A4B-98E0-0C0B96C8C755}" type="pres">
      <dgm:prSet presAssocID="{E4C4EFB1-0EEA-4252-BD7F-53912BC05359}" presName="dummyNode1" presStyleLbl="node1" presStyleIdx="3" presStyleCnt="6"/>
      <dgm:spPr/>
    </dgm:pt>
    <dgm:pt modelId="{BB3FB6C2-5FEF-493F-97C0-FFCF32AD0BF2}" type="pres">
      <dgm:prSet presAssocID="{E4C4EFB1-0EEA-4252-BD7F-53912BC05359}" presName="childNode1" presStyleLbl="bgAcc1" presStyleIdx="4" presStyleCnt="6">
        <dgm:presLayoutVars>
          <dgm:bulletEnabled val="1"/>
        </dgm:presLayoutVars>
      </dgm:prSet>
      <dgm:spPr/>
    </dgm:pt>
    <dgm:pt modelId="{6FBE2D95-8CD0-4FF6-9345-37EB821A6AA3}" type="pres">
      <dgm:prSet presAssocID="{E4C4EFB1-0EEA-4252-BD7F-53912BC05359}" presName="childNode1tx" presStyleLbl="bgAcc1" presStyleIdx="4" presStyleCnt="6">
        <dgm:presLayoutVars>
          <dgm:bulletEnabled val="1"/>
        </dgm:presLayoutVars>
      </dgm:prSet>
      <dgm:spPr/>
    </dgm:pt>
    <dgm:pt modelId="{A41417E5-5495-4B06-923C-34AAF82A4EA6}" type="pres">
      <dgm:prSet presAssocID="{E4C4EFB1-0EEA-4252-BD7F-53912BC05359}" presName="parentNode1" presStyleLbl="node1" presStyleIdx="4" presStyleCnt="6">
        <dgm:presLayoutVars>
          <dgm:chMax val="1"/>
          <dgm:bulletEnabled val="1"/>
        </dgm:presLayoutVars>
      </dgm:prSet>
      <dgm:spPr/>
    </dgm:pt>
    <dgm:pt modelId="{EFFEC9D5-59B2-4950-9C51-7085FC47C4E2}" type="pres">
      <dgm:prSet presAssocID="{E4C4EFB1-0EEA-4252-BD7F-53912BC05359}" presName="connSite1" presStyleCnt="0"/>
      <dgm:spPr/>
    </dgm:pt>
    <dgm:pt modelId="{86BFBE2E-E0BB-409A-8FE2-0EAF4EE8F2F5}" type="pres">
      <dgm:prSet presAssocID="{E26CBAE8-6139-4A4C-8E95-DC28BEA3BE04}" presName="Name9" presStyleLbl="sibTrans2D1" presStyleIdx="4" presStyleCnt="5"/>
      <dgm:spPr/>
    </dgm:pt>
    <dgm:pt modelId="{AF4F424B-7B52-4BF0-B58C-C5C121E6C2B0}" type="pres">
      <dgm:prSet presAssocID="{517AF951-1561-464E-BEAB-018688D796A6}" presName="composite2" presStyleCnt="0"/>
      <dgm:spPr/>
    </dgm:pt>
    <dgm:pt modelId="{500BC157-AC46-432A-A4A1-6022BFF454D5}" type="pres">
      <dgm:prSet presAssocID="{517AF951-1561-464E-BEAB-018688D796A6}" presName="dummyNode2" presStyleLbl="node1" presStyleIdx="4" presStyleCnt="6"/>
      <dgm:spPr/>
    </dgm:pt>
    <dgm:pt modelId="{2F396BD7-337E-40CF-B58E-4C737CD9AB60}" type="pres">
      <dgm:prSet presAssocID="{517AF951-1561-464E-BEAB-018688D796A6}" presName="childNode2" presStyleLbl="bgAcc1" presStyleIdx="5" presStyleCnt="6">
        <dgm:presLayoutVars>
          <dgm:bulletEnabled val="1"/>
        </dgm:presLayoutVars>
      </dgm:prSet>
      <dgm:spPr/>
    </dgm:pt>
    <dgm:pt modelId="{1879C4A4-031F-40CF-80A0-1D26A4075668}" type="pres">
      <dgm:prSet presAssocID="{517AF951-1561-464E-BEAB-018688D796A6}" presName="childNode2tx" presStyleLbl="bgAcc1" presStyleIdx="5" presStyleCnt="6">
        <dgm:presLayoutVars>
          <dgm:bulletEnabled val="1"/>
        </dgm:presLayoutVars>
      </dgm:prSet>
      <dgm:spPr/>
    </dgm:pt>
    <dgm:pt modelId="{27FC54C1-6DD5-44C5-8EF2-9FA3346CA358}" type="pres">
      <dgm:prSet presAssocID="{517AF951-1561-464E-BEAB-018688D796A6}" presName="parentNode2" presStyleLbl="node1" presStyleIdx="5" presStyleCnt="6">
        <dgm:presLayoutVars>
          <dgm:chMax val="0"/>
          <dgm:bulletEnabled val="1"/>
        </dgm:presLayoutVars>
      </dgm:prSet>
      <dgm:spPr/>
    </dgm:pt>
    <dgm:pt modelId="{CD99D089-8A80-41E8-A6A9-97F0B094F829}" type="pres">
      <dgm:prSet presAssocID="{517AF951-1561-464E-BEAB-018688D796A6}" presName="connSite2" presStyleCnt="0"/>
      <dgm:spPr/>
    </dgm:pt>
  </dgm:ptLst>
  <dgm:cxnLst>
    <dgm:cxn modelId="{FEAAF702-6943-458E-9809-9A16BEFB01C0}" type="presOf" srcId="{839F79BF-92E8-4E38-BC33-26D0EBCCEF3B}" destId="{D92A368E-8A43-40BC-BACF-94FA215D37F4}" srcOrd="1" destOrd="0" presId="urn:microsoft.com/office/officeart/2005/8/layout/hProcess4"/>
    <dgm:cxn modelId="{9CDC6505-702B-4C8B-A33C-C82ED279D7B6}" srcId="{B976DF23-D741-44E4-B9EC-87B83F4B6279}" destId="{7B77DB20-973E-41C8-992E-CC40D809DF6F}" srcOrd="1" destOrd="0" parTransId="{428CCD89-7ACA-4567-B3F0-767459BED654}" sibTransId="{249B02E0-FA1F-4C86-852D-138ABE86E74A}"/>
    <dgm:cxn modelId="{F8BAE905-6FE3-475C-9433-7074CCAC1EF7}" type="presOf" srcId="{E26CBAE8-6139-4A4C-8E95-DC28BEA3BE04}" destId="{86BFBE2E-E0BB-409A-8FE2-0EAF4EE8F2F5}" srcOrd="0" destOrd="0" presId="urn:microsoft.com/office/officeart/2005/8/layout/hProcess4"/>
    <dgm:cxn modelId="{E8F36807-2E93-4A49-A41B-908CBE497B24}" srcId="{4C8CB2CD-D4BA-47E0-93E2-20E32BB60B65}" destId="{839F79BF-92E8-4E38-BC33-26D0EBCCEF3B}" srcOrd="0" destOrd="0" parTransId="{0348CF21-7D0C-4417-9286-9F0B60D994B8}" sibTransId="{063B279B-73C8-47DA-A07A-C476DD7B0557}"/>
    <dgm:cxn modelId="{ECC3B208-AABF-47F8-BAC0-C5F8BDF9BDDE}" srcId="{B240EAB5-7AFA-4F49-9B96-00C0EEE3328A}" destId="{21C618F7-2327-4AB5-BF05-F8867F40F1C7}" srcOrd="1" destOrd="0" parTransId="{BAF780CE-DC9E-4C95-BC2A-273ADAADF972}" sibTransId="{90CA2569-88BB-40E7-A21A-C85F005A3B94}"/>
    <dgm:cxn modelId="{99006A14-363D-4B4C-A7E1-42ECB30669B0}" type="presOf" srcId="{BEA75505-722C-4487-B8A6-F759CD8B0062}" destId="{D92A368E-8A43-40BC-BACF-94FA215D37F4}" srcOrd="1" destOrd="1" presId="urn:microsoft.com/office/officeart/2005/8/layout/hProcess4"/>
    <dgm:cxn modelId="{DE505916-7B27-44B7-A6B5-D616D0526AE6}" srcId="{B976DF23-D741-44E4-B9EC-87B83F4B6279}" destId="{517AF951-1561-464E-BEAB-018688D796A6}" srcOrd="5" destOrd="0" parTransId="{703FC242-3CA4-4F5A-A7B5-859AD93FFDD3}" sibTransId="{B8E29CEE-753C-49AD-937D-1EA97BC91D30}"/>
    <dgm:cxn modelId="{28E6341E-A5D0-46A9-A2BC-C934F2AF1E98}" type="presOf" srcId="{21C618F7-2327-4AB5-BF05-F8867F40F1C7}" destId="{669625A2-90BA-4D25-9836-257D04E36276}" srcOrd="1" destOrd="1" presId="urn:microsoft.com/office/officeart/2005/8/layout/hProcess4"/>
    <dgm:cxn modelId="{57E9CF1E-68CB-445D-8C82-3ACDEC1916E3}" type="presOf" srcId="{DB426E95-8908-48D4-8B60-28E0D722D012}" destId="{1879C4A4-031F-40CF-80A0-1D26A4075668}" srcOrd="1" destOrd="0" presId="urn:microsoft.com/office/officeart/2005/8/layout/hProcess4"/>
    <dgm:cxn modelId="{5988F925-4CD9-40CF-B51D-7F5920F91310}" srcId="{7B77DB20-973E-41C8-992E-CC40D809DF6F}" destId="{70911230-C3E8-42F2-8733-9A6952129F91}" srcOrd="0" destOrd="0" parTransId="{04670962-0462-4EC2-BBC0-4BC0B7E78AC6}" sibTransId="{0F43D610-CDF8-4014-A70A-B40FEBB90DDD}"/>
    <dgm:cxn modelId="{0989532B-C4DE-4604-B1B9-2C33E66C206B}" type="presOf" srcId="{B976DF23-D741-44E4-B9EC-87B83F4B6279}" destId="{F3878020-3548-4070-AAD9-DD6824527FC4}" srcOrd="0" destOrd="0" presId="urn:microsoft.com/office/officeart/2005/8/layout/hProcess4"/>
    <dgm:cxn modelId="{D9259332-BC76-4430-8588-7A2F9F3383DA}" type="presOf" srcId="{BEA75505-722C-4487-B8A6-F759CD8B0062}" destId="{1163BE04-B014-4E58-BDAB-87C2E019FBE0}" srcOrd="0" destOrd="1" presId="urn:microsoft.com/office/officeart/2005/8/layout/hProcess4"/>
    <dgm:cxn modelId="{3A6BBA32-086C-47C7-9DAE-183613888897}" srcId="{517AF951-1561-464E-BEAB-018688D796A6}" destId="{DB426E95-8908-48D4-8B60-28E0D722D012}" srcOrd="0" destOrd="0" parTransId="{85EAA662-99C0-4CB7-B581-D91872DEE9FA}" sibTransId="{EC761E41-87B7-41E0-9759-6AF992795EF0}"/>
    <dgm:cxn modelId="{8052ED35-91D4-4BAD-BC41-B98985897730}" type="presOf" srcId="{DB426E95-8908-48D4-8B60-28E0D722D012}" destId="{2F396BD7-337E-40CF-B58E-4C737CD9AB60}" srcOrd="0" destOrd="0" presId="urn:microsoft.com/office/officeart/2005/8/layout/hProcess4"/>
    <dgm:cxn modelId="{749F5037-A78D-42BD-BE3A-08DA32A0781C}" srcId="{E4C4EFB1-0EEA-4252-BD7F-53912BC05359}" destId="{48326C20-51C9-47B3-9455-8B1F14A2F78D}" srcOrd="0" destOrd="0" parTransId="{474AD12F-FD1A-4D4F-BC35-9DF0AE0581F7}" sibTransId="{C656CCB5-24FE-4E64-920C-890D14B368D9}"/>
    <dgm:cxn modelId="{9C94773D-1C87-44EC-9289-0FEB59A2EA8C}" type="presOf" srcId="{21C618F7-2327-4AB5-BF05-F8867F40F1C7}" destId="{35F4A5CF-9C5D-4695-858F-A6467F65D807}" srcOrd="0" destOrd="1" presId="urn:microsoft.com/office/officeart/2005/8/layout/hProcess4"/>
    <dgm:cxn modelId="{07B80F60-0D58-4D77-AA8C-EFC1933B6836}" srcId="{B976DF23-D741-44E4-B9EC-87B83F4B6279}" destId="{B240EAB5-7AFA-4F49-9B96-00C0EEE3328A}" srcOrd="3" destOrd="0" parTransId="{77456DFB-F598-4F6A-8D51-0180D3DFE1CB}" sibTransId="{7685FDBB-2D05-47E8-B437-DFE1C7FF6021}"/>
    <dgm:cxn modelId="{EF7FE561-23F1-40CB-9144-2FD9B29D272F}" type="presOf" srcId="{BF4D7A72-40FC-4FCE-8D14-D7D0213F6CE2}" destId="{1879C4A4-031F-40CF-80A0-1D26A4075668}" srcOrd="1" destOrd="1" presId="urn:microsoft.com/office/officeart/2005/8/layout/hProcess4"/>
    <dgm:cxn modelId="{FDBCFF63-EE06-4711-9376-B7ADFCF65696}" srcId="{6D0093D9-A0CC-4E53-BC57-48681988B3AF}" destId="{1FBCC845-B4F6-4C86-B8A3-A123564D2E23}" srcOrd="1" destOrd="0" parTransId="{64E07C61-4F1B-4E3C-8EF0-703C6ABEC9DD}" sibTransId="{65728CBF-4069-4D93-A64F-BC3B548142DD}"/>
    <dgm:cxn modelId="{4A7FCD44-4AB6-453A-A188-0A8C8F97E8FB}" srcId="{B976DF23-D741-44E4-B9EC-87B83F4B6279}" destId="{E4C4EFB1-0EEA-4252-BD7F-53912BC05359}" srcOrd="4" destOrd="0" parTransId="{493BF589-176C-4A1E-BBA6-D1B703F1D1C6}" sibTransId="{E26CBAE8-6139-4A4C-8E95-DC28BEA3BE04}"/>
    <dgm:cxn modelId="{FEAB686B-94A2-40C2-89F2-AD7703E5570D}" type="presOf" srcId="{48326C20-51C9-47B3-9455-8B1F14A2F78D}" destId="{BB3FB6C2-5FEF-493F-97C0-FFCF32AD0BF2}" srcOrd="0" destOrd="0" presId="urn:microsoft.com/office/officeart/2005/8/layout/hProcess4"/>
    <dgm:cxn modelId="{867D534C-A692-43A9-8E39-AD0C0A041DE3}" type="presOf" srcId="{70911230-C3E8-42F2-8733-9A6952129F91}" destId="{45D52E94-8AF5-4650-8FF9-670DDCD1D2A8}" srcOrd="1" destOrd="0" presId="urn:microsoft.com/office/officeart/2005/8/layout/hProcess4"/>
    <dgm:cxn modelId="{DEE01A6D-8A3F-4535-A63B-47053096BFCF}" type="presOf" srcId="{93454598-4FBF-4EA5-9DCF-C186E42938ED}" destId="{D7BDB440-D696-4E45-AFBA-2FD69FA02CD6}" srcOrd="0" destOrd="0" presId="urn:microsoft.com/office/officeart/2005/8/layout/hProcess4"/>
    <dgm:cxn modelId="{C68BBE6E-F232-4582-A4B4-B27A78E81D1F}" type="presOf" srcId="{B240EAB5-7AFA-4F49-9B96-00C0EEE3328A}" destId="{A620F666-D581-4E1A-BBE7-7CB10D6212EC}" srcOrd="0" destOrd="0" presId="urn:microsoft.com/office/officeart/2005/8/layout/hProcess4"/>
    <dgm:cxn modelId="{36757F53-08B5-4FA9-82BD-585F32736BE3}" type="presOf" srcId="{93454598-4FBF-4EA5-9DCF-C186E42938ED}" destId="{47BA5877-7D22-4E04-97A3-832BCB906C44}" srcOrd="1" destOrd="0" presId="urn:microsoft.com/office/officeart/2005/8/layout/hProcess4"/>
    <dgm:cxn modelId="{9F55EC53-E35B-4A4B-9477-D3499F887CA4}" type="presOf" srcId="{979B815E-D937-4201-99FE-0A1769530933}" destId="{BB3FB6C2-5FEF-493F-97C0-FFCF32AD0BF2}" srcOrd="0" destOrd="1" presId="urn:microsoft.com/office/officeart/2005/8/layout/hProcess4"/>
    <dgm:cxn modelId="{08AA1D75-DDD8-4C6F-874E-C9E098789F06}" type="presOf" srcId="{BF4D7A72-40FC-4FCE-8D14-D7D0213F6CE2}" destId="{2F396BD7-337E-40CF-B58E-4C737CD9AB60}" srcOrd="0" destOrd="1" presId="urn:microsoft.com/office/officeart/2005/8/layout/hProcess4"/>
    <dgm:cxn modelId="{06EE797A-BF3D-4817-8C6A-E382F4E6BBC8}" type="presOf" srcId="{979B815E-D937-4201-99FE-0A1769530933}" destId="{6FBE2D95-8CD0-4FF6-9345-37EB821A6AA3}" srcOrd="1" destOrd="1" presId="urn:microsoft.com/office/officeart/2005/8/layout/hProcess4"/>
    <dgm:cxn modelId="{0E2B6E7B-4411-411E-955F-FE60DE669FE1}" type="presOf" srcId="{5CA81B33-E17E-4229-8836-E3CED9C3193E}" destId="{1D57DD80-F050-4450-B70F-373AD693F163}" srcOrd="0" destOrd="0" presId="urn:microsoft.com/office/officeart/2005/8/layout/hProcess4"/>
    <dgm:cxn modelId="{EDC95F7C-238B-4E42-83F4-07A4A7C688ED}" srcId="{6D0093D9-A0CC-4E53-BC57-48681988B3AF}" destId="{93454598-4FBF-4EA5-9DCF-C186E42938ED}" srcOrd="0" destOrd="0" parTransId="{3C51DC1F-7192-4135-BDC2-D1D23F5314D7}" sibTransId="{A615DCAE-DB64-43E6-A723-C1FC8F0DD731}"/>
    <dgm:cxn modelId="{FAAB817D-8C7F-4D0C-9079-CEF0548ED5AF}" type="presOf" srcId="{2DB201B4-8458-47CC-A32F-DCDCF72DD100}" destId="{35F4A5CF-9C5D-4695-858F-A6467F65D807}" srcOrd="0" destOrd="0" presId="urn:microsoft.com/office/officeart/2005/8/layout/hProcess4"/>
    <dgm:cxn modelId="{64512A82-F4D5-473D-A078-065B6E505F3C}" type="presOf" srcId="{B85B7143-B7AF-4580-8872-609166F52E15}" destId="{17754146-AF06-4D16-9349-6FFB531DC94C}" srcOrd="0" destOrd="0" presId="urn:microsoft.com/office/officeart/2005/8/layout/hProcess4"/>
    <dgm:cxn modelId="{B6E59182-775B-424A-BC3E-C5BEF17443C6}" type="presOf" srcId="{2DB201B4-8458-47CC-A32F-DCDCF72DD100}" destId="{669625A2-90BA-4D25-9836-257D04E36276}" srcOrd="1" destOrd="0" presId="urn:microsoft.com/office/officeart/2005/8/layout/hProcess4"/>
    <dgm:cxn modelId="{F2B5E882-FF43-4784-96F3-F9C5B6A4F3A1}" type="presOf" srcId="{517AF951-1561-464E-BEAB-018688D796A6}" destId="{27FC54C1-6DD5-44C5-8EF2-9FA3346CA358}" srcOrd="0" destOrd="0" presId="urn:microsoft.com/office/officeart/2005/8/layout/hProcess4"/>
    <dgm:cxn modelId="{5A768B8F-CCEC-4D77-AF47-7E2572E245C6}" srcId="{B240EAB5-7AFA-4F49-9B96-00C0EEE3328A}" destId="{2DB201B4-8458-47CC-A32F-DCDCF72DD100}" srcOrd="0" destOrd="0" parTransId="{AC12874C-940A-4BC3-8BCB-9D559E678E33}" sibTransId="{2EB63E91-4A05-49F1-B6B6-F301485C20DF}"/>
    <dgm:cxn modelId="{90B7D191-55F5-4CFB-BF6C-A605265C6019}" srcId="{B976DF23-D741-44E4-B9EC-87B83F4B6279}" destId="{6D0093D9-A0CC-4E53-BC57-48681988B3AF}" srcOrd="0" destOrd="0" parTransId="{2C2A1927-9FE4-45EA-9949-316DF4EB39BA}" sibTransId="{B85B7143-B7AF-4580-8872-609166F52E15}"/>
    <dgm:cxn modelId="{FA022F98-BE72-4871-90D3-7E58502AE222}" type="presOf" srcId="{1FBCC845-B4F6-4C86-B8A3-A123564D2E23}" destId="{D7BDB440-D696-4E45-AFBA-2FD69FA02CD6}" srcOrd="0" destOrd="1" presId="urn:microsoft.com/office/officeart/2005/8/layout/hProcess4"/>
    <dgm:cxn modelId="{01584499-6E34-4418-833D-7E812BF8FDDF}" type="presOf" srcId="{7685FDBB-2D05-47E8-B437-DFE1C7FF6021}" destId="{C025440B-8206-4B51-B667-9707A66EB9B9}" srcOrd="0" destOrd="0" presId="urn:microsoft.com/office/officeart/2005/8/layout/hProcess4"/>
    <dgm:cxn modelId="{86C674A1-1692-4786-A42C-8660C4F3A45C}" type="presOf" srcId="{839F79BF-92E8-4E38-BC33-26D0EBCCEF3B}" destId="{1163BE04-B014-4E58-BDAB-87C2E019FBE0}" srcOrd="0" destOrd="0" presId="urn:microsoft.com/office/officeart/2005/8/layout/hProcess4"/>
    <dgm:cxn modelId="{5B9D13A9-1301-40DC-BCEE-435B3B19F0AA}" type="presOf" srcId="{6CEB326C-42BF-4BD8-A314-16B4A704B1DB}" destId="{45D52E94-8AF5-4650-8FF9-670DDCD1D2A8}" srcOrd="1" destOrd="1" presId="urn:microsoft.com/office/officeart/2005/8/layout/hProcess4"/>
    <dgm:cxn modelId="{2F3AB5AB-ABA9-4AA5-AA19-2CCDD69B5675}" srcId="{4C8CB2CD-D4BA-47E0-93E2-20E32BB60B65}" destId="{BEA75505-722C-4487-B8A6-F759CD8B0062}" srcOrd="1" destOrd="0" parTransId="{5E1C5B07-CF89-42DA-958E-1E5898E61B06}" sibTransId="{B9D568D1-07AC-48A1-86A0-14489EC442B6}"/>
    <dgm:cxn modelId="{377C7EB1-053B-4596-BC50-2EE769AD3E3C}" type="presOf" srcId="{249B02E0-FA1F-4C86-852D-138ABE86E74A}" destId="{08BD6A46-7A6E-49F4-A241-6826FC01C604}" srcOrd="0" destOrd="0" presId="urn:microsoft.com/office/officeart/2005/8/layout/hProcess4"/>
    <dgm:cxn modelId="{C14492B3-762F-4919-9984-18B979EA268C}" srcId="{E4C4EFB1-0EEA-4252-BD7F-53912BC05359}" destId="{979B815E-D937-4201-99FE-0A1769530933}" srcOrd="1" destOrd="0" parTransId="{359E5399-C62B-480D-A9CF-38FA2A349360}" sibTransId="{29A1E0D0-4595-40BE-AD2B-E6F5B3694CA4}"/>
    <dgm:cxn modelId="{1292EBB5-C7EB-4A7E-8768-3C0D9CB601E9}" srcId="{7B77DB20-973E-41C8-992E-CC40D809DF6F}" destId="{6CEB326C-42BF-4BD8-A314-16B4A704B1DB}" srcOrd="1" destOrd="0" parTransId="{89E52ACB-BC20-45CA-A47C-BF9329D72A1E}" sibTransId="{A056295E-FF79-4B21-BD4A-BB8D03850F6A}"/>
    <dgm:cxn modelId="{3C21FEC1-CFFE-4DC2-86EA-30E11B88FA88}" type="presOf" srcId="{7B77DB20-973E-41C8-992E-CC40D809DF6F}" destId="{318FCBAE-7785-49F5-98BC-FEDF1C067F99}" srcOrd="0" destOrd="0" presId="urn:microsoft.com/office/officeart/2005/8/layout/hProcess4"/>
    <dgm:cxn modelId="{3A9766C2-0F84-4694-B731-F1FAFDB516DC}" type="presOf" srcId="{6D0093D9-A0CC-4E53-BC57-48681988B3AF}" destId="{7963AD81-B547-4C34-9E0A-A1B8F41E37FB}" srcOrd="0" destOrd="0" presId="urn:microsoft.com/office/officeart/2005/8/layout/hProcess4"/>
    <dgm:cxn modelId="{DCE47FCB-2930-4E69-BF7A-C992DC7CBC24}" type="presOf" srcId="{6CEB326C-42BF-4BD8-A314-16B4A704B1DB}" destId="{DAEFD8BD-F3F7-45B4-B8B4-BB1C23268F83}" srcOrd="0" destOrd="1" presId="urn:microsoft.com/office/officeart/2005/8/layout/hProcess4"/>
    <dgm:cxn modelId="{7771B5CB-BE23-4DF3-A70E-0467F7567A4F}" type="presOf" srcId="{1FBCC845-B4F6-4C86-B8A3-A123564D2E23}" destId="{47BA5877-7D22-4E04-97A3-832BCB906C44}" srcOrd="1" destOrd="1" presId="urn:microsoft.com/office/officeart/2005/8/layout/hProcess4"/>
    <dgm:cxn modelId="{4004DFCD-1855-48DB-A9A6-3E4A26626FF7}" type="presOf" srcId="{70911230-C3E8-42F2-8733-9A6952129F91}" destId="{DAEFD8BD-F3F7-45B4-B8B4-BB1C23268F83}" srcOrd="0" destOrd="0" presId="urn:microsoft.com/office/officeart/2005/8/layout/hProcess4"/>
    <dgm:cxn modelId="{D9DB0DD7-A245-4753-87CA-638F11D73E65}" srcId="{517AF951-1561-464E-BEAB-018688D796A6}" destId="{BF4D7A72-40FC-4FCE-8D14-D7D0213F6CE2}" srcOrd="1" destOrd="0" parTransId="{F9BF2DB7-E98C-475D-A24A-D36889DEFABD}" sibTransId="{4306AD4D-29A0-45D2-8D8E-FE3C23496435}"/>
    <dgm:cxn modelId="{3A5D6BE4-F3D3-44EB-9C9E-52323FC5D0C7}" type="presOf" srcId="{4C8CB2CD-D4BA-47E0-93E2-20E32BB60B65}" destId="{539564B1-0888-471F-B60D-9E441F128401}" srcOrd="0" destOrd="0" presId="urn:microsoft.com/office/officeart/2005/8/layout/hProcess4"/>
    <dgm:cxn modelId="{6D6D07E5-969F-4F54-A2E6-37114AE82B19}" type="presOf" srcId="{48326C20-51C9-47B3-9455-8B1F14A2F78D}" destId="{6FBE2D95-8CD0-4FF6-9345-37EB821A6AA3}" srcOrd="1" destOrd="0" presId="urn:microsoft.com/office/officeart/2005/8/layout/hProcess4"/>
    <dgm:cxn modelId="{EEA1CCF0-2328-4290-9914-C19510D766A7}" type="presOf" srcId="{E4C4EFB1-0EEA-4252-BD7F-53912BC05359}" destId="{A41417E5-5495-4B06-923C-34AAF82A4EA6}" srcOrd="0" destOrd="0" presId="urn:microsoft.com/office/officeart/2005/8/layout/hProcess4"/>
    <dgm:cxn modelId="{FBF8D7F6-FA34-47B3-A258-886121EF06D8}" srcId="{B976DF23-D741-44E4-B9EC-87B83F4B6279}" destId="{4C8CB2CD-D4BA-47E0-93E2-20E32BB60B65}" srcOrd="2" destOrd="0" parTransId="{481C1A6E-E2DB-461D-8692-8B3954DE0D4A}" sibTransId="{5CA81B33-E17E-4229-8836-E3CED9C3193E}"/>
    <dgm:cxn modelId="{76ECF2B4-A8D2-49A0-BDC6-2B46FE7520E0}" type="presParOf" srcId="{F3878020-3548-4070-AAD9-DD6824527FC4}" destId="{A9D12D22-6F48-4457-9322-0EB90F3F502F}" srcOrd="0" destOrd="0" presId="urn:microsoft.com/office/officeart/2005/8/layout/hProcess4"/>
    <dgm:cxn modelId="{97C323DB-D6FC-4E56-8729-B42E0C4543E2}" type="presParOf" srcId="{F3878020-3548-4070-AAD9-DD6824527FC4}" destId="{852CBD61-FA88-4D2B-A5F5-8781E83B1CE9}" srcOrd="1" destOrd="0" presId="urn:microsoft.com/office/officeart/2005/8/layout/hProcess4"/>
    <dgm:cxn modelId="{A412AA0B-9CB4-44B0-876E-C45C9A1D4AC5}" type="presParOf" srcId="{F3878020-3548-4070-AAD9-DD6824527FC4}" destId="{CD042D77-CE06-4D8B-AF8F-B067EEE412F6}" srcOrd="2" destOrd="0" presId="urn:microsoft.com/office/officeart/2005/8/layout/hProcess4"/>
    <dgm:cxn modelId="{CDA1ADEE-EFD5-4061-A0F6-F7CC1A32AC46}" type="presParOf" srcId="{CD042D77-CE06-4D8B-AF8F-B067EEE412F6}" destId="{AB462FEE-2124-418D-B927-98372E92FE63}" srcOrd="0" destOrd="0" presId="urn:microsoft.com/office/officeart/2005/8/layout/hProcess4"/>
    <dgm:cxn modelId="{32EC1D17-8466-4863-A557-B0D3A75F7354}" type="presParOf" srcId="{AB462FEE-2124-418D-B927-98372E92FE63}" destId="{3B943F3B-A936-4420-86A8-6A1C1E63CEBE}" srcOrd="0" destOrd="0" presId="urn:microsoft.com/office/officeart/2005/8/layout/hProcess4"/>
    <dgm:cxn modelId="{58041BD9-FAA8-43F9-8BEA-90DB1C662F9F}" type="presParOf" srcId="{AB462FEE-2124-418D-B927-98372E92FE63}" destId="{D7BDB440-D696-4E45-AFBA-2FD69FA02CD6}" srcOrd="1" destOrd="0" presId="urn:microsoft.com/office/officeart/2005/8/layout/hProcess4"/>
    <dgm:cxn modelId="{756BBF18-DEF4-41A6-9532-558FC48E2167}" type="presParOf" srcId="{AB462FEE-2124-418D-B927-98372E92FE63}" destId="{47BA5877-7D22-4E04-97A3-832BCB906C44}" srcOrd="2" destOrd="0" presId="urn:microsoft.com/office/officeart/2005/8/layout/hProcess4"/>
    <dgm:cxn modelId="{38F3D451-3863-40BC-B787-471546B4332F}" type="presParOf" srcId="{AB462FEE-2124-418D-B927-98372E92FE63}" destId="{7963AD81-B547-4C34-9E0A-A1B8F41E37FB}" srcOrd="3" destOrd="0" presId="urn:microsoft.com/office/officeart/2005/8/layout/hProcess4"/>
    <dgm:cxn modelId="{435CF701-A223-4D14-AE73-6182777E3CD8}" type="presParOf" srcId="{AB462FEE-2124-418D-B927-98372E92FE63}" destId="{D7E91CB5-D39E-41D6-8A01-CA9AB8E7AA99}" srcOrd="4" destOrd="0" presId="urn:microsoft.com/office/officeart/2005/8/layout/hProcess4"/>
    <dgm:cxn modelId="{20271245-0049-4E8D-AC1D-83122B5B437D}" type="presParOf" srcId="{CD042D77-CE06-4D8B-AF8F-B067EEE412F6}" destId="{17754146-AF06-4D16-9349-6FFB531DC94C}" srcOrd="1" destOrd="0" presId="urn:microsoft.com/office/officeart/2005/8/layout/hProcess4"/>
    <dgm:cxn modelId="{8E1EB0C9-8ECE-420C-BC8F-D8094109ED5D}" type="presParOf" srcId="{CD042D77-CE06-4D8B-AF8F-B067EEE412F6}" destId="{05BAC42D-CF0A-4AEA-AADB-CFE823D24D23}" srcOrd="2" destOrd="0" presId="urn:microsoft.com/office/officeart/2005/8/layout/hProcess4"/>
    <dgm:cxn modelId="{42E00F97-0EF2-48CF-B327-CAA3E0FE34CF}" type="presParOf" srcId="{05BAC42D-CF0A-4AEA-AADB-CFE823D24D23}" destId="{EAC41455-9D42-4185-A799-342A5651F7CD}" srcOrd="0" destOrd="0" presId="urn:microsoft.com/office/officeart/2005/8/layout/hProcess4"/>
    <dgm:cxn modelId="{5BFF64EC-6DB8-4211-9E5D-15796D099E9B}" type="presParOf" srcId="{05BAC42D-CF0A-4AEA-AADB-CFE823D24D23}" destId="{DAEFD8BD-F3F7-45B4-B8B4-BB1C23268F83}" srcOrd="1" destOrd="0" presId="urn:microsoft.com/office/officeart/2005/8/layout/hProcess4"/>
    <dgm:cxn modelId="{81091F01-FA25-44B5-8E4A-EBFDA96C3B8B}" type="presParOf" srcId="{05BAC42D-CF0A-4AEA-AADB-CFE823D24D23}" destId="{45D52E94-8AF5-4650-8FF9-670DDCD1D2A8}" srcOrd="2" destOrd="0" presId="urn:microsoft.com/office/officeart/2005/8/layout/hProcess4"/>
    <dgm:cxn modelId="{B1481E82-31F6-4C86-84A5-83D551CD53ED}" type="presParOf" srcId="{05BAC42D-CF0A-4AEA-AADB-CFE823D24D23}" destId="{318FCBAE-7785-49F5-98BC-FEDF1C067F99}" srcOrd="3" destOrd="0" presId="urn:microsoft.com/office/officeart/2005/8/layout/hProcess4"/>
    <dgm:cxn modelId="{EE601A84-97E8-4152-87D8-F59DAE8D1D02}" type="presParOf" srcId="{05BAC42D-CF0A-4AEA-AADB-CFE823D24D23}" destId="{92C60A3B-99B8-4C61-A22F-0472152B1FCE}" srcOrd="4" destOrd="0" presId="urn:microsoft.com/office/officeart/2005/8/layout/hProcess4"/>
    <dgm:cxn modelId="{0C00AE3A-5958-4240-8242-9A79D4EF160E}" type="presParOf" srcId="{CD042D77-CE06-4D8B-AF8F-B067EEE412F6}" destId="{08BD6A46-7A6E-49F4-A241-6826FC01C604}" srcOrd="3" destOrd="0" presId="urn:microsoft.com/office/officeart/2005/8/layout/hProcess4"/>
    <dgm:cxn modelId="{7430DE10-3ED5-43AB-A40E-BEE38802A0CA}" type="presParOf" srcId="{CD042D77-CE06-4D8B-AF8F-B067EEE412F6}" destId="{65D57562-3828-4DA7-981B-D8232CDBD29C}" srcOrd="4" destOrd="0" presId="urn:microsoft.com/office/officeart/2005/8/layout/hProcess4"/>
    <dgm:cxn modelId="{7884DACD-3C82-43DD-B55D-075A916B3BB7}" type="presParOf" srcId="{65D57562-3828-4DA7-981B-D8232CDBD29C}" destId="{6A46025F-9787-4D5E-8FB3-7B51F682AF24}" srcOrd="0" destOrd="0" presId="urn:microsoft.com/office/officeart/2005/8/layout/hProcess4"/>
    <dgm:cxn modelId="{E3B58245-D8E7-4D5A-BA7A-AF73DFFC90A8}" type="presParOf" srcId="{65D57562-3828-4DA7-981B-D8232CDBD29C}" destId="{1163BE04-B014-4E58-BDAB-87C2E019FBE0}" srcOrd="1" destOrd="0" presId="urn:microsoft.com/office/officeart/2005/8/layout/hProcess4"/>
    <dgm:cxn modelId="{C3E6303B-6198-4803-80AB-445EEBEBDF1A}" type="presParOf" srcId="{65D57562-3828-4DA7-981B-D8232CDBD29C}" destId="{D92A368E-8A43-40BC-BACF-94FA215D37F4}" srcOrd="2" destOrd="0" presId="urn:microsoft.com/office/officeart/2005/8/layout/hProcess4"/>
    <dgm:cxn modelId="{AC07376D-1BDE-4B25-B61F-6812D981D9CA}" type="presParOf" srcId="{65D57562-3828-4DA7-981B-D8232CDBD29C}" destId="{539564B1-0888-471F-B60D-9E441F128401}" srcOrd="3" destOrd="0" presId="urn:microsoft.com/office/officeart/2005/8/layout/hProcess4"/>
    <dgm:cxn modelId="{E97E0680-BC5F-405E-8B1C-2BD332F06ABA}" type="presParOf" srcId="{65D57562-3828-4DA7-981B-D8232CDBD29C}" destId="{FF558B1F-7C69-48AA-B01F-4C3051DB0994}" srcOrd="4" destOrd="0" presId="urn:microsoft.com/office/officeart/2005/8/layout/hProcess4"/>
    <dgm:cxn modelId="{A2082EF9-6F9F-4E90-AF0B-E8D91A41B2D5}" type="presParOf" srcId="{CD042D77-CE06-4D8B-AF8F-B067EEE412F6}" destId="{1D57DD80-F050-4450-B70F-373AD693F163}" srcOrd="5" destOrd="0" presId="urn:microsoft.com/office/officeart/2005/8/layout/hProcess4"/>
    <dgm:cxn modelId="{864A1D0D-5907-4294-AD94-01103DFB9DA9}" type="presParOf" srcId="{CD042D77-CE06-4D8B-AF8F-B067EEE412F6}" destId="{DB87B261-001B-4FA7-87EE-B5A5FFE3BF59}" srcOrd="6" destOrd="0" presId="urn:microsoft.com/office/officeart/2005/8/layout/hProcess4"/>
    <dgm:cxn modelId="{E5E35FFF-7B32-4CB5-B2F9-5CF046FFB3AE}" type="presParOf" srcId="{DB87B261-001B-4FA7-87EE-B5A5FFE3BF59}" destId="{50D07850-C0C6-4634-8C85-2F4B90CDD5E5}" srcOrd="0" destOrd="0" presId="urn:microsoft.com/office/officeart/2005/8/layout/hProcess4"/>
    <dgm:cxn modelId="{125E2827-1FDC-47C2-B685-6EF2865BA8D4}" type="presParOf" srcId="{DB87B261-001B-4FA7-87EE-B5A5FFE3BF59}" destId="{35F4A5CF-9C5D-4695-858F-A6467F65D807}" srcOrd="1" destOrd="0" presId="urn:microsoft.com/office/officeart/2005/8/layout/hProcess4"/>
    <dgm:cxn modelId="{0FCACFFD-8D28-43AD-B8BB-3C0E76D23A65}" type="presParOf" srcId="{DB87B261-001B-4FA7-87EE-B5A5FFE3BF59}" destId="{669625A2-90BA-4D25-9836-257D04E36276}" srcOrd="2" destOrd="0" presId="urn:microsoft.com/office/officeart/2005/8/layout/hProcess4"/>
    <dgm:cxn modelId="{C051F263-0626-450B-B863-700DA21FE912}" type="presParOf" srcId="{DB87B261-001B-4FA7-87EE-B5A5FFE3BF59}" destId="{A620F666-D581-4E1A-BBE7-7CB10D6212EC}" srcOrd="3" destOrd="0" presId="urn:microsoft.com/office/officeart/2005/8/layout/hProcess4"/>
    <dgm:cxn modelId="{7BCC2AEA-B631-49AF-A7D0-69C90C43C4AE}" type="presParOf" srcId="{DB87B261-001B-4FA7-87EE-B5A5FFE3BF59}" destId="{8B2ED21A-B8C2-49CE-BCCF-B3D16C11EBC3}" srcOrd="4" destOrd="0" presId="urn:microsoft.com/office/officeart/2005/8/layout/hProcess4"/>
    <dgm:cxn modelId="{6CFEAEEE-BCC5-4462-B719-32259887E50C}" type="presParOf" srcId="{CD042D77-CE06-4D8B-AF8F-B067EEE412F6}" destId="{C025440B-8206-4B51-B667-9707A66EB9B9}" srcOrd="7" destOrd="0" presId="urn:microsoft.com/office/officeart/2005/8/layout/hProcess4"/>
    <dgm:cxn modelId="{FE8FDFE8-151F-4AC9-BEAC-8996FFE2C7A8}" type="presParOf" srcId="{CD042D77-CE06-4D8B-AF8F-B067EEE412F6}" destId="{2E83BCDE-6829-4D5E-A0B5-1967F7DC723E}" srcOrd="8" destOrd="0" presId="urn:microsoft.com/office/officeart/2005/8/layout/hProcess4"/>
    <dgm:cxn modelId="{420632BD-90EA-499A-99FC-4F428D8EC06B}" type="presParOf" srcId="{2E83BCDE-6829-4D5E-A0B5-1967F7DC723E}" destId="{BA968F56-11C0-4A4B-98E0-0C0B96C8C755}" srcOrd="0" destOrd="0" presId="urn:microsoft.com/office/officeart/2005/8/layout/hProcess4"/>
    <dgm:cxn modelId="{78F7BE9E-3F78-4AB9-AF06-135DEE7509E0}" type="presParOf" srcId="{2E83BCDE-6829-4D5E-A0B5-1967F7DC723E}" destId="{BB3FB6C2-5FEF-493F-97C0-FFCF32AD0BF2}" srcOrd="1" destOrd="0" presId="urn:microsoft.com/office/officeart/2005/8/layout/hProcess4"/>
    <dgm:cxn modelId="{FECCB61D-F8AF-4A2D-AAD6-8001923D05C5}" type="presParOf" srcId="{2E83BCDE-6829-4D5E-A0B5-1967F7DC723E}" destId="{6FBE2D95-8CD0-4FF6-9345-37EB821A6AA3}" srcOrd="2" destOrd="0" presId="urn:microsoft.com/office/officeart/2005/8/layout/hProcess4"/>
    <dgm:cxn modelId="{5EAECDA5-99E7-44BD-9202-1D82F84942D3}" type="presParOf" srcId="{2E83BCDE-6829-4D5E-A0B5-1967F7DC723E}" destId="{A41417E5-5495-4B06-923C-34AAF82A4EA6}" srcOrd="3" destOrd="0" presId="urn:microsoft.com/office/officeart/2005/8/layout/hProcess4"/>
    <dgm:cxn modelId="{D540EADA-AE7C-4285-852E-5B074C0E5BAE}" type="presParOf" srcId="{2E83BCDE-6829-4D5E-A0B5-1967F7DC723E}" destId="{EFFEC9D5-59B2-4950-9C51-7085FC47C4E2}" srcOrd="4" destOrd="0" presId="urn:microsoft.com/office/officeart/2005/8/layout/hProcess4"/>
    <dgm:cxn modelId="{D93A8D1F-28C3-4D47-B427-B1689AC6BEB4}" type="presParOf" srcId="{CD042D77-CE06-4D8B-AF8F-B067EEE412F6}" destId="{86BFBE2E-E0BB-409A-8FE2-0EAF4EE8F2F5}" srcOrd="9" destOrd="0" presId="urn:microsoft.com/office/officeart/2005/8/layout/hProcess4"/>
    <dgm:cxn modelId="{7B60117E-FF56-428A-B983-70A27C50939D}" type="presParOf" srcId="{CD042D77-CE06-4D8B-AF8F-B067EEE412F6}" destId="{AF4F424B-7B52-4BF0-B58C-C5C121E6C2B0}" srcOrd="10" destOrd="0" presId="urn:microsoft.com/office/officeart/2005/8/layout/hProcess4"/>
    <dgm:cxn modelId="{5B0D5EFB-983C-4987-8F25-8ABC0962F0D3}" type="presParOf" srcId="{AF4F424B-7B52-4BF0-B58C-C5C121E6C2B0}" destId="{500BC157-AC46-432A-A4A1-6022BFF454D5}" srcOrd="0" destOrd="0" presId="urn:microsoft.com/office/officeart/2005/8/layout/hProcess4"/>
    <dgm:cxn modelId="{5B635414-7115-497C-91F1-A8AD04F1CCC3}" type="presParOf" srcId="{AF4F424B-7B52-4BF0-B58C-C5C121E6C2B0}" destId="{2F396BD7-337E-40CF-B58E-4C737CD9AB60}" srcOrd="1" destOrd="0" presId="urn:microsoft.com/office/officeart/2005/8/layout/hProcess4"/>
    <dgm:cxn modelId="{000DB90C-E811-4AD4-B41E-D45046CEDDFD}" type="presParOf" srcId="{AF4F424B-7B52-4BF0-B58C-C5C121E6C2B0}" destId="{1879C4A4-031F-40CF-80A0-1D26A4075668}" srcOrd="2" destOrd="0" presId="urn:microsoft.com/office/officeart/2005/8/layout/hProcess4"/>
    <dgm:cxn modelId="{727927B5-FBAA-4FF9-9B60-A265B1958AAD}" type="presParOf" srcId="{AF4F424B-7B52-4BF0-B58C-C5C121E6C2B0}" destId="{27FC54C1-6DD5-44C5-8EF2-9FA3346CA358}" srcOrd="3" destOrd="0" presId="urn:microsoft.com/office/officeart/2005/8/layout/hProcess4"/>
    <dgm:cxn modelId="{299B8096-3182-446C-BB51-636C0F0CC99B}" type="presParOf" srcId="{AF4F424B-7B52-4BF0-B58C-C5C121E6C2B0}" destId="{CD99D089-8A80-41E8-A6A9-97F0B094F829}" srcOrd="4" destOrd="0" presId="urn:microsoft.com/office/officeart/2005/8/layout/h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976DF23-D741-44E4-B9EC-87B83F4B6279}" type="doc">
      <dgm:prSet loTypeId="urn:microsoft.com/office/officeart/2005/8/layout/hProcess4" loCatId="process" qsTypeId="urn:microsoft.com/office/officeart/2005/8/quickstyle/simple1" qsCatId="simple" csTypeId="urn:microsoft.com/office/officeart/2005/8/colors/accent1_2" csCatId="accent1" phldr="1"/>
      <dgm:spPr/>
      <dgm:t>
        <a:bodyPr/>
        <a:lstStyle/>
        <a:p>
          <a:endParaRPr lang="en-US"/>
        </a:p>
      </dgm:t>
    </dgm:pt>
    <dgm:pt modelId="{6D0093D9-A0CC-4E53-BC57-48681988B3AF}">
      <dgm:prSet phldrT="[Tekst]">
        <dgm:style>
          <a:lnRef idx="1">
            <a:schemeClr val="accent5"/>
          </a:lnRef>
          <a:fillRef idx="3">
            <a:schemeClr val="accent5"/>
          </a:fillRef>
          <a:effectRef idx="2">
            <a:schemeClr val="accent5"/>
          </a:effectRef>
          <a:fontRef idx="minor">
            <a:schemeClr val="lt1"/>
          </a:fontRef>
        </dgm:style>
      </dgm:prSet>
      <dgm:spPr/>
      <dgm:t>
        <a:bodyPr/>
        <a:lstStyle/>
        <a:p>
          <a:r>
            <a:rPr lang="en-US" dirty="0"/>
            <a:t>3.1</a:t>
          </a:r>
        </a:p>
      </dgm:t>
    </dgm:pt>
    <dgm:pt modelId="{2C2A1927-9FE4-45EA-9949-316DF4EB39BA}" type="parTrans" cxnId="{90B7D191-55F5-4CFB-BF6C-A605265C6019}">
      <dgm:prSet/>
      <dgm:spPr/>
      <dgm:t>
        <a:bodyPr/>
        <a:lstStyle/>
        <a:p>
          <a:endParaRPr lang="en-US"/>
        </a:p>
      </dgm:t>
    </dgm:pt>
    <dgm:pt modelId="{B85B7143-B7AF-4580-8872-609166F52E15}" type="sibTrans" cxnId="{90B7D191-55F5-4CFB-BF6C-A605265C6019}">
      <dgm:prSet/>
      <dgm:spPr/>
      <dgm:t>
        <a:bodyPr/>
        <a:lstStyle/>
        <a:p>
          <a:endParaRPr lang="en-US"/>
        </a:p>
      </dgm:t>
    </dgm:pt>
    <dgm:pt modelId="{7B77DB20-973E-41C8-992E-CC40D809DF6F}">
      <dgm:prSet phldrT="[Tekst]">
        <dgm:style>
          <a:lnRef idx="1">
            <a:schemeClr val="accent5"/>
          </a:lnRef>
          <a:fillRef idx="3">
            <a:schemeClr val="accent5"/>
          </a:fillRef>
          <a:effectRef idx="2">
            <a:schemeClr val="accent5"/>
          </a:effectRef>
          <a:fontRef idx="minor">
            <a:schemeClr val="lt1"/>
          </a:fontRef>
        </dgm:style>
      </dgm:prSet>
      <dgm:spPr/>
      <dgm:t>
        <a:bodyPr/>
        <a:lstStyle/>
        <a:p>
          <a:r>
            <a:rPr lang="en-US" dirty="0"/>
            <a:t>3.3</a:t>
          </a:r>
        </a:p>
      </dgm:t>
    </dgm:pt>
    <dgm:pt modelId="{428CCD89-7ACA-4567-B3F0-767459BED654}" type="parTrans" cxnId="{9CDC6505-702B-4C8B-A33C-C82ED279D7B6}">
      <dgm:prSet/>
      <dgm:spPr/>
      <dgm:t>
        <a:bodyPr/>
        <a:lstStyle/>
        <a:p>
          <a:endParaRPr lang="en-US"/>
        </a:p>
      </dgm:t>
    </dgm:pt>
    <dgm:pt modelId="{249B02E0-FA1F-4C86-852D-138ABE86E74A}" type="sibTrans" cxnId="{9CDC6505-702B-4C8B-A33C-C82ED279D7B6}">
      <dgm:prSet/>
      <dgm:spPr/>
      <dgm:t>
        <a:bodyPr/>
        <a:lstStyle/>
        <a:p>
          <a:endParaRPr lang="en-US"/>
        </a:p>
      </dgm:t>
    </dgm:pt>
    <dgm:pt modelId="{70911230-C3E8-42F2-8733-9A6952129F91}">
      <dgm:prSet phldrT="[Tekst]">
        <dgm:style>
          <a:lnRef idx="2">
            <a:schemeClr val="accent5"/>
          </a:lnRef>
          <a:fillRef idx="1">
            <a:schemeClr val="lt1"/>
          </a:fillRef>
          <a:effectRef idx="0">
            <a:schemeClr val="accent5"/>
          </a:effectRef>
          <a:fontRef idx="minor">
            <a:schemeClr val="dk1"/>
          </a:fontRef>
        </dgm:style>
      </dgm:prSet>
      <dgm:spPr/>
      <dgm:t>
        <a:bodyPr vert="horz"/>
        <a:lstStyle/>
        <a:p>
          <a:r>
            <a:rPr lang="en-US" dirty="0"/>
            <a:t>Elective</a:t>
          </a:r>
        </a:p>
      </dgm:t>
    </dgm:pt>
    <dgm:pt modelId="{04670962-0462-4EC2-BBC0-4BC0B7E78AC6}" type="parTrans" cxnId="{5988F925-4CD9-40CF-B51D-7F5920F91310}">
      <dgm:prSet/>
      <dgm:spPr/>
      <dgm:t>
        <a:bodyPr/>
        <a:lstStyle/>
        <a:p>
          <a:endParaRPr lang="en-US"/>
        </a:p>
      </dgm:t>
    </dgm:pt>
    <dgm:pt modelId="{0F43D610-CDF8-4014-A70A-B40FEBB90DDD}" type="sibTrans" cxnId="{5988F925-4CD9-40CF-B51D-7F5920F91310}">
      <dgm:prSet/>
      <dgm:spPr/>
      <dgm:t>
        <a:bodyPr/>
        <a:lstStyle/>
        <a:p>
          <a:endParaRPr lang="en-US"/>
        </a:p>
      </dgm:t>
    </dgm:pt>
    <dgm:pt modelId="{4C8CB2CD-D4BA-47E0-93E2-20E32BB60B65}">
      <dgm:prSet phldrT="[Tekst]">
        <dgm:style>
          <a:lnRef idx="1">
            <a:schemeClr val="accent5"/>
          </a:lnRef>
          <a:fillRef idx="3">
            <a:schemeClr val="accent5"/>
          </a:fillRef>
          <a:effectRef idx="2">
            <a:schemeClr val="accent5"/>
          </a:effectRef>
          <a:fontRef idx="minor">
            <a:schemeClr val="lt1"/>
          </a:fontRef>
        </dgm:style>
      </dgm:prSet>
      <dgm:spPr/>
      <dgm:t>
        <a:bodyPr/>
        <a:lstStyle/>
        <a:p>
          <a:r>
            <a:rPr lang="en-US" dirty="0"/>
            <a:t>3.4</a:t>
          </a:r>
        </a:p>
      </dgm:t>
    </dgm:pt>
    <dgm:pt modelId="{481C1A6E-E2DB-461D-8692-8B3954DE0D4A}" type="parTrans" cxnId="{FBF8D7F6-FA34-47B3-A258-886121EF06D8}">
      <dgm:prSet/>
      <dgm:spPr/>
      <dgm:t>
        <a:bodyPr/>
        <a:lstStyle/>
        <a:p>
          <a:endParaRPr lang="en-US"/>
        </a:p>
      </dgm:t>
    </dgm:pt>
    <dgm:pt modelId="{5CA81B33-E17E-4229-8836-E3CED9C3193E}" type="sibTrans" cxnId="{FBF8D7F6-FA34-47B3-A258-886121EF06D8}">
      <dgm:prSet/>
      <dgm:spPr/>
      <dgm:t>
        <a:bodyPr/>
        <a:lstStyle/>
        <a:p>
          <a:endParaRPr lang="en-US"/>
        </a:p>
      </dgm:t>
    </dgm:pt>
    <dgm:pt modelId="{839F79BF-92E8-4E38-BC33-26D0EBCCEF3B}">
      <dgm:prSet phldrT="[Tekst]">
        <dgm:style>
          <a:lnRef idx="2">
            <a:schemeClr val="accent5"/>
          </a:lnRef>
          <a:fillRef idx="1">
            <a:schemeClr val="lt1"/>
          </a:fillRef>
          <a:effectRef idx="0">
            <a:schemeClr val="accent5"/>
          </a:effectRef>
          <a:fontRef idx="minor">
            <a:schemeClr val="dk1"/>
          </a:fontRef>
        </dgm:style>
      </dgm:prSet>
      <dgm:spPr/>
      <dgm:t>
        <a:bodyPr vert="horz"/>
        <a:lstStyle/>
        <a:p>
          <a:r>
            <a:rPr lang="en-US" dirty="0"/>
            <a:t>Specialization 3.4C &amp; 3.4P</a:t>
          </a:r>
        </a:p>
      </dgm:t>
    </dgm:pt>
    <dgm:pt modelId="{0348CF21-7D0C-4417-9286-9F0B60D994B8}" type="parTrans" cxnId="{E8F36807-2E93-4A49-A41B-908CBE497B24}">
      <dgm:prSet/>
      <dgm:spPr/>
      <dgm:t>
        <a:bodyPr/>
        <a:lstStyle/>
        <a:p>
          <a:endParaRPr lang="en-US"/>
        </a:p>
      </dgm:t>
    </dgm:pt>
    <dgm:pt modelId="{063B279B-73C8-47DA-A07A-C476DD7B0557}" type="sibTrans" cxnId="{E8F36807-2E93-4A49-A41B-908CBE497B24}">
      <dgm:prSet/>
      <dgm:spPr/>
      <dgm:t>
        <a:bodyPr/>
        <a:lstStyle/>
        <a:p>
          <a:endParaRPr lang="en-US"/>
        </a:p>
      </dgm:t>
    </dgm:pt>
    <dgm:pt modelId="{517AF951-1561-464E-BEAB-018688D796A6}">
      <dgm:prSet phldrT="[Tekst]">
        <dgm:style>
          <a:lnRef idx="1">
            <a:schemeClr val="accent5"/>
          </a:lnRef>
          <a:fillRef idx="3">
            <a:schemeClr val="accent5"/>
          </a:fillRef>
          <a:effectRef idx="2">
            <a:schemeClr val="accent5"/>
          </a:effectRef>
          <a:fontRef idx="minor">
            <a:schemeClr val="lt1"/>
          </a:fontRef>
        </dgm:style>
      </dgm:prSet>
      <dgm:spPr/>
      <dgm:t>
        <a:bodyPr/>
        <a:lstStyle/>
        <a:p>
          <a:r>
            <a:rPr lang="en-US" dirty="0"/>
            <a:t>3.7</a:t>
          </a:r>
        </a:p>
      </dgm:t>
    </dgm:pt>
    <dgm:pt modelId="{703FC242-3CA4-4F5A-A7B5-859AD93FFDD3}" type="parTrans" cxnId="{DE505916-7B27-44B7-A6B5-D616D0526AE6}">
      <dgm:prSet/>
      <dgm:spPr/>
      <dgm:t>
        <a:bodyPr/>
        <a:lstStyle/>
        <a:p>
          <a:endParaRPr lang="en-US"/>
        </a:p>
      </dgm:t>
    </dgm:pt>
    <dgm:pt modelId="{B8E29CEE-753C-49AD-937D-1EA97BC91D30}" type="sibTrans" cxnId="{DE505916-7B27-44B7-A6B5-D616D0526AE6}">
      <dgm:prSet/>
      <dgm:spPr/>
      <dgm:t>
        <a:bodyPr/>
        <a:lstStyle/>
        <a:p>
          <a:endParaRPr lang="en-US"/>
        </a:p>
      </dgm:t>
    </dgm:pt>
    <dgm:pt modelId="{DB426E95-8908-48D4-8B60-28E0D722D012}">
      <dgm:prSet>
        <dgm:style>
          <a:lnRef idx="2">
            <a:schemeClr val="accent5"/>
          </a:lnRef>
          <a:fillRef idx="1">
            <a:schemeClr val="lt1"/>
          </a:fillRef>
          <a:effectRef idx="0">
            <a:schemeClr val="accent5"/>
          </a:effectRef>
          <a:fontRef idx="minor">
            <a:schemeClr val="dk1"/>
          </a:fontRef>
        </dgm:style>
      </dgm:prSet>
      <dgm:spPr/>
      <dgm:t>
        <a:bodyPr vert="horz"/>
        <a:lstStyle/>
        <a:p>
          <a:r>
            <a:rPr lang="en-US" dirty="0"/>
            <a:t>Bachelor thesis</a:t>
          </a:r>
        </a:p>
      </dgm:t>
    </dgm:pt>
    <dgm:pt modelId="{85EAA662-99C0-4CB7-B581-D91872DEE9FA}" type="parTrans" cxnId="{3A6BBA32-086C-47C7-9DAE-183613888897}">
      <dgm:prSet/>
      <dgm:spPr/>
      <dgm:t>
        <a:bodyPr/>
        <a:lstStyle/>
        <a:p>
          <a:endParaRPr lang="en-US"/>
        </a:p>
      </dgm:t>
    </dgm:pt>
    <dgm:pt modelId="{EC761E41-87B7-41E0-9759-6AF992795EF0}" type="sibTrans" cxnId="{3A6BBA32-086C-47C7-9DAE-183613888897}">
      <dgm:prSet/>
      <dgm:spPr/>
      <dgm:t>
        <a:bodyPr/>
        <a:lstStyle/>
        <a:p>
          <a:endParaRPr lang="en-US"/>
        </a:p>
      </dgm:t>
    </dgm:pt>
    <dgm:pt modelId="{6CEB326C-42BF-4BD8-A314-16B4A704B1DB}">
      <dgm:prSet phldrT="[Tekst]">
        <dgm:style>
          <a:lnRef idx="2">
            <a:schemeClr val="accent5"/>
          </a:lnRef>
          <a:fillRef idx="1">
            <a:schemeClr val="lt1"/>
          </a:fillRef>
          <a:effectRef idx="0">
            <a:schemeClr val="accent5"/>
          </a:effectRef>
          <a:fontRef idx="minor">
            <a:schemeClr val="dk1"/>
          </a:fontRef>
        </dgm:style>
      </dgm:prSet>
      <dgm:spPr/>
      <dgm:t>
        <a:bodyPr vert="horz"/>
        <a:lstStyle/>
        <a:p>
          <a:r>
            <a:rPr lang="en-US" dirty="0"/>
            <a:t>Nov/Dec</a:t>
          </a:r>
        </a:p>
      </dgm:t>
    </dgm:pt>
    <dgm:pt modelId="{89E52ACB-BC20-45CA-A47C-BF9329D72A1E}" type="parTrans" cxnId="{1292EBB5-C7EB-4A7E-8768-3C0D9CB601E9}">
      <dgm:prSet/>
      <dgm:spPr/>
      <dgm:t>
        <a:bodyPr/>
        <a:lstStyle/>
        <a:p>
          <a:endParaRPr lang="en-US"/>
        </a:p>
      </dgm:t>
    </dgm:pt>
    <dgm:pt modelId="{A056295E-FF79-4B21-BD4A-BB8D03850F6A}" type="sibTrans" cxnId="{1292EBB5-C7EB-4A7E-8768-3C0D9CB601E9}">
      <dgm:prSet/>
      <dgm:spPr/>
      <dgm:t>
        <a:bodyPr/>
        <a:lstStyle/>
        <a:p>
          <a:endParaRPr lang="en-US"/>
        </a:p>
      </dgm:t>
    </dgm:pt>
    <dgm:pt modelId="{B240EAB5-7AFA-4F49-9B96-00C0EEE3328A}">
      <dgm:prSet phldrT="[Tekst]">
        <dgm:style>
          <a:lnRef idx="1">
            <a:schemeClr val="accent5"/>
          </a:lnRef>
          <a:fillRef idx="3">
            <a:schemeClr val="accent5"/>
          </a:fillRef>
          <a:effectRef idx="2">
            <a:schemeClr val="accent5"/>
          </a:effectRef>
          <a:fontRef idx="minor">
            <a:schemeClr val="lt1"/>
          </a:fontRef>
        </dgm:style>
      </dgm:prSet>
      <dgm:spPr/>
      <dgm:t>
        <a:bodyPr/>
        <a:lstStyle/>
        <a:p>
          <a:r>
            <a:rPr lang="en-US" dirty="0"/>
            <a:t>3.5</a:t>
          </a:r>
        </a:p>
      </dgm:t>
    </dgm:pt>
    <dgm:pt modelId="{77456DFB-F598-4F6A-8D51-0180D3DFE1CB}" type="parTrans" cxnId="{07B80F60-0D58-4D77-AA8C-EFC1933B6836}">
      <dgm:prSet/>
      <dgm:spPr/>
      <dgm:t>
        <a:bodyPr/>
        <a:lstStyle/>
        <a:p>
          <a:endParaRPr lang="en-US"/>
        </a:p>
      </dgm:t>
    </dgm:pt>
    <dgm:pt modelId="{7685FDBB-2D05-47E8-B437-DFE1C7FF6021}" type="sibTrans" cxnId="{07B80F60-0D58-4D77-AA8C-EFC1933B6836}">
      <dgm:prSet/>
      <dgm:spPr/>
      <dgm:t>
        <a:bodyPr/>
        <a:lstStyle/>
        <a:p>
          <a:endParaRPr lang="en-US"/>
        </a:p>
      </dgm:t>
    </dgm:pt>
    <dgm:pt modelId="{E4C4EFB1-0EEA-4252-BD7F-53912BC05359}">
      <dgm:prSet phldrT="[Tekst]">
        <dgm:style>
          <a:lnRef idx="1">
            <a:schemeClr val="accent5"/>
          </a:lnRef>
          <a:fillRef idx="3">
            <a:schemeClr val="accent5"/>
          </a:fillRef>
          <a:effectRef idx="2">
            <a:schemeClr val="accent5"/>
          </a:effectRef>
          <a:fontRef idx="minor">
            <a:schemeClr val="lt1"/>
          </a:fontRef>
        </dgm:style>
      </dgm:prSet>
      <dgm:spPr/>
      <dgm:t>
        <a:bodyPr/>
        <a:lstStyle/>
        <a:p>
          <a:r>
            <a:rPr lang="en-US" dirty="0"/>
            <a:t>3.6</a:t>
          </a:r>
        </a:p>
      </dgm:t>
    </dgm:pt>
    <dgm:pt modelId="{493BF589-176C-4A1E-BBA6-D1B703F1D1C6}" type="parTrans" cxnId="{4A7FCD44-4AB6-453A-A188-0A8C8F97E8FB}">
      <dgm:prSet/>
      <dgm:spPr/>
      <dgm:t>
        <a:bodyPr/>
        <a:lstStyle/>
        <a:p>
          <a:endParaRPr lang="en-US"/>
        </a:p>
      </dgm:t>
    </dgm:pt>
    <dgm:pt modelId="{E26CBAE8-6139-4A4C-8E95-DC28BEA3BE04}" type="sibTrans" cxnId="{4A7FCD44-4AB6-453A-A188-0A8C8F97E8FB}">
      <dgm:prSet/>
      <dgm:spPr/>
      <dgm:t>
        <a:bodyPr/>
        <a:lstStyle/>
        <a:p>
          <a:endParaRPr lang="en-US"/>
        </a:p>
      </dgm:t>
    </dgm:pt>
    <dgm:pt modelId="{2DB201B4-8458-47CC-A32F-DCDCF72DD100}">
      <dgm:prSet phldrT="[Tekst]">
        <dgm:style>
          <a:lnRef idx="2">
            <a:schemeClr val="accent5"/>
          </a:lnRef>
          <a:fillRef idx="1">
            <a:schemeClr val="lt1"/>
          </a:fillRef>
          <a:effectRef idx="0">
            <a:schemeClr val="accent5"/>
          </a:effectRef>
          <a:fontRef idx="minor">
            <a:schemeClr val="dk1"/>
          </a:fontRef>
        </dgm:style>
      </dgm:prSet>
      <dgm:spPr/>
      <dgm:t>
        <a:bodyPr vert="horz"/>
        <a:lstStyle/>
        <a:p>
          <a:r>
            <a:rPr lang="en-US" dirty="0"/>
            <a:t>Specialization 3.5C &amp; 3.5P</a:t>
          </a:r>
        </a:p>
      </dgm:t>
    </dgm:pt>
    <dgm:pt modelId="{AC12874C-940A-4BC3-8BCB-9D559E678E33}" type="parTrans" cxnId="{5A768B8F-CCEC-4D77-AF47-7E2572E245C6}">
      <dgm:prSet/>
      <dgm:spPr/>
      <dgm:t>
        <a:bodyPr/>
        <a:lstStyle/>
        <a:p>
          <a:endParaRPr lang="en-US"/>
        </a:p>
      </dgm:t>
    </dgm:pt>
    <dgm:pt modelId="{2EB63E91-4A05-49F1-B6B6-F301485C20DF}" type="sibTrans" cxnId="{5A768B8F-CCEC-4D77-AF47-7E2572E245C6}">
      <dgm:prSet/>
      <dgm:spPr/>
      <dgm:t>
        <a:bodyPr/>
        <a:lstStyle/>
        <a:p>
          <a:endParaRPr lang="en-US"/>
        </a:p>
      </dgm:t>
    </dgm:pt>
    <dgm:pt modelId="{48326C20-51C9-47B3-9455-8B1F14A2F78D}">
      <dgm:prSet>
        <dgm:style>
          <a:lnRef idx="2">
            <a:schemeClr val="accent5"/>
          </a:lnRef>
          <a:fillRef idx="1">
            <a:schemeClr val="lt1"/>
          </a:fillRef>
          <a:effectRef idx="0">
            <a:schemeClr val="accent5"/>
          </a:effectRef>
          <a:fontRef idx="minor">
            <a:schemeClr val="dk1"/>
          </a:fontRef>
        </dgm:style>
      </dgm:prSet>
      <dgm:spPr/>
      <dgm:t>
        <a:bodyPr vert="horz"/>
        <a:lstStyle/>
        <a:p>
          <a:r>
            <a:rPr lang="en-US" dirty="0"/>
            <a:t>Specialization 3.6C &amp; 3.6P</a:t>
          </a:r>
        </a:p>
      </dgm:t>
    </dgm:pt>
    <dgm:pt modelId="{474AD12F-FD1A-4D4F-BC35-9DF0AE0581F7}" type="parTrans" cxnId="{749F5037-A78D-42BD-BE3A-08DA32A0781C}">
      <dgm:prSet/>
      <dgm:spPr/>
      <dgm:t>
        <a:bodyPr/>
        <a:lstStyle/>
        <a:p>
          <a:endParaRPr lang="en-US"/>
        </a:p>
      </dgm:t>
    </dgm:pt>
    <dgm:pt modelId="{C656CCB5-24FE-4E64-920C-890D14B368D9}" type="sibTrans" cxnId="{749F5037-A78D-42BD-BE3A-08DA32A0781C}">
      <dgm:prSet/>
      <dgm:spPr/>
      <dgm:t>
        <a:bodyPr/>
        <a:lstStyle/>
        <a:p>
          <a:endParaRPr lang="en-US"/>
        </a:p>
      </dgm:t>
    </dgm:pt>
    <dgm:pt modelId="{BEA75505-722C-4487-B8A6-F759CD8B0062}">
      <dgm:prSet phldrT="[Tekst]">
        <dgm:style>
          <a:lnRef idx="2">
            <a:schemeClr val="accent5"/>
          </a:lnRef>
          <a:fillRef idx="1">
            <a:schemeClr val="lt1"/>
          </a:fillRef>
          <a:effectRef idx="0">
            <a:schemeClr val="accent5"/>
          </a:effectRef>
          <a:fontRef idx="minor">
            <a:schemeClr val="dk1"/>
          </a:fontRef>
        </dgm:style>
      </dgm:prSet>
      <dgm:spPr/>
      <dgm:t>
        <a:bodyPr vert="horz"/>
        <a:lstStyle/>
        <a:p>
          <a:r>
            <a:rPr lang="en-US" dirty="0"/>
            <a:t>Jan/Feb</a:t>
          </a:r>
        </a:p>
      </dgm:t>
    </dgm:pt>
    <dgm:pt modelId="{5E1C5B07-CF89-42DA-958E-1E5898E61B06}" type="parTrans" cxnId="{2F3AB5AB-ABA9-4AA5-AA19-2CCDD69B5675}">
      <dgm:prSet/>
      <dgm:spPr/>
      <dgm:t>
        <a:bodyPr/>
        <a:lstStyle/>
        <a:p>
          <a:endParaRPr lang="en-US"/>
        </a:p>
      </dgm:t>
    </dgm:pt>
    <dgm:pt modelId="{B9D568D1-07AC-48A1-86A0-14489EC442B6}" type="sibTrans" cxnId="{2F3AB5AB-ABA9-4AA5-AA19-2CCDD69B5675}">
      <dgm:prSet/>
      <dgm:spPr/>
      <dgm:t>
        <a:bodyPr/>
        <a:lstStyle/>
        <a:p>
          <a:endParaRPr lang="en-US"/>
        </a:p>
      </dgm:t>
    </dgm:pt>
    <dgm:pt modelId="{21C618F7-2327-4AB5-BF05-F8867F40F1C7}">
      <dgm:prSet phldrT="[Tekst]">
        <dgm:style>
          <a:lnRef idx="2">
            <a:schemeClr val="accent5"/>
          </a:lnRef>
          <a:fillRef idx="1">
            <a:schemeClr val="lt1"/>
          </a:fillRef>
          <a:effectRef idx="0">
            <a:schemeClr val="accent5"/>
          </a:effectRef>
          <a:fontRef idx="minor">
            <a:schemeClr val="dk1"/>
          </a:fontRef>
        </dgm:style>
      </dgm:prSet>
      <dgm:spPr/>
      <dgm:t>
        <a:bodyPr vert="horz"/>
        <a:lstStyle/>
        <a:p>
          <a:r>
            <a:rPr lang="en-US" dirty="0"/>
            <a:t>Feb/Mar</a:t>
          </a:r>
        </a:p>
      </dgm:t>
    </dgm:pt>
    <dgm:pt modelId="{BAF780CE-DC9E-4C95-BC2A-273ADAADF972}" type="parTrans" cxnId="{ECC3B208-AABF-47F8-BAC0-C5F8BDF9BDDE}">
      <dgm:prSet/>
      <dgm:spPr/>
      <dgm:t>
        <a:bodyPr/>
        <a:lstStyle/>
        <a:p>
          <a:endParaRPr lang="en-US"/>
        </a:p>
      </dgm:t>
    </dgm:pt>
    <dgm:pt modelId="{90CA2569-88BB-40E7-A21A-C85F005A3B94}" type="sibTrans" cxnId="{ECC3B208-AABF-47F8-BAC0-C5F8BDF9BDDE}">
      <dgm:prSet/>
      <dgm:spPr/>
      <dgm:t>
        <a:bodyPr/>
        <a:lstStyle/>
        <a:p>
          <a:endParaRPr lang="en-US"/>
        </a:p>
      </dgm:t>
    </dgm:pt>
    <dgm:pt modelId="{979B815E-D937-4201-99FE-0A1769530933}">
      <dgm:prSet>
        <dgm:style>
          <a:lnRef idx="2">
            <a:schemeClr val="accent5"/>
          </a:lnRef>
          <a:fillRef idx="1">
            <a:schemeClr val="lt1"/>
          </a:fillRef>
          <a:effectRef idx="0">
            <a:schemeClr val="accent5"/>
          </a:effectRef>
          <a:fontRef idx="minor">
            <a:schemeClr val="dk1"/>
          </a:fontRef>
        </dgm:style>
      </dgm:prSet>
      <dgm:spPr/>
      <dgm:t>
        <a:bodyPr vert="horz"/>
        <a:lstStyle/>
        <a:p>
          <a:r>
            <a:rPr lang="en-US" dirty="0"/>
            <a:t>Mar/Apr</a:t>
          </a:r>
        </a:p>
      </dgm:t>
    </dgm:pt>
    <dgm:pt modelId="{359E5399-C62B-480D-A9CF-38FA2A349360}" type="parTrans" cxnId="{C14492B3-762F-4919-9984-18B979EA268C}">
      <dgm:prSet/>
      <dgm:spPr/>
      <dgm:t>
        <a:bodyPr/>
        <a:lstStyle/>
        <a:p>
          <a:endParaRPr lang="en-US"/>
        </a:p>
      </dgm:t>
    </dgm:pt>
    <dgm:pt modelId="{29A1E0D0-4595-40BE-AD2B-E6F5B3694CA4}" type="sibTrans" cxnId="{C14492B3-762F-4919-9984-18B979EA268C}">
      <dgm:prSet/>
      <dgm:spPr/>
      <dgm:t>
        <a:bodyPr/>
        <a:lstStyle/>
        <a:p>
          <a:endParaRPr lang="en-US"/>
        </a:p>
      </dgm:t>
    </dgm:pt>
    <dgm:pt modelId="{BF4D7A72-40FC-4FCE-8D14-D7D0213F6CE2}">
      <dgm:prSet>
        <dgm:style>
          <a:lnRef idx="2">
            <a:schemeClr val="accent5"/>
          </a:lnRef>
          <a:fillRef idx="1">
            <a:schemeClr val="lt1"/>
          </a:fillRef>
          <a:effectRef idx="0">
            <a:schemeClr val="accent5"/>
          </a:effectRef>
          <a:fontRef idx="minor">
            <a:schemeClr val="dk1"/>
          </a:fontRef>
        </dgm:style>
      </dgm:prSet>
      <dgm:spPr/>
      <dgm:t>
        <a:bodyPr vert="horz"/>
        <a:lstStyle/>
        <a:p>
          <a:r>
            <a:rPr lang="en-US" dirty="0"/>
            <a:t>Apr/Jun</a:t>
          </a:r>
        </a:p>
      </dgm:t>
    </dgm:pt>
    <dgm:pt modelId="{F9BF2DB7-E98C-475D-A24A-D36889DEFABD}" type="parTrans" cxnId="{D9DB0DD7-A245-4753-87CA-638F11D73E65}">
      <dgm:prSet/>
      <dgm:spPr/>
      <dgm:t>
        <a:bodyPr/>
        <a:lstStyle/>
        <a:p>
          <a:endParaRPr lang="en-US"/>
        </a:p>
      </dgm:t>
    </dgm:pt>
    <dgm:pt modelId="{4306AD4D-29A0-45D2-8D8E-FE3C23496435}" type="sibTrans" cxnId="{D9DB0DD7-A245-4753-87CA-638F11D73E65}">
      <dgm:prSet/>
      <dgm:spPr/>
      <dgm:t>
        <a:bodyPr/>
        <a:lstStyle/>
        <a:p>
          <a:endParaRPr lang="en-US"/>
        </a:p>
      </dgm:t>
    </dgm:pt>
    <dgm:pt modelId="{93454598-4FBF-4EA5-9DCF-C186E42938ED}">
      <dgm:prSet phldrT="[Tekst]">
        <dgm:style>
          <a:lnRef idx="2">
            <a:schemeClr val="accent5"/>
          </a:lnRef>
          <a:fillRef idx="1">
            <a:schemeClr val="lt1"/>
          </a:fillRef>
          <a:effectRef idx="0">
            <a:schemeClr val="accent5"/>
          </a:effectRef>
          <a:fontRef idx="minor">
            <a:schemeClr val="dk1"/>
          </a:fontRef>
        </dgm:style>
      </dgm:prSet>
      <dgm:spPr/>
      <dgm:t>
        <a:bodyPr vert="horz"/>
        <a:lstStyle/>
        <a:p>
          <a:r>
            <a:rPr lang="en-US" dirty="0"/>
            <a:t>Minor</a:t>
          </a:r>
        </a:p>
      </dgm:t>
    </dgm:pt>
    <dgm:pt modelId="{A615DCAE-DB64-43E6-A723-C1FC8F0DD731}" type="sibTrans" cxnId="{EDC95F7C-238B-4E42-83F4-07A4A7C688ED}">
      <dgm:prSet/>
      <dgm:spPr/>
      <dgm:t>
        <a:bodyPr/>
        <a:lstStyle/>
        <a:p>
          <a:endParaRPr lang="en-US"/>
        </a:p>
      </dgm:t>
    </dgm:pt>
    <dgm:pt modelId="{3C51DC1F-7192-4135-BDC2-D1D23F5314D7}" type="parTrans" cxnId="{EDC95F7C-238B-4E42-83F4-07A4A7C688ED}">
      <dgm:prSet/>
      <dgm:spPr/>
      <dgm:t>
        <a:bodyPr/>
        <a:lstStyle/>
        <a:p>
          <a:endParaRPr lang="en-US"/>
        </a:p>
      </dgm:t>
    </dgm:pt>
    <dgm:pt modelId="{1FBCC845-B4F6-4C86-B8A3-A123564D2E23}">
      <dgm:prSet phldrT="[Tekst]">
        <dgm:style>
          <a:lnRef idx="2">
            <a:schemeClr val="accent5"/>
          </a:lnRef>
          <a:fillRef idx="1">
            <a:schemeClr val="lt1"/>
          </a:fillRef>
          <a:effectRef idx="0">
            <a:schemeClr val="accent5"/>
          </a:effectRef>
          <a:fontRef idx="minor">
            <a:schemeClr val="dk1"/>
          </a:fontRef>
        </dgm:style>
      </dgm:prSet>
      <dgm:spPr/>
      <dgm:t>
        <a:bodyPr vert="horz"/>
        <a:lstStyle/>
        <a:p>
          <a:r>
            <a:rPr lang="en-US" dirty="0"/>
            <a:t>Sept/Oct/Nov</a:t>
          </a:r>
        </a:p>
      </dgm:t>
    </dgm:pt>
    <dgm:pt modelId="{65728CBF-4069-4D93-A64F-BC3B548142DD}" type="sibTrans" cxnId="{FDBCFF63-EE06-4711-9376-B7ADFCF65696}">
      <dgm:prSet/>
      <dgm:spPr/>
      <dgm:t>
        <a:bodyPr/>
        <a:lstStyle/>
        <a:p>
          <a:endParaRPr lang="en-US"/>
        </a:p>
      </dgm:t>
    </dgm:pt>
    <dgm:pt modelId="{64E07C61-4F1B-4E3C-8EF0-703C6ABEC9DD}" type="parTrans" cxnId="{FDBCFF63-EE06-4711-9376-B7ADFCF65696}">
      <dgm:prSet/>
      <dgm:spPr/>
      <dgm:t>
        <a:bodyPr/>
        <a:lstStyle/>
        <a:p>
          <a:endParaRPr lang="en-US"/>
        </a:p>
      </dgm:t>
    </dgm:pt>
    <dgm:pt modelId="{F3878020-3548-4070-AAD9-DD6824527FC4}" type="pres">
      <dgm:prSet presAssocID="{B976DF23-D741-44E4-B9EC-87B83F4B6279}" presName="Name0" presStyleCnt="0">
        <dgm:presLayoutVars>
          <dgm:dir/>
          <dgm:animLvl val="lvl"/>
          <dgm:resizeHandles val="exact"/>
        </dgm:presLayoutVars>
      </dgm:prSet>
      <dgm:spPr/>
    </dgm:pt>
    <dgm:pt modelId="{A9D12D22-6F48-4457-9322-0EB90F3F502F}" type="pres">
      <dgm:prSet presAssocID="{B976DF23-D741-44E4-B9EC-87B83F4B6279}" presName="tSp" presStyleCnt="0"/>
      <dgm:spPr/>
    </dgm:pt>
    <dgm:pt modelId="{852CBD61-FA88-4D2B-A5F5-8781E83B1CE9}" type="pres">
      <dgm:prSet presAssocID="{B976DF23-D741-44E4-B9EC-87B83F4B6279}" presName="bSp" presStyleCnt="0"/>
      <dgm:spPr/>
    </dgm:pt>
    <dgm:pt modelId="{CD042D77-CE06-4D8B-AF8F-B067EEE412F6}" type="pres">
      <dgm:prSet presAssocID="{B976DF23-D741-44E4-B9EC-87B83F4B6279}" presName="process" presStyleCnt="0"/>
      <dgm:spPr/>
    </dgm:pt>
    <dgm:pt modelId="{AB462FEE-2124-418D-B927-98372E92FE63}" type="pres">
      <dgm:prSet presAssocID="{6D0093D9-A0CC-4E53-BC57-48681988B3AF}" presName="composite1" presStyleCnt="0"/>
      <dgm:spPr/>
    </dgm:pt>
    <dgm:pt modelId="{3B943F3B-A936-4420-86A8-6A1C1E63CEBE}" type="pres">
      <dgm:prSet presAssocID="{6D0093D9-A0CC-4E53-BC57-48681988B3AF}" presName="dummyNode1" presStyleLbl="node1" presStyleIdx="0" presStyleCnt="6"/>
      <dgm:spPr/>
    </dgm:pt>
    <dgm:pt modelId="{D7BDB440-D696-4E45-AFBA-2FD69FA02CD6}" type="pres">
      <dgm:prSet presAssocID="{6D0093D9-A0CC-4E53-BC57-48681988B3AF}" presName="childNode1" presStyleLbl="bgAcc1" presStyleIdx="0" presStyleCnt="6">
        <dgm:presLayoutVars>
          <dgm:bulletEnabled val="1"/>
        </dgm:presLayoutVars>
      </dgm:prSet>
      <dgm:spPr/>
    </dgm:pt>
    <dgm:pt modelId="{47BA5877-7D22-4E04-97A3-832BCB906C44}" type="pres">
      <dgm:prSet presAssocID="{6D0093D9-A0CC-4E53-BC57-48681988B3AF}" presName="childNode1tx" presStyleLbl="bgAcc1" presStyleIdx="0" presStyleCnt="6">
        <dgm:presLayoutVars>
          <dgm:bulletEnabled val="1"/>
        </dgm:presLayoutVars>
      </dgm:prSet>
      <dgm:spPr/>
    </dgm:pt>
    <dgm:pt modelId="{7963AD81-B547-4C34-9E0A-A1B8F41E37FB}" type="pres">
      <dgm:prSet presAssocID="{6D0093D9-A0CC-4E53-BC57-48681988B3AF}" presName="parentNode1" presStyleLbl="node1" presStyleIdx="0" presStyleCnt="6">
        <dgm:presLayoutVars>
          <dgm:chMax val="1"/>
          <dgm:bulletEnabled val="1"/>
        </dgm:presLayoutVars>
      </dgm:prSet>
      <dgm:spPr/>
    </dgm:pt>
    <dgm:pt modelId="{D7E91CB5-D39E-41D6-8A01-CA9AB8E7AA99}" type="pres">
      <dgm:prSet presAssocID="{6D0093D9-A0CC-4E53-BC57-48681988B3AF}" presName="connSite1" presStyleCnt="0"/>
      <dgm:spPr/>
    </dgm:pt>
    <dgm:pt modelId="{17754146-AF06-4D16-9349-6FFB531DC94C}" type="pres">
      <dgm:prSet presAssocID="{B85B7143-B7AF-4580-8872-609166F52E15}" presName="Name9" presStyleLbl="sibTrans2D1" presStyleIdx="0" presStyleCnt="5"/>
      <dgm:spPr/>
    </dgm:pt>
    <dgm:pt modelId="{05BAC42D-CF0A-4AEA-AADB-CFE823D24D23}" type="pres">
      <dgm:prSet presAssocID="{7B77DB20-973E-41C8-992E-CC40D809DF6F}" presName="composite2" presStyleCnt="0"/>
      <dgm:spPr/>
    </dgm:pt>
    <dgm:pt modelId="{EAC41455-9D42-4185-A799-342A5651F7CD}" type="pres">
      <dgm:prSet presAssocID="{7B77DB20-973E-41C8-992E-CC40D809DF6F}" presName="dummyNode2" presStyleLbl="node1" presStyleIdx="0" presStyleCnt="6"/>
      <dgm:spPr/>
    </dgm:pt>
    <dgm:pt modelId="{DAEFD8BD-F3F7-45B4-B8B4-BB1C23268F83}" type="pres">
      <dgm:prSet presAssocID="{7B77DB20-973E-41C8-992E-CC40D809DF6F}" presName="childNode2" presStyleLbl="bgAcc1" presStyleIdx="1" presStyleCnt="6">
        <dgm:presLayoutVars>
          <dgm:bulletEnabled val="1"/>
        </dgm:presLayoutVars>
      </dgm:prSet>
      <dgm:spPr/>
    </dgm:pt>
    <dgm:pt modelId="{45D52E94-8AF5-4650-8FF9-670DDCD1D2A8}" type="pres">
      <dgm:prSet presAssocID="{7B77DB20-973E-41C8-992E-CC40D809DF6F}" presName="childNode2tx" presStyleLbl="bgAcc1" presStyleIdx="1" presStyleCnt="6">
        <dgm:presLayoutVars>
          <dgm:bulletEnabled val="1"/>
        </dgm:presLayoutVars>
      </dgm:prSet>
      <dgm:spPr/>
    </dgm:pt>
    <dgm:pt modelId="{318FCBAE-7785-49F5-98BC-FEDF1C067F99}" type="pres">
      <dgm:prSet presAssocID="{7B77DB20-973E-41C8-992E-CC40D809DF6F}" presName="parentNode2" presStyleLbl="node1" presStyleIdx="1" presStyleCnt="6">
        <dgm:presLayoutVars>
          <dgm:chMax val="0"/>
          <dgm:bulletEnabled val="1"/>
        </dgm:presLayoutVars>
      </dgm:prSet>
      <dgm:spPr/>
    </dgm:pt>
    <dgm:pt modelId="{92C60A3B-99B8-4C61-A22F-0472152B1FCE}" type="pres">
      <dgm:prSet presAssocID="{7B77DB20-973E-41C8-992E-CC40D809DF6F}" presName="connSite2" presStyleCnt="0"/>
      <dgm:spPr/>
    </dgm:pt>
    <dgm:pt modelId="{08BD6A46-7A6E-49F4-A241-6826FC01C604}" type="pres">
      <dgm:prSet presAssocID="{249B02E0-FA1F-4C86-852D-138ABE86E74A}" presName="Name18" presStyleLbl="sibTrans2D1" presStyleIdx="1" presStyleCnt="5"/>
      <dgm:spPr/>
    </dgm:pt>
    <dgm:pt modelId="{65D57562-3828-4DA7-981B-D8232CDBD29C}" type="pres">
      <dgm:prSet presAssocID="{4C8CB2CD-D4BA-47E0-93E2-20E32BB60B65}" presName="composite1" presStyleCnt="0"/>
      <dgm:spPr/>
    </dgm:pt>
    <dgm:pt modelId="{6A46025F-9787-4D5E-8FB3-7B51F682AF24}" type="pres">
      <dgm:prSet presAssocID="{4C8CB2CD-D4BA-47E0-93E2-20E32BB60B65}" presName="dummyNode1" presStyleLbl="node1" presStyleIdx="1" presStyleCnt="6"/>
      <dgm:spPr/>
    </dgm:pt>
    <dgm:pt modelId="{1163BE04-B014-4E58-BDAB-87C2E019FBE0}" type="pres">
      <dgm:prSet presAssocID="{4C8CB2CD-D4BA-47E0-93E2-20E32BB60B65}" presName="childNode1" presStyleLbl="bgAcc1" presStyleIdx="2" presStyleCnt="6">
        <dgm:presLayoutVars>
          <dgm:bulletEnabled val="1"/>
        </dgm:presLayoutVars>
      </dgm:prSet>
      <dgm:spPr/>
    </dgm:pt>
    <dgm:pt modelId="{D92A368E-8A43-40BC-BACF-94FA215D37F4}" type="pres">
      <dgm:prSet presAssocID="{4C8CB2CD-D4BA-47E0-93E2-20E32BB60B65}" presName="childNode1tx" presStyleLbl="bgAcc1" presStyleIdx="2" presStyleCnt="6">
        <dgm:presLayoutVars>
          <dgm:bulletEnabled val="1"/>
        </dgm:presLayoutVars>
      </dgm:prSet>
      <dgm:spPr/>
    </dgm:pt>
    <dgm:pt modelId="{539564B1-0888-471F-B60D-9E441F128401}" type="pres">
      <dgm:prSet presAssocID="{4C8CB2CD-D4BA-47E0-93E2-20E32BB60B65}" presName="parentNode1" presStyleLbl="node1" presStyleIdx="2" presStyleCnt="6">
        <dgm:presLayoutVars>
          <dgm:chMax val="1"/>
          <dgm:bulletEnabled val="1"/>
        </dgm:presLayoutVars>
      </dgm:prSet>
      <dgm:spPr/>
    </dgm:pt>
    <dgm:pt modelId="{FF558B1F-7C69-48AA-B01F-4C3051DB0994}" type="pres">
      <dgm:prSet presAssocID="{4C8CB2CD-D4BA-47E0-93E2-20E32BB60B65}" presName="connSite1" presStyleCnt="0"/>
      <dgm:spPr/>
    </dgm:pt>
    <dgm:pt modelId="{1D57DD80-F050-4450-B70F-373AD693F163}" type="pres">
      <dgm:prSet presAssocID="{5CA81B33-E17E-4229-8836-E3CED9C3193E}" presName="Name9" presStyleLbl="sibTrans2D1" presStyleIdx="2" presStyleCnt="5"/>
      <dgm:spPr/>
    </dgm:pt>
    <dgm:pt modelId="{DB87B261-001B-4FA7-87EE-B5A5FFE3BF59}" type="pres">
      <dgm:prSet presAssocID="{B240EAB5-7AFA-4F49-9B96-00C0EEE3328A}" presName="composite2" presStyleCnt="0"/>
      <dgm:spPr/>
    </dgm:pt>
    <dgm:pt modelId="{50D07850-C0C6-4634-8C85-2F4B90CDD5E5}" type="pres">
      <dgm:prSet presAssocID="{B240EAB5-7AFA-4F49-9B96-00C0EEE3328A}" presName="dummyNode2" presStyleLbl="node1" presStyleIdx="2" presStyleCnt="6"/>
      <dgm:spPr/>
    </dgm:pt>
    <dgm:pt modelId="{35F4A5CF-9C5D-4695-858F-A6467F65D807}" type="pres">
      <dgm:prSet presAssocID="{B240EAB5-7AFA-4F49-9B96-00C0EEE3328A}" presName="childNode2" presStyleLbl="bgAcc1" presStyleIdx="3" presStyleCnt="6">
        <dgm:presLayoutVars>
          <dgm:bulletEnabled val="1"/>
        </dgm:presLayoutVars>
      </dgm:prSet>
      <dgm:spPr/>
    </dgm:pt>
    <dgm:pt modelId="{669625A2-90BA-4D25-9836-257D04E36276}" type="pres">
      <dgm:prSet presAssocID="{B240EAB5-7AFA-4F49-9B96-00C0EEE3328A}" presName="childNode2tx" presStyleLbl="bgAcc1" presStyleIdx="3" presStyleCnt="6">
        <dgm:presLayoutVars>
          <dgm:bulletEnabled val="1"/>
        </dgm:presLayoutVars>
      </dgm:prSet>
      <dgm:spPr/>
    </dgm:pt>
    <dgm:pt modelId="{A620F666-D581-4E1A-BBE7-7CB10D6212EC}" type="pres">
      <dgm:prSet presAssocID="{B240EAB5-7AFA-4F49-9B96-00C0EEE3328A}" presName="parentNode2" presStyleLbl="node1" presStyleIdx="3" presStyleCnt="6">
        <dgm:presLayoutVars>
          <dgm:chMax val="0"/>
          <dgm:bulletEnabled val="1"/>
        </dgm:presLayoutVars>
      </dgm:prSet>
      <dgm:spPr/>
    </dgm:pt>
    <dgm:pt modelId="{8B2ED21A-B8C2-49CE-BCCF-B3D16C11EBC3}" type="pres">
      <dgm:prSet presAssocID="{B240EAB5-7AFA-4F49-9B96-00C0EEE3328A}" presName="connSite2" presStyleCnt="0"/>
      <dgm:spPr/>
    </dgm:pt>
    <dgm:pt modelId="{C025440B-8206-4B51-B667-9707A66EB9B9}" type="pres">
      <dgm:prSet presAssocID="{7685FDBB-2D05-47E8-B437-DFE1C7FF6021}" presName="Name18" presStyleLbl="sibTrans2D1" presStyleIdx="3" presStyleCnt="5"/>
      <dgm:spPr/>
    </dgm:pt>
    <dgm:pt modelId="{2E83BCDE-6829-4D5E-A0B5-1967F7DC723E}" type="pres">
      <dgm:prSet presAssocID="{E4C4EFB1-0EEA-4252-BD7F-53912BC05359}" presName="composite1" presStyleCnt="0"/>
      <dgm:spPr/>
    </dgm:pt>
    <dgm:pt modelId="{BA968F56-11C0-4A4B-98E0-0C0B96C8C755}" type="pres">
      <dgm:prSet presAssocID="{E4C4EFB1-0EEA-4252-BD7F-53912BC05359}" presName="dummyNode1" presStyleLbl="node1" presStyleIdx="3" presStyleCnt="6"/>
      <dgm:spPr/>
    </dgm:pt>
    <dgm:pt modelId="{BB3FB6C2-5FEF-493F-97C0-FFCF32AD0BF2}" type="pres">
      <dgm:prSet presAssocID="{E4C4EFB1-0EEA-4252-BD7F-53912BC05359}" presName="childNode1" presStyleLbl="bgAcc1" presStyleIdx="4" presStyleCnt="6">
        <dgm:presLayoutVars>
          <dgm:bulletEnabled val="1"/>
        </dgm:presLayoutVars>
      </dgm:prSet>
      <dgm:spPr/>
    </dgm:pt>
    <dgm:pt modelId="{6FBE2D95-8CD0-4FF6-9345-37EB821A6AA3}" type="pres">
      <dgm:prSet presAssocID="{E4C4EFB1-0EEA-4252-BD7F-53912BC05359}" presName="childNode1tx" presStyleLbl="bgAcc1" presStyleIdx="4" presStyleCnt="6">
        <dgm:presLayoutVars>
          <dgm:bulletEnabled val="1"/>
        </dgm:presLayoutVars>
      </dgm:prSet>
      <dgm:spPr/>
    </dgm:pt>
    <dgm:pt modelId="{A41417E5-5495-4B06-923C-34AAF82A4EA6}" type="pres">
      <dgm:prSet presAssocID="{E4C4EFB1-0EEA-4252-BD7F-53912BC05359}" presName="parentNode1" presStyleLbl="node1" presStyleIdx="4" presStyleCnt="6">
        <dgm:presLayoutVars>
          <dgm:chMax val="1"/>
          <dgm:bulletEnabled val="1"/>
        </dgm:presLayoutVars>
      </dgm:prSet>
      <dgm:spPr/>
    </dgm:pt>
    <dgm:pt modelId="{EFFEC9D5-59B2-4950-9C51-7085FC47C4E2}" type="pres">
      <dgm:prSet presAssocID="{E4C4EFB1-0EEA-4252-BD7F-53912BC05359}" presName="connSite1" presStyleCnt="0"/>
      <dgm:spPr/>
    </dgm:pt>
    <dgm:pt modelId="{86BFBE2E-E0BB-409A-8FE2-0EAF4EE8F2F5}" type="pres">
      <dgm:prSet presAssocID="{E26CBAE8-6139-4A4C-8E95-DC28BEA3BE04}" presName="Name9" presStyleLbl="sibTrans2D1" presStyleIdx="4" presStyleCnt="5"/>
      <dgm:spPr/>
    </dgm:pt>
    <dgm:pt modelId="{AF4F424B-7B52-4BF0-B58C-C5C121E6C2B0}" type="pres">
      <dgm:prSet presAssocID="{517AF951-1561-464E-BEAB-018688D796A6}" presName="composite2" presStyleCnt="0"/>
      <dgm:spPr/>
    </dgm:pt>
    <dgm:pt modelId="{500BC157-AC46-432A-A4A1-6022BFF454D5}" type="pres">
      <dgm:prSet presAssocID="{517AF951-1561-464E-BEAB-018688D796A6}" presName="dummyNode2" presStyleLbl="node1" presStyleIdx="4" presStyleCnt="6"/>
      <dgm:spPr/>
    </dgm:pt>
    <dgm:pt modelId="{2F396BD7-337E-40CF-B58E-4C737CD9AB60}" type="pres">
      <dgm:prSet presAssocID="{517AF951-1561-464E-BEAB-018688D796A6}" presName="childNode2" presStyleLbl="bgAcc1" presStyleIdx="5" presStyleCnt="6">
        <dgm:presLayoutVars>
          <dgm:bulletEnabled val="1"/>
        </dgm:presLayoutVars>
      </dgm:prSet>
      <dgm:spPr/>
    </dgm:pt>
    <dgm:pt modelId="{1879C4A4-031F-40CF-80A0-1D26A4075668}" type="pres">
      <dgm:prSet presAssocID="{517AF951-1561-464E-BEAB-018688D796A6}" presName="childNode2tx" presStyleLbl="bgAcc1" presStyleIdx="5" presStyleCnt="6">
        <dgm:presLayoutVars>
          <dgm:bulletEnabled val="1"/>
        </dgm:presLayoutVars>
      </dgm:prSet>
      <dgm:spPr/>
    </dgm:pt>
    <dgm:pt modelId="{27FC54C1-6DD5-44C5-8EF2-9FA3346CA358}" type="pres">
      <dgm:prSet presAssocID="{517AF951-1561-464E-BEAB-018688D796A6}" presName="parentNode2" presStyleLbl="node1" presStyleIdx="5" presStyleCnt="6">
        <dgm:presLayoutVars>
          <dgm:chMax val="0"/>
          <dgm:bulletEnabled val="1"/>
        </dgm:presLayoutVars>
      </dgm:prSet>
      <dgm:spPr/>
    </dgm:pt>
    <dgm:pt modelId="{CD99D089-8A80-41E8-A6A9-97F0B094F829}" type="pres">
      <dgm:prSet presAssocID="{517AF951-1561-464E-BEAB-018688D796A6}" presName="connSite2" presStyleCnt="0"/>
      <dgm:spPr/>
    </dgm:pt>
  </dgm:ptLst>
  <dgm:cxnLst>
    <dgm:cxn modelId="{FEAAF702-6943-458E-9809-9A16BEFB01C0}" type="presOf" srcId="{839F79BF-92E8-4E38-BC33-26D0EBCCEF3B}" destId="{D92A368E-8A43-40BC-BACF-94FA215D37F4}" srcOrd="1" destOrd="0" presId="urn:microsoft.com/office/officeart/2005/8/layout/hProcess4"/>
    <dgm:cxn modelId="{9CDC6505-702B-4C8B-A33C-C82ED279D7B6}" srcId="{B976DF23-D741-44E4-B9EC-87B83F4B6279}" destId="{7B77DB20-973E-41C8-992E-CC40D809DF6F}" srcOrd="1" destOrd="0" parTransId="{428CCD89-7ACA-4567-B3F0-767459BED654}" sibTransId="{249B02E0-FA1F-4C86-852D-138ABE86E74A}"/>
    <dgm:cxn modelId="{F8BAE905-6FE3-475C-9433-7074CCAC1EF7}" type="presOf" srcId="{E26CBAE8-6139-4A4C-8E95-DC28BEA3BE04}" destId="{86BFBE2E-E0BB-409A-8FE2-0EAF4EE8F2F5}" srcOrd="0" destOrd="0" presId="urn:microsoft.com/office/officeart/2005/8/layout/hProcess4"/>
    <dgm:cxn modelId="{E8F36807-2E93-4A49-A41B-908CBE497B24}" srcId="{4C8CB2CD-D4BA-47E0-93E2-20E32BB60B65}" destId="{839F79BF-92E8-4E38-BC33-26D0EBCCEF3B}" srcOrd="0" destOrd="0" parTransId="{0348CF21-7D0C-4417-9286-9F0B60D994B8}" sibTransId="{063B279B-73C8-47DA-A07A-C476DD7B0557}"/>
    <dgm:cxn modelId="{ECC3B208-AABF-47F8-BAC0-C5F8BDF9BDDE}" srcId="{B240EAB5-7AFA-4F49-9B96-00C0EEE3328A}" destId="{21C618F7-2327-4AB5-BF05-F8867F40F1C7}" srcOrd="1" destOrd="0" parTransId="{BAF780CE-DC9E-4C95-BC2A-273ADAADF972}" sibTransId="{90CA2569-88BB-40E7-A21A-C85F005A3B94}"/>
    <dgm:cxn modelId="{99006A14-363D-4B4C-A7E1-42ECB30669B0}" type="presOf" srcId="{BEA75505-722C-4487-B8A6-F759CD8B0062}" destId="{D92A368E-8A43-40BC-BACF-94FA215D37F4}" srcOrd="1" destOrd="1" presId="urn:microsoft.com/office/officeart/2005/8/layout/hProcess4"/>
    <dgm:cxn modelId="{DE505916-7B27-44B7-A6B5-D616D0526AE6}" srcId="{B976DF23-D741-44E4-B9EC-87B83F4B6279}" destId="{517AF951-1561-464E-BEAB-018688D796A6}" srcOrd="5" destOrd="0" parTransId="{703FC242-3CA4-4F5A-A7B5-859AD93FFDD3}" sibTransId="{B8E29CEE-753C-49AD-937D-1EA97BC91D30}"/>
    <dgm:cxn modelId="{28E6341E-A5D0-46A9-A2BC-C934F2AF1E98}" type="presOf" srcId="{21C618F7-2327-4AB5-BF05-F8867F40F1C7}" destId="{669625A2-90BA-4D25-9836-257D04E36276}" srcOrd="1" destOrd="1" presId="urn:microsoft.com/office/officeart/2005/8/layout/hProcess4"/>
    <dgm:cxn modelId="{57E9CF1E-68CB-445D-8C82-3ACDEC1916E3}" type="presOf" srcId="{DB426E95-8908-48D4-8B60-28E0D722D012}" destId="{1879C4A4-031F-40CF-80A0-1D26A4075668}" srcOrd="1" destOrd="0" presId="urn:microsoft.com/office/officeart/2005/8/layout/hProcess4"/>
    <dgm:cxn modelId="{5988F925-4CD9-40CF-B51D-7F5920F91310}" srcId="{7B77DB20-973E-41C8-992E-CC40D809DF6F}" destId="{70911230-C3E8-42F2-8733-9A6952129F91}" srcOrd="0" destOrd="0" parTransId="{04670962-0462-4EC2-BBC0-4BC0B7E78AC6}" sibTransId="{0F43D610-CDF8-4014-A70A-B40FEBB90DDD}"/>
    <dgm:cxn modelId="{0989532B-C4DE-4604-B1B9-2C33E66C206B}" type="presOf" srcId="{B976DF23-D741-44E4-B9EC-87B83F4B6279}" destId="{F3878020-3548-4070-AAD9-DD6824527FC4}" srcOrd="0" destOrd="0" presId="urn:microsoft.com/office/officeart/2005/8/layout/hProcess4"/>
    <dgm:cxn modelId="{D9259332-BC76-4430-8588-7A2F9F3383DA}" type="presOf" srcId="{BEA75505-722C-4487-B8A6-F759CD8B0062}" destId="{1163BE04-B014-4E58-BDAB-87C2E019FBE0}" srcOrd="0" destOrd="1" presId="urn:microsoft.com/office/officeart/2005/8/layout/hProcess4"/>
    <dgm:cxn modelId="{3A6BBA32-086C-47C7-9DAE-183613888897}" srcId="{517AF951-1561-464E-BEAB-018688D796A6}" destId="{DB426E95-8908-48D4-8B60-28E0D722D012}" srcOrd="0" destOrd="0" parTransId="{85EAA662-99C0-4CB7-B581-D91872DEE9FA}" sibTransId="{EC761E41-87B7-41E0-9759-6AF992795EF0}"/>
    <dgm:cxn modelId="{8052ED35-91D4-4BAD-BC41-B98985897730}" type="presOf" srcId="{DB426E95-8908-48D4-8B60-28E0D722D012}" destId="{2F396BD7-337E-40CF-B58E-4C737CD9AB60}" srcOrd="0" destOrd="0" presId="urn:microsoft.com/office/officeart/2005/8/layout/hProcess4"/>
    <dgm:cxn modelId="{749F5037-A78D-42BD-BE3A-08DA32A0781C}" srcId="{E4C4EFB1-0EEA-4252-BD7F-53912BC05359}" destId="{48326C20-51C9-47B3-9455-8B1F14A2F78D}" srcOrd="0" destOrd="0" parTransId="{474AD12F-FD1A-4D4F-BC35-9DF0AE0581F7}" sibTransId="{C656CCB5-24FE-4E64-920C-890D14B368D9}"/>
    <dgm:cxn modelId="{9C94773D-1C87-44EC-9289-0FEB59A2EA8C}" type="presOf" srcId="{21C618F7-2327-4AB5-BF05-F8867F40F1C7}" destId="{35F4A5CF-9C5D-4695-858F-A6467F65D807}" srcOrd="0" destOrd="1" presId="urn:microsoft.com/office/officeart/2005/8/layout/hProcess4"/>
    <dgm:cxn modelId="{07B80F60-0D58-4D77-AA8C-EFC1933B6836}" srcId="{B976DF23-D741-44E4-B9EC-87B83F4B6279}" destId="{B240EAB5-7AFA-4F49-9B96-00C0EEE3328A}" srcOrd="3" destOrd="0" parTransId="{77456DFB-F598-4F6A-8D51-0180D3DFE1CB}" sibTransId="{7685FDBB-2D05-47E8-B437-DFE1C7FF6021}"/>
    <dgm:cxn modelId="{EF7FE561-23F1-40CB-9144-2FD9B29D272F}" type="presOf" srcId="{BF4D7A72-40FC-4FCE-8D14-D7D0213F6CE2}" destId="{1879C4A4-031F-40CF-80A0-1D26A4075668}" srcOrd="1" destOrd="1" presId="urn:microsoft.com/office/officeart/2005/8/layout/hProcess4"/>
    <dgm:cxn modelId="{FDBCFF63-EE06-4711-9376-B7ADFCF65696}" srcId="{6D0093D9-A0CC-4E53-BC57-48681988B3AF}" destId="{1FBCC845-B4F6-4C86-B8A3-A123564D2E23}" srcOrd="1" destOrd="0" parTransId="{64E07C61-4F1B-4E3C-8EF0-703C6ABEC9DD}" sibTransId="{65728CBF-4069-4D93-A64F-BC3B548142DD}"/>
    <dgm:cxn modelId="{4A7FCD44-4AB6-453A-A188-0A8C8F97E8FB}" srcId="{B976DF23-D741-44E4-B9EC-87B83F4B6279}" destId="{E4C4EFB1-0EEA-4252-BD7F-53912BC05359}" srcOrd="4" destOrd="0" parTransId="{493BF589-176C-4A1E-BBA6-D1B703F1D1C6}" sibTransId="{E26CBAE8-6139-4A4C-8E95-DC28BEA3BE04}"/>
    <dgm:cxn modelId="{FEAB686B-94A2-40C2-89F2-AD7703E5570D}" type="presOf" srcId="{48326C20-51C9-47B3-9455-8B1F14A2F78D}" destId="{BB3FB6C2-5FEF-493F-97C0-FFCF32AD0BF2}" srcOrd="0" destOrd="0" presId="urn:microsoft.com/office/officeart/2005/8/layout/hProcess4"/>
    <dgm:cxn modelId="{867D534C-A692-43A9-8E39-AD0C0A041DE3}" type="presOf" srcId="{70911230-C3E8-42F2-8733-9A6952129F91}" destId="{45D52E94-8AF5-4650-8FF9-670DDCD1D2A8}" srcOrd="1" destOrd="0" presId="urn:microsoft.com/office/officeart/2005/8/layout/hProcess4"/>
    <dgm:cxn modelId="{DEE01A6D-8A3F-4535-A63B-47053096BFCF}" type="presOf" srcId="{93454598-4FBF-4EA5-9DCF-C186E42938ED}" destId="{D7BDB440-D696-4E45-AFBA-2FD69FA02CD6}" srcOrd="0" destOrd="0" presId="urn:microsoft.com/office/officeart/2005/8/layout/hProcess4"/>
    <dgm:cxn modelId="{C68BBE6E-F232-4582-A4B4-B27A78E81D1F}" type="presOf" srcId="{B240EAB5-7AFA-4F49-9B96-00C0EEE3328A}" destId="{A620F666-D581-4E1A-BBE7-7CB10D6212EC}" srcOrd="0" destOrd="0" presId="urn:microsoft.com/office/officeart/2005/8/layout/hProcess4"/>
    <dgm:cxn modelId="{36757F53-08B5-4FA9-82BD-585F32736BE3}" type="presOf" srcId="{93454598-4FBF-4EA5-9DCF-C186E42938ED}" destId="{47BA5877-7D22-4E04-97A3-832BCB906C44}" srcOrd="1" destOrd="0" presId="urn:microsoft.com/office/officeart/2005/8/layout/hProcess4"/>
    <dgm:cxn modelId="{9F55EC53-E35B-4A4B-9477-D3499F887CA4}" type="presOf" srcId="{979B815E-D937-4201-99FE-0A1769530933}" destId="{BB3FB6C2-5FEF-493F-97C0-FFCF32AD0BF2}" srcOrd="0" destOrd="1" presId="urn:microsoft.com/office/officeart/2005/8/layout/hProcess4"/>
    <dgm:cxn modelId="{08AA1D75-DDD8-4C6F-874E-C9E098789F06}" type="presOf" srcId="{BF4D7A72-40FC-4FCE-8D14-D7D0213F6CE2}" destId="{2F396BD7-337E-40CF-B58E-4C737CD9AB60}" srcOrd="0" destOrd="1" presId="urn:microsoft.com/office/officeart/2005/8/layout/hProcess4"/>
    <dgm:cxn modelId="{06EE797A-BF3D-4817-8C6A-E382F4E6BBC8}" type="presOf" srcId="{979B815E-D937-4201-99FE-0A1769530933}" destId="{6FBE2D95-8CD0-4FF6-9345-37EB821A6AA3}" srcOrd="1" destOrd="1" presId="urn:microsoft.com/office/officeart/2005/8/layout/hProcess4"/>
    <dgm:cxn modelId="{0E2B6E7B-4411-411E-955F-FE60DE669FE1}" type="presOf" srcId="{5CA81B33-E17E-4229-8836-E3CED9C3193E}" destId="{1D57DD80-F050-4450-B70F-373AD693F163}" srcOrd="0" destOrd="0" presId="urn:microsoft.com/office/officeart/2005/8/layout/hProcess4"/>
    <dgm:cxn modelId="{EDC95F7C-238B-4E42-83F4-07A4A7C688ED}" srcId="{6D0093D9-A0CC-4E53-BC57-48681988B3AF}" destId="{93454598-4FBF-4EA5-9DCF-C186E42938ED}" srcOrd="0" destOrd="0" parTransId="{3C51DC1F-7192-4135-BDC2-D1D23F5314D7}" sibTransId="{A615DCAE-DB64-43E6-A723-C1FC8F0DD731}"/>
    <dgm:cxn modelId="{FAAB817D-8C7F-4D0C-9079-CEF0548ED5AF}" type="presOf" srcId="{2DB201B4-8458-47CC-A32F-DCDCF72DD100}" destId="{35F4A5CF-9C5D-4695-858F-A6467F65D807}" srcOrd="0" destOrd="0" presId="urn:microsoft.com/office/officeart/2005/8/layout/hProcess4"/>
    <dgm:cxn modelId="{64512A82-F4D5-473D-A078-065B6E505F3C}" type="presOf" srcId="{B85B7143-B7AF-4580-8872-609166F52E15}" destId="{17754146-AF06-4D16-9349-6FFB531DC94C}" srcOrd="0" destOrd="0" presId="urn:microsoft.com/office/officeart/2005/8/layout/hProcess4"/>
    <dgm:cxn modelId="{B6E59182-775B-424A-BC3E-C5BEF17443C6}" type="presOf" srcId="{2DB201B4-8458-47CC-A32F-DCDCF72DD100}" destId="{669625A2-90BA-4D25-9836-257D04E36276}" srcOrd="1" destOrd="0" presId="urn:microsoft.com/office/officeart/2005/8/layout/hProcess4"/>
    <dgm:cxn modelId="{F2B5E882-FF43-4784-96F3-F9C5B6A4F3A1}" type="presOf" srcId="{517AF951-1561-464E-BEAB-018688D796A6}" destId="{27FC54C1-6DD5-44C5-8EF2-9FA3346CA358}" srcOrd="0" destOrd="0" presId="urn:microsoft.com/office/officeart/2005/8/layout/hProcess4"/>
    <dgm:cxn modelId="{5A768B8F-CCEC-4D77-AF47-7E2572E245C6}" srcId="{B240EAB5-7AFA-4F49-9B96-00C0EEE3328A}" destId="{2DB201B4-8458-47CC-A32F-DCDCF72DD100}" srcOrd="0" destOrd="0" parTransId="{AC12874C-940A-4BC3-8BCB-9D559E678E33}" sibTransId="{2EB63E91-4A05-49F1-B6B6-F301485C20DF}"/>
    <dgm:cxn modelId="{90B7D191-55F5-4CFB-BF6C-A605265C6019}" srcId="{B976DF23-D741-44E4-B9EC-87B83F4B6279}" destId="{6D0093D9-A0CC-4E53-BC57-48681988B3AF}" srcOrd="0" destOrd="0" parTransId="{2C2A1927-9FE4-45EA-9949-316DF4EB39BA}" sibTransId="{B85B7143-B7AF-4580-8872-609166F52E15}"/>
    <dgm:cxn modelId="{FA022F98-BE72-4871-90D3-7E58502AE222}" type="presOf" srcId="{1FBCC845-B4F6-4C86-B8A3-A123564D2E23}" destId="{D7BDB440-D696-4E45-AFBA-2FD69FA02CD6}" srcOrd="0" destOrd="1" presId="urn:microsoft.com/office/officeart/2005/8/layout/hProcess4"/>
    <dgm:cxn modelId="{01584499-6E34-4418-833D-7E812BF8FDDF}" type="presOf" srcId="{7685FDBB-2D05-47E8-B437-DFE1C7FF6021}" destId="{C025440B-8206-4B51-B667-9707A66EB9B9}" srcOrd="0" destOrd="0" presId="urn:microsoft.com/office/officeart/2005/8/layout/hProcess4"/>
    <dgm:cxn modelId="{86C674A1-1692-4786-A42C-8660C4F3A45C}" type="presOf" srcId="{839F79BF-92E8-4E38-BC33-26D0EBCCEF3B}" destId="{1163BE04-B014-4E58-BDAB-87C2E019FBE0}" srcOrd="0" destOrd="0" presId="urn:microsoft.com/office/officeart/2005/8/layout/hProcess4"/>
    <dgm:cxn modelId="{5B9D13A9-1301-40DC-BCEE-435B3B19F0AA}" type="presOf" srcId="{6CEB326C-42BF-4BD8-A314-16B4A704B1DB}" destId="{45D52E94-8AF5-4650-8FF9-670DDCD1D2A8}" srcOrd="1" destOrd="1" presId="urn:microsoft.com/office/officeart/2005/8/layout/hProcess4"/>
    <dgm:cxn modelId="{2F3AB5AB-ABA9-4AA5-AA19-2CCDD69B5675}" srcId="{4C8CB2CD-D4BA-47E0-93E2-20E32BB60B65}" destId="{BEA75505-722C-4487-B8A6-F759CD8B0062}" srcOrd="1" destOrd="0" parTransId="{5E1C5B07-CF89-42DA-958E-1E5898E61B06}" sibTransId="{B9D568D1-07AC-48A1-86A0-14489EC442B6}"/>
    <dgm:cxn modelId="{377C7EB1-053B-4596-BC50-2EE769AD3E3C}" type="presOf" srcId="{249B02E0-FA1F-4C86-852D-138ABE86E74A}" destId="{08BD6A46-7A6E-49F4-A241-6826FC01C604}" srcOrd="0" destOrd="0" presId="urn:microsoft.com/office/officeart/2005/8/layout/hProcess4"/>
    <dgm:cxn modelId="{C14492B3-762F-4919-9984-18B979EA268C}" srcId="{E4C4EFB1-0EEA-4252-BD7F-53912BC05359}" destId="{979B815E-D937-4201-99FE-0A1769530933}" srcOrd="1" destOrd="0" parTransId="{359E5399-C62B-480D-A9CF-38FA2A349360}" sibTransId="{29A1E0D0-4595-40BE-AD2B-E6F5B3694CA4}"/>
    <dgm:cxn modelId="{1292EBB5-C7EB-4A7E-8768-3C0D9CB601E9}" srcId="{7B77DB20-973E-41C8-992E-CC40D809DF6F}" destId="{6CEB326C-42BF-4BD8-A314-16B4A704B1DB}" srcOrd="1" destOrd="0" parTransId="{89E52ACB-BC20-45CA-A47C-BF9329D72A1E}" sibTransId="{A056295E-FF79-4B21-BD4A-BB8D03850F6A}"/>
    <dgm:cxn modelId="{3C21FEC1-CFFE-4DC2-86EA-30E11B88FA88}" type="presOf" srcId="{7B77DB20-973E-41C8-992E-CC40D809DF6F}" destId="{318FCBAE-7785-49F5-98BC-FEDF1C067F99}" srcOrd="0" destOrd="0" presId="urn:microsoft.com/office/officeart/2005/8/layout/hProcess4"/>
    <dgm:cxn modelId="{3A9766C2-0F84-4694-B731-F1FAFDB516DC}" type="presOf" srcId="{6D0093D9-A0CC-4E53-BC57-48681988B3AF}" destId="{7963AD81-B547-4C34-9E0A-A1B8F41E37FB}" srcOrd="0" destOrd="0" presId="urn:microsoft.com/office/officeart/2005/8/layout/hProcess4"/>
    <dgm:cxn modelId="{DCE47FCB-2930-4E69-BF7A-C992DC7CBC24}" type="presOf" srcId="{6CEB326C-42BF-4BD8-A314-16B4A704B1DB}" destId="{DAEFD8BD-F3F7-45B4-B8B4-BB1C23268F83}" srcOrd="0" destOrd="1" presId="urn:microsoft.com/office/officeart/2005/8/layout/hProcess4"/>
    <dgm:cxn modelId="{7771B5CB-BE23-4DF3-A70E-0467F7567A4F}" type="presOf" srcId="{1FBCC845-B4F6-4C86-B8A3-A123564D2E23}" destId="{47BA5877-7D22-4E04-97A3-832BCB906C44}" srcOrd="1" destOrd="1" presId="urn:microsoft.com/office/officeart/2005/8/layout/hProcess4"/>
    <dgm:cxn modelId="{4004DFCD-1855-48DB-A9A6-3E4A26626FF7}" type="presOf" srcId="{70911230-C3E8-42F2-8733-9A6952129F91}" destId="{DAEFD8BD-F3F7-45B4-B8B4-BB1C23268F83}" srcOrd="0" destOrd="0" presId="urn:microsoft.com/office/officeart/2005/8/layout/hProcess4"/>
    <dgm:cxn modelId="{D9DB0DD7-A245-4753-87CA-638F11D73E65}" srcId="{517AF951-1561-464E-BEAB-018688D796A6}" destId="{BF4D7A72-40FC-4FCE-8D14-D7D0213F6CE2}" srcOrd="1" destOrd="0" parTransId="{F9BF2DB7-E98C-475D-A24A-D36889DEFABD}" sibTransId="{4306AD4D-29A0-45D2-8D8E-FE3C23496435}"/>
    <dgm:cxn modelId="{3A5D6BE4-F3D3-44EB-9C9E-52323FC5D0C7}" type="presOf" srcId="{4C8CB2CD-D4BA-47E0-93E2-20E32BB60B65}" destId="{539564B1-0888-471F-B60D-9E441F128401}" srcOrd="0" destOrd="0" presId="urn:microsoft.com/office/officeart/2005/8/layout/hProcess4"/>
    <dgm:cxn modelId="{6D6D07E5-969F-4F54-A2E6-37114AE82B19}" type="presOf" srcId="{48326C20-51C9-47B3-9455-8B1F14A2F78D}" destId="{6FBE2D95-8CD0-4FF6-9345-37EB821A6AA3}" srcOrd="1" destOrd="0" presId="urn:microsoft.com/office/officeart/2005/8/layout/hProcess4"/>
    <dgm:cxn modelId="{EEA1CCF0-2328-4290-9914-C19510D766A7}" type="presOf" srcId="{E4C4EFB1-0EEA-4252-BD7F-53912BC05359}" destId="{A41417E5-5495-4B06-923C-34AAF82A4EA6}" srcOrd="0" destOrd="0" presId="urn:microsoft.com/office/officeart/2005/8/layout/hProcess4"/>
    <dgm:cxn modelId="{FBF8D7F6-FA34-47B3-A258-886121EF06D8}" srcId="{B976DF23-D741-44E4-B9EC-87B83F4B6279}" destId="{4C8CB2CD-D4BA-47E0-93E2-20E32BB60B65}" srcOrd="2" destOrd="0" parTransId="{481C1A6E-E2DB-461D-8692-8B3954DE0D4A}" sibTransId="{5CA81B33-E17E-4229-8836-E3CED9C3193E}"/>
    <dgm:cxn modelId="{76ECF2B4-A8D2-49A0-BDC6-2B46FE7520E0}" type="presParOf" srcId="{F3878020-3548-4070-AAD9-DD6824527FC4}" destId="{A9D12D22-6F48-4457-9322-0EB90F3F502F}" srcOrd="0" destOrd="0" presId="urn:microsoft.com/office/officeart/2005/8/layout/hProcess4"/>
    <dgm:cxn modelId="{97C323DB-D6FC-4E56-8729-B42E0C4543E2}" type="presParOf" srcId="{F3878020-3548-4070-AAD9-DD6824527FC4}" destId="{852CBD61-FA88-4D2B-A5F5-8781E83B1CE9}" srcOrd="1" destOrd="0" presId="urn:microsoft.com/office/officeart/2005/8/layout/hProcess4"/>
    <dgm:cxn modelId="{A412AA0B-9CB4-44B0-876E-C45C9A1D4AC5}" type="presParOf" srcId="{F3878020-3548-4070-AAD9-DD6824527FC4}" destId="{CD042D77-CE06-4D8B-AF8F-B067EEE412F6}" srcOrd="2" destOrd="0" presId="urn:microsoft.com/office/officeart/2005/8/layout/hProcess4"/>
    <dgm:cxn modelId="{CDA1ADEE-EFD5-4061-A0F6-F7CC1A32AC46}" type="presParOf" srcId="{CD042D77-CE06-4D8B-AF8F-B067EEE412F6}" destId="{AB462FEE-2124-418D-B927-98372E92FE63}" srcOrd="0" destOrd="0" presId="urn:microsoft.com/office/officeart/2005/8/layout/hProcess4"/>
    <dgm:cxn modelId="{32EC1D17-8466-4863-A557-B0D3A75F7354}" type="presParOf" srcId="{AB462FEE-2124-418D-B927-98372E92FE63}" destId="{3B943F3B-A936-4420-86A8-6A1C1E63CEBE}" srcOrd="0" destOrd="0" presId="urn:microsoft.com/office/officeart/2005/8/layout/hProcess4"/>
    <dgm:cxn modelId="{58041BD9-FAA8-43F9-8BEA-90DB1C662F9F}" type="presParOf" srcId="{AB462FEE-2124-418D-B927-98372E92FE63}" destId="{D7BDB440-D696-4E45-AFBA-2FD69FA02CD6}" srcOrd="1" destOrd="0" presId="urn:microsoft.com/office/officeart/2005/8/layout/hProcess4"/>
    <dgm:cxn modelId="{756BBF18-DEF4-41A6-9532-558FC48E2167}" type="presParOf" srcId="{AB462FEE-2124-418D-B927-98372E92FE63}" destId="{47BA5877-7D22-4E04-97A3-832BCB906C44}" srcOrd="2" destOrd="0" presId="urn:microsoft.com/office/officeart/2005/8/layout/hProcess4"/>
    <dgm:cxn modelId="{38F3D451-3863-40BC-B787-471546B4332F}" type="presParOf" srcId="{AB462FEE-2124-418D-B927-98372E92FE63}" destId="{7963AD81-B547-4C34-9E0A-A1B8F41E37FB}" srcOrd="3" destOrd="0" presId="urn:microsoft.com/office/officeart/2005/8/layout/hProcess4"/>
    <dgm:cxn modelId="{435CF701-A223-4D14-AE73-6182777E3CD8}" type="presParOf" srcId="{AB462FEE-2124-418D-B927-98372E92FE63}" destId="{D7E91CB5-D39E-41D6-8A01-CA9AB8E7AA99}" srcOrd="4" destOrd="0" presId="urn:microsoft.com/office/officeart/2005/8/layout/hProcess4"/>
    <dgm:cxn modelId="{20271245-0049-4E8D-AC1D-83122B5B437D}" type="presParOf" srcId="{CD042D77-CE06-4D8B-AF8F-B067EEE412F6}" destId="{17754146-AF06-4D16-9349-6FFB531DC94C}" srcOrd="1" destOrd="0" presId="urn:microsoft.com/office/officeart/2005/8/layout/hProcess4"/>
    <dgm:cxn modelId="{8E1EB0C9-8ECE-420C-BC8F-D8094109ED5D}" type="presParOf" srcId="{CD042D77-CE06-4D8B-AF8F-B067EEE412F6}" destId="{05BAC42D-CF0A-4AEA-AADB-CFE823D24D23}" srcOrd="2" destOrd="0" presId="urn:microsoft.com/office/officeart/2005/8/layout/hProcess4"/>
    <dgm:cxn modelId="{42E00F97-0EF2-48CF-B327-CAA3E0FE34CF}" type="presParOf" srcId="{05BAC42D-CF0A-4AEA-AADB-CFE823D24D23}" destId="{EAC41455-9D42-4185-A799-342A5651F7CD}" srcOrd="0" destOrd="0" presId="urn:microsoft.com/office/officeart/2005/8/layout/hProcess4"/>
    <dgm:cxn modelId="{5BFF64EC-6DB8-4211-9E5D-15796D099E9B}" type="presParOf" srcId="{05BAC42D-CF0A-4AEA-AADB-CFE823D24D23}" destId="{DAEFD8BD-F3F7-45B4-B8B4-BB1C23268F83}" srcOrd="1" destOrd="0" presId="urn:microsoft.com/office/officeart/2005/8/layout/hProcess4"/>
    <dgm:cxn modelId="{81091F01-FA25-44B5-8E4A-EBFDA96C3B8B}" type="presParOf" srcId="{05BAC42D-CF0A-4AEA-AADB-CFE823D24D23}" destId="{45D52E94-8AF5-4650-8FF9-670DDCD1D2A8}" srcOrd="2" destOrd="0" presId="urn:microsoft.com/office/officeart/2005/8/layout/hProcess4"/>
    <dgm:cxn modelId="{B1481E82-31F6-4C86-84A5-83D551CD53ED}" type="presParOf" srcId="{05BAC42D-CF0A-4AEA-AADB-CFE823D24D23}" destId="{318FCBAE-7785-49F5-98BC-FEDF1C067F99}" srcOrd="3" destOrd="0" presId="urn:microsoft.com/office/officeart/2005/8/layout/hProcess4"/>
    <dgm:cxn modelId="{EE601A84-97E8-4152-87D8-F59DAE8D1D02}" type="presParOf" srcId="{05BAC42D-CF0A-4AEA-AADB-CFE823D24D23}" destId="{92C60A3B-99B8-4C61-A22F-0472152B1FCE}" srcOrd="4" destOrd="0" presId="urn:microsoft.com/office/officeart/2005/8/layout/hProcess4"/>
    <dgm:cxn modelId="{0C00AE3A-5958-4240-8242-9A79D4EF160E}" type="presParOf" srcId="{CD042D77-CE06-4D8B-AF8F-B067EEE412F6}" destId="{08BD6A46-7A6E-49F4-A241-6826FC01C604}" srcOrd="3" destOrd="0" presId="urn:microsoft.com/office/officeart/2005/8/layout/hProcess4"/>
    <dgm:cxn modelId="{7430DE10-3ED5-43AB-A40E-BEE38802A0CA}" type="presParOf" srcId="{CD042D77-CE06-4D8B-AF8F-B067EEE412F6}" destId="{65D57562-3828-4DA7-981B-D8232CDBD29C}" srcOrd="4" destOrd="0" presId="urn:microsoft.com/office/officeart/2005/8/layout/hProcess4"/>
    <dgm:cxn modelId="{7884DACD-3C82-43DD-B55D-075A916B3BB7}" type="presParOf" srcId="{65D57562-3828-4DA7-981B-D8232CDBD29C}" destId="{6A46025F-9787-4D5E-8FB3-7B51F682AF24}" srcOrd="0" destOrd="0" presId="urn:microsoft.com/office/officeart/2005/8/layout/hProcess4"/>
    <dgm:cxn modelId="{E3B58245-D8E7-4D5A-BA7A-AF73DFFC90A8}" type="presParOf" srcId="{65D57562-3828-4DA7-981B-D8232CDBD29C}" destId="{1163BE04-B014-4E58-BDAB-87C2E019FBE0}" srcOrd="1" destOrd="0" presId="urn:microsoft.com/office/officeart/2005/8/layout/hProcess4"/>
    <dgm:cxn modelId="{C3E6303B-6198-4803-80AB-445EEBEBDF1A}" type="presParOf" srcId="{65D57562-3828-4DA7-981B-D8232CDBD29C}" destId="{D92A368E-8A43-40BC-BACF-94FA215D37F4}" srcOrd="2" destOrd="0" presId="urn:microsoft.com/office/officeart/2005/8/layout/hProcess4"/>
    <dgm:cxn modelId="{AC07376D-1BDE-4B25-B61F-6812D981D9CA}" type="presParOf" srcId="{65D57562-3828-4DA7-981B-D8232CDBD29C}" destId="{539564B1-0888-471F-B60D-9E441F128401}" srcOrd="3" destOrd="0" presId="urn:microsoft.com/office/officeart/2005/8/layout/hProcess4"/>
    <dgm:cxn modelId="{E97E0680-BC5F-405E-8B1C-2BD332F06ABA}" type="presParOf" srcId="{65D57562-3828-4DA7-981B-D8232CDBD29C}" destId="{FF558B1F-7C69-48AA-B01F-4C3051DB0994}" srcOrd="4" destOrd="0" presId="urn:microsoft.com/office/officeart/2005/8/layout/hProcess4"/>
    <dgm:cxn modelId="{A2082EF9-6F9F-4E90-AF0B-E8D91A41B2D5}" type="presParOf" srcId="{CD042D77-CE06-4D8B-AF8F-B067EEE412F6}" destId="{1D57DD80-F050-4450-B70F-373AD693F163}" srcOrd="5" destOrd="0" presId="urn:microsoft.com/office/officeart/2005/8/layout/hProcess4"/>
    <dgm:cxn modelId="{864A1D0D-5907-4294-AD94-01103DFB9DA9}" type="presParOf" srcId="{CD042D77-CE06-4D8B-AF8F-B067EEE412F6}" destId="{DB87B261-001B-4FA7-87EE-B5A5FFE3BF59}" srcOrd="6" destOrd="0" presId="urn:microsoft.com/office/officeart/2005/8/layout/hProcess4"/>
    <dgm:cxn modelId="{E5E35FFF-7B32-4CB5-B2F9-5CF046FFB3AE}" type="presParOf" srcId="{DB87B261-001B-4FA7-87EE-B5A5FFE3BF59}" destId="{50D07850-C0C6-4634-8C85-2F4B90CDD5E5}" srcOrd="0" destOrd="0" presId="urn:microsoft.com/office/officeart/2005/8/layout/hProcess4"/>
    <dgm:cxn modelId="{125E2827-1FDC-47C2-B685-6EF2865BA8D4}" type="presParOf" srcId="{DB87B261-001B-4FA7-87EE-B5A5FFE3BF59}" destId="{35F4A5CF-9C5D-4695-858F-A6467F65D807}" srcOrd="1" destOrd="0" presId="urn:microsoft.com/office/officeart/2005/8/layout/hProcess4"/>
    <dgm:cxn modelId="{0FCACFFD-8D28-43AD-B8BB-3C0E76D23A65}" type="presParOf" srcId="{DB87B261-001B-4FA7-87EE-B5A5FFE3BF59}" destId="{669625A2-90BA-4D25-9836-257D04E36276}" srcOrd="2" destOrd="0" presId="urn:microsoft.com/office/officeart/2005/8/layout/hProcess4"/>
    <dgm:cxn modelId="{C051F263-0626-450B-B863-700DA21FE912}" type="presParOf" srcId="{DB87B261-001B-4FA7-87EE-B5A5FFE3BF59}" destId="{A620F666-D581-4E1A-BBE7-7CB10D6212EC}" srcOrd="3" destOrd="0" presId="urn:microsoft.com/office/officeart/2005/8/layout/hProcess4"/>
    <dgm:cxn modelId="{7BCC2AEA-B631-49AF-A7D0-69C90C43C4AE}" type="presParOf" srcId="{DB87B261-001B-4FA7-87EE-B5A5FFE3BF59}" destId="{8B2ED21A-B8C2-49CE-BCCF-B3D16C11EBC3}" srcOrd="4" destOrd="0" presId="urn:microsoft.com/office/officeart/2005/8/layout/hProcess4"/>
    <dgm:cxn modelId="{6CFEAEEE-BCC5-4462-B719-32259887E50C}" type="presParOf" srcId="{CD042D77-CE06-4D8B-AF8F-B067EEE412F6}" destId="{C025440B-8206-4B51-B667-9707A66EB9B9}" srcOrd="7" destOrd="0" presId="urn:microsoft.com/office/officeart/2005/8/layout/hProcess4"/>
    <dgm:cxn modelId="{FE8FDFE8-151F-4AC9-BEAC-8996FFE2C7A8}" type="presParOf" srcId="{CD042D77-CE06-4D8B-AF8F-B067EEE412F6}" destId="{2E83BCDE-6829-4D5E-A0B5-1967F7DC723E}" srcOrd="8" destOrd="0" presId="urn:microsoft.com/office/officeart/2005/8/layout/hProcess4"/>
    <dgm:cxn modelId="{420632BD-90EA-499A-99FC-4F428D8EC06B}" type="presParOf" srcId="{2E83BCDE-6829-4D5E-A0B5-1967F7DC723E}" destId="{BA968F56-11C0-4A4B-98E0-0C0B96C8C755}" srcOrd="0" destOrd="0" presId="urn:microsoft.com/office/officeart/2005/8/layout/hProcess4"/>
    <dgm:cxn modelId="{78F7BE9E-3F78-4AB9-AF06-135DEE7509E0}" type="presParOf" srcId="{2E83BCDE-6829-4D5E-A0B5-1967F7DC723E}" destId="{BB3FB6C2-5FEF-493F-97C0-FFCF32AD0BF2}" srcOrd="1" destOrd="0" presId="urn:microsoft.com/office/officeart/2005/8/layout/hProcess4"/>
    <dgm:cxn modelId="{FECCB61D-F8AF-4A2D-AAD6-8001923D05C5}" type="presParOf" srcId="{2E83BCDE-6829-4D5E-A0B5-1967F7DC723E}" destId="{6FBE2D95-8CD0-4FF6-9345-37EB821A6AA3}" srcOrd="2" destOrd="0" presId="urn:microsoft.com/office/officeart/2005/8/layout/hProcess4"/>
    <dgm:cxn modelId="{5EAECDA5-99E7-44BD-9202-1D82F84942D3}" type="presParOf" srcId="{2E83BCDE-6829-4D5E-A0B5-1967F7DC723E}" destId="{A41417E5-5495-4B06-923C-34AAF82A4EA6}" srcOrd="3" destOrd="0" presId="urn:microsoft.com/office/officeart/2005/8/layout/hProcess4"/>
    <dgm:cxn modelId="{D540EADA-AE7C-4285-852E-5B074C0E5BAE}" type="presParOf" srcId="{2E83BCDE-6829-4D5E-A0B5-1967F7DC723E}" destId="{EFFEC9D5-59B2-4950-9C51-7085FC47C4E2}" srcOrd="4" destOrd="0" presId="urn:microsoft.com/office/officeart/2005/8/layout/hProcess4"/>
    <dgm:cxn modelId="{D93A8D1F-28C3-4D47-B427-B1689AC6BEB4}" type="presParOf" srcId="{CD042D77-CE06-4D8B-AF8F-B067EEE412F6}" destId="{86BFBE2E-E0BB-409A-8FE2-0EAF4EE8F2F5}" srcOrd="9" destOrd="0" presId="urn:microsoft.com/office/officeart/2005/8/layout/hProcess4"/>
    <dgm:cxn modelId="{7B60117E-FF56-428A-B983-70A27C50939D}" type="presParOf" srcId="{CD042D77-CE06-4D8B-AF8F-B067EEE412F6}" destId="{AF4F424B-7B52-4BF0-B58C-C5C121E6C2B0}" srcOrd="10" destOrd="0" presId="urn:microsoft.com/office/officeart/2005/8/layout/hProcess4"/>
    <dgm:cxn modelId="{5B0D5EFB-983C-4987-8F25-8ABC0962F0D3}" type="presParOf" srcId="{AF4F424B-7B52-4BF0-B58C-C5C121E6C2B0}" destId="{500BC157-AC46-432A-A4A1-6022BFF454D5}" srcOrd="0" destOrd="0" presId="urn:microsoft.com/office/officeart/2005/8/layout/hProcess4"/>
    <dgm:cxn modelId="{5B635414-7115-497C-91F1-A8AD04F1CCC3}" type="presParOf" srcId="{AF4F424B-7B52-4BF0-B58C-C5C121E6C2B0}" destId="{2F396BD7-337E-40CF-B58E-4C737CD9AB60}" srcOrd="1" destOrd="0" presId="urn:microsoft.com/office/officeart/2005/8/layout/hProcess4"/>
    <dgm:cxn modelId="{000DB90C-E811-4AD4-B41E-D45046CEDDFD}" type="presParOf" srcId="{AF4F424B-7B52-4BF0-B58C-C5C121E6C2B0}" destId="{1879C4A4-031F-40CF-80A0-1D26A4075668}" srcOrd="2" destOrd="0" presId="urn:microsoft.com/office/officeart/2005/8/layout/hProcess4"/>
    <dgm:cxn modelId="{727927B5-FBAA-4FF9-9B60-A265B1958AAD}" type="presParOf" srcId="{AF4F424B-7B52-4BF0-B58C-C5C121E6C2B0}" destId="{27FC54C1-6DD5-44C5-8EF2-9FA3346CA358}" srcOrd="3" destOrd="0" presId="urn:microsoft.com/office/officeart/2005/8/layout/hProcess4"/>
    <dgm:cxn modelId="{299B8096-3182-446C-BB51-636C0F0CC99B}" type="presParOf" srcId="{AF4F424B-7B52-4BF0-B58C-C5C121E6C2B0}" destId="{CD99D089-8A80-41E8-A6A9-97F0B094F829}" srcOrd="4" destOrd="0" presId="urn:microsoft.com/office/officeart/2005/8/layout/h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976DF23-D741-44E4-B9EC-87B83F4B6279}"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n-US"/>
        </a:p>
      </dgm:t>
    </dgm:pt>
    <dgm:pt modelId="{6D0093D9-A0CC-4E53-BC57-48681988B3AF}">
      <dgm:prSet phldrT="[Tekst]">
        <dgm:style>
          <a:lnRef idx="1">
            <a:schemeClr val="accent6"/>
          </a:lnRef>
          <a:fillRef idx="3">
            <a:schemeClr val="accent6"/>
          </a:fillRef>
          <a:effectRef idx="2">
            <a:schemeClr val="accent6"/>
          </a:effectRef>
          <a:fontRef idx="minor">
            <a:schemeClr val="lt1"/>
          </a:fontRef>
        </dgm:style>
      </dgm:prSet>
      <dgm:spPr/>
      <dgm:t>
        <a:bodyPr/>
        <a:lstStyle/>
        <a:p>
          <a:r>
            <a:rPr lang="en-US" dirty="0"/>
            <a:t>3.1</a:t>
          </a:r>
        </a:p>
      </dgm:t>
    </dgm:pt>
    <dgm:pt modelId="{2C2A1927-9FE4-45EA-9949-316DF4EB39BA}" type="parTrans" cxnId="{90B7D191-55F5-4CFB-BF6C-A605265C6019}">
      <dgm:prSet/>
      <dgm:spPr/>
      <dgm:t>
        <a:bodyPr/>
        <a:lstStyle/>
        <a:p>
          <a:endParaRPr lang="en-US"/>
        </a:p>
      </dgm:t>
    </dgm:pt>
    <dgm:pt modelId="{B85B7143-B7AF-4580-8872-609166F52E15}" type="sibTrans" cxnId="{90B7D191-55F5-4CFB-BF6C-A605265C6019}">
      <dgm:prSet/>
      <dgm:spPr/>
      <dgm:t>
        <a:bodyPr/>
        <a:lstStyle/>
        <a:p>
          <a:endParaRPr lang="en-US"/>
        </a:p>
      </dgm:t>
    </dgm:pt>
    <dgm:pt modelId="{7B77DB20-973E-41C8-992E-CC40D809DF6F}">
      <dgm:prSet phldrT="[Tekst]">
        <dgm:style>
          <a:lnRef idx="2">
            <a:schemeClr val="accent1"/>
          </a:lnRef>
          <a:fillRef idx="1">
            <a:schemeClr val="lt1"/>
          </a:fillRef>
          <a:effectRef idx="0">
            <a:schemeClr val="accent1"/>
          </a:effectRef>
          <a:fontRef idx="minor">
            <a:schemeClr val="dk1"/>
          </a:fontRef>
        </dgm:style>
      </dgm:prSet>
      <dgm:spPr/>
      <dgm:t>
        <a:bodyPr/>
        <a:lstStyle/>
        <a:p>
          <a:r>
            <a:rPr lang="en-US" dirty="0"/>
            <a:t>3.3</a:t>
          </a:r>
        </a:p>
      </dgm:t>
    </dgm:pt>
    <dgm:pt modelId="{428CCD89-7ACA-4567-B3F0-767459BED654}" type="parTrans" cxnId="{9CDC6505-702B-4C8B-A33C-C82ED279D7B6}">
      <dgm:prSet/>
      <dgm:spPr/>
      <dgm:t>
        <a:bodyPr/>
        <a:lstStyle/>
        <a:p>
          <a:endParaRPr lang="en-US"/>
        </a:p>
      </dgm:t>
    </dgm:pt>
    <dgm:pt modelId="{249B02E0-FA1F-4C86-852D-138ABE86E74A}" type="sibTrans" cxnId="{9CDC6505-702B-4C8B-A33C-C82ED279D7B6}">
      <dgm:prSet/>
      <dgm:spPr/>
      <dgm:t>
        <a:bodyPr/>
        <a:lstStyle/>
        <a:p>
          <a:endParaRPr lang="en-US"/>
        </a:p>
      </dgm:t>
    </dgm:pt>
    <dgm:pt modelId="{4C8CB2CD-D4BA-47E0-93E2-20E32BB60B65}">
      <dgm:prSet phldrT="[Tekst]">
        <dgm:style>
          <a:lnRef idx="2">
            <a:schemeClr val="accent1"/>
          </a:lnRef>
          <a:fillRef idx="1">
            <a:schemeClr val="lt1"/>
          </a:fillRef>
          <a:effectRef idx="0">
            <a:schemeClr val="accent1"/>
          </a:effectRef>
          <a:fontRef idx="minor">
            <a:schemeClr val="dk1"/>
          </a:fontRef>
        </dgm:style>
      </dgm:prSet>
      <dgm:spPr/>
      <dgm:t>
        <a:bodyPr/>
        <a:lstStyle/>
        <a:p>
          <a:r>
            <a:rPr lang="en-US" dirty="0"/>
            <a:t>3.4 - 3.6</a:t>
          </a:r>
        </a:p>
      </dgm:t>
    </dgm:pt>
    <dgm:pt modelId="{481C1A6E-E2DB-461D-8692-8B3954DE0D4A}" type="parTrans" cxnId="{FBF8D7F6-FA34-47B3-A258-886121EF06D8}">
      <dgm:prSet/>
      <dgm:spPr/>
      <dgm:t>
        <a:bodyPr/>
        <a:lstStyle/>
        <a:p>
          <a:endParaRPr lang="en-US"/>
        </a:p>
      </dgm:t>
    </dgm:pt>
    <dgm:pt modelId="{5CA81B33-E17E-4229-8836-E3CED9C3193E}" type="sibTrans" cxnId="{FBF8D7F6-FA34-47B3-A258-886121EF06D8}">
      <dgm:prSet/>
      <dgm:spPr/>
      <dgm:t>
        <a:bodyPr/>
        <a:lstStyle/>
        <a:p>
          <a:endParaRPr lang="en-US"/>
        </a:p>
      </dgm:t>
    </dgm:pt>
    <dgm:pt modelId="{517AF951-1561-464E-BEAB-018688D796A6}">
      <dgm:prSet phldrT="[Tekst]">
        <dgm:style>
          <a:lnRef idx="2">
            <a:schemeClr val="accent1"/>
          </a:lnRef>
          <a:fillRef idx="1">
            <a:schemeClr val="lt1"/>
          </a:fillRef>
          <a:effectRef idx="0">
            <a:schemeClr val="accent1"/>
          </a:effectRef>
          <a:fontRef idx="minor">
            <a:schemeClr val="dk1"/>
          </a:fontRef>
        </dgm:style>
      </dgm:prSet>
      <dgm:spPr/>
      <dgm:t>
        <a:bodyPr/>
        <a:lstStyle/>
        <a:p>
          <a:r>
            <a:rPr lang="en-US" dirty="0"/>
            <a:t>3.7</a:t>
          </a:r>
        </a:p>
      </dgm:t>
    </dgm:pt>
    <dgm:pt modelId="{703FC242-3CA4-4F5A-A7B5-859AD93FFDD3}" type="parTrans" cxnId="{DE505916-7B27-44B7-A6B5-D616D0526AE6}">
      <dgm:prSet/>
      <dgm:spPr/>
      <dgm:t>
        <a:bodyPr/>
        <a:lstStyle/>
        <a:p>
          <a:endParaRPr lang="en-US"/>
        </a:p>
      </dgm:t>
    </dgm:pt>
    <dgm:pt modelId="{B8E29CEE-753C-49AD-937D-1EA97BC91D30}" type="sibTrans" cxnId="{DE505916-7B27-44B7-A6B5-D616D0526AE6}">
      <dgm:prSet/>
      <dgm:spPr/>
      <dgm:t>
        <a:bodyPr/>
        <a:lstStyle/>
        <a:p>
          <a:endParaRPr lang="en-US"/>
        </a:p>
      </dgm:t>
    </dgm:pt>
    <dgm:pt modelId="{5081063D-6B94-4673-9E96-89EF43586F51}" type="pres">
      <dgm:prSet presAssocID="{B976DF23-D741-44E4-B9EC-87B83F4B6279}" presName="Name0" presStyleCnt="0">
        <dgm:presLayoutVars>
          <dgm:dir/>
          <dgm:resizeHandles val="exact"/>
        </dgm:presLayoutVars>
      </dgm:prSet>
      <dgm:spPr/>
    </dgm:pt>
    <dgm:pt modelId="{807D4B0E-438B-4C46-B19A-A3A1DFB75EC6}" type="pres">
      <dgm:prSet presAssocID="{6D0093D9-A0CC-4E53-BC57-48681988B3AF}" presName="node" presStyleLbl="node1" presStyleIdx="0" presStyleCnt="4">
        <dgm:presLayoutVars>
          <dgm:bulletEnabled val="1"/>
        </dgm:presLayoutVars>
      </dgm:prSet>
      <dgm:spPr/>
    </dgm:pt>
    <dgm:pt modelId="{3862F833-8FB0-4984-9FBE-FB135C624BCE}" type="pres">
      <dgm:prSet presAssocID="{B85B7143-B7AF-4580-8872-609166F52E15}" presName="sibTrans" presStyleLbl="sibTrans2D1" presStyleIdx="0" presStyleCnt="3"/>
      <dgm:spPr/>
    </dgm:pt>
    <dgm:pt modelId="{CD75C2FD-C5B0-43C3-A2D8-2E219D02EFB0}" type="pres">
      <dgm:prSet presAssocID="{B85B7143-B7AF-4580-8872-609166F52E15}" presName="connectorText" presStyleLbl="sibTrans2D1" presStyleIdx="0" presStyleCnt="3"/>
      <dgm:spPr/>
    </dgm:pt>
    <dgm:pt modelId="{31795D8D-C25D-4B18-A8DF-E321C2D83F14}" type="pres">
      <dgm:prSet presAssocID="{7B77DB20-973E-41C8-992E-CC40D809DF6F}" presName="node" presStyleLbl="node1" presStyleIdx="1" presStyleCnt="4">
        <dgm:presLayoutVars>
          <dgm:bulletEnabled val="1"/>
        </dgm:presLayoutVars>
      </dgm:prSet>
      <dgm:spPr/>
    </dgm:pt>
    <dgm:pt modelId="{1FBD1E60-9D89-46D3-A526-8DE907B12294}" type="pres">
      <dgm:prSet presAssocID="{249B02E0-FA1F-4C86-852D-138ABE86E74A}" presName="sibTrans" presStyleLbl="sibTrans2D1" presStyleIdx="1" presStyleCnt="3"/>
      <dgm:spPr/>
    </dgm:pt>
    <dgm:pt modelId="{A4E2CD40-BA41-463B-A453-842D743F8BB9}" type="pres">
      <dgm:prSet presAssocID="{249B02E0-FA1F-4C86-852D-138ABE86E74A}" presName="connectorText" presStyleLbl="sibTrans2D1" presStyleIdx="1" presStyleCnt="3"/>
      <dgm:spPr/>
    </dgm:pt>
    <dgm:pt modelId="{2E86760B-B3F4-40B4-9469-F3F0CC73CD22}" type="pres">
      <dgm:prSet presAssocID="{4C8CB2CD-D4BA-47E0-93E2-20E32BB60B65}" presName="node" presStyleLbl="node1" presStyleIdx="2" presStyleCnt="4">
        <dgm:presLayoutVars>
          <dgm:bulletEnabled val="1"/>
        </dgm:presLayoutVars>
      </dgm:prSet>
      <dgm:spPr/>
    </dgm:pt>
    <dgm:pt modelId="{9316D9F7-2ED9-4CC2-A9F2-106EE5992EC5}" type="pres">
      <dgm:prSet presAssocID="{5CA81B33-E17E-4229-8836-E3CED9C3193E}" presName="sibTrans" presStyleLbl="sibTrans2D1" presStyleIdx="2" presStyleCnt="3"/>
      <dgm:spPr/>
    </dgm:pt>
    <dgm:pt modelId="{D629939B-4DB2-406D-9DA1-2F524503FA6D}" type="pres">
      <dgm:prSet presAssocID="{5CA81B33-E17E-4229-8836-E3CED9C3193E}" presName="connectorText" presStyleLbl="sibTrans2D1" presStyleIdx="2" presStyleCnt="3"/>
      <dgm:spPr/>
    </dgm:pt>
    <dgm:pt modelId="{ADC3AB9F-60FC-449D-94A8-9C68C1A117EC}" type="pres">
      <dgm:prSet presAssocID="{517AF951-1561-464E-BEAB-018688D796A6}" presName="node" presStyleLbl="node1" presStyleIdx="3" presStyleCnt="4">
        <dgm:presLayoutVars>
          <dgm:bulletEnabled val="1"/>
        </dgm:presLayoutVars>
      </dgm:prSet>
      <dgm:spPr/>
    </dgm:pt>
  </dgm:ptLst>
  <dgm:cxnLst>
    <dgm:cxn modelId="{2FEE3005-EB5A-4334-8DEE-53ACC6A1FF89}" type="presOf" srcId="{5CA81B33-E17E-4229-8836-E3CED9C3193E}" destId="{9316D9F7-2ED9-4CC2-A9F2-106EE5992EC5}" srcOrd="0" destOrd="0" presId="urn:microsoft.com/office/officeart/2005/8/layout/process1"/>
    <dgm:cxn modelId="{9CDC6505-702B-4C8B-A33C-C82ED279D7B6}" srcId="{B976DF23-D741-44E4-B9EC-87B83F4B6279}" destId="{7B77DB20-973E-41C8-992E-CC40D809DF6F}" srcOrd="1" destOrd="0" parTransId="{428CCD89-7ACA-4567-B3F0-767459BED654}" sibTransId="{249B02E0-FA1F-4C86-852D-138ABE86E74A}"/>
    <dgm:cxn modelId="{F18DA914-9EF2-4D1C-93AB-D1E598A7F312}" type="presOf" srcId="{249B02E0-FA1F-4C86-852D-138ABE86E74A}" destId="{A4E2CD40-BA41-463B-A453-842D743F8BB9}" srcOrd="1" destOrd="0" presId="urn:microsoft.com/office/officeart/2005/8/layout/process1"/>
    <dgm:cxn modelId="{DE505916-7B27-44B7-A6B5-D616D0526AE6}" srcId="{B976DF23-D741-44E4-B9EC-87B83F4B6279}" destId="{517AF951-1561-464E-BEAB-018688D796A6}" srcOrd="3" destOrd="0" parTransId="{703FC242-3CA4-4F5A-A7B5-859AD93FFDD3}" sibTransId="{B8E29CEE-753C-49AD-937D-1EA97BC91D30}"/>
    <dgm:cxn modelId="{4829A731-180E-469D-AF12-8E658886739A}" type="presOf" srcId="{249B02E0-FA1F-4C86-852D-138ABE86E74A}" destId="{1FBD1E60-9D89-46D3-A526-8DE907B12294}" srcOrd="0" destOrd="0" presId="urn:microsoft.com/office/officeart/2005/8/layout/process1"/>
    <dgm:cxn modelId="{F273C534-2C7F-476C-ACC2-FEA753FDCDC1}" type="presOf" srcId="{B85B7143-B7AF-4580-8872-609166F52E15}" destId="{CD75C2FD-C5B0-43C3-A2D8-2E219D02EFB0}" srcOrd="1" destOrd="0" presId="urn:microsoft.com/office/officeart/2005/8/layout/process1"/>
    <dgm:cxn modelId="{13CD976D-EB23-4B44-B911-539743789060}" type="presOf" srcId="{4C8CB2CD-D4BA-47E0-93E2-20E32BB60B65}" destId="{2E86760B-B3F4-40B4-9469-F3F0CC73CD22}" srcOrd="0" destOrd="0" presId="urn:microsoft.com/office/officeart/2005/8/layout/process1"/>
    <dgm:cxn modelId="{90B7D191-55F5-4CFB-BF6C-A605265C6019}" srcId="{B976DF23-D741-44E4-B9EC-87B83F4B6279}" destId="{6D0093D9-A0CC-4E53-BC57-48681988B3AF}" srcOrd="0" destOrd="0" parTransId="{2C2A1927-9FE4-45EA-9949-316DF4EB39BA}" sibTransId="{B85B7143-B7AF-4580-8872-609166F52E15}"/>
    <dgm:cxn modelId="{831E3695-B489-4B0B-833B-EE43F6EBE631}" type="presOf" srcId="{7B77DB20-973E-41C8-992E-CC40D809DF6F}" destId="{31795D8D-C25D-4B18-A8DF-E321C2D83F14}" srcOrd="0" destOrd="0" presId="urn:microsoft.com/office/officeart/2005/8/layout/process1"/>
    <dgm:cxn modelId="{E93751A2-0719-442F-A941-1C8C96296EBA}" type="presOf" srcId="{B85B7143-B7AF-4580-8872-609166F52E15}" destId="{3862F833-8FB0-4984-9FBE-FB135C624BCE}" srcOrd="0" destOrd="0" presId="urn:microsoft.com/office/officeart/2005/8/layout/process1"/>
    <dgm:cxn modelId="{0D8DCBA7-64EF-409C-BCE1-E6E84C11FE2C}" type="presOf" srcId="{517AF951-1561-464E-BEAB-018688D796A6}" destId="{ADC3AB9F-60FC-449D-94A8-9C68C1A117EC}" srcOrd="0" destOrd="0" presId="urn:microsoft.com/office/officeart/2005/8/layout/process1"/>
    <dgm:cxn modelId="{014171A8-0F2B-4BC7-A683-2915A400A012}" type="presOf" srcId="{6D0093D9-A0CC-4E53-BC57-48681988B3AF}" destId="{807D4B0E-438B-4C46-B19A-A3A1DFB75EC6}" srcOrd="0" destOrd="0" presId="urn:microsoft.com/office/officeart/2005/8/layout/process1"/>
    <dgm:cxn modelId="{EDA4B6D6-BBE0-4F6E-B725-06BCE2135CCB}" type="presOf" srcId="{5CA81B33-E17E-4229-8836-E3CED9C3193E}" destId="{D629939B-4DB2-406D-9DA1-2F524503FA6D}" srcOrd="1" destOrd="0" presId="urn:microsoft.com/office/officeart/2005/8/layout/process1"/>
    <dgm:cxn modelId="{73E3A3DA-22F3-4418-861D-35546E5E1DEB}" type="presOf" srcId="{B976DF23-D741-44E4-B9EC-87B83F4B6279}" destId="{5081063D-6B94-4673-9E96-89EF43586F51}" srcOrd="0" destOrd="0" presId="urn:microsoft.com/office/officeart/2005/8/layout/process1"/>
    <dgm:cxn modelId="{FBF8D7F6-FA34-47B3-A258-886121EF06D8}" srcId="{B976DF23-D741-44E4-B9EC-87B83F4B6279}" destId="{4C8CB2CD-D4BA-47E0-93E2-20E32BB60B65}" srcOrd="2" destOrd="0" parTransId="{481C1A6E-E2DB-461D-8692-8B3954DE0D4A}" sibTransId="{5CA81B33-E17E-4229-8836-E3CED9C3193E}"/>
    <dgm:cxn modelId="{6A660640-26DA-4160-A18A-5C72AA3ECEAB}" type="presParOf" srcId="{5081063D-6B94-4673-9E96-89EF43586F51}" destId="{807D4B0E-438B-4C46-B19A-A3A1DFB75EC6}" srcOrd="0" destOrd="0" presId="urn:microsoft.com/office/officeart/2005/8/layout/process1"/>
    <dgm:cxn modelId="{3075530A-ECA0-461D-A1C7-EC74D3041ECB}" type="presParOf" srcId="{5081063D-6B94-4673-9E96-89EF43586F51}" destId="{3862F833-8FB0-4984-9FBE-FB135C624BCE}" srcOrd="1" destOrd="0" presId="urn:microsoft.com/office/officeart/2005/8/layout/process1"/>
    <dgm:cxn modelId="{FACD215C-9AA7-4DF9-86B5-3A2E1F5C29BC}" type="presParOf" srcId="{3862F833-8FB0-4984-9FBE-FB135C624BCE}" destId="{CD75C2FD-C5B0-43C3-A2D8-2E219D02EFB0}" srcOrd="0" destOrd="0" presId="urn:microsoft.com/office/officeart/2005/8/layout/process1"/>
    <dgm:cxn modelId="{AA408449-93A6-453F-81D8-C271E3EC7235}" type="presParOf" srcId="{5081063D-6B94-4673-9E96-89EF43586F51}" destId="{31795D8D-C25D-4B18-A8DF-E321C2D83F14}" srcOrd="2" destOrd="0" presId="urn:microsoft.com/office/officeart/2005/8/layout/process1"/>
    <dgm:cxn modelId="{FD582E02-18CC-4061-A8FD-9CD59A752E94}" type="presParOf" srcId="{5081063D-6B94-4673-9E96-89EF43586F51}" destId="{1FBD1E60-9D89-46D3-A526-8DE907B12294}" srcOrd="3" destOrd="0" presId="urn:microsoft.com/office/officeart/2005/8/layout/process1"/>
    <dgm:cxn modelId="{EF0BA128-6FCF-46AD-ACF1-10D5C4266909}" type="presParOf" srcId="{1FBD1E60-9D89-46D3-A526-8DE907B12294}" destId="{A4E2CD40-BA41-463B-A453-842D743F8BB9}" srcOrd="0" destOrd="0" presId="urn:microsoft.com/office/officeart/2005/8/layout/process1"/>
    <dgm:cxn modelId="{826E7E04-0C48-4EC3-84BC-EB0AE5411D53}" type="presParOf" srcId="{5081063D-6B94-4673-9E96-89EF43586F51}" destId="{2E86760B-B3F4-40B4-9469-F3F0CC73CD22}" srcOrd="4" destOrd="0" presId="urn:microsoft.com/office/officeart/2005/8/layout/process1"/>
    <dgm:cxn modelId="{A4B43534-46F6-4908-B392-360ABCD9BC3B}" type="presParOf" srcId="{5081063D-6B94-4673-9E96-89EF43586F51}" destId="{9316D9F7-2ED9-4CC2-A9F2-106EE5992EC5}" srcOrd="5" destOrd="0" presId="urn:microsoft.com/office/officeart/2005/8/layout/process1"/>
    <dgm:cxn modelId="{66F3C68B-1921-4835-8329-33B5692F3161}" type="presParOf" srcId="{9316D9F7-2ED9-4CC2-A9F2-106EE5992EC5}" destId="{D629939B-4DB2-406D-9DA1-2F524503FA6D}" srcOrd="0" destOrd="0" presId="urn:microsoft.com/office/officeart/2005/8/layout/process1"/>
    <dgm:cxn modelId="{E226E37D-E753-437C-8F0A-B24FBC8F3AC4}" type="presParOf" srcId="{5081063D-6B94-4673-9E96-89EF43586F51}" destId="{ADC3AB9F-60FC-449D-94A8-9C68C1A117EC}" srcOrd="6"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976DF23-D741-44E4-B9EC-87B83F4B6279}"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n-US"/>
        </a:p>
      </dgm:t>
    </dgm:pt>
    <dgm:pt modelId="{6D0093D9-A0CC-4E53-BC57-48681988B3AF}">
      <dgm:prSet phldrT="[Tekst]">
        <dgm:style>
          <a:lnRef idx="1">
            <a:schemeClr val="accent6"/>
          </a:lnRef>
          <a:fillRef idx="3">
            <a:schemeClr val="accent6"/>
          </a:fillRef>
          <a:effectRef idx="2">
            <a:schemeClr val="accent6"/>
          </a:effectRef>
          <a:fontRef idx="minor">
            <a:schemeClr val="lt1"/>
          </a:fontRef>
        </dgm:style>
      </dgm:prSet>
      <dgm:spPr/>
      <dgm:t>
        <a:bodyPr/>
        <a:lstStyle/>
        <a:p>
          <a:r>
            <a:rPr lang="en-US" dirty="0"/>
            <a:t>3.1</a:t>
          </a:r>
        </a:p>
      </dgm:t>
    </dgm:pt>
    <dgm:pt modelId="{2C2A1927-9FE4-45EA-9949-316DF4EB39BA}" type="parTrans" cxnId="{90B7D191-55F5-4CFB-BF6C-A605265C6019}">
      <dgm:prSet/>
      <dgm:spPr/>
      <dgm:t>
        <a:bodyPr/>
        <a:lstStyle/>
        <a:p>
          <a:endParaRPr lang="en-US"/>
        </a:p>
      </dgm:t>
    </dgm:pt>
    <dgm:pt modelId="{B85B7143-B7AF-4580-8872-609166F52E15}" type="sibTrans" cxnId="{90B7D191-55F5-4CFB-BF6C-A605265C6019}">
      <dgm:prSet/>
      <dgm:spPr/>
      <dgm:t>
        <a:bodyPr/>
        <a:lstStyle/>
        <a:p>
          <a:endParaRPr lang="en-US"/>
        </a:p>
      </dgm:t>
    </dgm:pt>
    <dgm:pt modelId="{7B77DB20-973E-41C8-992E-CC40D809DF6F}">
      <dgm:prSet phldrT="[Tekst]">
        <dgm:style>
          <a:lnRef idx="2">
            <a:schemeClr val="accent1"/>
          </a:lnRef>
          <a:fillRef idx="1">
            <a:schemeClr val="lt1"/>
          </a:fillRef>
          <a:effectRef idx="0">
            <a:schemeClr val="accent1"/>
          </a:effectRef>
          <a:fontRef idx="minor">
            <a:schemeClr val="dk1"/>
          </a:fontRef>
        </dgm:style>
      </dgm:prSet>
      <dgm:spPr/>
      <dgm:t>
        <a:bodyPr/>
        <a:lstStyle/>
        <a:p>
          <a:r>
            <a:rPr lang="en-US" dirty="0"/>
            <a:t>3.3</a:t>
          </a:r>
        </a:p>
      </dgm:t>
    </dgm:pt>
    <dgm:pt modelId="{428CCD89-7ACA-4567-B3F0-767459BED654}" type="parTrans" cxnId="{9CDC6505-702B-4C8B-A33C-C82ED279D7B6}">
      <dgm:prSet/>
      <dgm:spPr/>
      <dgm:t>
        <a:bodyPr/>
        <a:lstStyle/>
        <a:p>
          <a:endParaRPr lang="en-US"/>
        </a:p>
      </dgm:t>
    </dgm:pt>
    <dgm:pt modelId="{249B02E0-FA1F-4C86-852D-138ABE86E74A}" type="sibTrans" cxnId="{9CDC6505-702B-4C8B-A33C-C82ED279D7B6}">
      <dgm:prSet/>
      <dgm:spPr/>
      <dgm:t>
        <a:bodyPr/>
        <a:lstStyle/>
        <a:p>
          <a:endParaRPr lang="en-US"/>
        </a:p>
      </dgm:t>
    </dgm:pt>
    <dgm:pt modelId="{4C8CB2CD-D4BA-47E0-93E2-20E32BB60B65}">
      <dgm:prSet phldrT="[Tekst]">
        <dgm:style>
          <a:lnRef idx="2">
            <a:schemeClr val="accent1"/>
          </a:lnRef>
          <a:fillRef idx="1">
            <a:schemeClr val="lt1"/>
          </a:fillRef>
          <a:effectRef idx="0">
            <a:schemeClr val="accent1"/>
          </a:effectRef>
          <a:fontRef idx="minor">
            <a:schemeClr val="dk1"/>
          </a:fontRef>
        </dgm:style>
      </dgm:prSet>
      <dgm:spPr/>
      <dgm:t>
        <a:bodyPr/>
        <a:lstStyle/>
        <a:p>
          <a:r>
            <a:rPr lang="en-US" dirty="0"/>
            <a:t>3.4 - 3.6</a:t>
          </a:r>
        </a:p>
      </dgm:t>
    </dgm:pt>
    <dgm:pt modelId="{481C1A6E-E2DB-461D-8692-8B3954DE0D4A}" type="parTrans" cxnId="{FBF8D7F6-FA34-47B3-A258-886121EF06D8}">
      <dgm:prSet/>
      <dgm:spPr/>
      <dgm:t>
        <a:bodyPr/>
        <a:lstStyle/>
        <a:p>
          <a:endParaRPr lang="en-US"/>
        </a:p>
      </dgm:t>
    </dgm:pt>
    <dgm:pt modelId="{5CA81B33-E17E-4229-8836-E3CED9C3193E}" type="sibTrans" cxnId="{FBF8D7F6-FA34-47B3-A258-886121EF06D8}">
      <dgm:prSet/>
      <dgm:spPr/>
      <dgm:t>
        <a:bodyPr/>
        <a:lstStyle/>
        <a:p>
          <a:endParaRPr lang="en-US"/>
        </a:p>
      </dgm:t>
    </dgm:pt>
    <dgm:pt modelId="{517AF951-1561-464E-BEAB-018688D796A6}">
      <dgm:prSet phldrT="[Tekst]">
        <dgm:style>
          <a:lnRef idx="2">
            <a:schemeClr val="accent1"/>
          </a:lnRef>
          <a:fillRef idx="1">
            <a:schemeClr val="lt1"/>
          </a:fillRef>
          <a:effectRef idx="0">
            <a:schemeClr val="accent1"/>
          </a:effectRef>
          <a:fontRef idx="minor">
            <a:schemeClr val="dk1"/>
          </a:fontRef>
        </dgm:style>
      </dgm:prSet>
      <dgm:spPr/>
      <dgm:t>
        <a:bodyPr/>
        <a:lstStyle/>
        <a:p>
          <a:r>
            <a:rPr lang="en-US" dirty="0"/>
            <a:t>3.7</a:t>
          </a:r>
        </a:p>
      </dgm:t>
    </dgm:pt>
    <dgm:pt modelId="{703FC242-3CA4-4F5A-A7B5-859AD93FFDD3}" type="parTrans" cxnId="{DE505916-7B27-44B7-A6B5-D616D0526AE6}">
      <dgm:prSet/>
      <dgm:spPr/>
      <dgm:t>
        <a:bodyPr/>
        <a:lstStyle/>
        <a:p>
          <a:endParaRPr lang="en-US"/>
        </a:p>
      </dgm:t>
    </dgm:pt>
    <dgm:pt modelId="{B8E29CEE-753C-49AD-937D-1EA97BC91D30}" type="sibTrans" cxnId="{DE505916-7B27-44B7-A6B5-D616D0526AE6}">
      <dgm:prSet/>
      <dgm:spPr/>
      <dgm:t>
        <a:bodyPr/>
        <a:lstStyle/>
        <a:p>
          <a:endParaRPr lang="en-US"/>
        </a:p>
      </dgm:t>
    </dgm:pt>
    <dgm:pt modelId="{5081063D-6B94-4673-9E96-89EF43586F51}" type="pres">
      <dgm:prSet presAssocID="{B976DF23-D741-44E4-B9EC-87B83F4B6279}" presName="Name0" presStyleCnt="0">
        <dgm:presLayoutVars>
          <dgm:dir/>
          <dgm:resizeHandles val="exact"/>
        </dgm:presLayoutVars>
      </dgm:prSet>
      <dgm:spPr/>
    </dgm:pt>
    <dgm:pt modelId="{807D4B0E-438B-4C46-B19A-A3A1DFB75EC6}" type="pres">
      <dgm:prSet presAssocID="{6D0093D9-A0CC-4E53-BC57-48681988B3AF}" presName="node" presStyleLbl="node1" presStyleIdx="0" presStyleCnt="4">
        <dgm:presLayoutVars>
          <dgm:bulletEnabled val="1"/>
        </dgm:presLayoutVars>
      </dgm:prSet>
      <dgm:spPr/>
    </dgm:pt>
    <dgm:pt modelId="{3862F833-8FB0-4984-9FBE-FB135C624BCE}" type="pres">
      <dgm:prSet presAssocID="{B85B7143-B7AF-4580-8872-609166F52E15}" presName="sibTrans" presStyleLbl="sibTrans2D1" presStyleIdx="0" presStyleCnt="3"/>
      <dgm:spPr/>
    </dgm:pt>
    <dgm:pt modelId="{CD75C2FD-C5B0-43C3-A2D8-2E219D02EFB0}" type="pres">
      <dgm:prSet presAssocID="{B85B7143-B7AF-4580-8872-609166F52E15}" presName="connectorText" presStyleLbl="sibTrans2D1" presStyleIdx="0" presStyleCnt="3"/>
      <dgm:spPr/>
    </dgm:pt>
    <dgm:pt modelId="{31795D8D-C25D-4B18-A8DF-E321C2D83F14}" type="pres">
      <dgm:prSet presAssocID="{7B77DB20-973E-41C8-992E-CC40D809DF6F}" presName="node" presStyleLbl="node1" presStyleIdx="1" presStyleCnt="4">
        <dgm:presLayoutVars>
          <dgm:bulletEnabled val="1"/>
        </dgm:presLayoutVars>
      </dgm:prSet>
      <dgm:spPr/>
    </dgm:pt>
    <dgm:pt modelId="{1FBD1E60-9D89-46D3-A526-8DE907B12294}" type="pres">
      <dgm:prSet presAssocID="{249B02E0-FA1F-4C86-852D-138ABE86E74A}" presName="sibTrans" presStyleLbl="sibTrans2D1" presStyleIdx="1" presStyleCnt="3"/>
      <dgm:spPr/>
    </dgm:pt>
    <dgm:pt modelId="{A4E2CD40-BA41-463B-A453-842D743F8BB9}" type="pres">
      <dgm:prSet presAssocID="{249B02E0-FA1F-4C86-852D-138ABE86E74A}" presName="connectorText" presStyleLbl="sibTrans2D1" presStyleIdx="1" presStyleCnt="3"/>
      <dgm:spPr/>
    </dgm:pt>
    <dgm:pt modelId="{2E86760B-B3F4-40B4-9469-F3F0CC73CD22}" type="pres">
      <dgm:prSet presAssocID="{4C8CB2CD-D4BA-47E0-93E2-20E32BB60B65}" presName="node" presStyleLbl="node1" presStyleIdx="2" presStyleCnt="4">
        <dgm:presLayoutVars>
          <dgm:bulletEnabled val="1"/>
        </dgm:presLayoutVars>
      </dgm:prSet>
      <dgm:spPr/>
    </dgm:pt>
    <dgm:pt modelId="{9316D9F7-2ED9-4CC2-A9F2-106EE5992EC5}" type="pres">
      <dgm:prSet presAssocID="{5CA81B33-E17E-4229-8836-E3CED9C3193E}" presName="sibTrans" presStyleLbl="sibTrans2D1" presStyleIdx="2" presStyleCnt="3"/>
      <dgm:spPr/>
    </dgm:pt>
    <dgm:pt modelId="{D629939B-4DB2-406D-9DA1-2F524503FA6D}" type="pres">
      <dgm:prSet presAssocID="{5CA81B33-E17E-4229-8836-E3CED9C3193E}" presName="connectorText" presStyleLbl="sibTrans2D1" presStyleIdx="2" presStyleCnt="3"/>
      <dgm:spPr/>
    </dgm:pt>
    <dgm:pt modelId="{ADC3AB9F-60FC-449D-94A8-9C68C1A117EC}" type="pres">
      <dgm:prSet presAssocID="{517AF951-1561-464E-BEAB-018688D796A6}" presName="node" presStyleLbl="node1" presStyleIdx="3" presStyleCnt="4">
        <dgm:presLayoutVars>
          <dgm:bulletEnabled val="1"/>
        </dgm:presLayoutVars>
      </dgm:prSet>
      <dgm:spPr/>
    </dgm:pt>
  </dgm:ptLst>
  <dgm:cxnLst>
    <dgm:cxn modelId="{2FEE3005-EB5A-4334-8DEE-53ACC6A1FF89}" type="presOf" srcId="{5CA81B33-E17E-4229-8836-E3CED9C3193E}" destId="{9316D9F7-2ED9-4CC2-A9F2-106EE5992EC5}" srcOrd="0" destOrd="0" presId="urn:microsoft.com/office/officeart/2005/8/layout/process1"/>
    <dgm:cxn modelId="{9CDC6505-702B-4C8B-A33C-C82ED279D7B6}" srcId="{B976DF23-D741-44E4-B9EC-87B83F4B6279}" destId="{7B77DB20-973E-41C8-992E-CC40D809DF6F}" srcOrd="1" destOrd="0" parTransId="{428CCD89-7ACA-4567-B3F0-767459BED654}" sibTransId="{249B02E0-FA1F-4C86-852D-138ABE86E74A}"/>
    <dgm:cxn modelId="{F18DA914-9EF2-4D1C-93AB-D1E598A7F312}" type="presOf" srcId="{249B02E0-FA1F-4C86-852D-138ABE86E74A}" destId="{A4E2CD40-BA41-463B-A453-842D743F8BB9}" srcOrd="1" destOrd="0" presId="urn:microsoft.com/office/officeart/2005/8/layout/process1"/>
    <dgm:cxn modelId="{DE505916-7B27-44B7-A6B5-D616D0526AE6}" srcId="{B976DF23-D741-44E4-B9EC-87B83F4B6279}" destId="{517AF951-1561-464E-BEAB-018688D796A6}" srcOrd="3" destOrd="0" parTransId="{703FC242-3CA4-4F5A-A7B5-859AD93FFDD3}" sibTransId="{B8E29CEE-753C-49AD-937D-1EA97BC91D30}"/>
    <dgm:cxn modelId="{4829A731-180E-469D-AF12-8E658886739A}" type="presOf" srcId="{249B02E0-FA1F-4C86-852D-138ABE86E74A}" destId="{1FBD1E60-9D89-46D3-A526-8DE907B12294}" srcOrd="0" destOrd="0" presId="urn:microsoft.com/office/officeart/2005/8/layout/process1"/>
    <dgm:cxn modelId="{F273C534-2C7F-476C-ACC2-FEA753FDCDC1}" type="presOf" srcId="{B85B7143-B7AF-4580-8872-609166F52E15}" destId="{CD75C2FD-C5B0-43C3-A2D8-2E219D02EFB0}" srcOrd="1" destOrd="0" presId="urn:microsoft.com/office/officeart/2005/8/layout/process1"/>
    <dgm:cxn modelId="{13CD976D-EB23-4B44-B911-539743789060}" type="presOf" srcId="{4C8CB2CD-D4BA-47E0-93E2-20E32BB60B65}" destId="{2E86760B-B3F4-40B4-9469-F3F0CC73CD22}" srcOrd="0" destOrd="0" presId="urn:microsoft.com/office/officeart/2005/8/layout/process1"/>
    <dgm:cxn modelId="{90B7D191-55F5-4CFB-BF6C-A605265C6019}" srcId="{B976DF23-D741-44E4-B9EC-87B83F4B6279}" destId="{6D0093D9-A0CC-4E53-BC57-48681988B3AF}" srcOrd="0" destOrd="0" parTransId="{2C2A1927-9FE4-45EA-9949-316DF4EB39BA}" sibTransId="{B85B7143-B7AF-4580-8872-609166F52E15}"/>
    <dgm:cxn modelId="{831E3695-B489-4B0B-833B-EE43F6EBE631}" type="presOf" srcId="{7B77DB20-973E-41C8-992E-CC40D809DF6F}" destId="{31795D8D-C25D-4B18-A8DF-E321C2D83F14}" srcOrd="0" destOrd="0" presId="urn:microsoft.com/office/officeart/2005/8/layout/process1"/>
    <dgm:cxn modelId="{E93751A2-0719-442F-A941-1C8C96296EBA}" type="presOf" srcId="{B85B7143-B7AF-4580-8872-609166F52E15}" destId="{3862F833-8FB0-4984-9FBE-FB135C624BCE}" srcOrd="0" destOrd="0" presId="urn:microsoft.com/office/officeart/2005/8/layout/process1"/>
    <dgm:cxn modelId="{0D8DCBA7-64EF-409C-BCE1-E6E84C11FE2C}" type="presOf" srcId="{517AF951-1561-464E-BEAB-018688D796A6}" destId="{ADC3AB9F-60FC-449D-94A8-9C68C1A117EC}" srcOrd="0" destOrd="0" presId="urn:microsoft.com/office/officeart/2005/8/layout/process1"/>
    <dgm:cxn modelId="{014171A8-0F2B-4BC7-A683-2915A400A012}" type="presOf" srcId="{6D0093D9-A0CC-4E53-BC57-48681988B3AF}" destId="{807D4B0E-438B-4C46-B19A-A3A1DFB75EC6}" srcOrd="0" destOrd="0" presId="urn:microsoft.com/office/officeart/2005/8/layout/process1"/>
    <dgm:cxn modelId="{EDA4B6D6-BBE0-4F6E-B725-06BCE2135CCB}" type="presOf" srcId="{5CA81B33-E17E-4229-8836-E3CED9C3193E}" destId="{D629939B-4DB2-406D-9DA1-2F524503FA6D}" srcOrd="1" destOrd="0" presId="urn:microsoft.com/office/officeart/2005/8/layout/process1"/>
    <dgm:cxn modelId="{73E3A3DA-22F3-4418-861D-35546E5E1DEB}" type="presOf" srcId="{B976DF23-D741-44E4-B9EC-87B83F4B6279}" destId="{5081063D-6B94-4673-9E96-89EF43586F51}" srcOrd="0" destOrd="0" presId="urn:microsoft.com/office/officeart/2005/8/layout/process1"/>
    <dgm:cxn modelId="{FBF8D7F6-FA34-47B3-A258-886121EF06D8}" srcId="{B976DF23-D741-44E4-B9EC-87B83F4B6279}" destId="{4C8CB2CD-D4BA-47E0-93E2-20E32BB60B65}" srcOrd="2" destOrd="0" parTransId="{481C1A6E-E2DB-461D-8692-8B3954DE0D4A}" sibTransId="{5CA81B33-E17E-4229-8836-E3CED9C3193E}"/>
    <dgm:cxn modelId="{6A660640-26DA-4160-A18A-5C72AA3ECEAB}" type="presParOf" srcId="{5081063D-6B94-4673-9E96-89EF43586F51}" destId="{807D4B0E-438B-4C46-B19A-A3A1DFB75EC6}" srcOrd="0" destOrd="0" presId="urn:microsoft.com/office/officeart/2005/8/layout/process1"/>
    <dgm:cxn modelId="{3075530A-ECA0-461D-A1C7-EC74D3041ECB}" type="presParOf" srcId="{5081063D-6B94-4673-9E96-89EF43586F51}" destId="{3862F833-8FB0-4984-9FBE-FB135C624BCE}" srcOrd="1" destOrd="0" presId="urn:microsoft.com/office/officeart/2005/8/layout/process1"/>
    <dgm:cxn modelId="{FACD215C-9AA7-4DF9-86B5-3A2E1F5C29BC}" type="presParOf" srcId="{3862F833-8FB0-4984-9FBE-FB135C624BCE}" destId="{CD75C2FD-C5B0-43C3-A2D8-2E219D02EFB0}" srcOrd="0" destOrd="0" presId="urn:microsoft.com/office/officeart/2005/8/layout/process1"/>
    <dgm:cxn modelId="{AA408449-93A6-453F-81D8-C271E3EC7235}" type="presParOf" srcId="{5081063D-6B94-4673-9E96-89EF43586F51}" destId="{31795D8D-C25D-4B18-A8DF-E321C2D83F14}" srcOrd="2" destOrd="0" presId="urn:microsoft.com/office/officeart/2005/8/layout/process1"/>
    <dgm:cxn modelId="{FD582E02-18CC-4061-A8FD-9CD59A752E94}" type="presParOf" srcId="{5081063D-6B94-4673-9E96-89EF43586F51}" destId="{1FBD1E60-9D89-46D3-A526-8DE907B12294}" srcOrd="3" destOrd="0" presId="urn:microsoft.com/office/officeart/2005/8/layout/process1"/>
    <dgm:cxn modelId="{EF0BA128-6FCF-46AD-ACF1-10D5C4266909}" type="presParOf" srcId="{1FBD1E60-9D89-46D3-A526-8DE907B12294}" destId="{A4E2CD40-BA41-463B-A453-842D743F8BB9}" srcOrd="0" destOrd="0" presId="urn:microsoft.com/office/officeart/2005/8/layout/process1"/>
    <dgm:cxn modelId="{826E7E04-0C48-4EC3-84BC-EB0AE5411D53}" type="presParOf" srcId="{5081063D-6B94-4673-9E96-89EF43586F51}" destId="{2E86760B-B3F4-40B4-9469-F3F0CC73CD22}" srcOrd="4" destOrd="0" presId="urn:microsoft.com/office/officeart/2005/8/layout/process1"/>
    <dgm:cxn modelId="{A4B43534-46F6-4908-B392-360ABCD9BC3B}" type="presParOf" srcId="{5081063D-6B94-4673-9E96-89EF43586F51}" destId="{9316D9F7-2ED9-4CC2-A9F2-106EE5992EC5}" srcOrd="5" destOrd="0" presId="urn:microsoft.com/office/officeart/2005/8/layout/process1"/>
    <dgm:cxn modelId="{66F3C68B-1921-4835-8329-33B5692F3161}" type="presParOf" srcId="{9316D9F7-2ED9-4CC2-A9F2-106EE5992EC5}" destId="{D629939B-4DB2-406D-9DA1-2F524503FA6D}" srcOrd="0" destOrd="0" presId="urn:microsoft.com/office/officeart/2005/8/layout/process1"/>
    <dgm:cxn modelId="{E226E37D-E753-437C-8F0A-B24FBC8F3AC4}" type="presParOf" srcId="{5081063D-6B94-4673-9E96-89EF43586F51}" destId="{ADC3AB9F-60FC-449D-94A8-9C68C1A117EC}" srcOrd="6"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B976DF23-D741-44E4-B9EC-87B83F4B6279}"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n-US"/>
        </a:p>
      </dgm:t>
    </dgm:pt>
    <dgm:pt modelId="{6D0093D9-A0CC-4E53-BC57-48681988B3AF}">
      <dgm:prSet phldrT="[Tekst]">
        <dgm:style>
          <a:lnRef idx="2">
            <a:schemeClr val="accent1"/>
          </a:lnRef>
          <a:fillRef idx="1">
            <a:schemeClr val="lt1"/>
          </a:fillRef>
          <a:effectRef idx="0">
            <a:schemeClr val="accent1"/>
          </a:effectRef>
          <a:fontRef idx="minor">
            <a:schemeClr val="dk1"/>
          </a:fontRef>
        </dgm:style>
      </dgm:prSet>
      <dgm:spPr/>
      <dgm:t>
        <a:bodyPr/>
        <a:lstStyle/>
        <a:p>
          <a:r>
            <a:rPr lang="en-US" dirty="0"/>
            <a:t>3.1</a:t>
          </a:r>
        </a:p>
      </dgm:t>
    </dgm:pt>
    <dgm:pt modelId="{2C2A1927-9FE4-45EA-9949-316DF4EB39BA}" type="parTrans" cxnId="{90B7D191-55F5-4CFB-BF6C-A605265C6019}">
      <dgm:prSet/>
      <dgm:spPr/>
      <dgm:t>
        <a:bodyPr/>
        <a:lstStyle/>
        <a:p>
          <a:endParaRPr lang="en-US"/>
        </a:p>
      </dgm:t>
    </dgm:pt>
    <dgm:pt modelId="{B85B7143-B7AF-4580-8872-609166F52E15}" type="sibTrans" cxnId="{90B7D191-55F5-4CFB-BF6C-A605265C6019}">
      <dgm:prSet/>
      <dgm:spPr/>
      <dgm:t>
        <a:bodyPr/>
        <a:lstStyle/>
        <a:p>
          <a:endParaRPr lang="en-US"/>
        </a:p>
      </dgm:t>
    </dgm:pt>
    <dgm:pt modelId="{7B77DB20-973E-41C8-992E-CC40D809DF6F}">
      <dgm:prSet phldrT="[Tekst]">
        <dgm:style>
          <a:lnRef idx="1">
            <a:schemeClr val="accent2"/>
          </a:lnRef>
          <a:fillRef idx="3">
            <a:schemeClr val="accent2"/>
          </a:fillRef>
          <a:effectRef idx="2">
            <a:schemeClr val="accent2"/>
          </a:effectRef>
          <a:fontRef idx="minor">
            <a:schemeClr val="lt1"/>
          </a:fontRef>
        </dgm:style>
      </dgm:prSet>
      <dgm:spPr/>
      <dgm:t>
        <a:bodyPr/>
        <a:lstStyle/>
        <a:p>
          <a:r>
            <a:rPr lang="en-US" dirty="0"/>
            <a:t>3.3</a:t>
          </a:r>
        </a:p>
      </dgm:t>
    </dgm:pt>
    <dgm:pt modelId="{428CCD89-7ACA-4567-B3F0-767459BED654}" type="parTrans" cxnId="{9CDC6505-702B-4C8B-A33C-C82ED279D7B6}">
      <dgm:prSet/>
      <dgm:spPr/>
      <dgm:t>
        <a:bodyPr/>
        <a:lstStyle/>
        <a:p>
          <a:endParaRPr lang="en-US"/>
        </a:p>
      </dgm:t>
    </dgm:pt>
    <dgm:pt modelId="{249B02E0-FA1F-4C86-852D-138ABE86E74A}" type="sibTrans" cxnId="{9CDC6505-702B-4C8B-A33C-C82ED279D7B6}">
      <dgm:prSet/>
      <dgm:spPr/>
      <dgm:t>
        <a:bodyPr/>
        <a:lstStyle/>
        <a:p>
          <a:endParaRPr lang="en-US"/>
        </a:p>
      </dgm:t>
    </dgm:pt>
    <dgm:pt modelId="{4C8CB2CD-D4BA-47E0-93E2-20E32BB60B65}">
      <dgm:prSet phldrT="[Tekst]">
        <dgm:style>
          <a:lnRef idx="2">
            <a:schemeClr val="accent1"/>
          </a:lnRef>
          <a:fillRef idx="1">
            <a:schemeClr val="lt1"/>
          </a:fillRef>
          <a:effectRef idx="0">
            <a:schemeClr val="accent1"/>
          </a:effectRef>
          <a:fontRef idx="minor">
            <a:schemeClr val="dk1"/>
          </a:fontRef>
        </dgm:style>
      </dgm:prSet>
      <dgm:spPr/>
      <dgm:t>
        <a:bodyPr/>
        <a:lstStyle/>
        <a:p>
          <a:r>
            <a:rPr lang="en-US" dirty="0"/>
            <a:t>3.4 - 3.6</a:t>
          </a:r>
        </a:p>
      </dgm:t>
    </dgm:pt>
    <dgm:pt modelId="{481C1A6E-E2DB-461D-8692-8B3954DE0D4A}" type="parTrans" cxnId="{FBF8D7F6-FA34-47B3-A258-886121EF06D8}">
      <dgm:prSet/>
      <dgm:spPr/>
      <dgm:t>
        <a:bodyPr/>
        <a:lstStyle/>
        <a:p>
          <a:endParaRPr lang="en-US"/>
        </a:p>
      </dgm:t>
    </dgm:pt>
    <dgm:pt modelId="{5CA81B33-E17E-4229-8836-E3CED9C3193E}" type="sibTrans" cxnId="{FBF8D7F6-FA34-47B3-A258-886121EF06D8}">
      <dgm:prSet/>
      <dgm:spPr/>
      <dgm:t>
        <a:bodyPr/>
        <a:lstStyle/>
        <a:p>
          <a:endParaRPr lang="en-US"/>
        </a:p>
      </dgm:t>
    </dgm:pt>
    <dgm:pt modelId="{517AF951-1561-464E-BEAB-018688D796A6}">
      <dgm:prSet phldrT="[Tekst]">
        <dgm:style>
          <a:lnRef idx="2">
            <a:schemeClr val="accent1"/>
          </a:lnRef>
          <a:fillRef idx="1">
            <a:schemeClr val="lt1"/>
          </a:fillRef>
          <a:effectRef idx="0">
            <a:schemeClr val="accent1"/>
          </a:effectRef>
          <a:fontRef idx="minor">
            <a:schemeClr val="dk1"/>
          </a:fontRef>
        </dgm:style>
      </dgm:prSet>
      <dgm:spPr/>
      <dgm:t>
        <a:bodyPr/>
        <a:lstStyle/>
        <a:p>
          <a:r>
            <a:rPr lang="en-US" dirty="0"/>
            <a:t>3.7</a:t>
          </a:r>
        </a:p>
      </dgm:t>
    </dgm:pt>
    <dgm:pt modelId="{703FC242-3CA4-4F5A-A7B5-859AD93FFDD3}" type="parTrans" cxnId="{DE505916-7B27-44B7-A6B5-D616D0526AE6}">
      <dgm:prSet/>
      <dgm:spPr/>
      <dgm:t>
        <a:bodyPr/>
        <a:lstStyle/>
        <a:p>
          <a:endParaRPr lang="en-US"/>
        </a:p>
      </dgm:t>
    </dgm:pt>
    <dgm:pt modelId="{B8E29CEE-753C-49AD-937D-1EA97BC91D30}" type="sibTrans" cxnId="{DE505916-7B27-44B7-A6B5-D616D0526AE6}">
      <dgm:prSet/>
      <dgm:spPr/>
      <dgm:t>
        <a:bodyPr/>
        <a:lstStyle/>
        <a:p>
          <a:endParaRPr lang="en-US"/>
        </a:p>
      </dgm:t>
    </dgm:pt>
    <dgm:pt modelId="{5081063D-6B94-4673-9E96-89EF43586F51}" type="pres">
      <dgm:prSet presAssocID="{B976DF23-D741-44E4-B9EC-87B83F4B6279}" presName="Name0" presStyleCnt="0">
        <dgm:presLayoutVars>
          <dgm:dir/>
          <dgm:resizeHandles val="exact"/>
        </dgm:presLayoutVars>
      </dgm:prSet>
      <dgm:spPr/>
    </dgm:pt>
    <dgm:pt modelId="{807D4B0E-438B-4C46-B19A-A3A1DFB75EC6}" type="pres">
      <dgm:prSet presAssocID="{6D0093D9-A0CC-4E53-BC57-48681988B3AF}" presName="node" presStyleLbl="node1" presStyleIdx="0" presStyleCnt="4">
        <dgm:presLayoutVars>
          <dgm:bulletEnabled val="1"/>
        </dgm:presLayoutVars>
      </dgm:prSet>
      <dgm:spPr/>
    </dgm:pt>
    <dgm:pt modelId="{3862F833-8FB0-4984-9FBE-FB135C624BCE}" type="pres">
      <dgm:prSet presAssocID="{B85B7143-B7AF-4580-8872-609166F52E15}" presName="sibTrans" presStyleLbl="sibTrans2D1" presStyleIdx="0" presStyleCnt="3"/>
      <dgm:spPr/>
    </dgm:pt>
    <dgm:pt modelId="{CD75C2FD-C5B0-43C3-A2D8-2E219D02EFB0}" type="pres">
      <dgm:prSet presAssocID="{B85B7143-B7AF-4580-8872-609166F52E15}" presName="connectorText" presStyleLbl="sibTrans2D1" presStyleIdx="0" presStyleCnt="3"/>
      <dgm:spPr/>
    </dgm:pt>
    <dgm:pt modelId="{31795D8D-C25D-4B18-A8DF-E321C2D83F14}" type="pres">
      <dgm:prSet presAssocID="{7B77DB20-973E-41C8-992E-CC40D809DF6F}" presName="node" presStyleLbl="node1" presStyleIdx="1" presStyleCnt="4">
        <dgm:presLayoutVars>
          <dgm:bulletEnabled val="1"/>
        </dgm:presLayoutVars>
      </dgm:prSet>
      <dgm:spPr/>
    </dgm:pt>
    <dgm:pt modelId="{1FBD1E60-9D89-46D3-A526-8DE907B12294}" type="pres">
      <dgm:prSet presAssocID="{249B02E0-FA1F-4C86-852D-138ABE86E74A}" presName="sibTrans" presStyleLbl="sibTrans2D1" presStyleIdx="1" presStyleCnt="3"/>
      <dgm:spPr/>
    </dgm:pt>
    <dgm:pt modelId="{A4E2CD40-BA41-463B-A453-842D743F8BB9}" type="pres">
      <dgm:prSet presAssocID="{249B02E0-FA1F-4C86-852D-138ABE86E74A}" presName="connectorText" presStyleLbl="sibTrans2D1" presStyleIdx="1" presStyleCnt="3"/>
      <dgm:spPr/>
    </dgm:pt>
    <dgm:pt modelId="{2E86760B-B3F4-40B4-9469-F3F0CC73CD22}" type="pres">
      <dgm:prSet presAssocID="{4C8CB2CD-D4BA-47E0-93E2-20E32BB60B65}" presName="node" presStyleLbl="node1" presStyleIdx="2" presStyleCnt="4">
        <dgm:presLayoutVars>
          <dgm:bulletEnabled val="1"/>
        </dgm:presLayoutVars>
      </dgm:prSet>
      <dgm:spPr/>
    </dgm:pt>
    <dgm:pt modelId="{9316D9F7-2ED9-4CC2-A9F2-106EE5992EC5}" type="pres">
      <dgm:prSet presAssocID="{5CA81B33-E17E-4229-8836-E3CED9C3193E}" presName="sibTrans" presStyleLbl="sibTrans2D1" presStyleIdx="2" presStyleCnt="3"/>
      <dgm:spPr/>
    </dgm:pt>
    <dgm:pt modelId="{D629939B-4DB2-406D-9DA1-2F524503FA6D}" type="pres">
      <dgm:prSet presAssocID="{5CA81B33-E17E-4229-8836-E3CED9C3193E}" presName="connectorText" presStyleLbl="sibTrans2D1" presStyleIdx="2" presStyleCnt="3"/>
      <dgm:spPr/>
    </dgm:pt>
    <dgm:pt modelId="{ADC3AB9F-60FC-449D-94A8-9C68C1A117EC}" type="pres">
      <dgm:prSet presAssocID="{517AF951-1561-464E-BEAB-018688D796A6}" presName="node" presStyleLbl="node1" presStyleIdx="3" presStyleCnt="4">
        <dgm:presLayoutVars>
          <dgm:bulletEnabled val="1"/>
        </dgm:presLayoutVars>
      </dgm:prSet>
      <dgm:spPr/>
    </dgm:pt>
  </dgm:ptLst>
  <dgm:cxnLst>
    <dgm:cxn modelId="{2FEE3005-EB5A-4334-8DEE-53ACC6A1FF89}" type="presOf" srcId="{5CA81B33-E17E-4229-8836-E3CED9C3193E}" destId="{9316D9F7-2ED9-4CC2-A9F2-106EE5992EC5}" srcOrd="0" destOrd="0" presId="urn:microsoft.com/office/officeart/2005/8/layout/process1"/>
    <dgm:cxn modelId="{9CDC6505-702B-4C8B-A33C-C82ED279D7B6}" srcId="{B976DF23-D741-44E4-B9EC-87B83F4B6279}" destId="{7B77DB20-973E-41C8-992E-CC40D809DF6F}" srcOrd="1" destOrd="0" parTransId="{428CCD89-7ACA-4567-B3F0-767459BED654}" sibTransId="{249B02E0-FA1F-4C86-852D-138ABE86E74A}"/>
    <dgm:cxn modelId="{F18DA914-9EF2-4D1C-93AB-D1E598A7F312}" type="presOf" srcId="{249B02E0-FA1F-4C86-852D-138ABE86E74A}" destId="{A4E2CD40-BA41-463B-A453-842D743F8BB9}" srcOrd="1" destOrd="0" presId="urn:microsoft.com/office/officeart/2005/8/layout/process1"/>
    <dgm:cxn modelId="{DE505916-7B27-44B7-A6B5-D616D0526AE6}" srcId="{B976DF23-D741-44E4-B9EC-87B83F4B6279}" destId="{517AF951-1561-464E-BEAB-018688D796A6}" srcOrd="3" destOrd="0" parTransId="{703FC242-3CA4-4F5A-A7B5-859AD93FFDD3}" sibTransId="{B8E29CEE-753C-49AD-937D-1EA97BC91D30}"/>
    <dgm:cxn modelId="{4829A731-180E-469D-AF12-8E658886739A}" type="presOf" srcId="{249B02E0-FA1F-4C86-852D-138ABE86E74A}" destId="{1FBD1E60-9D89-46D3-A526-8DE907B12294}" srcOrd="0" destOrd="0" presId="urn:microsoft.com/office/officeart/2005/8/layout/process1"/>
    <dgm:cxn modelId="{F273C534-2C7F-476C-ACC2-FEA753FDCDC1}" type="presOf" srcId="{B85B7143-B7AF-4580-8872-609166F52E15}" destId="{CD75C2FD-C5B0-43C3-A2D8-2E219D02EFB0}" srcOrd="1" destOrd="0" presId="urn:microsoft.com/office/officeart/2005/8/layout/process1"/>
    <dgm:cxn modelId="{13CD976D-EB23-4B44-B911-539743789060}" type="presOf" srcId="{4C8CB2CD-D4BA-47E0-93E2-20E32BB60B65}" destId="{2E86760B-B3F4-40B4-9469-F3F0CC73CD22}" srcOrd="0" destOrd="0" presId="urn:microsoft.com/office/officeart/2005/8/layout/process1"/>
    <dgm:cxn modelId="{90B7D191-55F5-4CFB-BF6C-A605265C6019}" srcId="{B976DF23-D741-44E4-B9EC-87B83F4B6279}" destId="{6D0093D9-A0CC-4E53-BC57-48681988B3AF}" srcOrd="0" destOrd="0" parTransId="{2C2A1927-9FE4-45EA-9949-316DF4EB39BA}" sibTransId="{B85B7143-B7AF-4580-8872-609166F52E15}"/>
    <dgm:cxn modelId="{831E3695-B489-4B0B-833B-EE43F6EBE631}" type="presOf" srcId="{7B77DB20-973E-41C8-992E-CC40D809DF6F}" destId="{31795D8D-C25D-4B18-A8DF-E321C2D83F14}" srcOrd="0" destOrd="0" presId="urn:microsoft.com/office/officeart/2005/8/layout/process1"/>
    <dgm:cxn modelId="{E93751A2-0719-442F-A941-1C8C96296EBA}" type="presOf" srcId="{B85B7143-B7AF-4580-8872-609166F52E15}" destId="{3862F833-8FB0-4984-9FBE-FB135C624BCE}" srcOrd="0" destOrd="0" presId="urn:microsoft.com/office/officeart/2005/8/layout/process1"/>
    <dgm:cxn modelId="{0D8DCBA7-64EF-409C-BCE1-E6E84C11FE2C}" type="presOf" srcId="{517AF951-1561-464E-BEAB-018688D796A6}" destId="{ADC3AB9F-60FC-449D-94A8-9C68C1A117EC}" srcOrd="0" destOrd="0" presId="urn:microsoft.com/office/officeart/2005/8/layout/process1"/>
    <dgm:cxn modelId="{014171A8-0F2B-4BC7-A683-2915A400A012}" type="presOf" srcId="{6D0093D9-A0CC-4E53-BC57-48681988B3AF}" destId="{807D4B0E-438B-4C46-B19A-A3A1DFB75EC6}" srcOrd="0" destOrd="0" presId="urn:microsoft.com/office/officeart/2005/8/layout/process1"/>
    <dgm:cxn modelId="{EDA4B6D6-BBE0-4F6E-B725-06BCE2135CCB}" type="presOf" srcId="{5CA81B33-E17E-4229-8836-E3CED9C3193E}" destId="{D629939B-4DB2-406D-9DA1-2F524503FA6D}" srcOrd="1" destOrd="0" presId="urn:microsoft.com/office/officeart/2005/8/layout/process1"/>
    <dgm:cxn modelId="{73E3A3DA-22F3-4418-861D-35546E5E1DEB}" type="presOf" srcId="{B976DF23-D741-44E4-B9EC-87B83F4B6279}" destId="{5081063D-6B94-4673-9E96-89EF43586F51}" srcOrd="0" destOrd="0" presId="urn:microsoft.com/office/officeart/2005/8/layout/process1"/>
    <dgm:cxn modelId="{FBF8D7F6-FA34-47B3-A258-886121EF06D8}" srcId="{B976DF23-D741-44E4-B9EC-87B83F4B6279}" destId="{4C8CB2CD-D4BA-47E0-93E2-20E32BB60B65}" srcOrd="2" destOrd="0" parTransId="{481C1A6E-E2DB-461D-8692-8B3954DE0D4A}" sibTransId="{5CA81B33-E17E-4229-8836-E3CED9C3193E}"/>
    <dgm:cxn modelId="{6A660640-26DA-4160-A18A-5C72AA3ECEAB}" type="presParOf" srcId="{5081063D-6B94-4673-9E96-89EF43586F51}" destId="{807D4B0E-438B-4C46-B19A-A3A1DFB75EC6}" srcOrd="0" destOrd="0" presId="urn:microsoft.com/office/officeart/2005/8/layout/process1"/>
    <dgm:cxn modelId="{3075530A-ECA0-461D-A1C7-EC74D3041ECB}" type="presParOf" srcId="{5081063D-6B94-4673-9E96-89EF43586F51}" destId="{3862F833-8FB0-4984-9FBE-FB135C624BCE}" srcOrd="1" destOrd="0" presId="urn:microsoft.com/office/officeart/2005/8/layout/process1"/>
    <dgm:cxn modelId="{FACD215C-9AA7-4DF9-86B5-3A2E1F5C29BC}" type="presParOf" srcId="{3862F833-8FB0-4984-9FBE-FB135C624BCE}" destId="{CD75C2FD-C5B0-43C3-A2D8-2E219D02EFB0}" srcOrd="0" destOrd="0" presId="urn:microsoft.com/office/officeart/2005/8/layout/process1"/>
    <dgm:cxn modelId="{AA408449-93A6-453F-81D8-C271E3EC7235}" type="presParOf" srcId="{5081063D-6B94-4673-9E96-89EF43586F51}" destId="{31795D8D-C25D-4B18-A8DF-E321C2D83F14}" srcOrd="2" destOrd="0" presId="urn:microsoft.com/office/officeart/2005/8/layout/process1"/>
    <dgm:cxn modelId="{FD582E02-18CC-4061-A8FD-9CD59A752E94}" type="presParOf" srcId="{5081063D-6B94-4673-9E96-89EF43586F51}" destId="{1FBD1E60-9D89-46D3-A526-8DE907B12294}" srcOrd="3" destOrd="0" presId="urn:microsoft.com/office/officeart/2005/8/layout/process1"/>
    <dgm:cxn modelId="{EF0BA128-6FCF-46AD-ACF1-10D5C4266909}" type="presParOf" srcId="{1FBD1E60-9D89-46D3-A526-8DE907B12294}" destId="{A4E2CD40-BA41-463B-A453-842D743F8BB9}" srcOrd="0" destOrd="0" presId="urn:microsoft.com/office/officeart/2005/8/layout/process1"/>
    <dgm:cxn modelId="{826E7E04-0C48-4EC3-84BC-EB0AE5411D53}" type="presParOf" srcId="{5081063D-6B94-4673-9E96-89EF43586F51}" destId="{2E86760B-B3F4-40B4-9469-F3F0CC73CD22}" srcOrd="4" destOrd="0" presId="urn:microsoft.com/office/officeart/2005/8/layout/process1"/>
    <dgm:cxn modelId="{A4B43534-46F6-4908-B392-360ABCD9BC3B}" type="presParOf" srcId="{5081063D-6B94-4673-9E96-89EF43586F51}" destId="{9316D9F7-2ED9-4CC2-A9F2-106EE5992EC5}" srcOrd="5" destOrd="0" presId="urn:microsoft.com/office/officeart/2005/8/layout/process1"/>
    <dgm:cxn modelId="{66F3C68B-1921-4835-8329-33B5692F3161}" type="presParOf" srcId="{9316D9F7-2ED9-4CC2-A9F2-106EE5992EC5}" destId="{D629939B-4DB2-406D-9DA1-2F524503FA6D}" srcOrd="0" destOrd="0" presId="urn:microsoft.com/office/officeart/2005/8/layout/process1"/>
    <dgm:cxn modelId="{E226E37D-E753-437C-8F0A-B24FBC8F3AC4}" type="presParOf" srcId="{5081063D-6B94-4673-9E96-89EF43586F51}" destId="{ADC3AB9F-60FC-449D-94A8-9C68C1A117EC}" srcOrd="6"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B976DF23-D741-44E4-B9EC-87B83F4B6279}"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n-US"/>
        </a:p>
      </dgm:t>
    </dgm:pt>
    <dgm:pt modelId="{6D0093D9-A0CC-4E53-BC57-48681988B3AF}">
      <dgm:prSet phldrT="[Tekst]">
        <dgm:style>
          <a:lnRef idx="2">
            <a:schemeClr val="accent1"/>
          </a:lnRef>
          <a:fillRef idx="1">
            <a:schemeClr val="lt1"/>
          </a:fillRef>
          <a:effectRef idx="0">
            <a:schemeClr val="accent1"/>
          </a:effectRef>
          <a:fontRef idx="minor">
            <a:schemeClr val="dk1"/>
          </a:fontRef>
        </dgm:style>
      </dgm:prSet>
      <dgm:spPr/>
      <dgm:t>
        <a:bodyPr/>
        <a:lstStyle/>
        <a:p>
          <a:r>
            <a:rPr lang="en-US" dirty="0"/>
            <a:t>3.1</a:t>
          </a:r>
        </a:p>
      </dgm:t>
    </dgm:pt>
    <dgm:pt modelId="{2C2A1927-9FE4-45EA-9949-316DF4EB39BA}" type="parTrans" cxnId="{90B7D191-55F5-4CFB-BF6C-A605265C6019}">
      <dgm:prSet/>
      <dgm:spPr/>
      <dgm:t>
        <a:bodyPr/>
        <a:lstStyle/>
        <a:p>
          <a:endParaRPr lang="en-US"/>
        </a:p>
      </dgm:t>
    </dgm:pt>
    <dgm:pt modelId="{B85B7143-B7AF-4580-8872-609166F52E15}" type="sibTrans" cxnId="{90B7D191-55F5-4CFB-BF6C-A605265C6019}">
      <dgm:prSet/>
      <dgm:spPr/>
      <dgm:t>
        <a:bodyPr/>
        <a:lstStyle/>
        <a:p>
          <a:endParaRPr lang="en-US"/>
        </a:p>
      </dgm:t>
    </dgm:pt>
    <dgm:pt modelId="{7B77DB20-973E-41C8-992E-CC40D809DF6F}">
      <dgm:prSet phldrT="[Tekst]">
        <dgm:style>
          <a:lnRef idx="1">
            <a:schemeClr val="accent2"/>
          </a:lnRef>
          <a:fillRef idx="3">
            <a:schemeClr val="accent2"/>
          </a:fillRef>
          <a:effectRef idx="2">
            <a:schemeClr val="accent2"/>
          </a:effectRef>
          <a:fontRef idx="minor">
            <a:schemeClr val="lt1"/>
          </a:fontRef>
        </dgm:style>
      </dgm:prSet>
      <dgm:spPr/>
      <dgm:t>
        <a:bodyPr/>
        <a:lstStyle/>
        <a:p>
          <a:r>
            <a:rPr lang="en-US" dirty="0"/>
            <a:t>3.3</a:t>
          </a:r>
        </a:p>
      </dgm:t>
    </dgm:pt>
    <dgm:pt modelId="{428CCD89-7ACA-4567-B3F0-767459BED654}" type="parTrans" cxnId="{9CDC6505-702B-4C8B-A33C-C82ED279D7B6}">
      <dgm:prSet/>
      <dgm:spPr/>
      <dgm:t>
        <a:bodyPr/>
        <a:lstStyle/>
        <a:p>
          <a:endParaRPr lang="en-US"/>
        </a:p>
      </dgm:t>
    </dgm:pt>
    <dgm:pt modelId="{249B02E0-FA1F-4C86-852D-138ABE86E74A}" type="sibTrans" cxnId="{9CDC6505-702B-4C8B-A33C-C82ED279D7B6}">
      <dgm:prSet/>
      <dgm:spPr/>
      <dgm:t>
        <a:bodyPr/>
        <a:lstStyle/>
        <a:p>
          <a:endParaRPr lang="en-US"/>
        </a:p>
      </dgm:t>
    </dgm:pt>
    <dgm:pt modelId="{4C8CB2CD-D4BA-47E0-93E2-20E32BB60B65}">
      <dgm:prSet phldrT="[Tekst]">
        <dgm:style>
          <a:lnRef idx="2">
            <a:schemeClr val="accent1"/>
          </a:lnRef>
          <a:fillRef idx="1">
            <a:schemeClr val="lt1"/>
          </a:fillRef>
          <a:effectRef idx="0">
            <a:schemeClr val="accent1"/>
          </a:effectRef>
          <a:fontRef idx="minor">
            <a:schemeClr val="dk1"/>
          </a:fontRef>
        </dgm:style>
      </dgm:prSet>
      <dgm:spPr/>
      <dgm:t>
        <a:bodyPr/>
        <a:lstStyle/>
        <a:p>
          <a:r>
            <a:rPr lang="en-US" dirty="0"/>
            <a:t>3.4 - 3.6</a:t>
          </a:r>
        </a:p>
      </dgm:t>
    </dgm:pt>
    <dgm:pt modelId="{481C1A6E-E2DB-461D-8692-8B3954DE0D4A}" type="parTrans" cxnId="{FBF8D7F6-FA34-47B3-A258-886121EF06D8}">
      <dgm:prSet/>
      <dgm:spPr/>
      <dgm:t>
        <a:bodyPr/>
        <a:lstStyle/>
        <a:p>
          <a:endParaRPr lang="en-US"/>
        </a:p>
      </dgm:t>
    </dgm:pt>
    <dgm:pt modelId="{5CA81B33-E17E-4229-8836-E3CED9C3193E}" type="sibTrans" cxnId="{FBF8D7F6-FA34-47B3-A258-886121EF06D8}">
      <dgm:prSet/>
      <dgm:spPr/>
      <dgm:t>
        <a:bodyPr/>
        <a:lstStyle/>
        <a:p>
          <a:endParaRPr lang="en-US"/>
        </a:p>
      </dgm:t>
    </dgm:pt>
    <dgm:pt modelId="{517AF951-1561-464E-BEAB-018688D796A6}">
      <dgm:prSet phldrT="[Tekst]">
        <dgm:style>
          <a:lnRef idx="2">
            <a:schemeClr val="accent1"/>
          </a:lnRef>
          <a:fillRef idx="1">
            <a:schemeClr val="lt1"/>
          </a:fillRef>
          <a:effectRef idx="0">
            <a:schemeClr val="accent1"/>
          </a:effectRef>
          <a:fontRef idx="minor">
            <a:schemeClr val="dk1"/>
          </a:fontRef>
        </dgm:style>
      </dgm:prSet>
      <dgm:spPr/>
      <dgm:t>
        <a:bodyPr/>
        <a:lstStyle/>
        <a:p>
          <a:r>
            <a:rPr lang="en-US" dirty="0"/>
            <a:t>3.7</a:t>
          </a:r>
        </a:p>
      </dgm:t>
    </dgm:pt>
    <dgm:pt modelId="{703FC242-3CA4-4F5A-A7B5-859AD93FFDD3}" type="parTrans" cxnId="{DE505916-7B27-44B7-A6B5-D616D0526AE6}">
      <dgm:prSet/>
      <dgm:spPr/>
      <dgm:t>
        <a:bodyPr/>
        <a:lstStyle/>
        <a:p>
          <a:endParaRPr lang="en-US"/>
        </a:p>
      </dgm:t>
    </dgm:pt>
    <dgm:pt modelId="{B8E29CEE-753C-49AD-937D-1EA97BC91D30}" type="sibTrans" cxnId="{DE505916-7B27-44B7-A6B5-D616D0526AE6}">
      <dgm:prSet/>
      <dgm:spPr/>
      <dgm:t>
        <a:bodyPr/>
        <a:lstStyle/>
        <a:p>
          <a:endParaRPr lang="en-US"/>
        </a:p>
      </dgm:t>
    </dgm:pt>
    <dgm:pt modelId="{5081063D-6B94-4673-9E96-89EF43586F51}" type="pres">
      <dgm:prSet presAssocID="{B976DF23-D741-44E4-B9EC-87B83F4B6279}" presName="Name0" presStyleCnt="0">
        <dgm:presLayoutVars>
          <dgm:dir/>
          <dgm:resizeHandles val="exact"/>
        </dgm:presLayoutVars>
      </dgm:prSet>
      <dgm:spPr/>
    </dgm:pt>
    <dgm:pt modelId="{807D4B0E-438B-4C46-B19A-A3A1DFB75EC6}" type="pres">
      <dgm:prSet presAssocID="{6D0093D9-A0CC-4E53-BC57-48681988B3AF}" presName="node" presStyleLbl="node1" presStyleIdx="0" presStyleCnt="4">
        <dgm:presLayoutVars>
          <dgm:bulletEnabled val="1"/>
        </dgm:presLayoutVars>
      </dgm:prSet>
      <dgm:spPr/>
    </dgm:pt>
    <dgm:pt modelId="{3862F833-8FB0-4984-9FBE-FB135C624BCE}" type="pres">
      <dgm:prSet presAssocID="{B85B7143-B7AF-4580-8872-609166F52E15}" presName="sibTrans" presStyleLbl="sibTrans2D1" presStyleIdx="0" presStyleCnt="3"/>
      <dgm:spPr/>
    </dgm:pt>
    <dgm:pt modelId="{CD75C2FD-C5B0-43C3-A2D8-2E219D02EFB0}" type="pres">
      <dgm:prSet presAssocID="{B85B7143-B7AF-4580-8872-609166F52E15}" presName="connectorText" presStyleLbl="sibTrans2D1" presStyleIdx="0" presStyleCnt="3"/>
      <dgm:spPr/>
    </dgm:pt>
    <dgm:pt modelId="{31795D8D-C25D-4B18-A8DF-E321C2D83F14}" type="pres">
      <dgm:prSet presAssocID="{7B77DB20-973E-41C8-992E-CC40D809DF6F}" presName="node" presStyleLbl="node1" presStyleIdx="1" presStyleCnt="4">
        <dgm:presLayoutVars>
          <dgm:bulletEnabled val="1"/>
        </dgm:presLayoutVars>
      </dgm:prSet>
      <dgm:spPr/>
    </dgm:pt>
    <dgm:pt modelId="{1FBD1E60-9D89-46D3-A526-8DE907B12294}" type="pres">
      <dgm:prSet presAssocID="{249B02E0-FA1F-4C86-852D-138ABE86E74A}" presName="sibTrans" presStyleLbl="sibTrans2D1" presStyleIdx="1" presStyleCnt="3"/>
      <dgm:spPr/>
    </dgm:pt>
    <dgm:pt modelId="{A4E2CD40-BA41-463B-A453-842D743F8BB9}" type="pres">
      <dgm:prSet presAssocID="{249B02E0-FA1F-4C86-852D-138ABE86E74A}" presName="connectorText" presStyleLbl="sibTrans2D1" presStyleIdx="1" presStyleCnt="3"/>
      <dgm:spPr/>
    </dgm:pt>
    <dgm:pt modelId="{2E86760B-B3F4-40B4-9469-F3F0CC73CD22}" type="pres">
      <dgm:prSet presAssocID="{4C8CB2CD-D4BA-47E0-93E2-20E32BB60B65}" presName="node" presStyleLbl="node1" presStyleIdx="2" presStyleCnt="4">
        <dgm:presLayoutVars>
          <dgm:bulletEnabled val="1"/>
        </dgm:presLayoutVars>
      </dgm:prSet>
      <dgm:spPr/>
    </dgm:pt>
    <dgm:pt modelId="{9316D9F7-2ED9-4CC2-A9F2-106EE5992EC5}" type="pres">
      <dgm:prSet presAssocID="{5CA81B33-E17E-4229-8836-E3CED9C3193E}" presName="sibTrans" presStyleLbl="sibTrans2D1" presStyleIdx="2" presStyleCnt="3"/>
      <dgm:spPr/>
    </dgm:pt>
    <dgm:pt modelId="{D629939B-4DB2-406D-9DA1-2F524503FA6D}" type="pres">
      <dgm:prSet presAssocID="{5CA81B33-E17E-4229-8836-E3CED9C3193E}" presName="connectorText" presStyleLbl="sibTrans2D1" presStyleIdx="2" presStyleCnt="3"/>
      <dgm:spPr/>
    </dgm:pt>
    <dgm:pt modelId="{ADC3AB9F-60FC-449D-94A8-9C68C1A117EC}" type="pres">
      <dgm:prSet presAssocID="{517AF951-1561-464E-BEAB-018688D796A6}" presName="node" presStyleLbl="node1" presStyleIdx="3" presStyleCnt="4">
        <dgm:presLayoutVars>
          <dgm:bulletEnabled val="1"/>
        </dgm:presLayoutVars>
      </dgm:prSet>
      <dgm:spPr/>
    </dgm:pt>
  </dgm:ptLst>
  <dgm:cxnLst>
    <dgm:cxn modelId="{2FEE3005-EB5A-4334-8DEE-53ACC6A1FF89}" type="presOf" srcId="{5CA81B33-E17E-4229-8836-E3CED9C3193E}" destId="{9316D9F7-2ED9-4CC2-A9F2-106EE5992EC5}" srcOrd="0" destOrd="0" presId="urn:microsoft.com/office/officeart/2005/8/layout/process1"/>
    <dgm:cxn modelId="{9CDC6505-702B-4C8B-A33C-C82ED279D7B6}" srcId="{B976DF23-D741-44E4-B9EC-87B83F4B6279}" destId="{7B77DB20-973E-41C8-992E-CC40D809DF6F}" srcOrd="1" destOrd="0" parTransId="{428CCD89-7ACA-4567-B3F0-767459BED654}" sibTransId="{249B02E0-FA1F-4C86-852D-138ABE86E74A}"/>
    <dgm:cxn modelId="{F18DA914-9EF2-4D1C-93AB-D1E598A7F312}" type="presOf" srcId="{249B02E0-FA1F-4C86-852D-138ABE86E74A}" destId="{A4E2CD40-BA41-463B-A453-842D743F8BB9}" srcOrd="1" destOrd="0" presId="urn:microsoft.com/office/officeart/2005/8/layout/process1"/>
    <dgm:cxn modelId="{DE505916-7B27-44B7-A6B5-D616D0526AE6}" srcId="{B976DF23-D741-44E4-B9EC-87B83F4B6279}" destId="{517AF951-1561-464E-BEAB-018688D796A6}" srcOrd="3" destOrd="0" parTransId="{703FC242-3CA4-4F5A-A7B5-859AD93FFDD3}" sibTransId="{B8E29CEE-753C-49AD-937D-1EA97BC91D30}"/>
    <dgm:cxn modelId="{4829A731-180E-469D-AF12-8E658886739A}" type="presOf" srcId="{249B02E0-FA1F-4C86-852D-138ABE86E74A}" destId="{1FBD1E60-9D89-46D3-A526-8DE907B12294}" srcOrd="0" destOrd="0" presId="urn:microsoft.com/office/officeart/2005/8/layout/process1"/>
    <dgm:cxn modelId="{F273C534-2C7F-476C-ACC2-FEA753FDCDC1}" type="presOf" srcId="{B85B7143-B7AF-4580-8872-609166F52E15}" destId="{CD75C2FD-C5B0-43C3-A2D8-2E219D02EFB0}" srcOrd="1" destOrd="0" presId="urn:microsoft.com/office/officeart/2005/8/layout/process1"/>
    <dgm:cxn modelId="{13CD976D-EB23-4B44-B911-539743789060}" type="presOf" srcId="{4C8CB2CD-D4BA-47E0-93E2-20E32BB60B65}" destId="{2E86760B-B3F4-40B4-9469-F3F0CC73CD22}" srcOrd="0" destOrd="0" presId="urn:microsoft.com/office/officeart/2005/8/layout/process1"/>
    <dgm:cxn modelId="{90B7D191-55F5-4CFB-BF6C-A605265C6019}" srcId="{B976DF23-D741-44E4-B9EC-87B83F4B6279}" destId="{6D0093D9-A0CC-4E53-BC57-48681988B3AF}" srcOrd="0" destOrd="0" parTransId="{2C2A1927-9FE4-45EA-9949-316DF4EB39BA}" sibTransId="{B85B7143-B7AF-4580-8872-609166F52E15}"/>
    <dgm:cxn modelId="{831E3695-B489-4B0B-833B-EE43F6EBE631}" type="presOf" srcId="{7B77DB20-973E-41C8-992E-CC40D809DF6F}" destId="{31795D8D-C25D-4B18-A8DF-E321C2D83F14}" srcOrd="0" destOrd="0" presId="urn:microsoft.com/office/officeart/2005/8/layout/process1"/>
    <dgm:cxn modelId="{E93751A2-0719-442F-A941-1C8C96296EBA}" type="presOf" srcId="{B85B7143-B7AF-4580-8872-609166F52E15}" destId="{3862F833-8FB0-4984-9FBE-FB135C624BCE}" srcOrd="0" destOrd="0" presId="urn:microsoft.com/office/officeart/2005/8/layout/process1"/>
    <dgm:cxn modelId="{0D8DCBA7-64EF-409C-BCE1-E6E84C11FE2C}" type="presOf" srcId="{517AF951-1561-464E-BEAB-018688D796A6}" destId="{ADC3AB9F-60FC-449D-94A8-9C68C1A117EC}" srcOrd="0" destOrd="0" presId="urn:microsoft.com/office/officeart/2005/8/layout/process1"/>
    <dgm:cxn modelId="{014171A8-0F2B-4BC7-A683-2915A400A012}" type="presOf" srcId="{6D0093D9-A0CC-4E53-BC57-48681988B3AF}" destId="{807D4B0E-438B-4C46-B19A-A3A1DFB75EC6}" srcOrd="0" destOrd="0" presId="urn:microsoft.com/office/officeart/2005/8/layout/process1"/>
    <dgm:cxn modelId="{EDA4B6D6-BBE0-4F6E-B725-06BCE2135CCB}" type="presOf" srcId="{5CA81B33-E17E-4229-8836-E3CED9C3193E}" destId="{D629939B-4DB2-406D-9DA1-2F524503FA6D}" srcOrd="1" destOrd="0" presId="urn:microsoft.com/office/officeart/2005/8/layout/process1"/>
    <dgm:cxn modelId="{73E3A3DA-22F3-4418-861D-35546E5E1DEB}" type="presOf" srcId="{B976DF23-D741-44E4-B9EC-87B83F4B6279}" destId="{5081063D-6B94-4673-9E96-89EF43586F51}" srcOrd="0" destOrd="0" presId="urn:microsoft.com/office/officeart/2005/8/layout/process1"/>
    <dgm:cxn modelId="{FBF8D7F6-FA34-47B3-A258-886121EF06D8}" srcId="{B976DF23-D741-44E4-B9EC-87B83F4B6279}" destId="{4C8CB2CD-D4BA-47E0-93E2-20E32BB60B65}" srcOrd="2" destOrd="0" parTransId="{481C1A6E-E2DB-461D-8692-8B3954DE0D4A}" sibTransId="{5CA81B33-E17E-4229-8836-E3CED9C3193E}"/>
    <dgm:cxn modelId="{6A660640-26DA-4160-A18A-5C72AA3ECEAB}" type="presParOf" srcId="{5081063D-6B94-4673-9E96-89EF43586F51}" destId="{807D4B0E-438B-4C46-B19A-A3A1DFB75EC6}" srcOrd="0" destOrd="0" presId="urn:microsoft.com/office/officeart/2005/8/layout/process1"/>
    <dgm:cxn modelId="{3075530A-ECA0-461D-A1C7-EC74D3041ECB}" type="presParOf" srcId="{5081063D-6B94-4673-9E96-89EF43586F51}" destId="{3862F833-8FB0-4984-9FBE-FB135C624BCE}" srcOrd="1" destOrd="0" presId="urn:microsoft.com/office/officeart/2005/8/layout/process1"/>
    <dgm:cxn modelId="{FACD215C-9AA7-4DF9-86B5-3A2E1F5C29BC}" type="presParOf" srcId="{3862F833-8FB0-4984-9FBE-FB135C624BCE}" destId="{CD75C2FD-C5B0-43C3-A2D8-2E219D02EFB0}" srcOrd="0" destOrd="0" presId="urn:microsoft.com/office/officeart/2005/8/layout/process1"/>
    <dgm:cxn modelId="{AA408449-93A6-453F-81D8-C271E3EC7235}" type="presParOf" srcId="{5081063D-6B94-4673-9E96-89EF43586F51}" destId="{31795D8D-C25D-4B18-A8DF-E321C2D83F14}" srcOrd="2" destOrd="0" presId="urn:microsoft.com/office/officeart/2005/8/layout/process1"/>
    <dgm:cxn modelId="{FD582E02-18CC-4061-A8FD-9CD59A752E94}" type="presParOf" srcId="{5081063D-6B94-4673-9E96-89EF43586F51}" destId="{1FBD1E60-9D89-46D3-A526-8DE907B12294}" srcOrd="3" destOrd="0" presId="urn:microsoft.com/office/officeart/2005/8/layout/process1"/>
    <dgm:cxn modelId="{EF0BA128-6FCF-46AD-ACF1-10D5C4266909}" type="presParOf" srcId="{1FBD1E60-9D89-46D3-A526-8DE907B12294}" destId="{A4E2CD40-BA41-463B-A453-842D743F8BB9}" srcOrd="0" destOrd="0" presId="urn:microsoft.com/office/officeart/2005/8/layout/process1"/>
    <dgm:cxn modelId="{826E7E04-0C48-4EC3-84BC-EB0AE5411D53}" type="presParOf" srcId="{5081063D-6B94-4673-9E96-89EF43586F51}" destId="{2E86760B-B3F4-40B4-9469-F3F0CC73CD22}" srcOrd="4" destOrd="0" presId="urn:microsoft.com/office/officeart/2005/8/layout/process1"/>
    <dgm:cxn modelId="{A4B43534-46F6-4908-B392-360ABCD9BC3B}" type="presParOf" srcId="{5081063D-6B94-4673-9E96-89EF43586F51}" destId="{9316D9F7-2ED9-4CC2-A9F2-106EE5992EC5}" srcOrd="5" destOrd="0" presId="urn:microsoft.com/office/officeart/2005/8/layout/process1"/>
    <dgm:cxn modelId="{66F3C68B-1921-4835-8329-33B5692F3161}" type="presParOf" srcId="{9316D9F7-2ED9-4CC2-A9F2-106EE5992EC5}" destId="{D629939B-4DB2-406D-9DA1-2F524503FA6D}" srcOrd="0" destOrd="0" presId="urn:microsoft.com/office/officeart/2005/8/layout/process1"/>
    <dgm:cxn modelId="{E226E37D-E753-437C-8F0A-B24FBC8F3AC4}" type="presParOf" srcId="{5081063D-6B94-4673-9E96-89EF43586F51}" destId="{ADC3AB9F-60FC-449D-94A8-9C68C1A117EC}" srcOrd="6"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531AD7-EA23-4B83-A5FD-B25B571F6D1C}">
      <dsp:nvSpPr>
        <dsp:cNvPr id="0" name=""/>
        <dsp:cNvSpPr/>
      </dsp:nvSpPr>
      <dsp:spPr>
        <a:xfrm>
          <a:off x="537706" y="952"/>
          <a:ext cx="2257351" cy="1354410"/>
        </a:xfrm>
        <a:prstGeom prst="roundRect">
          <a:avLst>
            <a:gd name="adj" fmla="val 10000"/>
          </a:avLst>
        </a:prstGeom>
        <a:gradFill rotWithShape="1">
          <a:gsLst>
            <a:gs pos="0">
              <a:schemeClr val="accent6">
                <a:tint val="100000"/>
                <a:shade val="100000"/>
                <a:satMod val="130000"/>
              </a:schemeClr>
            </a:gs>
            <a:gs pos="100000">
              <a:schemeClr val="accent6">
                <a:tint val="50000"/>
                <a:shade val="100000"/>
                <a:satMod val="350000"/>
              </a:schemeClr>
            </a:gs>
          </a:gsLst>
          <a:lin ang="16200000" scaled="0"/>
        </a:gradFill>
        <a:ln w="9525" cap="flat" cmpd="sng" algn="ctr">
          <a:solidFill>
            <a:schemeClr val="accent6">
              <a:shade val="95000"/>
              <a:satMod val="105000"/>
            </a:schemeClr>
          </a:solidFill>
          <a:prstDash val="solid"/>
        </a:ln>
        <a:effectLst>
          <a:outerShdw blurRad="40000" dist="23000" dir="5400000" rotWithShape="0">
            <a:srgbClr val="000000">
              <a:alpha val="35000"/>
            </a:srgbClr>
          </a:outerShdw>
        </a:effectLst>
      </dsp:spPr>
      <dsp:style>
        <a:lnRef idx="1">
          <a:schemeClr val="accent6"/>
        </a:lnRef>
        <a:fillRef idx="3">
          <a:schemeClr val="accent6"/>
        </a:fillRef>
        <a:effectRef idx="2">
          <a:schemeClr val="accent6"/>
        </a:effectRef>
        <a:fontRef idx="minor">
          <a:schemeClr val="lt1"/>
        </a:fontRef>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3.1</a:t>
          </a:r>
        </a:p>
        <a:p>
          <a:pPr marL="228600" lvl="1" indent="-228600" algn="l" defTabSz="889000">
            <a:lnSpc>
              <a:spcPct val="90000"/>
            </a:lnSpc>
            <a:spcBef>
              <a:spcPct val="0"/>
            </a:spcBef>
            <a:spcAft>
              <a:spcPct val="15000"/>
            </a:spcAft>
            <a:buChar char="•"/>
          </a:pPr>
          <a:r>
            <a:rPr lang="en-US" sz="2000" kern="1200" dirty="0"/>
            <a:t>Minor</a:t>
          </a:r>
          <a:endParaRPr lang="en-US" sz="2400" kern="1200" dirty="0"/>
        </a:p>
      </dsp:txBody>
      <dsp:txXfrm>
        <a:off x="577375" y="40621"/>
        <a:ext cx="2178013" cy="1275072"/>
      </dsp:txXfrm>
    </dsp:sp>
    <dsp:sp modelId="{12F3574D-D17F-4063-B492-2A8E748D63F8}">
      <dsp:nvSpPr>
        <dsp:cNvPr id="0" name=""/>
        <dsp:cNvSpPr/>
      </dsp:nvSpPr>
      <dsp:spPr>
        <a:xfrm>
          <a:off x="2993704" y="398246"/>
          <a:ext cx="478558" cy="559823"/>
        </a:xfrm>
        <a:prstGeom prst="rightArrow">
          <a:avLst>
            <a:gd name="adj1" fmla="val 60000"/>
            <a:gd name="adj2" fmla="val 50000"/>
          </a:avLst>
        </a:prstGeom>
        <a:gradFill rotWithShape="1">
          <a:gsLst>
            <a:gs pos="0">
              <a:schemeClr val="accent5">
                <a:tint val="100000"/>
                <a:shade val="100000"/>
                <a:satMod val="130000"/>
              </a:schemeClr>
            </a:gs>
            <a:gs pos="100000">
              <a:schemeClr val="accent5">
                <a:tint val="50000"/>
                <a:shade val="100000"/>
                <a:satMod val="350000"/>
              </a:schemeClr>
            </a:gs>
          </a:gsLst>
          <a:lin ang="16200000" scaled="0"/>
        </a:gradFill>
        <a:ln w="9525" cap="flat" cmpd="sng" algn="ctr">
          <a:solidFill>
            <a:schemeClr val="accent5">
              <a:shade val="95000"/>
              <a:satMod val="105000"/>
            </a:schemeClr>
          </a:solidFill>
          <a:prstDash val="solid"/>
        </a:ln>
        <a:effectLst>
          <a:outerShdw blurRad="40000" dist="23000" dir="5400000" rotWithShape="0">
            <a:srgbClr val="000000">
              <a:alpha val="35000"/>
            </a:srgbClr>
          </a:outerShdw>
        </a:effectLst>
      </dsp:spPr>
      <dsp:style>
        <a:lnRef idx="1">
          <a:schemeClr val="accent5"/>
        </a:lnRef>
        <a:fillRef idx="3">
          <a:schemeClr val="accent5"/>
        </a:fillRef>
        <a:effectRef idx="2">
          <a:schemeClr val="accent5"/>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n-US" sz="2400" kern="1200"/>
        </a:p>
      </dsp:txBody>
      <dsp:txXfrm>
        <a:off x="2993704" y="510211"/>
        <a:ext cx="334991" cy="335893"/>
      </dsp:txXfrm>
    </dsp:sp>
    <dsp:sp modelId="{E8CF933D-BF99-4446-971F-B44F5592D5B6}">
      <dsp:nvSpPr>
        <dsp:cNvPr id="0" name=""/>
        <dsp:cNvSpPr/>
      </dsp:nvSpPr>
      <dsp:spPr>
        <a:xfrm>
          <a:off x="3697998" y="952"/>
          <a:ext cx="2257351" cy="1354410"/>
        </a:xfrm>
        <a:prstGeom prst="roundRect">
          <a:avLst>
            <a:gd name="adj" fmla="val 10000"/>
          </a:avLst>
        </a:prstGeom>
        <a:gradFill rotWithShape="1">
          <a:gsLst>
            <a:gs pos="0">
              <a:schemeClr val="accent2">
                <a:tint val="100000"/>
                <a:shade val="100000"/>
                <a:satMod val="130000"/>
              </a:schemeClr>
            </a:gs>
            <a:gs pos="100000">
              <a:schemeClr val="accent2">
                <a:tint val="50000"/>
                <a:shade val="100000"/>
                <a:satMod val="350000"/>
              </a:schemeClr>
            </a:gs>
          </a:gsLst>
          <a:lin ang="16200000" scaled="0"/>
        </a:gradFill>
        <a:ln w="9525" cap="flat" cmpd="sng" algn="ctr">
          <a:solidFill>
            <a:schemeClr val="accent2">
              <a:shade val="95000"/>
              <a:satMod val="105000"/>
            </a:schemeClr>
          </a:solidFill>
          <a:prstDash val="solid"/>
        </a:ln>
        <a:effectLst>
          <a:outerShdw blurRad="40000" dist="23000" dir="5400000" rotWithShape="0">
            <a:srgbClr val="000000">
              <a:alpha val="35000"/>
            </a:srgbClr>
          </a:outerShdw>
        </a:effectLst>
      </dsp:spPr>
      <dsp:style>
        <a:lnRef idx="1">
          <a:schemeClr val="accent2"/>
        </a:lnRef>
        <a:fillRef idx="3">
          <a:schemeClr val="accent2"/>
        </a:fillRef>
        <a:effectRef idx="2">
          <a:schemeClr val="accent2"/>
        </a:effectRef>
        <a:fontRef idx="minor">
          <a:schemeClr val="lt1"/>
        </a:fontRef>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dirty="0"/>
            <a:t>3.3</a:t>
          </a:r>
        </a:p>
        <a:p>
          <a:pPr marL="228600" lvl="1" indent="-228600" algn="l" defTabSz="889000">
            <a:lnSpc>
              <a:spcPct val="90000"/>
            </a:lnSpc>
            <a:spcBef>
              <a:spcPct val="0"/>
            </a:spcBef>
            <a:spcAft>
              <a:spcPct val="15000"/>
            </a:spcAft>
            <a:buChar char="•"/>
          </a:pPr>
          <a:r>
            <a:rPr lang="en-US" sz="2000" kern="1200" dirty="0"/>
            <a:t>Elective</a:t>
          </a:r>
        </a:p>
      </dsp:txBody>
      <dsp:txXfrm>
        <a:off x="3737667" y="40621"/>
        <a:ext cx="2178013" cy="1275072"/>
      </dsp:txXfrm>
    </dsp:sp>
    <dsp:sp modelId="{8082D992-77A4-4D52-A089-67D1EA3D6BAC}">
      <dsp:nvSpPr>
        <dsp:cNvPr id="0" name=""/>
        <dsp:cNvSpPr/>
      </dsp:nvSpPr>
      <dsp:spPr>
        <a:xfrm rot="5400000">
          <a:off x="4587394" y="1513378"/>
          <a:ext cx="478558" cy="559823"/>
        </a:xfrm>
        <a:prstGeom prst="rightArrow">
          <a:avLst>
            <a:gd name="adj1" fmla="val 60000"/>
            <a:gd name="adj2" fmla="val 50000"/>
          </a:avLst>
        </a:prstGeom>
        <a:gradFill rotWithShape="1">
          <a:gsLst>
            <a:gs pos="0">
              <a:schemeClr val="accent5">
                <a:tint val="100000"/>
                <a:shade val="100000"/>
                <a:satMod val="130000"/>
              </a:schemeClr>
            </a:gs>
            <a:gs pos="100000">
              <a:schemeClr val="accent5">
                <a:tint val="50000"/>
                <a:shade val="100000"/>
                <a:satMod val="350000"/>
              </a:schemeClr>
            </a:gs>
          </a:gsLst>
          <a:lin ang="16200000" scaled="0"/>
        </a:gradFill>
        <a:ln w="9525" cap="flat" cmpd="sng" algn="ctr">
          <a:solidFill>
            <a:schemeClr val="accent5">
              <a:shade val="95000"/>
              <a:satMod val="105000"/>
            </a:schemeClr>
          </a:solidFill>
          <a:prstDash val="solid"/>
        </a:ln>
        <a:effectLst>
          <a:outerShdw blurRad="40000" dist="23000" dir="5400000" rotWithShape="0">
            <a:srgbClr val="000000">
              <a:alpha val="35000"/>
            </a:srgbClr>
          </a:outerShdw>
        </a:effectLst>
      </dsp:spPr>
      <dsp:style>
        <a:lnRef idx="1">
          <a:schemeClr val="accent5"/>
        </a:lnRef>
        <a:fillRef idx="3">
          <a:schemeClr val="accent5"/>
        </a:fillRef>
        <a:effectRef idx="2">
          <a:schemeClr val="accent5"/>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n-US" sz="2400" kern="1200"/>
        </a:p>
      </dsp:txBody>
      <dsp:txXfrm rot="-5400000">
        <a:off x="4658727" y="1554011"/>
        <a:ext cx="335893" cy="334991"/>
      </dsp:txXfrm>
    </dsp:sp>
    <dsp:sp modelId="{55104DFF-2B23-4B08-8D37-24F25608C75A}">
      <dsp:nvSpPr>
        <dsp:cNvPr id="0" name=""/>
        <dsp:cNvSpPr/>
      </dsp:nvSpPr>
      <dsp:spPr>
        <a:xfrm>
          <a:off x="3697998" y="2258304"/>
          <a:ext cx="2257351" cy="1354410"/>
        </a:xfrm>
        <a:prstGeom prst="roundRect">
          <a:avLst>
            <a:gd name="adj" fmla="val 10000"/>
          </a:avLst>
        </a:prstGeom>
        <a:gradFill rotWithShape="1">
          <a:gsLst>
            <a:gs pos="0">
              <a:schemeClr val="accent3">
                <a:tint val="100000"/>
                <a:shade val="100000"/>
                <a:satMod val="130000"/>
              </a:schemeClr>
            </a:gs>
            <a:gs pos="100000">
              <a:schemeClr val="accent3">
                <a:tint val="50000"/>
                <a:shade val="100000"/>
                <a:satMod val="350000"/>
              </a:schemeClr>
            </a:gs>
          </a:gsLst>
          <a:lin ang="16200000" scaled="0"/>
        </a:gradFill>
        <a:ln w="9525" cap="flat" cmpd="sng" algn="ctr">
          <a:solidFill>
            <a:schemeClr val="accent3">
              <a:shade val="95000"/>
              <a:satMod val="105000"/>
            </a:schemeClr>
          </a:solidFill>
          <a:prstDash val="solid"/>
        </a:ln>
        <a:effectLst>
          <a:outerShdw blurRad="40000" dist="23000" dir="5400000" rotWithShape="0">
            <a:srgbClr val="000000">
              <a:alpha val="35000"/>
            </a:srgbClr>
          </a:outerShdw>
        </a:effectLst>
      </dsp:spPr>
      <dsp:style>
        <a:lnRef idx="1">
          <a:schemeClr val="accent3"/>
        </a:lnRef>
        <a:fillRef idx="3">
          <a:schemeClr val="accent3"/>
        </a:fillRef>
        <a:effectRef idx="2">
          <a:schemeClr val="accent3"/>
        </a:effectRef>
        <a:fontRef idx="minor">
          <a:schemeClr val="lt1"/>
        </a:fontRef>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3.4 - 3.6</a:t>
          </a:r>
        </a:p>
        <a:p>
          <a:pPr marL="228600" lvl="1" indent="-228600" algn="l" defTabSz="889000">
            <a:lnSpc>
              <a:spcPct val="90000"/>
            </a:lnSpc>
            <a:spcBef>
              <a:spcPct val="0"/>
            </a:spcBef>
            <a:spcAft>
              <a:spcPct val="15000"/>
            </a:spcAft>
            <a:buChar char="•"/>
          </a:pPr>
          <a:r>
            <a:rPr lang="en-US" sz="2000" kern="1200" dirty="0"/>
            <a:t>Specialization</a:t>
          </a:r>
          <a:endParaRPr lang="en-US" sz="2400" kern="1200" dirty="0"/>
        </a:p>
      </dsp:txBody>
      <dsp:txXfrm>
        <a:off x="3737667" y="2297973"/>
        <a:ext cx="2178013" cy="1275072"/>
      </dsp:txXfrm>
    </dsp:sp>
    <dsp:sp modelId="{35B0251E-4F54-48BF-B98D-637BCDD154AD}">
      <dsp:nvSpPr>
        <dsp:cNvPr id="0" name=""/>
        <dsp:cNvSpPr/>
      </dsp:nvSpPr>
      <dsp:spPr>
        <a:xfrm rot="10800000">
          <a:off x="3020792" y="2655598"/>
          <a:ext cx="478558" cy="559823"/>
        </a:xfrm>
        <a:prstGeom prst="rightArrow">
          <a:avLst>
            <a:gd name="adj1" fmla="val 60000"/>
            <a:gd name="adj2" fmla="val 50000"/>
          </a:avLst>
        </a:prstGeom>
        <a:gradFill rotWithShape="1">
          <a:gsLst>
            <a:gs pos="0">
              <a:schemeClr val="accent5">
                <a:tint val="100000"/>
                <a:shade val="100000"/>
                <a:satMod val="130000"/>
              </a:schemeClr>
            </a:gs>
            <a:gs pos="100000">
              <a:schemeClr val="accent5">
                <a:tint val="50000"/>
                <a:shade val="100000"/>
                <a:satMod val="350000"/>
              </a:schemeClr>
            </a:gs>
          </a:gsLst>
          <a:lin ang="16200000" scaled="0"/>
        </a:gradFill>
        <a:ln w="9525" cap="flat" cmpd="sng" algn="ctr">
          <a:solidFill>
            <a:schemeClr val="accent5">
              <a:shade val="95000"/>
              <a:satMod val="105000"/>
            </a:schemeClr>
          </a:solidFill>
          <a:prstDash val="solid"/>
        </a:ln>
        <a:effectLst>
          <a:outerShdw blurRad="40000" dist="23000" dir="5400000" rotWithShape="0">
            <a:srgbClr val="000000">
              <a:alpha val="35000"/>
            </a:srgbClr>
          </a:outerShdw>
        </a:effectLst>
      </dsp:spPr>
      <dsp:style>
        <a:lnRef idx="1">
          <a:schemeClr val="accent5"/>
        </a:lnRef>
        <a:fillRef idx="3">
          <a:schemeClr val="accent5"/>
        </a:fillRef>
        <a:effectRef idx="2">
          <a:schemeClr val="accent5"/>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n-US" sz="2400" kern="1200"/>
        </a:p>
      </dsp:txBody>
      <dsp:txXfrm rot="10800000">
        <a:off x="3164359" y="2767563"/>
        <a:ext cx="334991" cy="335893"/>
      </dsp:txXfrm>
    </dsp:sp>
    <dsp:sp modelId="{C01C6C76-BEB4-4464-B6A0-F2093A3418D2}">
      <dsp:nvSpPr>
        <dsp:cNvPr id="0" name=""/>
        <dsp:cNvSpPr/>
      </dsp:nvSpPr>
      <dsp:spPr>
        <a:xfrm>
          <a:off x="537706" y="2258304"/>
          <a:ext cx="2257351" cy="1354410"/>
        </a:xfrm>
        <a:prstGeom prst="roundRect">
          <a:avLst>
            <a:gd name="adj" fmla="val 10000"/>
          </a:avLst>
        </a:prstGeom>
        <a:gradFill rotWithShape="1">
          <a:gsLst>
            <a:gs pos="0">
              <a:schemeClr val="dk1">
                <a:tint val="100000"/>
                <a:shade val="100000"/>
                <a:satMod val="130000"/>
              </a:schemeClr>
            </a:gs>
            <a:gs pos="100000">
              <a:schemeClr val="dk1">
                <a:tint val="50000"/>
                <a:shade val="100000"/>
                <a:satMod val="350000"/>
              </a:schemeClr>
            </a:gs>
          </a:gsLst>
          <a:lin ang="16200000" scaled="0"/>
        </a:gradFill>
        <a:ln w="9525" cap="flat" cmpd="sng" algn="ctr">
          <a:solidFill>
            <a:schemeClr val="dk1">
              <a:shade val="95000"/>
              <a:satMod val="105000"/>
            </a:schemeClr>
          </a:solidFill>
          <a:prstDash val="solid"/>
        </a:ln>
        <a:effectLst>
          <a:outerShdw blurRad="40000" dist="23000" dir="5400000" rotWithShape="0">
            <a:srgbClr val="000000">
              <a:alpha val="35000"/>
            </a:srgbClr>
          </a:outerShdw>
        </a:effectLst>
      </dsp:spPr>
      <dsp:style>
        <a:lnRef idx="1">
          <a:schemeClr val="dk1"/>
        </a:lnRef>
        <a:fillRef idx="3">
          <a:schemeClr val="dk1"/>
        </a:fillRef>
        <a:effectRef idx="2">
          <a:schemeClr val="dk1"/>
        </a:effectRef>
        <a:fontRef idx="minor">
          <a:schemeClr val="lt1"/>
        </a:fontRef>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3.7</a:t>
          </a:r>
        </a:p>
        <a:p>
          <a:pPr marL="228600" lvl="1" indent="-228600" algn="l" defTabSz="889000">
            <a:lnSpc>
              <a:spcPct val="90000"/>
            </a:lnSpc>
            <a:spcBef>
              <a:spcPct val="0"/>
            </a:spcBef>
            <a:spcAft>
              <a:spcPct val="15000"/>
            </a:spcAft>
            <a:buChar char="•"/>
          </a:pPr>
          <a:r>
            <a:rPr lang="en-US" sz="2000" kern="1200" dirty="0"/>
            <a:t>Bachelor thesis</a:t>
          </a:r>
          <a:endParaRPr lang="en-US" sz="2400" kern="1200" dirty="0"/>
        </a:p>
      </dsp:txBody>
      <dsp:txXfrm>
        <a:off x="577375" y="2297973"/>
        <a:ext cx="2178013" cy="1275072"/>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7D4B0E-438B-4C46-B19A-A3A1DFB75EC6}">
      <dsp:nvSpPr>
        <dsp:cNvPr id="0" name=""/>
        <dsp:cNvSpPr/>
      </dsp:nvSpPr>
      <dsp:spPr>
        <a:xfrm>
          <a:off x="1065" y="148616"/>
          <a:ext cx="465765" cy="526715"/>
        </a:xfrm>
        <a:prstGeom prst="roundRect">
          <a:avLst>
            <a:gd name="adj" fmla="val 10000"/>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3.1</a:t>
          </a:r>
        </a:p>
      </dsp:txBody>
      <dsp:txXfrm>
        <a:off x="14707" y="162258"/>
        <a:ext cx="438481" cy="499431"/>
      </dsp:txXfrm>
    </dsp:sp>
    <dsp:sp modelId="{3862F833-8FB0-4984-9FBE-FB135C624BCE}">
      <dsp:nvSpPr>
        <dsp:cNvPr id="0" name=""/>
        <dsp:cNvSpPr/>
      </dsp:nvSpPr>
      <dsp:spPr>
        <a:xfrm>
          <a:off x="513407" y="354219"/>
          <a:ext cx="98742" cy="11550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13407" y="377321"/>
        <a:ext cx="69119" cy="69305"/>
      </dsp:txXfrm>
    </dsp:sp>
    <dsp:sp modelId="{31795D8D-C25D-4B18-A8DF-E321C2D83F14}">
      <dsp:nvSpPr>
        <dsp:cNvPr id="0" name=""/>
        <dsp:cNvSpPr/>
      </dsp:nvSpPr>
      <dsp:spPr>
        <a:xfrm>
          <a:off x="653137" y="148616"/>
          <a:ext cx="465765" cy="526715"/>
        </a:xfrm>
        <a:prstGeom prst="roundRect">
          <a:avLst>
            <a:gd name="adj" fmla="val 10000"/>
          </a:avLst>
        </a:prstGeom>
        <a:gradFill rotWithShape="1">
          <a:gsLst>
            <a:gs pos="0">
              <a:schemeClr val="accent2">
                <a:tint val="100000"/>
                <a:shade val="100000"/>
                <a:satMod val="130000"/>
              </a:schemeClr>
            </a:gs>
            <a:gs pos="100000">
              <a:schemeClr val="accent2">
                <a:tint val="50000"/>
                <a:shade val="100000"/>
                <a:satMod val="350000"/>
              </a:schemeClr>
            </a:gs>
          </a:gsLst>
          <a:lin ang="16200000" scaled="0"/>
        </a:gradFill>
        <a:ln w="9525" cap="flat" cmpd="sng" algn="ctr">
          <a:solidFill>
            <a:schemeClr val="accent2">
              <a:shade val="95000"/>
              <a:satMod val="105000"/>
            </a:schemeClr>
          </a:solidFill>
          <a:prstDash val="solid"/>
        </a:ln>
        <a:effectLst>
          <a:outerShdw blurRad="40000" dist="23000" dir="5400000" rotWithShape="0">
            <a:srgbClr val="000000">
              <a:alpha val="35000"/>
            </a:srgbClr>
          </a:outerShdw>
        </a:effectLst>
      </dsp:spPr>
      <dsp:style>
        <a:lnRef idx="1">
          <a:schemeClr val="accent2"/>
        </a:lnRef>
        <a:fillRef idx="3">
          <a:schemeClr val="accent2"/>
        </a:fillRef>
        <a:effectRef idx="2">
          <a:schemeClr val="accent2"/>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3.3</a:t>
          </a:r>
        </a:p>
      </dsp:txBody>
      <dsp:txXfrm>
        <a:off x="666779" y="162258"/>
        <a:ext cx="438481" cy="499431"/>
      </dsp:txXfrm>
    </dsp:sp>
    <dsp:sp modelId="{1FBD1E60-9D89-46D3-A526-8DE907B12294}">
      <dsp:nvSpPr>
        <dsp:cNvPr id="0" name=""/>
        <dsp:cNvSpPr/>
      </dsp:nvSpPr>
      <dsp:spPr>
        <a:xfrm>
          <a:off x="1165479" y="354219"/>
          <a:ext cx="98742" cy="11550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165479" y="377321"/>
        <a:ext cx="69119" cy="69305"/>
      </dsp:txXfrm>
    </dsp:sp>
    <dsp:sp modelId="{2E86760B-B3F4-40B4-9469-F3F0CC73CD22}">
      <dsp:nvSpPr>
        <dsp:cNvPr id="0" name=""/>
        <dsp:cNvSpPr/>
      </dsp:nvSpPr>
      <dsp:spPr>
        <a:xfrm>
          <a:off x="1305209" y="148616"/>
          <a:ext cx="465765" cy="526715"/>
        </a:xfrm>
        <a:prstGeom prst="roundRect">
          <a:avLst>
            <a:gd name="adj" fmla="val 10000"/>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3.4 - 3.6</a:t>
          </a:r>
        </a:p>
      </dsp:txBody>
      <dsp:txXfrm>
        <a:off x="1318851" y="162258"/>
        <a:ext cx="438481" cy="499431"/>
      </dsp:txXfrm>
    </dsp:sp>
    <dsp:sp modelId="{9316D9F7-2ED9-4CC2-A9F2-106EE5992EC5}">
      <dsp:nvSpPr>
        <dsp:cNvPr id="0" name=""/>
        <dsp:cNvSpPr/>
      </dsp:nvSpPr>
      <dsp:spPr>
        <a:xfrm>
          <a:off x="1817552" y="354219"/>
          <a:ext cx="98742" cy="11550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817552" y="377321"/>
        <a:ext cx="69119" cy="69305"/>
      </dsp:txXfrm>
    </dsp:sp>
    <dsp:sp modelId="{ADC3AB9F-60FC-449D-94A8-9C68C1A117EC}">
      <dsp:nvSpPr>
        <dsp:cNvPr id="0" name=""/>
        <dsp:cNvSpPr/>
      </dsp:nvSpPr>
      <dsp:spPr>
        <a:xfrm>
          <a:off x="1957281" y="148616"/>
          <a:ext cx="465765" cy="526715"/>
        </a:xfrm>
        <a:prstGeom prst="roundRect">
          <a:avLst>
            <a:gd name="adj" fmla="val 10000"/>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3.7</a:t>
          </a:r>
        </a:p>
      </dsp:txBody>
      <dsp:txXfrm>
        <a:off x="1970923" y="162258"/>
        <a:ext cx="438481" cy="499431"/>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7D4B0E-438B-4C46-B19A-A3A1DFB75EC6}">
      <dsp:nvSpPr>
        <dsp:cNvPr id="0" name=""/>
        <dsp:cNvSpPr/>
      </dsp:nvSpPr>
      <dsp:spPr>
        <a:xfrm>
          <a:off x="1065" y="81071"/>
          <a:ext cx="465765" cy="661805"/>
        </a:xfrm>
        <a:prstGeom prst="roundRect">
          <a:avLst>
            <a:gd name="adj" fmla="val 10000"/>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3.1</a:t>
          </a:r>
        </a:p>
      </dsp:txBody>
      <dsp:txXfrm>
        <a:off x="14707" y="94713"/>
        <a:ext cx="438481" cy="634521"/>
      </dsp:txXfrm>
    </dsp:sp>
    <dsp:sp modelId="{3862F833-8FB0-4984-9FBE-FB135C624BCE}">
      <dsp:nvSpPr>
        <dsp:cNvPr id="0" name=""/>
        <dsp:cNvSpPr/>
      </dsp:nvSpPr>
      <dsp:spPr>
        <a:xfrm>
          <a:off x="513407" y="354219"/>
          <a:ext cx="98742" cy="11550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13407" y="377321"/>
        <a:ext cx="69119" cy="69305"/>
      </dsp:txXfrm>
    </dsp:sp>
    <dsp:sp modelId="{31795D8D-C25D-4B18-A8DF-E321C2D83F14}">
      <dsp:nvSpPr>
        <dsp:cNvPr id="0" name=""/>
        <dsp:cNvSpPr/>
      </dsp:nvSpPr>
      <dsp:spPr>
        <a:xfrm>
          <a:off x="653137" y="81071"/>
          <a:ext cx="465765" cy="661805"/>
        </a:xfrm>
        <a:prstGeom prst="roundRect">
          <a:avLst>
            <a:gd name="adj" fmla="val 10000"/>
          </a:avLst>
        </a:prstGeom>
        <a:gradFill rotWithShape="1">
          <a:gsLst>
            <a:gs pos="0">
              <a:schemeClr val="accent2">
                <a:tint val="100000"/>
                <a:shade val="100000"/>
                <a:satMod val="130000"/>
              </a:schemeClr>
            </a:gs>
            <a:gs pos="100000">
              <a:schemeClr val="accent2">
                <a:tint val="50000"/>
                <a:shade val="100000"/>
                <a:satMod val="350000"/>
              </a:schemeClr>
            </a:gs>
          </a:gsLst>
          <a:lin ang="16200000" scaled="0"/>
        </a:gradFill>
        <a:ln w="9525" cap="flat" cmpd="sng" algn="ctr">
          <a:solidFill>
            <a:schemeClr val="accent2">
              <a:shade val="95000"/>
              <a:satMod val="105000"/>
            </a:schemeClr>
          </a:solidFill>
          <a:prstDash val="solid"/>
        </a:ln>
        <a:effectLst>
          <a:outerShdw blurRad="40000" dist="23000" dir="5400000" rotWithShape="0">
            <a:srgbClr val="000000">
              <a:alpha val="35000"/>
            </a:srgbClr>
          </a:outerShdw>
        </a:effectLst>
      </dsp:spPr>
      <dsp:style>
        <a:lnRef idx="1">
          <a:schemeClr val="accent2"/>
        </a:lnRef>
        <a:fillRef idx="3">
          <a:schemeClr val="accent2"/>
        </a:fillRef>
        <a:effectRef idx="2">
          <a:schemeClr val="accent2"/>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3.3</a:t>
          </a:r>
        </a:p>
      </dsp:txBody>
      <dsp:txXfrm>
        <a:off x="666779" y="94713"/>
        <a:ext cx="438481" cy="634521"/>
      </dsp:txXfrm>
    </dsp:sp>
    <dsp:sp modelId="{1FBD1E60-9D89-46D3-A526-8DE907B12294}">
      <dsp:nvSpPr>
        <dsp:cNvPr id="0" name=""/>
        <dsp:cNvSpPr/>
      </dsp:nvSpPr>
      <dsp:spPr>
        <a:xfrm>
          <a:off x="1165479" y="354219"/>
          <a:ext cx="98742" cy="11550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165479" y="377321"/>
        <a:ext cx="69119" cy="69305"/>
      </dsp:txXfrm>
    </dsp:sp>
    <dsp:sp modelId="{2E86760B-B3F4-40B4-9469-F3F0CC73CD22}">
      <dsp:nvSpPr>
        <dsp:cNvPr id="0" name=""/>
        <dsp:cNvSpPr/>
      </dsp:nvSpPr>
      <dsp:spPr>
        <a:xfrm>
          <a:off x="1305209" y="81071"/>
          <a:ext cx="465765" cy="661805"/>
        </a:xfrm>
        <a:prstGeom prst="roundRect">
          <a:avLst>
            <a:gd name="adj" fmla="val 10000"/>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3.4 - 3.6</a:t>
          </a:r>
        </a:p>
      </dsp:txBody>
      <dsp:txXfrm>
        <a:off x="1318851" y="94713"/>
        <a:ext cx="438481" cy="634521"/>
      </dsp:txXfrm>
    </dsp:sp>
    <dsp:sp modelId="{9316D9F7-2ED9-4CC2-A9F2-106EE5992EC5}">
      <dsp:nvSpPr>
        <dsp:cNvPr id="0" name=""/>
        <dsp:cNvSpPr/>
      </dsp:nvSpPr>
      <dsp:spPr>
        <a:xfrm>
          <a:off x="1817552" y="354219"/>
          <a:ext cx="98742" cy="11550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817552" y="377321"/>
        <a:ext cx="69119" cy="69305"/>
      </dsp:txXfrm>
    </dsp:sp>
    <dsp:sp modelId="{ADC3AB9F-60FC-449D-94A8-9C68C1A117EC}">
      <dsp:nvSpPr>
        <dsp:cNvPr id="0" name=""/>
        <dsp:cNvSpPr/>
      </dsp:nvSpPr>
      <dsp:spPr>
        <a:xfrm>
          <a:off x="1957281" y="81071"/>
          <a:ext cx="465765" cy="661805"/>
        </a:xfrm>
        <a:prstGeom prst="roundRect">
          <a:avLst>
            <a:gd name="adj" fmla="val 10000"/>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3.7</a:t>
          </a:r>
        </a:p>
      </dsp:txBody>
      <dsp:txXfrm>
        <a:off x="1970923" y="94713"/>
        <a:ext cx="438481" cy="634521"/>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7D4B0E-438B-4C46-B19A-A3A1DFB75EC6}">
      <dsp:nvSpPr>
        <dsp:cNvPr id="0" name=""/>
        <dsp:cNvSpPr/>
      </dsp:nvSpPr>
      <dsp:spPr>
        <a:xfrm>
          <a:off x="1065" y="81071"/>
          <a:ext cx="465765" cy="661805"/>
        </a:xfrm>
        <a:prstGeom prst="roundRect">
          <a:avLst>
            <a:gd name="adj" fmla="val 10000"/>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3.1</a:t>
          </a:r>
        </a:p>
      </dsp:txBody>
      <dsp:txXfrm>
        <a:off x="14707" y="94713"/>
        <a:ext cx="438481" cy="634521"/>
      </dsp:txXfrm>
    </dsp:sp>
    <dsp:sp modelId="{3862F833-8FB0-4984-9FBE-FB135C624BCE}">
      <dsp:nvSpPr>
        <dsp:cNvPr id="0" name=""/>
        <dsp:cNvSpPr/>
      </dsp:nvSpPr>
      <dsp:spPr>
        <a:xfrm>
          <a:off x="513407" y="354219"/>
          <a:ext cx="98742" cy="11550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13407" y="377321"/>
        <a:ext cx="69119" cy="69305"/>
      </dsp:txXfrm>
    </dsp:sp>
    <dsp:sp modelId="{31795D8D-C25D-4B18-A8DF-E321C2D83F14}">
      <dsp:nvSpPr>
        <dsp:cNvPr id="0" name=""/>
        <dsp:cNvSpPr/>
      </dsp:nvSpPr>
      <dsp:spPr>
        <a:xfrm>
          <a:off x="653137" y="81071"/>
          <a:ext cx="465765" cy="661805"/>
        </a:xfrm>
        <a:prstGeom prst="roundRect">
          <a:avLst>
            <a:gd name="adj" fmla="val 10000"/>
          </a:avLst>
        </a:prstGeom>
        <a:gradFill rotWithShape="1">
          <a:gsLst>
            <a:gs pos="0">
              <a:schemeClr val="accent2">
                <a:tint val="100000"/>
                <a:shade val="100000"/>
                <a:satMod val="130000"/>
              </a:schemeClr>
            </a:gs>
            <a:gs pos="100000">
              <a:schemeClr val="accent2">
                <a:tint val="50000"/>
                <a:shade val="100000"/>
                <a:satMod val="350000"/>
              </a:schemeClr>
            </a:gs>
          </a:gsLst>
          <a:lin ang="16200000" scaled="0"/>
        </a:gradFill>
        <a:ln w="9525" cap="flat" cmpd="sng" algn="ctr">
          <a:solidFill>
            <a:schemeClr val="accent2">
              <a:shade val="95000"/>
              <a:satMod val="105000"/>
            </a:schemeClr>
          </a:solidFill>
          <a:prstDash val="solid"/>
        </a:ln>
        <a:effectLst>
          <a:outerShdw blurRad="40000" dist="23000" dir="5400000" rotWithShape="0">
            <a:srgbClr val="000000">
              <a:alpha val="35000"/>
            </a:srgbClr>
          </a:outerShdw>
        </a:effectLst>
      </dsp:spPr>
      <dsp:style>
        <a:lnRef idx="1">
          <a:schemeClr val="accent2"/>
        </a:lnRef>
        <a:fillRef idx="3">
          <a:schemeClr val="accent2"/>
        </a:fillRef>
        <a:effectRef idx="2">
          <a:schemeClr val="accent2"/>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3.3</a:t>
          </a:r>
        </a:p>
      </dsp:txBody>
      <dsp:txXfrm>
        <a:off x="666779" y="94713"/>
        <a:ext cx="438481" cy="634521"/>
      </dsp:txXfrm>
    </dsp:sp>
    <dsp:sp modelId="{1FBD1E60-9D89-46D3-A526-8DE907B12294}">
      <dsp:nvSpPr>
        <dsp:cNvPr id="0" name=""/>
        <dsp:cNvSpPr/>
      </dsp:nvSpPr>
      <dsp:spPr>
        <a:xfrm>
          <a:off x="1165479" y="354219"/>
          <a:ext cx="98742" cy="11550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165479" y="377321"/>
        <a:ext cx="69119" cy="69305"/>
      </dsp:txXfrm>
    </dsp:sp>
    <dsp:sp modelId="{2E86760B-B3F4-40B4-9469-F3F0CC73CD22}">
      <dsp:nvSpPr>
        <dsp:cNvPr id="0" name=""/>
        <dsp:cNvSpPr/>
      </dsp:nvSpPr>
      <dsp:spPr>
        <a:xfrm>
          <a:off x="1305209" y="81071"/>
          <a:ext cx="465765" cy="661805"/>
        </a:xfrm>
        <a:prstGeom prst="roundRect">
          <a:avLst>
            <a:gd name="adj" fmla="val 10000"/>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3.4 - 3.6</a:t>
          </a:r>
        </a:p>
      </dsp:txBody>
      <dsp:txXfrm>
        <a:off x="1318851" y="94713"/>
        <a:ext cx="438481" cy="634521"/>
      </dsp:txXfrm>
    </dsp:sp>
    <dsp:sp modelId="{9316D9F7-2ED9-4CC2-A9F2-106EE5992EC5}">
      <dsp:nvSpPr>
        <dsp:cNvPr id="0" name=""/>
        <dsp:cNvSpPr/>
      </dsp:nvSpPr>
      <dsp:spPr>
        <a:xfrm>
          <a:off x="1817552" y="354219"/>
          <a:ext cx="98742" cy="11550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817552" y="377321"/>
        <a:ext cx="69119" cy="69305"/>
      </dsp:txXfrm>
    </dsp:sp>
    <dsp:sp modelId="{ADC3AB9F-60FC-449D-94A8-9C68C1A117EC}">
      <dsp:nvSpPr>
        <dsp:cNvPr id="0" name=""/>
        <dsp:cNvSpPr/>
      </dsp:nvSpPr>
      <dsp:spPr>
        <a:xfrm>
          <a:off x="1957281" y="81071"/>
          <a:ext cx="465765" cy="661805"/>
        </a:xfrm>
        <a:prstGeom prst="roundRect">
          <a:avLst>
            <a:gd name="adj" fmla="val 10000"/>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3.7</a:t>
          </a:r>
        </a:p>
      </dsp:txBody>
      <dsp:txXfrm>
        <a:off x="1970923" y="94713"/>
        <a:ext cx="438481" cy="634521"/>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7D4B0E-438B-4C46-B19A-A3A1DFB75EC6}">
      <dsp:nvSpPr>
        <dsp:cNvPr id="0" name=""/>
        <dsp:cNvSpPr/>
      </dsp:nvSpPr>
      <dsp:spPr>
        <a:xfrm>
          <a:off x="1065" y="81071"/>
          <a:ext cx="465765" cy="661805"/>
        </a:xfrm>
        <a:prstGeom prst="roundRect">
          <a:avLst>
            <a:gd name="adj" fmla="val 10000"/>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3.1</a:t>
          </a:r>
        </a:p>
      </dsp:txBody>
      <dsp:txXfrm>
        <a:off x="14707" y="94713"/>
        <a:ext cx="438481" cy="634521"/>
      </dsp:txXfrm>
    </dsp:sp>
    <dsp:sp modelId="{3862F833-8FB0-4984-9FBE-FB135C624BCE}">
      <dsp:nvSpPr>
        <dsp:cNvPr id="0" name=""/>
        <dsp:cNvSpPr/>
      </dsp:nvSpPr>
      <dsp:spPr>
        <a:xfrm>
          <a:off x="513407" y="354219"/>
          <a:ext cx="98742" cy="11550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13407" y="377321"/>
        <a:ext cx="69119" cy="69305"/>
      </dsp:txXfrm>
    </dsp:sp>
    <dsp:sp modelId="{31795D8D-C25D-4B18-A8DF-E321C2D83F14}">
      <dsp:nvSpPr>
        <dsp:cNvPr id="0" name=""/>
        <dsp:cNvSpPr/>
      </dsp:nvSpPr>
      <dsp:spPr>
        <a:xfrm>
          <a:off x="653137" y="81071"/>
          <a:ext cx="465765" cy="661805"/>
        </a:xfrm>
        <a:prstGeom prst="roundRect">
          <a:avLst>
            <a:gd name="adj" fmla="val 10000"/>
          </a:avLst>
        </a:prstGeom>
        <a:gradFill rotWithShape="1">
          <a:gsLst>
            <a:gs pos="0">
              <a:schemeClr val="accent2">
                <a:tint val="100000"/>
                <a:shade val="100000"/>
                <a:satMod val="130000"/>
              </a:schemeClr>
            </a:gs>
            <a:gs pos="100000">
              <a:schemeClr val="accent2">
                <a:tint val="50000"/>
                <a:shade val="100000"/>
                <a:satMod val="350000"/>
              </a:schemeClr>
            </a:gs>
          </a:gsLst>
          <a:lin ang="16200000" scaled="0"/>
        </a:gradFill>
        <a:ln w="9525" cap="flat" cmpd="sng" algn="ctr">
          <a:solidFill>
            <a:schemeClr val="accent2">
              <a:shade val="95000"/>
              <a:satMod val="105000"/>
            </a:schemeClr>
          </a:solidFill>
          <a:prstDash val="solid"/>
        </a:ln>
        <a:effectLst>
          <a:outerShdw blurRad="40000" dist="23000" dir="5400000" rotWithShape="0">
            <a:srgbClr val="000000">
              <a:alpha val="35000"/>
            </a:srgbClr>
          </a:outerShdw>
        </a:effectLst>
      </dsp:spPr>
      <dsp:style>
        <a:lnRef idx="1">
          <a:schemeClr val="accent2"/>
        </a:lnRef>
        <a:fillRef idx="3">
          <a:schemeClr val="accent2"/>
        </a:fillRef>
        <a:effectRef idx="2">
          <a:schemeClr val="accent2"/>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3.3</a:t>
          </a:r>
        </a:p>
      </dsp:txBody>
      <dsp:txXfrm>
        <a:off x="666779" y="94713"/>
        <a:ext cx="438481" cy="634521"/>
      </dsp:txXfrm>
    </dsp:sp>
    <dsp:sp modelId="{1FBD1E60-9D89-46D3-A526-8DE907B12294}">
      <dsp:nvSpPr>
        <dsp:cNvPr id="0" name=""/>
        <dsp:cNvSpPr/>
      </dsp:nvSpPr>
      <dsp:spPr>
        <a:xfrm>
          <a:off x="1165479" y="354219"/>
          <a:ext cx="98742" cy="11550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165479" y="377321"/>
        <a:ext cx="69119" cy="69305"/>
      </dsp:txXfrm>
    </dsp:sp>
    <dsp:sp modelId="{2E86760B-B3F4-40B4-9469-F3F0CC73CD22}">
      <dsp:nvSpPr>
        <dsp:cNvPr id="0" name=""/>
        <dsp:cNvSpPr/>
      </dsp:nvSpPr>
      <dsp:spPr>
        <a:xfrm>
          <a:off x="1305209" y="81071"/>
          <a:ext cx="465765" cy="661805"/>
        </a:xfrm>
        <a:prstGeom prst="roundRect">
          <a:avLst>
            <a:gd name="adj" fmla="val 10000"/>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3.4 - 3.6</a:t>
          </a:r>
        </a:p>
      </dsp:txBody>
      <dsp:txXfrm>
        <a:off x="1318851" y="94713"/>
        <a:ext cx="438481" cy="634521"/>
      </dsp:txXfrm>
    </dsp:sp>
    <dsp:sp modelId="{9316D9F7-2ED9-4CC2-A9F2-106EE5992EC5}">
      <dsp:nvSpPr>
        <dsp:cNvPr id="0" name=""/>
        <dsp:cNvSpPr/>
      </dsp:nvSpPr>
      <dsp:spPr>
        <a:xfrm>
          <a:off x="1817552" y="354219"/>
          <a:ext cx="98742" cy="11550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817552" y="377321"/>
        <a:ext cx="69119" cy="69305"/>
      </dsp:txXfrm>
    </dsp:sp>
    <dsp:sp modelId="{ADC3AB9F-60FC-449D-94A8-9C68C1A117EC}">
      <dsp:nvSpPr>
        <dsp:cNvPr id="0" name=""/>
        <dsp:cNvSpPr/>
      </dsp:nvSpPr>
      <dsp:spPr>
        <a:xfrm>
          <a:off x="1957281" y="81071"/>
          <a:ext cx="465765" cy="661805"/>
        </a:xfrm>
        <a:prstGeom prst="roundRect">
          <a:avLst>
            <a:gd name="adj" fmla="val 10000"/>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3.7</a:t>
          </a:r>
        </a:p>
      </dsp:txBody>
      <dsp:txXfrm>
        <a:off x="1970923" y="94713"/>
        <a:ext cx="438481" cy="634521"/>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7D4B0E-438B-4C46-B19A-A3A1DFB75EC6}">
      <dsp:nvSpPr>
        <dsp:cNvPr id="0" name=""/>
        <dsp:cNvSpPr/>
      </dsp:nvSpPr>
      <dsp:spPr>
        <a:xfrm>
          <a:off x="1065" y="81071"/>
          <a:ext cx="465765" cy="661805"/>
        </a:xfrm>
        <a:prstGeom prst="roundRect">
          <a:avLst>
            <a:gd name="adj" fmla="val 10000"/>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3.1</a:t>
          </a:r>
        </a:p>
      </dsp:txBody>
      <dsp:txXfrm>
        <a:off x="14707" y="94713"/>
        <a:ext cx="438481" cy="634521"/>
      </dsp:txXfrm>
    </dsp:sp>
    <dsp:sp modelId="{3862F833-8FB0-4984-9FBE-FB135C624BCE}">
      <dsp:nvSpPr>
        <dsp:cNvPr id="0" name=""/>
        <dsp:cNvSpPr/>
      </dsp:nvSpPr>
      <dsp:spPr>
        <a:xfrm>
          <a:off x="513407" y="354219"/>
          <a:ext cx="98742" cy="11550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13407" y="377321"/>
        <a:ext cx="69119" cy="69305"/>
      </dsp:txXfrm>
    </dsp:sp>
    <dsp:sp modelId="{31795D8D-C25D-4B18-A8DF-E321C2D83F14}">
      <dsp:nvSpPr>
        <dsp:cNvPr id="0" name=""/>
        <dsp:cNvSpPr/>
      </dsp:nvSpPr>
      <dsp:spPr>
        <a:xfrm>
          <a:off x="653137" y="81071"/>
          <a:ext cx="465765" cy="661805"/>
        </a:xfrm>
        <a:prstGeom prst="roundRect">
          <a:avLst>
            <a:gd name="adj" fmla="val 10000"/>
          </a:avLst>
        </a:prstGeom>
        <a:gradFill rotWithShape="1">
          <a:gsLst>
            <a:gs pos="0">
              <a:schemeClr val="accent2">
                <a:tint val="100000"/>
                <a:shade val="100000"/>
                <a:satMod val="130000"/>
              </a:schemeClr>
            </a:gs>
            <a:gs pos="100000">
              <a:schemeClr val="accent2">
                <a:tint val="50000"/>
                <a:shade val="100000"/>
                <a:satMod val="350000"/>
              </a:schemeClr>
            </a:gs>
          </a:gsLst>
          <a:lin ang="16200000" scaled="0"/>
        </a:gradFill>
        <a:ln w="9525" cap="flat" cmpd="sng" algn="ctr">
          <a:solidFill>
            <a:schemeClr val="accent2">
              <a:shade val="95000"/>
              <a:satMod val="105000"/>
            </a:schemeClr>
          </a:solidFill>
          <a:prstDash val="solid"/>
        </a:ln>
        <a:effectLst>
          <a:outerShdw blurRad="40000" dist="23000" dir="5400000" rotWithShape="0">
            <a:srgbClr val="000000">
              <a:alpha val="35000"/>
            </a:srgbClr>
          </a:outerShdw>
        </a:effectLst>
      </dsp:spPr>
      <dsp:style>
        <a:lnRef idx="1">
          <a:schemeClr val="accent2"/>
        </a:lnRef>
        <a:fillRef idx="3">
          <a:schemeClr val="accent2"/>
        </a:fillRef>
        <a:effectRef idx="2">
          <a:schemeClr val="accent2"/>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3.3</a:t>
          </a:r>
        </a:p>
      </dsp:txBody>
      <dsp:txXfrm>
        <a:off x="666779" y="94713"/>
        <a:ext cx="438481" cy="634521"/>
      </dsp:txXfrm>
    </dsp:sp>
    <dsp:sp modelId="{1FBD1E60-9D89-46D3-A526-8DE907B12294}">
      <dsp:nvSpPr>
        <dsp:cNvPr id="0" name=""/>
        <dsp:cNvSpPr/>
      </dsp:nvSpPr>
      <dsp:spPr>
        <a:xfrm>
          <a:off x="1165479" y="354219"/>
          <a:ext cx="98742" cy="11550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165479" y="377321"/>
        <a:ext cx="69119" cy="69305"/>
      </dsp:txXfrm>
    </dsp:sp>
    <dsp:sp modelId="{2E86760B-B3F4-40B4-9469-F3F0CC73CD22}">
      <dsp:nvSpPr>
        <dsp:cNvPr id="0" name=""/>
        <dsp:cNvSpPr/>
      </dsp:nvSpPr>
      <dsp:spPr>
        <a:xfrm>
          <a:off x="1305209" y="81071"/>
          <a:ext cx="465765" cy="661805"/>
        </a:xfrm>
        <a:prstGeom prst="roundRect">
          <a:avLst>
            <a:gd name="adj" fmla="val 10000"/>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3.4 - 3.6</a:t>
          </a:r>
        </a:p>
      </dsp:txBody>
      <dsp:txXfrm>
        <a:off x="1318851" y="94713"/>
        <a:ext cx="438481" cy="634521"/>
      </dsp:txXfrm>
    </dsp:sp>
    <dsp:sp modelId="{9316D9F7-2ED9-4CC2-A9F2-106EE5992EC5}">
      <dsp:nvSpPr>
        <dsp:cNvPr id="0" name=""/>
        <dsp:cNvSpPr/>
      </dsp:nvSpPr>
      <dsp:spPr>
        <a:xfrm>
          <a:off x="1817552" y="354219"/>
          <a:ext cx="98742" cy="11550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817552" y="377321"/>
        <a:ext cx="69119" cy="69305"/>
      </dsp:txXfrm>
    </dsp:sp>
    <dsp:sp modelId="{ADC3AB9F-60FC-449D-94A8-9C68C1A117EC}">
      <dsp:nvSpPr>
        <dsp:cNvPr id="0" name=""/>
        <dsp:cNvSpPr/>
      </dsp:nvSpPr>
      <dsp:spPr>
        <a:xfrm>
          <a:off x="1957281" y="81071"/>
          <a:ext cx="465765" cy="661805"/>
        </a:xfrm>
        <a:prstGeom prst="roundRect">
          <a:avLst>
            <a:gd name="adj" fmla="val 10000"/>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3.7</a:t>
          </a:r>
        </a:p>
      </dsp:txBody>
      <dsp:txXfrm>
        <a:off x="1970923" y="94713"/>
        <a:ext cx="438481" cy="634521"/>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7D4B0E-438B-4C46-B19A-A3A1DFB75EC6}">
      <dsp:nvSpPr>
        <dsp:cNvPr id="0" name=""/>
        <dsp:cNvSpPr/>
      </dsp:nvSpPr>
      <dsp:spPr>
        <a:xfrm>
          <a:off x="1065" y="81071"/>
          <a:ext cx="465765" cy="661805"/>
        </a:xfrm>
        <a:prstGeom prst="roundRect">
          <a:avLst>
            <a:gd name="adj" fmla="val 10000"/>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3.1</a:t>
          </a:r>
        </a:p>
      </dsp:txBody>
      <dsp:txXfrm>
        <a:off x="14707" y="94713"/>
        <a:ext cx="438481" cy="634521"/>
      </dsp:txXfrm>
    </dsp:sp>
    <dsp:sp modelId="{3862F833-8FB0-4984-9FBE-FB135C624BCE}">
      <dsp:nvSpPr>
        <dsp:cNvPr id="0" name=""/>
        <dsp:cNvSpPr/>
      </dsp:nvSpPr>
      <dsp:spPr>
        <a:xfrm>
          <a:off x="513407" y="354219"/>
          <a:ext cx="98742" cy="11550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13407" y="377321"/>
        <a:ext cx="69119" cy="69305"/>
      </dsp:txXfrm>
    </dsp:sp>
    <dsp:sp modelId="{31795D8D-C25D-4B18-A8DF-E321C2D83F14}">
      <dsp:nvSpPr>
        <dsp:cNvPr id="0" name=""/>
        <dsp:cNvSpPr/>
      </dsp:nvSpPr>
      <dsp:spPr>
        <a:xfrm>
          <a:off x="653137" y="81071"/>
          <a:ext cx="465765" cy="661805"/>
        </a:xfrm>
        <a:prstGeom prst="roundRect">
          <a:avLst>
            <a:gd name="adj" fmla="val 10000"/>
          </a:avLst>
        </a:prstGeom>
        <a:gradFill rotWithShape="1">
          <a:gsLst>
            <a:gs pos="0">
              <a:schemeClr val="accent2">
                <a:tint val="100000"/>
                <a:shade val="100000"/>
                <a:satMod val="130000"/>
              </a:schemeClr>
            </a:gs>
            <a:gs pos="100000">
              <a:schemeClr val="accent2">
                <a:tint val="50000"/>
                <a:shade val="100000"/>
                <a:satMod val="350000"/>
              </a:schemeClr>
            </a:gs>
          </a:gsLst>
          <a:lin ang="16200000" scaled="0"/>
        </a:gradFill>
        <a:ln w="9525" cap="flat" cmpd="sng" algn="ctr">
          <a:solidFill>
            <a:schemeClr val="accent2">
              <a:shade val="95000"/>
              <a:satMod val="105000"/>
            </a:schemeClr>
          </a:solidFill>
          <a:prstDash val="solid"/>
        </a:ln>
        <a:effectLst>
          <a:outerShdw blurRad="40000" dist="23000" dir="5400000" rotWithShape="0">
            <a:srgbClr val="000000">
              <a:alpha val="35000"/>
            </a:srgbClr>
          </a:outerShdw>
        </a:effectLst>
      </dsp:spPr>
      <dsp:style>
        <a:lnRef idx="1">
          <a:schemeClr val="accent2"/>
        </a:lnRef>
        <a:fillRef idx="3">
          <a:schemeClr val="accent2"/>
        </a:fillRef>
        <a:effectRef idx="2">
          <a:schemeClr val="accent2"/>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3.3</a:t>
          </a:r>
        </a:p>
      </dsp:txBody>
      <dsp:txXfrm>
        <a:off x="666779" y="94713"/>
        <a:ext cx="438481" cy="634521"/>
      </dsp:txXfrm>
    </dsp:sp>
    <dsp:sp modelId="{1FBD1E60-9D89-46D3-A526-8DE907B12294}">
      <dsp:nvSpPr>
        <dsp:cNvPr id="0" name=""/>
        <dsp:cNvSpPr/>
      </dsp:nvSpPr>
      <dsp:spPr>
        <a:xfrm>
          <a:off x="1165479" y="354219"/>
          <a:ext cx="98742" cy="11550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165479" y="377321"/>
        <a:ext cx="69119" cy="69305"/>
      </dsp:txXfrm>
    </dsp:sp>
    <dsp:sp modelId="{2E86760B-B3F4-40B4-9469-F3F0CC73CD22}">
      <dsp:nvSpPr>
        <dsp:cNvPr id="0" name=""/>
        <dsp:cNvSpPr/>
      </dsp:nvSpPr>
      <dsp:spPr>
        <a:xfrm>
          <a:off x="1305209" y="81071"/>
          <a:ext cx="465765" cy="661805"/>
        </a:xfrm>
        <a:prstGeom prst="roundRect">
          <a:avLst>
            <a:gd name="adj" fmla="val 10000"/>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3.4 - 3.6</a:t>
          </a:r>
        </a:p>
      </dsp:txBody>
      <dsp:txXfrm>
        <a:off x="1318851" y="94713"/>
        <a:ext cx="438481" cy="634521"/>
      </dsp:txXfrm>
    </dsp:sp>
    <dsp:sp modelId="{9316D9F7-2ED9-4CC2-A9F2-106EE5992EC5}">
      <dsp:nvSpPr>
        <dsp:cNvPr id="0" name=""/>
        <dsp:cNvSpPr/>
      </dsp:nvSpPr>
      <dsp:spPr>
        <a:xfrm>
          <a:off x="1817552" y="354219"/>
          <a:ext cx="98742" cy="11550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817552" y="377321"/>
        <a:ext cx="69119" cy="69305"/>
      </dsp:txXfrm>
    </dsp:sp>
    <dsp:sp modelId="{ADC3AB9F-60FC-449D-94A8-9C68C1A117EC}">
      <dsp:nvSpPr>
        <dsp:cNvPr id="0" name=""/>
        <dsp:cNvSpPr/>
      </dsp:nvSpPr>
      <dsp:spPr>
        <a:xfrm>
          <a:off x="1957281" y="81071"/>
          <a:ext cx="465765" cy="661805"/>
        </a:xfrm>
        <a:prstGeom prst="roundRect">
          <a:avLst>
            <a:gd name="adj" fmla="val 10000"/>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3.7</a:t>
          </a:r>
        </a:p>
      </dsp:txBody>
      <dsp:txXfrm>
        <a:off x="1970923" y="94713"/>
        <a:ext cx="438481" cy="634521"/>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7D4B0E-438B-4C46-B19A-A3A1DFB75EC6}">
      <dsp:nvSpPr>
        <dsp:cNvPr id="0" name=""/>
        <dsp:cNvSpPr/>
      </dsp:nvSpPr>
      <dsp:spPr>
        <a:xfrm>
          <a:off x="1065" y="81071"/>
          <a:ext cx="465765" cy="661805"/>
        </a:xfrm>
        <a:prstGeom prst="roundRect">
          <a:avLst>
            <a:gd name="adj" fmla="val 10000"/>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3.1</a:t>
          </a:r>
        </a:p>
      </dsp:txBody>
      <dsp:txXfrm>
        <a:off x="14707" y="94713"/>
        <a:ext cx="438481" cy="634521"/>
      </dsp:txXfrm>
    </dsp:sp>
    <dsp:sp modelId="{3862F833-8FB0-4984-9FBE-FB135C624BCE}">
      <dsp:nvSpPr>
        <dsp:cNvPr id="0" name=""/>
        <dsp:cNvSpPr/>
      </dsp:nvSpPr>
      <dsp:spPr>
        <a:xfrm>
          <a:off x="513407" y="354219"/>
          <a:ext cx="98742" cy="11550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13407" y="377321"/>
        <a:ext cx="69119" cy="69305"/>
      </dsp:txXfrm>
    </dsp:sp>
    <dsp:sp modelId="{31795D8D-C25D-4B18-A8DF-E321C2D83F14}">
      <dsp:nvSpPr>
        <dsp:cNvPr id="0" name=""/>
        <dsp:cNvSpPr/>
      </dsp:nvSpPr>
      <dsp:spPr>
        <a:xfrm>
          <a:off x="653137" y="81071"/>
          <a:ext cx="465765" cy="661805"/>
        </a:xfrm>
        <a:prstGeom prst="roundRect">
          <a:avLst>
            <a:gd name="adj" fmla="val 10000"/>
          </a:avLst>
        </a:prstGeom>
        <a:gradFill rotWithShape="1">
          <a:gsLst>
            <a:gs pos="0">
              <a:schemeClr val="accent2">
                <a:tint val="100000"/>
                <a:shade val="100000"/>
                <a:satMod val="130000"/>
              </a:schemeClr>
            </a:gs>
            <a:gs pos="100000">
              <a:schemeClr val="accent2">
                <a:tint val="50000"/>
                <a:shade val="100000"/>
                <a:satMod val="350000"/>
              </a:schemeClr>
            </a:gs>
          </a:gsLst>
          <a:lin ang="16200000" scaled="0"/>
        </a:gradFill>
        <a:ln w="9525" cap="flat" cmpd="sng" algn="ctr">
          <a:solidFill>
            <a:schemeClr val="accent2">
              <a:shade val="95000"/>
              <a:satMod val="105000"/>
            </a:schemeClr>
          </a:solidFill>
          <a:prstDash val="solid"/>
        </a:ln>
        <a:effectLst>
          <a:outerShdw blurRad="40000" dist="23000" dir="5400000" rotWithShape="0">
            <a:srgbClr val="000000">
              <a:alpha val="35000"/>
            </a:srgbClr>
          </a:outerShdw>
        </a:effectLst>
      </dsp:spPr>
      <dsp:style>
        <a:lnRef idx="1">
          <a:schemeClr val="accent2"/>
        </a:lnRef>
        <a:fillRef idx="3">
          <a:schemeClr val="accent2"/>
        </a:fillRef>
        <a:effectRef idx="2">
          <a:schemeClr val="accent2"/>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3.3</a:t>
          </a:r>
        </a:p>
      </dsp:txBody>
      <dsp:txXfrm>
        <a:off x="666779" y="94713"/>
        <a:ext cx="438481" cy="634521"/>
      </dsp:txXfrm>
    </dsp:sp>
    <dsp:sp modelId="{1FBD1E60-9D89-46D3-A526-8DE907B12294}">
      <dsp:nvSpPr>
        <dsp:cNvPr id="0" name=""/>
        <dsp:cNvSpPr/>
      </dsp:nvSpPr>
      <dsp:spPr>
        <a:xfrm>
          <a:off x="1165479" y="354219"/>
          <a:ext cx="98742" cy="11550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165479" y="377321"/>
        <a:ext cx="69119" cy="69305"/>
      </dsp:txXfrm>
    </dsp:sp>
    <dsp:sp modelId="{2E86760B-B3F4-40B4-9469-F3F0CC73CD22}">
      <dsp:nvSpPr>
        <dsp:cNvPr id="0" name=""/>
        <dsp:cNvSpPr/>
      </dsp:nvSpPr>
      <dsp:spPr>
        <a:xfrm>
          <a:off x="1305209" y="81071"/>
          <a:ext cx="465765" cy="661805"/>
        </a:xfrm>
        <a:prstGeom prst="roundRect">
          <a:avLst>
            <a:gd name="adj" fmla="val 10000"/>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3.4 - 3.6</a:t>
          </a:r>
        </a:p>
      </dsp:txBody>
      <dsp:txXfrm>
        <a:off x="1318851" y="94713"/>
        <a:ext cx="438481" cy="634521"/>
      </dsp:txXfrm>
    </dsp:sp>
    <dsp:sp modelId="{9316D9F7-2ED9-4CC2-A9F2-106EE5992EC5}">
      <dsp:nvSpPr>
        <dsp:cNvPr id="0" name=""/>
        <dsp:cNvSpPr/>
      </dsp:nvSpPr>
      <dsp:spPr>
        <a:xfrm>
          <a:off x="1817552" y="354219"/>
          <a:ext cx="98742" cy="11550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817552" y="377321"/>
        <a:ext cx="69119" cy="69305"/>
      </dsp:txXfrm>
    </dsp:sp>
    <dsp:sp modelId="{ADC3AB9F-60FC-449D-94A8-9C68C1A117EC}">
      <dsp:nvSpPr>
        <dsp:cNvPr id="0" name=""/>
        <dsp:cNvSpPr/>
      </dsp:nvSpPr>
      <dsp:spPr>
        <a:xfrm>
          <a:off x="1957281" y="81071"/>
          <a:ext cx="465765" cy="661805"/>
        </a:xfrm>
        <a:prstGeom prst="roundRect">
          <a:avLst>
            <a:gd name="adj" fmla="val 10000"/>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3.7</a:t>
          </a:r>
        </a:p>
      </dsp:txBody>
      <dsp:txXfrm>
        <a:off x="1970923" y="94713"/>
        <a:ext cx="438481" cy="634521"/>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7D4B0E-438B-4C46-B19A-A3A1DFB75EC6}">
      <dsp:nvSpPr>
        <dsp:cNvPr id="0" name=""/>
        <dsp:cNvSpPr/>
      </dsp:nvSpPr>
      <dsp:spPr>
        <a:xfrm>
          <a:off x="1065" y="81071"/>
          <a:ext cx="465765" cy="661805"/>
        </a:xfrm>
        <a:prstGeom prst="roundRect">
          <a:avLst>
            <a:gd name="adj" fmla="val 10000"/>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3.1</a:t>
          </a:r>
        </a:p>
      </dsp:txBody>
      <dsp:txXfrm>
        <a:off x="14707" y="94713"/>
        <a:ext cx="438481" cy="634521"/>
      </dsp:txXfrm>
    </dsp:sp>
    <dsp:sp modelId="{3862F833-8FB0-4984-9FBE-FB135C624BCE}">
      <dsp:nvSpPr>
        <dsp:cNvPr id="0" name=""/>
        <dsp:cNvSpPr/>
      </dsp:nvSpPr>
      <dsp:spPr>
        <a:xfrm>
          <a:off x="513407" y="354219"/>
          <a:ext cx="98742" cy="11550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13407" y="377321"/>
        <a:ext cx="69119" cy="69305"/>
      </dsp:txXfrm>
    </dsp:sp>
    <dsp:sp modelId="{31795D8D-C25D-4B18-A8DF-E321C2D83F14}">
      <dsp:nvSpPr>
        <dsp:cNvPr id="0" name=""/>
        <dsp:cNvSpPr/>
      </dsp:nvSpPr>
      <dsp:spPr>
        <a:xfrm>
          <a:off x="653137" y="81071"/>
          <a:ext cx="465765" cy="661805"/>
        </a:xfrm>
        <a:prstGeom prst="roundRect">
          <a:avLst>
            <a:gd name="adj" fmla="val 10000"/>
          </a:avLst>
        </a:prstGeom>
        <a:gradFill rotWithShape="1">
          <a:gsLst>
            <a:gs pos="0">
              <a:schemeClr val="accent2">
                <a:tint val="100000"/>
                <a:shade val="100000"/>
                <a:satMod val="130000"/>
              </a:schemeClr>
            </a:gs>
            <a:gs pos="100000">
              <a:schemeClr val="accent2">
                <a:tint val="50000"/>
                <a:shade val="100000"/>
                <a:satMod val="350000"/>
              </a:schemeClr>
            </a:gs>
          </a:gsLst>
          <a:lin ang="16200000" scaled="0"/>
        </a:gradFill>
        <a:ln w="9525" cap="flat" cmpd="sng" algn="ctr">
          <a:solidFill>
            <a:schemeClr val="accent2">
              <a:shade val="95000"/>
              <a:satMod val="105000"/>
            </a:schemeClr>
          </a:solidFill>
          <a:prstDash val="solid"/>
        </a:ln>
        <a:effectLst>
          <a:outerShdw blurRad="40000" dist="23000" dir="5400000" rotWithShape="0">
            <a:srgbClr val="000000">
              <a:alpha val="35000"/>
            </a:srgbClr>
          </a:outerShdw>
        </a:effectLst>
      </dsp:spPr>
      <dsp:style>
        <a:lnRef idx="1">
          <a:schemeClr val="accent2"/>
        </a:lnRef>
        <a:fillRef idx="3">
          <a:schemeClr val="accent2"/>
        </a:fillRef>
        <a:effectRef idx="2">
          <a:schemeClr val="accent2"/>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3.3</a:t>
          </a:r>
        </a:p>
      </dsp:txBody>
      <dsp:txXfrm>
        <a:off x="666779" y="94713"/>
        <a:ext cx="438481" cy="634521"/>
      </dsp:txXfrm>
    </dsp:sp>
    <dsp:sp modelId="{1FBD1E60-9D89-46D3-A526-8DE907B12294}">
      <dsp:nvSpPr>
        <dsp:cNvPr id="0" name=""/>
        <dsp:cNvSpPr/>
      </dsp:nvSpPr>
      <dsp:spPr>
        <a:xfrm>
          <a:off x="1165479" y="354219"/>
          <a:ext cx="98742" cy="11550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165479" y="377321"/>
        <a:ext cx="69119" cy="69305"/>
      </dsp:txXfrm>
    </dsp:sp>
    <dsp:sp modelId="{2E86760B-B3F4-40B4-9469-F3F0CC73CD22}">
      <dsp:nvSpPr>
        <dsp:cNvPr id="0" name=""/>
        <dsp:cNvSpPr/>
      </dsp:nvSpPr>
      <dsp:spPr>
        <a:xfrm>
          <a:off x="1305209" y="81071"/>
          <a:ext cx="465765" cy="661805"/>
        </a:xfrm>
        <a:prstGeom prst="roundRect">
          <a:avLst>
            <a:gd name="adj" fmla="val 10000"/>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3.4 - 3.6</a:t>
          </a:r>
        </a:p>
      </dsp:txBody>
      <dsp:txXfrm>
        <a:off x="1318851" y="94713"/>
        <a:ext cx="438481" cy="634521"/>
      </dsp:txXfrm>
    </dsp:sp>
    <dsp:sp modelId="{9316D9F7-2ED9-4CC2-A9F2-106EE5992EC5}">
      <dsp:nvSpPr>
        <dsp:cNvPr id="0" name=""/>
        <dsp:cNvSpPr/>
      </dsp:nvSpPr>
      <dsp:spPr>
        <a:xfrm>
          <a:off x="1817552" y="354219"/>
          <a:ext cx="98742" cy="11550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817552" y="377321"/>
        <a:ext cx="69119" cy="69305"/>
      </dsp:txXfrm>
    </dsp:sp>
    <dsp:sp modelId="{ADC3AB9F-60FC-449D-94A8-9C68C1A117EC}">
      <dsp:nvSpPr>
        <dsp:cNvPr id="0" name=""/>
        <dsp:cNvSpPr/>
      </dsp:nvSpPr>
      <dsp:spPr>
        <a:xfrm>
          <a:off x="1957281" y="81071"/>
          <a:ext cx="465765" cy="661805"/>
        </a:xfrm>
        <a:prstGeom prst="roundRect">
          <a:avLst>
            <a:gd name="adj" fmla="val 10000"/>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3.7</a:t>
          </a:r>
        </a:p>
      </dsp:txBody>
      <dsp:txXfrm>
        <a:off x="1970923" y="94713"/>
        <a:ext cx="438481" cy="634521"/>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7D4B0E-438B-4C46-B19A-A3A1DFB75EC6}">
      <dsp:nvSpPr>
        <dsp:cNvPr id="0" name=""/>
        <dsp:cNvSpPr/>
      </dsp:nvSpPr>
      <dsp:spPr>
        <a:xfrm>
          <a:off x="1065" y="81071"/>
          <a:ext cx="465765" cy="661805"/>
        </a:xfrm>
        <a:prstGeom prst="roundRect">
          <a:avLst>
            <a:gd name="adj" fmla="val 10000"/>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3.1</a:t>
          </a:r>
        </a:p>
      </dsp:txBody>
      <dsp:txXfrm>
        <a:off x="14707" y="94713"/>
        <a:ext cx="438481" cy="634521"/>
      </dsp:txXfrm>
    </dsp:sp>
    <dsp:sp modelId="{3862F833-8FB0-4984-9FBE-FB135C624BCE}">
      <dsp:nvSpPr>
        <dsp:cNvPr id="0" name=""/>
        <dsp:cNvSpPr/>
      </dsp:nvSpPr>
      <dsp:spPr>
        <a:xfrm>
          <a:off x="513407" y="354219"/>
          <a:ext cx="98742" cy="11550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13407" y="377321"/>
        <a:ext cx="69119" cy="69305"/>
      </dsp:txXfrm>
    </dsp:sp>
    <dsp:sp modelId="{31795D8D-C25D-4B18-A8DF-E321C2D83F14}">
      <dsp:nvSpPr>
        <dsp:cNvPr id="0" name=""/>
        <dsp:cNvSpPr/>
      </dsp:nvSpPr>
      <dsp:spPr>
        <a:xfrm>
          <a:off x="653137" y="81071"/>
          <a:ext cx="465765" cy="661805"/>
        </a:xfrm>
        <a:prstGeom prst="roundRect">
          <a:avLst>
            <a:gd name="adj" fmla="val 10000"/>
          </a:avLst>
        </a:prstGeom>
        <a:gradFill rotWithShape="1">
          <a:gsLst>
            <a:gs pos="0">
              <a:schemeClr val="accent2">
                <a:tint val="100000"/>
                <a:shade val="100000"/>
                <a:satMod val="130000"/>
              </a:schemeClr>
            </a:gs>
            <a:gs pos="100000">
              <a:schemeClr val="accent2">
                <a:tint val="50000"/>
                <a:shade val="100000"/>
                <a:satMod val="350000"/>
              </a:schemeClr>
            </a:gs>
          </a:gsLst>
          <a:lin ang="16200000" scaled="0"/>
        </a:gradFill>
        <a:ln w="9525" cap="flat" cmpd="sng" algn="ctr">
          <a:solidFill>
            <a:schemeClr val="accent2">
              <a:shade val="95000"/>
              <a:satMod val="105000"/>
            </a:schemeClr>
          </a:solidFill>
          <a:prstDash val="solid"/>
        </a:ln>
        <a:effectLst>
          <a:outerShdw blurRad="40000" dist="23000" dir="5400000" rotWithShape="0">
            <a:srgbClr val="000000">
              <a:alpha val="35000"/>
            </a:srgbClr>
          </a:outerShdw>
        </a:effectLst>
      </dsp:spPr>
      <dsp:style>
        <a:lnRef idx="1">
          <a:schemeClr val="accent2"/>
        </a:lnRef>
        <a:fillRef idx="3">
          <a:schemeClr val="accent2"/>
        </a:fillRef>
        <a:effectRef idx="2">
          <a:schemeClr val="accent2"/>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3.3</a:t>
          </a:r>
        </a:p>
      </dsp:txBody>
      <dsp:txXfrm>
        <a:off x="666779" y="94713"/>
        <a:ext cx="438481" cy="634521"/>
      </dsp:txXfrm>
    </dsp:sp>
    <dsp:sp modelId="{1FBD1E60-9D89-46D3-A526-8DE907B12294}">
      <dsp:nvSpPr>
        <dsp:cNvPr id="0" name=""/>
        <dsp:cNvSpPr/>
      </dsp:nvSpPr>
      <dsp:spPr>
        <a:xfrm>
          <a:off x="1165479" y="354219"/>
          <a:ext cx="98742" cy="11550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165479" y="377321"/>
        <a:ext cx="69119" cy="69305"/>
      </dsp:txXfrm>
    </dsp:sp>
    <dsp:sp modelId="{2E86760B-B3F4-40B4-9469-F3F0CC73CD22}">
      <dsp:nvSpPr>
        <dsp:cNvPr id="0" name=""/>
        <dsp:cNvSpPr/>
      </dsp:nvSpPr>
      <dsp:spPr>
        <a:xfrm>
          <a:off x="1305209" y="81071"/>
          <a:ext cx="465765" cy="661805"/>
        </a:xfrm>
        <a:prstGeom prst="roundRect">
          <a:avLst>
            <a:gd name="adj" fmla="val 10000"/>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3.4 - 3.6</a:t>
          </a:r>
        </a:p>
      </dsp:txBody>
      <dsp:txXfrm>
        <a:off x="1318851" y="94713"/>
        <a:ext cx="438481" cy="634521"/>
      </dsp:txXfrm>
    </dsp:sp>
    <dsp:sp modelId="{9316D9F7-2ED9-4CC2-A9F2-106EE5992EC5}">
      <dsp:nvSpPr>
        <dsp:cNvPr id="0" name=""/>
        <dsp:cNvSpPr/>
      </dsp:nvSpPr>
      <dsp:spPr>
        <a:xfrm>
          <a:off x="1817552" y="354219"/>
          <a:ext cx="98742" cy="11550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817552" y="377321"/>
        <a:ext cx="69119" cy="69305"/>
      </dsp:txXfrm>
    </dsp:sp>
    <dsp:sp modelId="{ADC3AB9F-60FC-449D-94A8-9C68C1A117EC}">
      <dsp:nvSpPr>
        <dsp:cNvPr id="0" name=""/>
        <dsp:cNvSpPr/>
      </dsp:nvSpPr>
      <dsp:spPr>
        <a:xfrm>
          <a:off x="1957281" y="81071"/>
          <a:ext cx="465765" cy="661805"/>
        </a:xfrm>
        <a:prstGeom prst="roundRect">
          <a:avLst>
            <a:gd name="adj" fmla="val 10000"/>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3.7</a:t>
          </a:r>
        </a:p>
      </dsp:txBody>
      <dsp:txXfrm>
        <a:off x="1970923" y="94713"/>
        <a:ext cx="438481" cy="634521"/>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7D4B0E-438B-4C46-B19A-A3A1DFB75EC6}">
      <dsp:nvSpPr>
        <dsp:cNvPr id="0" name=""/>
        <dsp:cNvSpPr/>
      </dsp:nvSpPr>
      <dsp:spPr>
        <a:xfrm>
          <a:off x="1065" y="81071"/>
          <a:ext cx="465765" cy="661805"/>
        </a:xfrm>
        <a:prstGeom prst="roundRect">
          <a:avLst>
            <a:gd name="adj" fmla="val 10000"/>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3.1</a:t>
          </a:r>
        </a:p>
      </dsp:txBody>
      <dsp:txXfrm>
        <a:off x="14707" y="94713"/>
        <a:ext cx="438481" cy="634521"/>
      </dsp:txXfrm>
    </dsp:sp>
    <dsp:sp modelId="{3862F833-8FB0-4984-9FBE-FB135C624BCE}">
      <dsp:nvSpPr>
        <dsp:cNvPr id="0" name=""/>
        <dsp:cNvSpPr/>
      </dsp:nvSpPr>
      <dsp:spPr>
        <a:xfrm>
          <a:off x="513407" y="354219"/>
          <a:ext cx="98742" cy="11550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13407" y="377321"/>
        <a:ext cx="69119" cy="69305"/>
      </dsp:txXfrm>
    </dsp:sp>
    <dsp:sp modelId="{31795D8D-C25D-4B18-A8DF-E321C2D83F14}">
      <dsp:nvSpPr>
        <dsp:cNvPr id="0" name=""/>
        <dsp:cNvSpPr/>
      </dsp:nvSpPr>
      <dsp:spPr>
        <a:xfrm>
          <a:off x="653137" y="81071"/>
          <a:ext cx="465765" cy="661805"/>
        </a:xfrm>
        <a:prstGeom prst="roundRect">
          <a:avLst>
            <a:gd name="adj" fmla="val 10000"/>
          </a:avLst>
        </a:prstGeom>
        <a:gradFill rotWithShape="1">
          <a:gsLst>
            <a:gs pos="0">
              <a:schemeClr val="accent2">
                <a:tint val="100000"/>
                <a:shade val="100000"/>
                <a:satMod val="130000"/>
              </a:schemeClr>
            </a:gs>
            <a:gs pos="100000">
              <a:schemeClr val="accent2">
                <a:tint val="50000"/>
                <a:shade val="100000"/>
                <a:satMod val="350000"/>
              </a:schemeClr>
            </a:gs>
          </a:gsLst>
          <a:lin ang="16200000" scaled="0"/>
        </a:gradFill>
        <a:ln w="9525" cap="flat" cmpd="sng" algn="ctr">
          <a:solidFill>
            <a:schemeClr val="accent2">
              <a:shade val="95000"/>
              <a:satMod val="105000"/>
            </a:schemeClr>
          </a:solidFill>
          <a:prstDash val="solid"/>
        </a:ln>
        <a:effectLst>
          <a:outerShdw blurRad="40000" dist="23000" dir="5400000" rotWithShape="0">
            <a:srgbClr val="000000">
              <a:alpha val="35000"/>
            </a:srgbClr>
          </a:outerShdw>
        </a:effectLst>
      </dsp:spPr>
      <dsp:style>
        <a:lnRef idx="1">
          <a:schemeClr val="accent2"/>
        </a:lnRef>
        <a:fillRef idx="3">
          <a:schemeClr val="accent2"/>
        </a:fillRef>
        <a:effectRef idx="2">
          <a:schemeClr val="accent2"/>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3.3</a:t>
          </a:r>
        </a:p>
      </dsp:txBody>
      <dsp:txXfrm>
        <a:off x="666779" y="94713"/>
        <a:ext cx="438481" cy="634521"/>
      </dsp:txXfrm>
    </dsp:sp>
    <dsp:sp modelId="{1FBD1E60-9D89-46D3-A526-8DE907B12294}">
      <dsp:nvSpPr>
        <dsp:cNvPr id="0" name=""/>
        <dsp:cNvSpPr/>
      </dsp:nvSpPr>
      <dsp:spPr>
        <a:xfrm>
          <a:off x="1165479" y="354219"/>
          <a:ext cx="98742" cy="11550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165479" y="377321"/>
        <a:ext cx="69119" cy="69305"/>
      </dsp:txXfrm>
    </dsp:sp>
    <dsp:sp modelId="{2E86760B-B3F4-40B4-9469-F3F0CC73CD22}">
      <dsp:nvSpPr>
        <dsp:cNvPr id="0" name=""/>
        <dsp:cNvSpPr/>
      </dsp:nvSpPr>
      <dsp:spPr>
        <a:xfrm>
          <a:off x="1305209" y="81071"/>
          <a:ext cx="465765" cy="661805"/>
        </a:xfrm>
        <a:prstGeom prst="roundRect">
          <a:avLst>
            <a:gd name="adj" fmla="val 10000"/>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3.4 - 3.6</a:t>
          </a:r>
        </a:p>
      </dsp:txBody>
      <dsp:txXfrm>
        <a:off x="1318851" y="94713"/>
        <a:ext cx="438481" cy="634521"/>
      </dsp:txXfrm>
    </dsp:sp>
    <dsp:sp modelId="{9316D9F7-2ED9-4CC2-A9F2-106EE5992EC5}">
      <dsp:nvSpPr>
        <dsp:cNvPr id="0" name=""/>
        <dsp:cNvSpPr/>
      </dsp:nvSpPr>
      <dsp:spPr>
        <a:xfrm>
          <a:off x="1817552" y="354219"/>
          <a:ext cx="98742" cy="11550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817552" y="377321"/>
        <a:ext cx="69119" cy="69305"/>
      </dsp:txXfrm>
    </dsp:sp>
    <dsp:sp modelId="{ADC3AB9F-60FC-449D-94A8-9C68C1A117EC}">
      <dsp:nvSpPr>
        <dsp:cNvPr id="0" name=""/>
        <dsp:cNvSpPr/>
      </dsp:nvSpPr>
      <dsp:spPr>
        <a:xfrm>
          <a:off x="1957281" y="81071"/>
          <a:ext cx="465765" cy="661805"/>
        </a:xfrm>
        <a:prstGeom prst="roundRect">
          <a:avLst>
            <a:gd name="adj" fmla="val 10000"/>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3.7</a:t>
          </a:r>
        </a:p>
      </dsp:txBody>
      <dsp:txXfrm>
        <a:off x="1970923" y="94713"/>
        <a:ext cx="438481" cy="63452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BDB440-D696-4E45-AFBA-2FD69FA02CD6}">
      <dsp:nvSpPr>
        <dsp:cNvPr id="0" name=""/>
        <dsp:cNvSpPr/>
      </dsp:nvSpPr>
      <dsp:spPr>
        <a:xfrm>
          <a:off x="2121" y="1894387"/>
          <a:ext cx="1111009" cy="916350"/>
        </a:xfrm>
        <a:prstGeom prst="roundRect">
          <a:avLst>
            <a:gd name="adj" fmla="val 10000"/>
          </a:avLst>
        </a:prstGeom>
        <a:solidFill>
          <a:schemeClr val="lt1"/>
        </a:solidFill>
        <a:ln w="25400" cap="flat" cmpd="sng" algn="ctr">
          <a:solidFill>
            <a:schemeClr val="accent5"/>
          </a:solidFill>
          <a:prstDash val="solid"/>
        </a:ln>
        <a:effectLst/>
      </dsp:spPr>
      <dsp:style>
        <a:lnRef idx="2">
          <a:schemeClr val="accent5"/>
        </a:lnRef>
        <a:fillRef idx="1">
          <a:schemeClr val="lt1"/>
        </a:fillRef>
        <a:effectRef idx="0">
          <a:schemeClr val="accent5"/>
        </a:effectRef>
        <a:fontRef idx="minor">
          <a:schemeClr val="dk1"/>
        </a:fontRef>
      </dsp:style>
      <dsp:txBody>
        <a:bodyPr spcFirstLastPara="0" vert="horz" wrap="square" lIns="20955" tIns="20955" rIns="20955" bIns="20955" numCol="1" spcCol="1270" anchor="t" anchorCtr="0">
          <a:noAutofit/>
        </a:bodyPr>
        <a:lstStyle/>
        <a:p>
          <a:pPr marL="57150" lvl="1" indent="-57150" algn="l" defTabSz="488950">
            <a:lnSpc>
              <a:spcPct val="90000"/>
            </a:lnSpc>
            <a:spcBef>
              <a:spcPct val="0"/>
            </a:spcBef>
            <a:spcAft>
              <a:spcPct val="15000"/>
            </a:spcAft>
            <a:buChar char="•"/>
          </a:pPr>
          <a:r>
            <a:rPr lang="en-US" sz="1100" kern="1200" dirty="0"/>
            <a:t>Minor</a:t>
          </a:r>
        </a:p>
        <a:p>
          <a:pPr marL="57150" lvl="1" indent="-57150" algn="l" defTabSz="488950">
            <a:lnSpc>
              <a:spcPct val="90000"/>
            </a:lnSpc>
            <a:spcBef>
              <a:spcPct val="0"/>
            </a:spcBef>
            <a:spcAft>
              <a:spcPct val="15000"/>
            </a:spcAft>
            <a:buChar char="•"/>
          </a:pPr>
          <a:r>
            <a:rPr lang="en-US" sz="1100" kern="1200" dirty="0"/>
            <a:t>Sept/Oct/Nov</a:t>
          </a:r>
        </a:p>
      </dsp:txBody>
      <dsp:txXfrm>
        <a:off x="23209" y="1915475"/>
        <a:ext cx="1068833" cy="677813"/>
      </dsp:txXfrm>
    </dsp:sp>
    <dsp:sp modelId="{17754146-AF06-4D16-9349-6FFB531DC94C}">
      <dsp:nvSpPr>
        <dsp:cNvPr id="0" name=""/>
        <dsp:cNvSpPr/>
      </dsp:nvSpPr>
      <dsp:spPr>
        <a:xfrm>
          <a:off x="632685" y="2134918"/>
          <a:ext cx="1192315" cy="1192315"/>
        </a:xfrm>
        <a:prstGeom prst="leftCircularArrow">
          <a:avLst>
            <a:gd name="adj1" fmla="val 2880"/>
            <a:gd name="adj2" fmla="val 352165"/>
            <a:gd name="adj3" fmla="val 2127676"/>
            <a:gd name="adj4" fmla="val 9024489"/>
            <a:gd name="adj5" fmla="val 336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963AD81-B547-4C34-9E0A-A1B8F41E37FB}">
      <dsp:nvSpPr>
        <dsp:cNvPr id="0" name=""/>
        <dsp:cNvSpPr/>
      </dsp:nvSpPr>
      <dsp:spPr>
        <a:xfrm>
          <a:off x="249012" y="2614376"/>
          <a:ext cx="987564" cy="392721"/>
        </a:xfrm>
        <a:prstGeom prst="roundRect">
          <a:avLst>
            <a:gd name="adj" fmla="val 10000"/>
          </a:avLst>
        </a:prstGeom>
        <a:gradFill rotWithShape="1">
          <a:gsLst>
            <a:gs pos="0">
              <a:schemeClr val="accent5">
                <a:tint val="100000"/>
                <a:shade val="100000"/>
                <a:satMod val="130000"/>
              </a:schemeClr>
            </a:gs>
            <a:gs pos="100000">
              <a:schemeClr val="accent5">
                <a:tint val="50000"/>
                <a:shade val="100000"/>
                <a:satMod val="350000"/>
              </a:schemeClr>
            </a:gs>
          </a:gsLst>
          <a:lin ang="16200000" scaled="0"/>
        </a:gradFill>
        <a:ln w="9525" cap="flat" cmpd="sng" algn="ctr">
          <a:solidFill>
            <a:schemeClr val="accent5">
              <a:shade val="95000"/>
              <a:satMod val="105000"/>
            </a:schemeClr>
          </a:solidFill>
          <a:prstDash val="solid"/>
        </a:ln>
        <a:effectLst>
          <a:outerShdw blurRad="40000" dist="23000" dir="5400000" rotWithShape="0">
            <a:srgbClr val="000000">
              <a:alpha val="35000"/>
            </a:srgbClr>
          </a:outerShdw>
        </a:effectLst>
      </dsp:spPr>
      <dsp:style>
        <a:lnRef idx="1">
          <a:schemeClr val="accent5"/>
        </a:lnRef>
        <a:fillRef idx="3">
          <a:schemeClr val="accent5"/>
        </a:fillRef>
        <a:effectRef idx="2">
          <a:schemeClr val="accent5"/>
        </a:effectRef>
        <a:fontRef idx="minor">
          <a:schemeClr val="lt1"/>
        </a:fontRef>
      </dsp:style>
      <dsp:txBody>
        <a:bodyPr spcFirstLastPara="0" vert="horz" wrap="square" lIns="41910" tIns="27940" rIns="41910" bIns="27940" numCol="1" spcCol="1270" anchor="ctr" anchorCtr="0">
          <a:noAutofit/>
        </a:bodyPr>
        <a:lstStyle/>
        <a:p>
          <a:pPr marL="0" lvl="0" indent="0" algn="ctr" defTabSz="977900">
            <a:lnSpc>
              <a:spcPct val="90000"/>
            </a:lnSpc>
            <a:spcBef>
              <a:spcPct val="0"/>
            </a:spcBef>
            <a:spcAft>
              <a:spcPct val="35000"/>
            </a:spcAft>
            <a:buNone/>
          </a:pPr>
          <a:r>
            <a:rPr lang="en-US" sz="2200" kern="1200" dirty="0"/>
            <a:t>3.1</a:t>
          </a:r>
        </a:p>
      </dsp:txBody>
      <dsp:txXfrm>
        <a:off x="260514" y="2625878"/>
        <a:ext cx="964560" cy="369717"/>
      </dsp:txXfrm>
    </dsp:sp>
    <dsp:sp modelId="{DAEFD8BD-F3F7-45B4-B8B4-BB1C23268F83}">
      <dsp:nvSpPr>
        <dsp:cNvPr id="0" name=""/>
        <dsp:cNvSpPr/>
      </dsp:nvSpPr>
      <dsp:spPr>
        <a:xfrm>
          <a:off x="1400104" y="1894387"/>
          <a:ext cx="1111009" cy="916350"/>
        </a:xfrm>
        <a:prstGeom prst="roundRect">
          <a:avLst>
            <a:gd name="adj" fmla="val 10000"/>
          </a:avLst>
        </a:prstGeom>
        <a:solidFill>
          <a:schemeClr val="lt1"/>
        </a:solidFill>
        <a:ln w="25400" cap="flat" cmpd="sng" algn="ctr">
          <a:solidFill>
            <a:schemeClr val="accent5"/>
          </a:solidFill>
          <a:prstDash val="solid"/>
        </a:ln>
        <a:effectLst/>
      </dsp:spPr>
      <dsp:style>
        <a:lnRef idx="2">
          <a:schemeClr val="accent5"/>
        </a:lnRef>
        <a:fillRef idx="1">
          <a:schemeClr val="lt1"/>
        </a:fillRef>
        <a:effectRef idx="0">
          <a:schemeClr val="accent5"/>
        </a:effectRef>
        <a:fontRef idx="minor">
          <a:schemeClr val="dk1"/>
        </a:fontRef>
      </dsp:style>
      <dsp:txBody>
        <a:bodyPr spcFirstLastPara="0" vert="horz" wrap="square" lIns="20955" tIns="20955" rIns="20955" bIns="20955" numCol="1" spcCol="1270" anchor="t" anchorCtr="0">
          <a:noAutofit/>
        </a:bodyPr>
        <a:lstStyle/>
        <a:p>
          <a:pPr marL="57150" lvl="1" indent="-57150" algn="l" defTabSz="488950">
            <a:lnSpc>
              <a:spcPct val="90000"/>
            </a:lnSpc>
            <a:spcBef>
              <a:spcPct val="0"/>
            </a:spcBef>
            <a:spcAft>
              <a:spcPct val="15000"/>
            </a:spcAft>
            <a:buChar char="•"/>
          </a:pPr>
          <a:r>
            <a:rPr lang="en-US" sz="1100" kern="1200" dirty="0"/>
            <a:t>Elective</a:t>
          </a:r>
        </a:p>
        <a:p>
          <a:pPr marL="57150" lvl="1" indent="-57150" algn="l" defTabSz="488950">
            <a:lnSpc>
              <a:spcPct val="90000"/>
            </a:lnSpc>
            <a:spcBef>
              <a:spcPct val="0"/>
            </a:spcBef>
            <a:spcAft>
              <a:spcPct val="15000"/>
            </a:spcAft>
            <a:buChar char="•"/>
          </a:pPr>
          <a:r>
            <a:rPr lang="en-US" sz="1100" kern="1200" dirty="0"/>
            <a:t>Nov/Dec</a:t>
          </a:r>
        </a:p>
      </dsp:txBody>
      <dsp:txXfrm>
        <a:off x="1421192" y="2111836"/>
        <a:ext cx="1068833" cy="677813"/>
      </dsp:txXfrm>
    </dsp:sp>
    <dsp:sp modelId="{08BD6A46-7A6E-49F4-A241-6826FC01C604}">
      <dsp:nvSpPr>
        <dsp:cNvPr id="0" name=""/>
        <dsp:cNvSpPr/>
      </dsp:nvSpPr>
      <dsp:spPr>
        <a:xfrm>
          <a:off x="2021409" y="1341961"/>
          <a:ext cx="1334277" cy="1334277"/>
        </a:xfrm>
        <a:prstGeom prst="circularArrow">
          <a:avLst>
            <a:gd name="adj1" fmla="val 2574"/>
            <a:gd name="adj2" fmla="val 312454"/>
            <a:gd name="adj3" fmla="val 19512035"/>
            <a:gd name="adj4" fmla="val 12575511"/>
            <a:gd name="adj5" fmla="val 3003"/>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18FCBAE-7785-49F5-98BC-FEDF1C067F99}">
      <dsp:nvSpPr>
        <dsp:cNvPr id="0" name=""/>
        <dsp:cNvSpPr/>
      </dsp:nvSpPr>
      <dsp:spPr>
        <a:xfrm>
          <a:off x="1646995" y="1698026"/>
          <a:ext cx="987564" cy="392721"/>
        </a:xfrm>
        <a:prstGeom prst="roundRect">
          <a:avLst>
            <a:gd name="adj" fmla="val 10000"/>
          </a:avLst>
        </a:prstGeom>
        <a:gradFill rotWithShape="1">
          <a:gsLst>
            <a:gs pos="0">
              <a:schemeClr val="accent5">
                <a:tint val="100000"/>
                <a:shade val="100000"/>
                <a:satMod val="130000"/>
              </a:schemeClr>
            </a:gs>
            <a:gs pos="100000">
              <a:schemeClr val="accent5">
                <a:tint val="50000"/>
                <a:shade val="100000"/>
                <a:satMod val="350000"/>
              </a:schemeClr>
            </a:gs>
          </a:gsLst>
          <a:lin ang="16200000" scaled="0"/>
        </a:gradFill>
        <a:ln w="9525" cap="flat" cmpd="sng" algn="ctr">
          <a:solidFill>
            <a:schemeClr val="accent5">
              <a:shade val="95000"/>
              <a:satMod val="105000"/>
            </a:schemeClr>
          </a:solidFill>
          <a:prstDash val="solid"/>
        </a:ln>
        <a:effectLst>
          <a:outerShdw blurRad="40000" dist="23000" dir="5400000" rotWithShape="0">
            <a:srgbClr val="000000">
              <a:alpha val="35000"/>
            </a:srgbClr>
          </a:outerShdw>
        </a:effectLst>
      </dsp:spPr>
      <dsp:style>
        <a:lnRef idx="1">
          <a:schemeClr val="accent5"/>
        </a:lnRef>
        <a:fillRef idx="3">
          <a:schemeClr val="accent5"/>
        </a:fillRef>
        <a:effectRef idx="2">
          <a:schemeClr val="accent5"/>
        </a:effectRef>
        <a:fontRef idx="minor">
          <a:schemeClr val="lt1"/>
        </a:fontRef>
      </dsp:style>
      <dsp:txBody>
        <a:bodyPr spcFirstLastPara="0" vert="horz" wrap="square" lIns="41910" tIns="27940" rIns="41910" bIns="27940" numCol="1" spcCol="1270" anchor="ctr" anchorCtr="0">
          <a:noAutofit/>
        </a:bodyPr>
        <a:lstStyle/>
        <a:p>
          <a:pPr marL="0" lvl="0" indent="0" algn="ctr" defTabSz="977900">
            <a:lnSpc>
              <a:spcPct val="90000"/>
            </a:lnSpc>
            <a:spcBef>
              <a:spcPct val="0"/>
            </a:spcBef>
            <a:spcAft>
              <a:spcPct val="35000"/>
            </a:spcAft>
            <a:buNone/>
          </a:pPr>
          <a:r>
            <a:rPr lang="en-US" sz="2200" kern="1200" dirty="0"/>
            <a:t>3.3</a:t>
          </a:r>
        </a:p>
      </dsp:txBody>
      <dsp:txXfrm>
        <a:off x="1658497" y="1709528"/>
        <a:ext cx="964560" cy="369717"/>
      </dsp:txXfrm>
    </dsp:sp>
    <dsp:sp modelId="{1163BE04-B014-4E58-BDAB-87C2E019FBE0}">
      <dsp:nvSpPr>
        <dsp:cNvPr id="0" name=""/>
        <dsp:cNvSpPr/>
      </dsp:nvSpPr>
      <dsp:spPr>
        <a:xfrm>
          <a:off x="2798087" y="1894387"/>
          <a:ext cx="1111009" cy="916350"/>
        </a:xfrm>
        <a:prstGeom prst="roundRect">
          <a:avLst>
            <a:gd name="adj" fmla="val 10000"/>
          </a:avLst>
        </a:prstGeom>
        <a:solidFill>
          <a:schemeClr val="lt1"/>
        </a:solidFill>
        <a:ln w="25400" cap="flat" cmpd="sng" algn="ctr">
          <a:solidFill>
            <a:schemeClr val="accent5"/>
          </a:solidFill>
          <a:prstDash val="solid"/>
        </a:ln>
        <a:effectLst/>
      </dsp:spPr>
      <dsp:style>
        <a:lnRef idx="2">
          <a:schemeClr val="accent5"/>
        </a:lnRef>
        <a:fillRef idx="1">
          <a:schemeClr val="lt1"/>
        </a:fillRef>
        <a:effectRef idx="0">
          <a:schemeClr val="accent5"/>
        </a:effectRef>
        <a:fontRef idx="minor">
          <a:schemeClr val="dk1"/>
        </a:fontRef>
      </dsp:style>
      <dsp:txBody>
        <a:bodyPr spcFirstLastPara="0" vert="horz" wrap="square" lIns="20955" tIns="20955" rIns="20955" bIns="20955" numCol="1" spcCol="1270" anchor="t" anchorCtr="0">
          <a:noAutofit/>
        </a:bodyPr>
        <a:lstStyle/>
        <a:p>
          <a:pPr marL="57150" lvl="1" indent="-57150" algn="l" defTabSz="488950">
            <a:lnSpc>
              <a:spcPct val="90000"/>
            </a:lnSpc>
            <a:spcBef>
              <a:spcPct val="0"/>
            </a:spcBef>
            <a:spcAft>
              <a:spcPct val="15000"/>
            </a:spcAft>
            <a:buChar char="•"/>
          </a:pPr>
          <a:r>
            <a:rPr lang="en-US" sz="1100" kern="1200" dirty="0"/>
            <a:t>Specialization 3.4C &amp; 3.4P</a:t>
          </a:r>
        </a:p>
        <a:p>
          <a:pPr marL="57150" lvl="1" indent="-57150" algn="l" defTabSz="488950">
            <a:lnSpc>
              <a:spcPct val="90000"/>
            </a:lnSpc>
            <a:spcBef>
              <a:spcPct val="0"/>
            </a:spcBef>
            <a:spcAft>
              <a:spcPct val="15000"/>
            </a:spcAft>
            <a:buChar char="•"/>
          </a:pPr>
          <a:r>
            <a:rPr lang="en-US" sz="1100" kern="1200" dirty="0"/>
            <a:t>Jan/Feb</a:t>
          </a:r>
        </a:p>
      </dsp:txBody>
      <dsp:txXfrm>
        <a:off x="2819175" y="1915475"/>
        <a:ext cx="1068833" cy="677813"/>
      </dsp:txXfrm>
    </dsp:sp>
    <dsp:sp modelId="{1D57DD80-F050-4450-B70F-373AD693F163}">
      <dsp:nvSpPr>
        <dsp:cNvPr id="0" name=""/>
        <dsp:cNvSpPr/>
      </dsp:nvSpPr>
      <dsp:spPr>
        <a:xfrm>
          <a:off x="3428650" y="2134918"/>
          <a:ext cx="1192315" cy="1192315"/>
        </a:xfrm>
        <a:prstGeom prst="leftCircularArrow">
          <a:avLst>
            <a:gd name="adj1" fmla="val 2880"/>
            <a:gd name="adj2" fmla="val 352165"/>
            <a:gd name="adj3" fmla="val 2127676"/>
            <a:gd name="adj4" fmla="val 9024489"/>
            <a:gd name="adj5" fmla="val 336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39564B1-0888-471F-B60D-9E441F128401}">
      <dsp:nvSpPr>
        <dsp:cNvPr id="0" name=""/>
        <dsp:cNvSpPr/>
      </dsp:nvSpPr>
      <dsp:spPr>
        <a:xfrm>
          <a:off x="3044978" y="2614376"/>
          <a:ext cx="987564" cy="392721"/>
        </a:xfrm>
        <a:prstGeom prst="roundRect">
          <a:avLst>
            <a:gd name="adj" fmla="val 10000"/>
          </a:avLst>
        </a:prstGeom>
        <a:gradFill rotWithShape="1">
          <a:gsLst>
            <a:gs pos="0">
              <a:schemeClr val="accent5">
                <a:tint val="100000"/>
                <a:shade val="100000"/>
                <a:satMod val="130000"/>
              </a:schemeClr>
            </a:gs>
            <a:gs pos="100000">
              <a:schemeClr val="accent5">
                <a:tint val="50000"/>
                <a:shade val="100000"/>
                <a:satMod val="350000"/>
              </a:schemeClr>
            </a:gs>
          </a:gsLst>
          <a:lin ang="16200000" scaled="0"/>
        </a:gradFill>
        <a:ln w="9525" cap="flat" cmpd="sng" algn="ctr">
          <a:solidFill>
            <a:schemeClr val="accent5">
              <a:shade val="95000"/>
              <a:satMod val="105000"/>
            </a:schemeClr>
          </a:solidFill>
          <a:prstDash val="solid"/>
        </a:ln>
        <a:effectLst>
          <a:outerShdw blurRad="40000" dist="23000" dir="5400000" rotWithShape="0">
            <a:srgbClr val="000000">
              <a:alpha val="35000"/>
            </a:srgbClr>
          </a:outerShdw>
        </a:effectLst>
      </dsp:spPr>
      <dsp:style>
        <a:lnRef idx="1">
          <a:schemeClr val="accent5"/>
        </a:lnRef>
        <a:fillRef idx="3">
          <a:schemeClr val="accent5"/>
        </a:fillRef>
        <a:effectRef idx="2">
          <a:schemeClr val="accent5"/>
        </a:effectRef>
        <a:fontRef idx="minor">
          <a:schemeClr val="lt1"/>
        </a:fontRef>
      </dsp:style>
      <dsp:txBody>
        <a:bodyPr spcFirstLastPara="0" vert="horz" wrap="square" lIns="41910" tIns="27940" rIns="41910" bIns="27940" numCol="1" spcCol="1270" anchor="ctr" anchorCtr="0">
          <a:noAutofit/>
        </a:bodyPr>
        <a:lstStyle/>
        <a:p>
          <a:pPr marL="0" lvl="0" indent="0" algn="ctr" defTabSz="977900">
            <a:lnSpc>
              <a:spcPct val="90000"/>
            </a:lnSpc>
            <a:spcBef>
              <a:spcPct val="0"/>
            </a:spcBef>
            <a:spcAft>
              <a:spcPct val="35000"/>
            </a:spcAft>
            <a:buNone/>
          </a:pPr>
          <a:r>
            <a:rPr lang="en-US" sz="2200" kern="1200" dirty="0"/>
            <a:t>3.4</a:t>
          </a:r>
        </a:p>
      </dsp:txBody>
      <dsp:txXfrm>
        <a:off x="3056480" y="2625878"/>
        <a:ext cx="964560" cy="369717"/>
      </dsp:txXfrm>
    </dsp:sp>
    <dsp:sp modelId="{35F4A5CF-9C5D-4695-858F-A6467F65D807}">
      <dsp:nvSpPr>
        <dsp:cNvPr id="0" name=""/>
        <dsp:cNvSpPr/>
      </dsp:nvSpPr>
      <dsp:spPr>
        <a:xfrm>
          <a:off x="4196070" y="1894387"/>
          <a:ext cx="1111009" cy="916350"/>
        </a:xfrm>
        <a:prstGeom prst="roundRect">
          <a:avLst>
            <a:gd name="adj" fmla="val 10000"/>
          </a:avLst>
        </a:prstGeom>
        <a:solidFill>
          <a:schemeClr val="lt1"/>
        </a:solidFill>
        <a:ln w="25400" cap="flat" cmpd="sng" algn="ctr">
          <a:solidFill>
            <a:schemeClr val="accent5"/>
          </a:solidFill>
          <a:prstDash val="solid"/>
        </a:ln>
        <a:effectLst/>
      </dsp:spPr>
      <dsp:style>
        <a:lnRef idx="2">
          <a:schemeClr val="accent5"/>
        </a:lnRef>
        <a:fillRef idx="1">
          <a:schemeClr val="lt1"/>
        </a:fillRef>
        <a:effectRef idx="0">
          <a:schemeClr val="accent5"/>
        </a:effectRef>
        <a:fontRef idx="minor">
          <a:schemeClr val="dk1"/>
        </a:fontRef>
      </dsp:style>
      <dsp:txBody>
        <a:bodyPr spcFirstLastPara="0" vert="horz" wrap="square" lIns="20955" tIns="20955" rIns="20955" bIns="20955" numCol="1" spcCol="1270" anchor="t" anchorCtr="0">
          <a:noAutofit/>
        </a:bodyPr>
        <a:lstStyle/>
        <a:p>
          <a:pPr marL="57150" lvl="1" indent="-57150" algn="l" defTabSz="488950">
            <a:lnSpc>
              <a:spcPct val="90000"/>
            </a:lnSpc>
            <a:spcBef>
              <a:spcPct val="0"/>
            </a:spcBef>
            <a:spcAft>
              <a:spcPct val="15000"/>
            </a:spcAft>
            <a:buChar char="•"/>
          </a:pPr>
          <a:r>
            <a:rPr lang="en-US" sz="1100" kern="1200" dirty="0"/>
            <a:t>Specialization 3.5C &amp; 3.5P</a:t>
          </a:r>
        </a:p>
        <a:p>
          <a:pPr marL="57150" lvl="1" indent="-57150" algn="l" defTabSz="488950">
            <a:lnSpc>
              <a:spcPct val="90000"/>
            </a:lnSpc>
            <a:spcBef>
              <a:spcPct val="0"/>
            </a:spcBef>
            <a:spcAft>
              <a:spcPct val="15000"/>
            </a:spcAft>
            <a:buChar char="•"/>
          </a:pPr>
          <a:r>
            <a:rPr lang="en-US" sz="1100" kern="1200" dirty="0"/>
            <a:t>Feb/Mar</a:t>
          </a:r>
        </a:p>
      </dsp:txBody>
      <dsp:txXfrm>
        <a:off x="4217158" y="2111836"/>
        <a:ext cx="1068833" cy="677813"/>
      </dsp:txXfrm>
    </dsp:sp>
    <dsp:sp modelId="{C025440B-8206-4B51-B667-9707A66EB9B9}">
      <dsp:nvSpPr>
        <dsp:cNvPr id="0" name=""/>
        <dsp:cNvSpPr/>
      </dsp:nvSpPr>
      <dsp:spPr>
        <a:xfrm>
          <a:off x="4817375" y="1341961"/>
          <a:ext cx="1334277" cy="1334277"/>
        </a:xfrm>
        <a:prstGeom prst="circularArrow">
          <a:avLst>
            <a:gd name="adj1" fmla="val 2574"/>
            <a:gd name="adj2" fmla="val 312454"/>
            <a:gd name="adj3" fmla="val 19512035"/>
            <a:gd name="adj4" fmla="val 12575511"/>
            <a:gd name="adj5" fmla="val 3003"/>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620F666-D581-4E1A-BBE7-7CB10D6212EC}">
      <dsp:nvSpPr>
        <dsp:cNvPr id="0" name=""/>
        <dsp:cNvSpPr/>
      </dsp:nvSpPr>
      <dsp:spPr>
        <a:xfrm>
          <a:off x="4442961" y="1698026"/>
          <a:ext cx="987564" cy="392721"/>
        </a:xfrm>
        <a:prstGeom prst="roundRect">
          <a:avLst>
            <a:gd name="adj" fmla="val 10000"/>
          </a:avLst>
        </a:prstGeom>
        <a:gradFill rotWithShape="1">
          <a:gsLst>
            <a:gs pos="0">
              <a:schemeClr val="accent5">
                <a:tint val="100000"/>
                <a:shade val="100000"/>
                <a:satMod val="130000"/>
              </a:schemeClr>
            </a:gs>
            <a:gs pos="100000">
              <a:schemeClr val="accent5">
                <a:tint val="50000"/>
                <a:shade val="100000"/>
                <a:satMod val="350000"/>
              </a:schemeClr>
            </a:gs>
          </a:gsLst>
          <a:lin ang="16200000" scaled="0"/>
        </a:gradFill>
        <a:ln w="9525" cap="flat" cmpd="sng" algn="ctr">
          <a:solidFill>
            <a:schemeClr val="accent5">
              <a:shade val="95000"/>
              <a:satMod val="105000"/>
            </a:schemeClr>
          </a:solidFill>
          <a:prstDash val="solid"/>
        </a:ln>
        <a:effectLst>
          <a:outerShdw blurRad="40000" dist="23000" dir="5400000" rotWithShape="0">
            <a:srgbClr val="000000">
              <a:alpha val="35000"/>
            </a:srgbClr>
          </a:outerShdw>
        </a:effectLst>
      </dsp:spPr>
      <dsp:style>
        <a:lnRef idx="1">
          <a:schemeClr val="accent5"/>
        </a:lnRef>
        <a:fillRef idx="3">
          <a:schemeClr val="accent5"/>
        </a:fillRef>
        <a:effectRef idx="2">
          <a:schemeClr val="accent5"/>
        </a:effectRef>
        <a:fontRef idx="minor">
          <a:schemeClr val="lt1"/>
        </a:fontRef>
      </dsp:style>
      <dsp:txBody>
        <a:bodyPr spcFirstLastPara="0" vert="horz" wrap="square" lIns="41910" tIns="27940" rIns="41910" bIns="27940" numCol="1" spcCol="1270" anchor="ctr" anchorCtr="0">
          <a:noAutofit/>
        </a:bodyPr>
        <a:lstStyle/>
        <a:p>
          <a:pPr marL="0" lvl="0" indent="0" algn="ctr" defTabSz="977900">
            <a:lnSpc>
              <a:spcPct val="90000"/>
            </a:lnSpc>
            <a:spcBef>
              <a:spcPct val="0"/>
            </a:spcBef>
            <a:spcAft>
              <a:spcPct val="35000"/>
            </a:spcAft>
            <a:buNone/>
          </a:pPr>
          <a:r>
            <a:rPr lang="en-US" sz="2200" kern="1200" dirty="0"/>
            <a:t>3.5</a:t>
          </a:r>
        </a:p>
      </dsp:txBody>
      <dsp:txXfrm>
        <a:off x="4454463" y="1709528"/>
        <a:ext cx="964560" cy="369717"/>
      </dsp:txXfrm>
    </dsp:sp>
    <dsp:sp modelId="{BB3FB6C2-5FEF-493F-97C0-FFCF32AD0BF2}">
      <dsp:nvSpPr>
        <dsp:cNvPr id="0" name=""/>
        <dsp:cNvSpPr/>
      </dsp:nvSpPr>
      <dsp:spPr>
        <a:xfrm>
          <a:off x="5594053" y="1894387"/>
          <a:ext cx="1111009" cy="916350"/>
        </a:xfrm>
        <a:prstGeom prst="roundRect">
          <a:avLst>
            <a:gd name="adj" fmla="val 10000"/>
          </a:avLst>
        </a:prstGeom>
        <a:solidFill>
          <a:schemeClr val="lt1"/>
        </a:solidFill>
        <a:ln w="25400" cap="flat" cmpd="sng" algn="ctr">
          <a:solidFill>
            <a:schemeClr val="accent5"/>
          </a:solidFill>
          <a:prstDash val="solid"/>
        </a:ln>
        <a:effectLst/>
      </dsp:spPr>
      <dsp:style>
        <a:lnRef idx="2">
          <a:schemeClr val="accent5"/>
        </a:lnRef>
        <a:fillRef idx="1">
          <a:schemeClr val="lt1"/>
        </a:fillRef>
        <a:effectRef idx="0">
          <a:schemeClr val="accent5"/>
        </a:effectRef>
        <a:fontRef idx="minor">
          <a:schemeClr val="dk1"/>
        </a:fontRef>
      </dsp:style>
      <dsp:txBody>
        <a:bodyPr spcFirstLastPara="0" vert="horz" wrap="square" lIns="20955" tIns="20955" rIns="20955" bIns="20955" numCol="1" spcCol="1270" anchor="t" anchorCtr="0">
          <a:noAutofit/>
        </a:bodyPr>
        <a:lstStyle/>
        <a:p>
          <a:pPr marL="57150" lvl="1" indent="-57150" algn="l" defTabSz="488950">
            <a:lnSpc>
              <a:spcPct val="90000"/>
            </a:lnSpc>
            <a:spcBef>
              <a:spcPct val="0"/>
            </a:spcBef>
            <a:spcAft>
              <a:spcPct val="15000"/>
            </a:spcAft>
            <a:buChar char="•"/>
          </a:pPr>
          <a:r>
            <a:rPr lang="en-US" sz="1100" kern="1200" dirty="0"/>
            <a:t>Specialization 3.6C &amp; 3.6P</a:t>
          </a:r>
        </a:p>
        <a:p>
          <a:pPr marL="57150" lvl="1" indent="-57150" algn="l" defTabSz="488950">
            <a:lnSpc>
              <a:spcPct val="90000"/>
            </a:lnSpc>
            <a:spcBef>
              <a:spcPct val="0"/>
            </a:spcBef>
            <a:spcAft>
              <a:spcPct val="15000"/>
            </a:spcAft>
            <a:buChar char="•"/>
          </a:pPr>
          <a:r>
            <a:rPr lang="en-US" sz="1100" kern="1200" dirty="0"/>
            <a:t>Mar/Apr</a:t>
          </a:r>
        </a:p>
      </dsp:txBody>
      <dsp:txXfrm>
        <a:off x="5615141" y="1915475"/>
        <a:ext cx="1068833" cy="677813"/>
      </dsp:txXfrm>
    </dsp:sp>
    <dsp:sp modelId="{86BFBE2E-E0BB-409A-8FE2-0EAF4EE8F2F5}">
      <dsp:nvSpPr>
        <dsp:cNvPr id="0" name=""/>
        <dsp:cNvSpPr/>
      </dsp:nvSpPr>
      <dsp:spPr>
        <a:xfrm>
          <a:off x="6224616" y="2134918"/>
          <a:ext cx="1192315" cy="1192315"/>
        </a:xfrm>
        <a:prstGeom prst="leftCircularArrow">
          <a:avLst>
            <a:gd name="adj1" fmla="val 2880"/>
            <a:gd name="adj2" fmla="val 352165"/>
            <a:gd name="adj3" fmla="val 2127676"/>
            <a:gd name="adj4" fmla="val 9024489"/>
            <a:gd name="adj5" fmla="val 336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41417E5-5495-4B06-923C-34AAF82A4EA6}">
      <dsp:nvSpPr>
        <dsp:cNvPr id="0" name=""/>
        <dsp:cNvSpPr/>
      </dsp:nvSpPr>
      <dsp:spPr>
        <a:xfrm>
          <a:off x="5840944" y="2614376"/>
          <a:ext cx="987564" cy="392721"/>
        </a:xfrm>
        <a:prstGeom prst="roundRect">
          <a:avLst>
            <a:gd name="adj" fmla="val 10000"/>
          </a:avLst>
        </a:prstGeom>
        <a:gradFill rotWithShape="1">
          <a:gsLst>
            <a:gs pos="0">
              <a:schemeClr val="accent5">
                <a:tint val="100000"/>
                <a:shade val="100000"/>
                <a:satMod val="130000"/>
              </a:schemeClr>
            </a:gs>
            <a:gs pos="100000">
              <a:schemeClr val="accent5">
                <a:tint val="50000"/>
                <a:shade val="100000"/>
                <a:satMod val="350000"/>
              </a:schemeClr>
            </a:gs>
          </a:gsLst>
          <a:lin ang="16200000" scaled="0"/>
        </a:gradFill>
        <a:ln w="9525" cap="flat" cmpd="sng" algn="ctr">
          <a:solidFill>
            <a:schemeClr val="accent5">
              <a:shade val="95000"/>
              <a:satMod val="105000"/>
            </a:schemeClr>
          </a:solidFill>
          <a:prstDash val="solid"/>
        </a:ln>
        <a:effectLst>
          <a:outerShdw blurRad="40000" dist="23000" dir="5400000" rotWithShape="0">
            <a:srgbClr val="000000">
              <a:alpha val="35000"/>
            </a:srgbClr>
          </a:outerShdw>
        </a:effectLst>
      </dsp:spPr>
      <dsp:style>
        <a:lnRef idx="1">
          <a:schemeClr val="accent5"/>
        </a:lnRef>
        <a:fillRef idx="3">
          <a:schemeClr val="accent5"/>
        </a:fillRef>
        <a:effectRef idx="2">
          <a:schemeClr val="accent5"/>
        </a:effectRef>
        <a:fontRef idx="minor">
          <a:schemeClr val="lt1"/>
        </a:fontRef>
      </dsp:style>
      <dsp:txBody>
        <a:bodyPr spcFirstLastPara="0" vert="horz" wrap="square" lIns="41910" tIns="27940" rIns="41910" bIns="27940" numCol="1" spcCol="1270" anchor="ctr" anchorCtr="0">
          <a:noAutofit/>
        </a:bodyPr>
        <a:lstStyle/>
        <a:p>
          <a:pPr marL="0" lvl="0" indent="0" algn="ctr" defTabSz="977900">
            <a:lnSpc>
              <a:spcPct val="90000"/>
            </a:lnSpc>
            <a:spcBef>
              <a:spcPct val="0"/>
            </a:spcBef>
            <a:spcAft>
              <a:spcPct val="35000"/>
            </a:spcAft>
            <a:buNone/>
          </a:pPr>
          <a:r>
            <a:rPr lang="en-US" sz="2200" kern="1200" dirty="0"/>
            <a:t>3.6</a:t>
          </a:r>
        </a:p>
      </dsp:txBody>
      <dsp:txXfrm>
        <a:off x="5852446" y="2625878"/>
        <a:ext cx="964560" cy="369717"/>
      </dsp:txXfrm>
    </dsp:sp>
    <dsp:sp modelId="{2F396BD7-337E-40CF-B58E-4C737CD9AB60}">
      <dsp:nvSpPr>
        <dsp:cNvPr id="0" name=""/>
        <dsp:cNvSpPr/>
      </dsp:nvSpPr>
      <dsp:spPr>
        <a:xfrm>
          <a:off x="6992036" y="1894387"/>
          <a:ext cx="1111009" cy="916350"/>
        </a:xfrm>
        <a:prstGeom prst="roundRect">
          <a:avLst>
            <a:gd name="adj" fmla="val 10000"/>
          </a:avLst>
        </a:prstGeom>
        <a:solidFill>
          <a:schemeClr val="lt1"/>
        </a:solidFill>
        <a:ln w="25400" cap="flat" cmpd="sng" algn="ctr">
          <a:solidFill>
            <a:schemeClr val="accent5"/>
          </a:solidFill>
          <a:prstDash val="solid"/>
        </a:ln>
        <a:effectLst/>
      </dsp:spPr>
      <dsp:style>
        <a:lnRef idx="2">
          <a:schemeClr val="accent5"/>
        </a:lnRef>
        <a:fillRef idx="1">
          <a:schemeClr val="lt1"/>
        </a:fillRef>
        <a:effectRef idx="0">
          <a:schemeClr val="accent5"/>
        </a:effectRef>
        <a:fontRef idx="minor">
          <a:schemeClr val="dk1"/>
        </a:fontRef>
      </dsp:style>
      <dsp:txBody>
        <a:bodyPr spcFirstLastPara="0" vert="horz" wrap="square" lIns="20955" tIns="20955" rIns="20955" bIns="20955" numCol="1" spcCol="1270" anchor="t" anchorCtr="0">
          <a:noAutofit/>
        </a:bodyPr>
        <a:lstStyle/>
        <a:p>
          <a:pPr marL="57150" lvl="1" indent="-57150" algn="l" defTabSz="488950">
            <a:lnSpc>
              <a:spcPct val="90000"/>
            </a:lnSpc>
            <a:spcBef>
              <a:spcPct val="0"/>
            </a:spcBef>
            <a:spcAft>
              <a:spcPct val="15000"/>
            </a:spcAft>
            <a:buChar char="•"/>
          </a:pPr>
          <a:r>
            <a:rPr lang="en-US" sz="1100" kern="1200" dirty="0"/>
            <a:t>Bachelor thesis</a:t>
          </a:r>
        </a:p>
        <a:p>
          <a:pPr marL="57150" lvl="1" indent="-57150" algn="l" defTabSz="488950">
            <a:lnSpc>
              <a:spcPct val="90000"/>
            </a:lnSpc>
            <a:spcBef>
              <a:spcPct val="0"/>
            </a:spcBef>
            <a:spcAft>
              <a:spcPct val="15000"/>
            </a:spcAft>
            <a:buChar char="•"/>
          </a:pPr>
          <a:r>
            <a:rPr lang="en-US" sz="1100" kern="1200" dirty="0"/>
            <a:t>Apr/Jun</a:t>
          </a:r>
        </a:p>
      </dsp:txBody>
      <dsp:txXfrm>
        <a:off x="7013124" y="2111836"/>
        <a:ext cx="1068833" cy="677813"/>
      </dsp:txXfrm>
    </dsp:sp>
    <dsp:sp modelId="{27FC54C1-6DD5-44C5-8EF2-9FA3346CA358}">
      <dsp:nvSpPr>
        <dsp:cNvPr id="0" name=""/>
        <dsp:cNvSpPr/>
      </dsp:nvSpPr>
      <dsp:spPr>
        <a:xfrm>
          <a:off x="7238927" y="1698026"/>
          <a:ext cx="987564" cy="392721"/>
        </a:xfrm>
        <a:prstGeom prst="roundRect">
          <a:avLst>
            <a:gd name="adj" fmla="val 10000"/>
          </a:avLst>
        </a:prstGeom>
        <a:gradFill rotWithShape="1">
          <a:gsLst>
            <a:gs pos="0">
              <a:schemeClr val="accent5">
                <a:tint val="100000"/>
                <a:shade val="100000"/>
                <a:satMod val="130000"/>
              </a:schemeClr>
            </a:gs>
            <a:gs pos="100000">
              <a:schemeClr val="accent5">
                <a:tint val="50000"/>
                <a:shade val="100000"/>
                <a:satMod val="350000"/>
              </a:schemeClr>
            </a:gs>
          </a:gsLst>
          <a:lin ang="16200000" scaled="0"/>
        </a:gradFill>
        <a:ln w="9525" cap="flat" cmpd="sng" algn="ctr">
          <a:solidFill>
            <a:schemeClr val="accent5">
              <a:shade val="95000"/>
              <a:satMod val="105000"/>
            </a:schemeClr>
          </a:solidFill>
          <a:prstDash val="solid"/>
        </a:ln>
        <a:effectLst>
          <a:outerShdw blurRad="40000" dist="23000" dir="5400000" rotWithShape="0">
            <a:srgbClr val="000000">
              <a:alpha val="35000"/>
            </a:srgbClr>
          </a:outerShdw>
        </a:effectLst>
      </dsp:spPr>
      <dsp:style>
        <a:lnRef idx="1">
          <a:schemeClr val="accent5"/>
        </a:lnRef>
        <a:fillRef idx="3">
          <a:schemeClr val="accent5"/>
        </a:fillRef>
        <a:effectRef idx="2">
          <a:schemeClr val="accent5"/>
        </a:effectRef>
        <a:fontRef idx="minor">
          <a:schemeClr val="lt1"/>
        </a:fontRef>
      </dsp:style>
      <dsp:txBody>
        <a:bodyPr spcFirstLastPara="0" vert="horz" wrap="square" lIns="41910" tIns="27940" rIns="41910" bIns="27940" numCol="1" spcCol="1270" anchor="ctr" anchorCtr="0">
          <a:noAutofit/>
        </a:bodyPr>
        <a:lstStyle/>
        <a:p>
          <a:pPr marL="0" lvl="0" indent="0" algn="ctr" defTabSz="977900">
            <a:lnSpc>
              <a:spcPct val="90000"/>
            </a:lnSpc>
            <a:spcBef>
              <a:spcPct val="0"/>
            </a:spcBef>
            <a:spcAft>
              <a:spcPct val="35000"/>
            </a:spcAft>
            <a:buNone/>
          </a:pPr>
          <a:r>
            <a:rPr lang="en-US" sz="2200" kern="1200" dirty="0"/>
            <a:t>3.7</a:t>
          </a:r>
        </a:p>
      </dsp:txBody>
      <dsp:txXfrm>
        <a:off x="7250429" y="1709528"/>
        <a:ext cx="964560" cy="369717"/>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7D4B0E-438B-4C46-B19A-A3A1DFB75EC6}">
      <dsp:nvSpPr>
        <dsp:cNvPr id="0" name=""/>
        <dsp:cNvSpPr/>
      </dsp:nvSpPr>
      <dsp:spPr>
        <a:xfrm>
          <a:off x="1065" y="81071"/>
          <a:ext cx="465765" cy="661805"/>
        </a:xfrm>
        <a:prstGeom prst="roundRect">
          <a:avLst>
            <a:gd name="adj" fmla="val 10000"/>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3.1</a:t>
          </a:r>
        </a:p>
      </dsp:txBody>
      <dsp:txXfrm>
        <a:off x="14707" y="94713"/>
        <a:ext cx="438481" cy="634521"/>
      </dsp:txXfrm>
    </dsp:sp>
    <dsp:sp modelId="{3862F833-8FB0-4984-9FBE-FB135C624BCE}">
      <dsp:nvSpPr>
        <dsp:cNvPr id="0" name=""/>
        <dsp:cNvSpPr/>
      </dsp:nvSpPr>
      <dsp:spPr>
        <a:xfrm>
          <a:off x="513407" y="354219"/>
          <a:ext cx="98742" cy="11550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13407" y="377321"/>
        <a:ext cx="69119" cy="69305"/>
      </dsp:txXfrm>
    </dsp:sp>
    <dsp:sp modelId="{31795D8D-C25D-4B18-A8DF-E321C2D83F14}">
      <dsp:nvSpPr>
        <dsp:cNvPr id="0" name=""/>
        <dsp:cNvSpPr/>
      </dsp:nvSpPr>
      <dsp:spPr>
        <a:xfrm>
          <a:off x="653137" y="81071"/>
          <a:ext cx="465765" cy="661805"/>
        </a:xfrm>
        <a:prstGeom prst="roundRect">
          <a:avLst>
            <a:gd name="adj" fmla="val 10000"/>
          </a:avLst>
        </a:prstGeom>
        <a:gradFill rotWithShape="1">
          <a:gsLst>
            <a:gs pos="0">
              <a:schemeClr val="accent2">
                <a:tint val="100000"/>
                <a:shade val="100000"/>
                <a:satMod val="130000"/>
              </a:schemeClr>
            </a:gs>
            <a:gs pos="100000">
              <a:schemeClr val="accent2">
                <a:tint val="50000"/>
                <a:shade val="100000"/>
                <a:satMod val="350000"/>
              </a:schemeClr>
            </a:gs>
          </a:gsLst>
          <a:lin ang="16200000" scaled="0"/>
        </a:gradFill>
        <a:ln w="9525" cap="flat" cmpd="sng" algn="ctr">
          <a:solidFill>
            <a:schemeClr val="accent2">
              <a:shade val="95000"/>
              <a:satMod val="105000"/>
            </a:schemeClr>
          </a:solidFill>
          <a:prstDash val="solid"/>
        </a:ln>
        <a:effectLst>
          <a:outerShdw blurRad="40000" dist="23000" dir="5400000" rotWithShape="0">
            <a:srgbClr val="000000">
              <a:alpha val="35000"/>
            </a:srgbClr>
          </a:outerShdw>
        </a:effectLst>
      </dsp:spPr>
      <dsp:style>
        <a:lnRef idx="1">
          <a:schemeClr val="accent2"/>
        </a:lnRef>
        <a:fillRef idx="3">
          <a:schemeClr val="accent2"/>
        </a:fillRef>
        <a:effectRef idx="2">
          <a:schemeClr val="accent2"/>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3.3</a:t>
          </a:r>
        </a:p>
      </dsp:txBody>
      <dsp:txXfrm>
        <a:off x="666779" y="94713"/>
        <a:ext cx="438481" cy="634521"/>
      </dsp:txXfrm>
    </dsp:sp>
    <dsp:sp modelId="{1FBD1E60-9D89-46D3-A526-8DE907B12294}">
      <dsp:nvSpPr>
        <dsp:cNvPr id="0" name=""/>
        <dsp:cNvSpPr/>
      </dsp:nvSpPr>
      <dsp:spPr>
        <a:xfrm>
          <a:off x="1165479" y="354219"/>
          <a:ext cx="98742" cy="11550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165479" y="377321"/>
        <a:ext cx="69119" cy="69305"/>
      </dsp:txXfrm>
    </dsp:sp>
    <dsp:sp modelId="{2E86760B-B3F4-40B4-9469-F3F0CC73CD22}">
      <dsp:nvSpPr>
        <dsp:cNvPr id="0" name=""/>
        <dsp:cNvSpPr/>
      </dsp:nvSpPr>
      <dsp:spPr>
        <a:xfrm>
          <a:off x="1305209" y="81071"/>
          <a:ext cx="465765" cy="661805"/>
        </a:xfrm>
        <a:prstGeom prst="roundRect">
          <a:avLst>
            <a:gd name="adj" fmla="val 10000"/>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3.4 - 3.6</a:t>
          </a:r>
        </a:p>
      </dsp:txBody>
      <dsp:txXfrm>
        <a:off x="1318851" y="94713"/>
        <a:ext cx="438481" cy="634521"/>
      </dsp:txXfrm>
    </dsp:sp>
    <dsp:sp modelId="{9316D9F7-2ED9-4CC2-A9F2-106EE5992EC5}">
      <dsp:nvSpPr>
        <dsp:cNvPr id="0" name=""/>
        <dsp:cNvSpPr/>
      </dsp:nvSpPr>
      <dsp:spPr>
        <a:xfrm>
          <a:off x="1817552" y="354219"/>
          <a:ext cx="98742" cy="11550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817552" y="377321"/>
        <a:ext cx="69119" cy="69305"/>
      </dsp:txXfrm>
    </dsp:sp>
    <dsp:sp modelId="{ADC3AB9F-60FC-449D-94A8-9C68C1A117EC}">
      <dsp:nvSpPr>
        <dsp:cNvPr id="0" name=""/>
        <dsp:cNvSpPr/>
      </dsp:nvSpPr>
      <dsp:spPr>
        <a:xfrm>
          <a:off x="1957281" y="81071"/>
          <a:ext cx="465765" cy="661805"/>
        </a:xfrm>
        <a:prstGeom prst="roundRect">
          <a:avLst>
            <a:gd name="adj" fmla="val 10000"/>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3.7</a:t>
          </a:r>
        </a:p>
      </dsp:txBody>
      <dsp:txXfrm>
        <a:off x="1970923" y="94713"/>
        <a:ext cx="438481" cy="634521"/>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7D4B0E-438B-4C46-B19A-A3A1DFB75EC6}">
      <dsp:nvSpPr>
        <dsp:cNvPr id="0" name=""/>
        <dsp:cNvSpPr/>
      </dsp:nvSpPr>
      <dsp:spPr>
        <a:xfrm>
          <a:off x="1065" y="81071"/>
          <a:ext cx="465765" cy="661805"/>
        </a:xfrm>
        <a:prstGeom prst="roundRect">
          <a:avLst>
            <a:gd name="adj" fmla="val 10000"/>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3.1</a:t>
          </a:r>
        </a:p>
      </dsp:txBody>
      <dsp:txXfrm>
        <a:off x="14707" y="94713"/>
        <a:ext cx="438481" cy="634521"/>
      </dsp:txXfrm>
    </dsp:sp>
    <dsp:sp modelId="{3862F833-8FB0-4984-9FBE-FB135C624BCE}">
      <dsp:nvSpPr>
        <dsp:cNvPr id="0" name=""/>
        <dsp:cNvSpPr/>
      </dsp:nvSpPr>
      <dsp:spPr>
        <a:xfrm>
          <a:off x="513407" y="354219"/>
          <a:ext cx="98742" cy="11550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13407" y="377321"/>
        <a:ext cx="69119" cy="69305"/>
      </dsp:txXfrm>
    </dsp:sp>
    <dsp:sp modelId="{31795D8D-C25D-4B18-A8DF-E321C2D83F14}">
      <dsp:nvSpPr>
        <dsp:cNvPr id="0" name=""/>
        <dsp:cNvSpPr/>
      </dsp:nvSpPr>
      <dsp:spPr>
        <a:xfrm>
          <a:off x="653137" y="81071"/>
          <a:ext cx="465765" cy="661805"/>
        </a:xfrm>
        <a:prstGeom prst="roundRect">
          <a:avLst>
            <a:gd name="adj" fmla="val 10000"/>
          </a:avLst>
        </a:prstGeom>
        <a:gradFill rotWithShape="1">
          <a:gsLst>
            <a:gs pos="0">
              <a:schemeClr val="accent2">
                <a:tint val="100000"/>
                <a:shade val="100000"/>
                <a:satMod val="130000"/>
              </a:schemeClr>
            </a:gs>
            <a:gs pos="100000">
              <a:schemeClr val="accent2">
                <a:tint val="50000"/>
                <a:shade val="100000"/>
                <a:satMod val="350000"/>
              </a:schemeClr>
            </a:gs>
          </a:gsLst>
          <a:lin ang="16200000" scaled="0"/>
        </a:gradFill>
        <a:ln w="9525" cap="flat" cmpd="sng" algn="ctr">
          <a:solidFill>
            <a:schemeClr val="accent2">
              <a:shade val="95000"/>
              <a:satMod val="105000"/>
            </a:schemeClr>
          </a:solidFill>
          <a:prstDash val="solid"/>
        </a:ln>
        <a:effectLst>
          <a:outerShdw blurRad="40000" dist="23000" dir="5400000" rotWithShape="0">
            <a:srgbClr val="000000">
              <a:alpha val="35000"/>
            </a:srgbClr>
          </a:outerShdw>
        </a:effectLst>
      </dsp:spPr>
      <dsp:style>
        <a:lnRef idx="1">
          <a:schemeClr val="accent2"/>
        </a:lnRef>
        <a:fillRef idx="3">
          <a:schemeClr val="accent2"/>
        </a:fillRef>
        <a:effectRef idx="2">
          <a:schemeClr val="accent2"/>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3.3</a:t>
          </a:r>
        </a:p>
      </dsp:txBody>
      <dsp:txXfrm>
        <a:off x="666779" y="94713"/>
        <a:ext cx="438481" cy="634521"/>
      </dsp:txXfrm>
    </dsp:sp>
    <dsp:sp modelId="{1FBD1E60-9D89-46D3-A526-8DE907B12294}">
      <dsp:nvSpPr>
        <dsp:cNvPr id="0" name=""/>
        <dsp:cNvSpPr/>
      </dsp:nvSpPr>
      <dsp:spPr>
        <a:xfrm>
          <a:off x="1165479" y="354219"/>
          <a:ext cx="98742" cy="11550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165479" y="377321"/>
        <a:ext cx="69119" cy="69305"/>
      </dsp:txXfrm>
    </dsp:sp>
    <dsp:sp modelId="{2E86760B-B3F4-40B4-9469-F3F0CC73CD22}">
      <dsp:nvSpPr>
        <dsp:cNvPr id="0" name=""/>
        <dsp:cNvSpPr/>
      </dsp:nvSpPr>
      <dsp:spPr>
        <a:xfrm>
          <a:off x="1305209" y="81071"/>
          <a:ext cx="465765" cy="661805"/>
        </a:xfrm>
        <a:prstGeom prst="roundRect">
          <a:avLst>
            <a:gd name="adj" fmla="val 10000"/>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3.4 - 3.6</a:t>
          </a:r>
        </a:p>
      </dsp:txBody>
      <dsp:txXfrm>
        <a:off x="1318851" y="94713"/>
        <a:ext cx="438481" cy="634521"/>
      </dsp:txXfrm>
    </dsp:sp>
    <dsp:sp modelId="{9316D9F7-2ED9-4CC2-A9F2-106EE5992EC5}">
      <dsp:nvSpPr>
        <dsp:cNvPr id="0" name=""/>
        <dsp:cNvSpPr/>
      </dsp:nvSpPr>
      <dsp:spPr>
        <a:xfrm>
          <a:off x="1817552" y="354219"/>
          <a:ext cx="98742" cy="11550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817552" y="377321"/>
        <a:ext cx="69119" cy="69305"/>
      </dsp:txXfrm>
    </dsp:sp>
    <dsp:sp modelId="{ADC3AB9F-60FC-449D-94A8-9C68C1A117EC}">
      <dsp:nvSpPr>
        <dsp:cNvPr id="0" name=""/>
        <dsp:cNvSpPr/>
      </dsp:nvSpPr>
      <dsp:spPr>
        <a:xfrm>
          <a:off x="1957281" y="81071"/>
          <a:ext cx="465765" cy="661805"/>
        </a:xfrm>
        <a:prstGeom prst="roundRect">
          <a:avLst>
            <a:gd name="adj" fmla="val 10000"/>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3.7</a:t>
          </a:r>
        </a:p>
      </dsp:txBody>
      <dsp:txXfrm>
        <a:off x="1970923" y="94713"/>
        <a:ext cx="438481" cy="634521"/>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7D4B0E-438B-4C46-B19A-A3A1DFB75EC6}">
      <dsp:nvSpPr>
        <dsp:cNvPr id="0" name=""/>
        <dsp:cNvSpPr/>
      </dsp:nvSpPr>
      <dsp:spPr>
        <a:xfrm>
          <a:off x="1065" y="81071"/>
          <a:ext cx="465765" cy="661805"/>
        </a:xfrm>
        <a:prstGeom prst="roundRect">
          <a:avLst>
            <a:gd name="adj" fmla="val 10000"/>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3.1</a:t>
          </a:r>
        </a:p>
      </dsp:txBody>
      <dsp:txXfrm>
        <a:off x="14707" y="94713"/>
        <a:ext cx="438481" cy="634521"/>
      </dsp:txXfrm>
    </dsp:sp>
    <dsp:sp modelId="{3862F833-8FB0-4984-9FBE-FB135C624BCE}">
      <dsp:nvSpPr>
        <dsp:cNvPr id="0" name=""/>
        <dsp:cNvSpPr/>
      </dsp:nvSpPr>
      <dsp:spPr>
        <a:xfrm>
          <a:off x="513407" y="354219"/>
          <a:ext cx="98742" cy="11550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13407" y="377321"/>
        <a:ext cx="69119" cy="69305"/>
      </dsp:txXfrm>
    </dsp:sp>
    <dsp:sp modelId="{31795D8D-C25D-4B18-A8DF-E321C2D83F14}">
      <dsp:nvSpPr>
        <dsp:cNvPr id="0" name=""/>
        <dsp:cNvSpPr/>
      </dsp:nvSpPr>
      <dsp:spPr>
        <a:xfrm>
          <a:off x="653137" y="81071"/>
          <a:ext cx="465765" cy="661805"/>
        </a:xfrm>
        <a:prstGeom prst="roundRect">
          <a:avLst>
            <a:gd name="adj" fmla="val 10000"/>
          </a:avLst>
        </a:prstGeom>
        <a:gradFill rotWithShape="1">
          <a:gsLst>
            <a:gs pos="0">
              <a:schemeClr val="accent2">
                <a:tint val="100000"/>
                <a:shade val="100000"/>
                <a:satMod val="130000"/>
              </a:schemeClr>
            </a:gs>
            <a:gs pos="100000">
              <a:schemeClr val="accent2">
                <a:tint val="50000"/>
                <a:shade val="100000"/>
                <a:satMod val="350000"/>
              </a:schemeClr>
            </a:gs>
          </a:gsLst>
          <a:lin ang="16200000" scaled="0"/>
        </a:gradFill>
        <a:ln w="9525" cap="flat" cmpd="sng" algn="ctr">
          <a:solidFill>
            <a:schemeClr val="accent2">
              <a:shade val="95000"/>
              <a:satMod val="105000"/>
            </a:schemeClr>
          </a:solidFill>
          <a:prstDash val="solid"/>
        </a:ln>
        <a:effectLst>
          <a:outerShdw blurRad="40000" dist="23000" dir="5400000" rotWithShape="0">
            <a:srgbClr val="000000">
              <a:alpha val="35000"/>
            </a:srgbClr>
          </a:outerShdw>
        </a:effectLst>
      </dsp:spPr>
      <dsp:style>
        <a:lnRef idx="1">
          <a:schemeClr val="accent2"/>
        </a:lnRef>
        <a:fillRef idx="3">
          <a:schemeClr val="accent2"/>
        </a:fillRef>
        <a:effectRef idx="2">
          <a:schemeClr val="accent2"/>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3.3</a:t>
          </a:r>
        </a:p>
      </dsp:txBody>
      <dsp:txXfrm>
        <a:off x="666779" y="94713"/>
        <a:ext cx="438481" cy="634521"/>
      </dsp:txXfrm>
    </dsp:sp>
    <dsp:sp modelId="{1FBD1E60-9D89-46D3-A526-8DE907B12294}">
      <dsp:nvSpPr>
        <dsp:cNvPr id="0" name=""/>
        <dsp:cNvSpPr/>
      </dsp:nvSpPr>
      <dsp:spPr>
        <a:xfrm>
          <a:off x="1165479" y="354219"/>
          <a:ext cx="98742" cy="11550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165479" y="377321"/>
        <a:ext cx="69119" cy="69305"/>
      </dsp:txXfrm>
    </dsp:sp>
    <dsp:sp modelId="{2E86760B-B3F4-40B4-9469-F3F0CC73CD22}">
      <dsp:nvSpPr>
        <dsp:cNvPr id="0" name=""/>
        <dsp:cNvSpPr/>
      </dsp:nvSpPr>
      <dsp:spPr>
        <a:xfrm>
          <a:off x="1305209" y="81071"/>
          <a:ext cx="465765" cy="661805"/>
        </a:xfrm>
        <a:prstGeom prst="roundRect">
          <a:avLst>
            <a:gd name="adj" fmla="val 10000"/>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3.4 - 3.6</a:t>
          </a:r>
        </a:p>
      </dsp:txBody>
      <dsp:txXfrm>
        <a:off x="1318851" y="94713"/>
        <a:ext cx="438481" cy="634521"/>
      </dsp:txXfrm>
    </dsp:sp>
    <dsp:sp modelId="{9316D9F7-2ED9-4CC2-A9F2-106EE5992EC5}">
      <dsp:nvSpPr>
        <dsp:cNvPr id="0" name=""/>
        <dsp:cNvSpPr/>
      </dsp:nvSpPr>
      <dsp:spPr>
        <a:xfrm>
          <a:off x="1817552" y="354219"/>
          <a:ext cx="98742" cy="11550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817552" y="377321"/>
        <a:ext cx="69119" cy="69305"/>
      </dsp:txXfrm>
    </dsp:sp>
    <dsp:sp modelId="{ADC3AB9F-60FC-449D-94A8-9C68C1A117EC}">
      <dsp:nvSpPr>
        <dsp:cNvPr id="0" name=""/>
        <dsp:cNvSpPr/>
      </dsp:nvSpPr>
      <dsp:spPr>
        <a:xfrm>
          <a:off x="1957281" y="81071"/>
          <a:ext cx="465765" cy="661805"/>
        </a:xfrm>
        <a:prstGeom prst="roundRect">
          <a:avLst>
            <a:gd name="adj" fmla="val 10000"/>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3.7</a:t>
          </a:r>
        </a:p>
      </dsp:txBody>
      <dsp:txXfrm>
        <a:off x="1970923" y="94713"/>
        <a:ext cx="438481" cy="634521"/>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7D4B0E-438B-4C46-B19A-A3A1DFB75EC6}">
      <dsp:nvSpPr>
        <dsp:cNvPr id="0" name=""/>
        <dsp:cNvSpPr/>
      </dsp:nvSpPr>
      <dsp:spPr>
        <a:xfrm>
          <a:off x="1065" y="81071"/>
          <a:ext cx="465765" cy="661805"/>
        </a:xfrm>
        <a:prstGeom prst="roundRect">
          <a:avLst>
            <a:gd name="adj" fmla="val 10000"/>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3.1</a:t>
          </a:r>
        </a:p>
      </dsp:txBody>
      <dsp:txXfrm>
        <a:off x="14707" y="94713"/>
        <a:ext cx="438481" cy="634521"/>
      </dsp:txXfrm>
    </dsp:sp>
    <dsp:sp modelId="{3862F833-8FB0-4984-9FBE-FB135C624BCE}">
      <dsp:nvSpPr>
        <dsp:cNvPr id="0" name=""/>
        <dsp:cNvSpPr/>
      </dsp:nvSpPr>
      <dsp:spPr>
        <a:xfrm>
          <a:off x="513407" y="354219"/>
          <a:ext cx="98742" cy="11550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13407" y="377321"/>
        <a:ext cx="69119" cy="69305"/>
      </dsp:txXfrm>
    </dsp:sp>
    <dsp:sp modelId="{31795D8D-C25D-4B18-A8DF-E321C2D83F14}">
      <dsp:nvSpPr>
        <dsp:cNvPr id="0" name=""/>
        <dsp:cNvSpPr/>
      </dsp:nvSpPr>
      <dsp:spPr>
        <a:xfrm>
          <a:off x="653137" y="81071"/>
          <a:ext cx="465765" cy="661805"/>
        </a:xfrm>
        <a:prstGeom prst="roundRect">
          <a:avLst>
            <a:gd name="adj" fmla="val 10000"/>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3.3</a:t>
          </a:r>
        </a:p>
      </dsp:txBody>
      <dsp:txXfrm>
        <a:off x="666779" y="94713"/>
        <a:ext cx="438481" cy="634521"/>
      </dsp:txXfrm>
    </dsp:sp>
    <dsp:sp modelId="{1FBD1E60-9D89-46D3-A526-8DE907B12294}">
      <dsp:nvSpPr>
        <dsp:cNvPr id="0" name=""/>
        <dsp:cNvSpPr/>
      </dsp:nvSpPr>
      <dsp:spPr>
        <a:xfrm>
          <a:off x="1165479" y="354219"/>
          <a:ext cx="98742" cy="11550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165479" y="377321"/>
        <a:ext cx="69119" cy="69305"/>
      </dsp:txXfrm>
    </dsp:sp>
    <dsp:sp modelId="{2E86760B-B3F4-40B4-9469-F3F0CC73CD22}">
      <dsp:nvSpPr>
        <dsp:cNvPr id="0" name=""/>
        <dsp:cNvSpPr/>
      </dsp:nvSpPr>
      <dsp:spPr>
        <a:xfrm>
          <a:off x="1305209" y="81071"/>
          <a:ext cx="465765" cy="661805"/>
        </a:xfrm>
        <a:prstGeom prst="roundRect">
          <a:avLst>
            <a:gd name="adj" fmla="val 10000"/>
          </a:avLst>
        </a:prstGeom>
        <a:gradFill rotWithShape="1">
          <a:gsLst>
            <a:gs pos="0">
              <a:schemeClr val="accent3">
                <a:tint val="100000"/>
                <a:shade val="100000"/>
                <a:satMod val="130000"/>
              </a:schemeClr>
            </a:gs>
            <a:gs pos="100000">
              <a:schemeClr val="accent3">
                <a:tint val="50000"/>
                <a:shade val="100000"/>
                <a:satMod val="350000"/>
              </a:schemeClr>
            </a:gs>
          </a:gsLst>
          <a:lin ang="16200000" scaled="0"/>
        </a:gradFill>
        <a:ln w="9525" cap="flat" cmpd="sng" algn="ctr">
          <a:solidFill>
            <a:schemeClr val="accent3">
              <a:shade val="95000"/>
              <a:satMod val="105000"/>
            </a:schemeClr>
          </a:solidFill>
          <a:prstDash val="solid"/>
        </a:ln>
        <a:effectLst>
          <a:outerShdw blurRad="40000" dist="23000" dir="5400000" rotWithShape="0">
            <a:srgbClr val="000000">
              <a:alpha val="35000"/>
            </a:srgbClr>
          </a:outerShdw>
        </a:effectLst>
      </dsp:spPr>
      <dsp:style>
        <a:lnRef idx="1">
          <a:schemeClr val="accent3"/>
        </a:lnRef>
        <a:fillRef idx="3">
          <a:schemeClr val="accent3"/>
        </a:fillRef>
        <a:effectRef idx="2">
          <a:schemeClr val="accent3"/>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3.4 - 3.6</a:t>
          </a:r>
        </a:p>
      </dsp:txBody>
      <dsp:txXfrm>
        <a:off x="1318851" y="94713"/>
        <a:ext cx="438481" cy="634521"/>
      </dsp:txXfrm>
    </dsp:sp>
    <dsp:sp modelId="{9316D9F7-2ED9-4CC2-A9F2-106EE5992EC5}">
      <dsp:nvSpPr>
        <dsp:cNvPr id="0" name=""/>
        <dsp:cNvSpPr/>
      </dsp:nvSpPr>
      <dsp:spPr>
        <a:xfrm>
          <a:off x="1817552" y="354219"/>
          <a:ext cx="98742" cy="11550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817552" y="377321"/>
        <a:ext cx="69119" cy="69305"/>
      </dsp:txXfrm>
    </dsp:sp>
    <dsp:sp modelId="{ADC3AB9F-60FC-449D-94A8-9C68C1A117EC}">
      <dsp:nvSpPr>
        <dsp:cNvPr id="0" name=""/>
        <dsp:cNvSpPr/>
      </dsp:nvSpPr>
      <dsp:spPr>
        <a:xfrm>
          <a:off x="1957281" y="81071"/>
          <a:ext cx="465765" cy="661805"/>
        </a:xfrm>
        <a:prstGeom prst="roundRect">
          <a:avLst>
            <a:gd name="adj" fmla="val 10000"/>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3.7</a:t>
          </a:r>
        </a:p>
      </dsp:txBody>
      <dsp:txXfrm>
        <a:off x="1970923" y="94713"/>
        <a:ext cx="438481" cy="634521"/>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7D4B0E-438B-4C46-B19A-A3A1DFB75EC6}">
      <dsp:nvSpPr>
        <dsp:cNvPr id="0" name=""/>
        <dsp:cNvSpPr/>
      </dsp:nvSpPr>
      <dsp:spPr>
        <a:xfrm>
          <a:off x="1065" y="81071"/>
          <a:ext cx="465765" cy="661805"/>
        </a:xfrm>
        <a:prstGeom prst="roundRect">
          <a:avLst>
            <a:gd name="adj" fmla="val 10000"/>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3.1</a:t>
          </a:r>
        </a:p>
      </dsp:txBody>
      <dsp:txXfrm>
        <a:off x="14707" y="94713"/>
        <a:ext cx="438481" cy="634521"/>
      </dsp:txXfrm>
    </dsp:sp>
    <dsp:sp modelId="{3862F833-8FB0-4984-9FBE-FB135C624BCE}">
      <dsp:nvSpPr>
        <dsp:cNvPr id="0" name=""/>
        <dsp:cNvSpPr/>
      </dsp:nvSpPr>
      <dsp:spPr>
        <a:xfrm>
          <a:off x="513407" y="354219"/>
          <a:ext cx="98742" cy="11550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13407" y="377321"/>
        <a:ext cx="69119" cy="69305"/>
      </dsp:txXfrm>
    </dsp:sp>
    <dsp:sp modelId="{31795D8D-C25D-4B18-A8DF-E321C2D83F14}">
      <dsp:nvSpPr>
        <dsp:cNvPr id="0" name=""/>
        <dsp:cNvSpPr/>
      </dsp:nvSpPr>
      <dsp:spPr>
        <a:xfrm>
          <a:off x="653137" y="81071"/>
          <a:ext cx="465765" cy="661805"/>
        </a:xfrm>
        <a:prstGeom prst="roundRect">
          <a:avLst>
            <a:gd name="adj" fmla="val 10000"/>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3.3</a:t>
          </a:r>
        </a:p>
      </dsp:txBody>
      <dsp:txXfrm>
        <a:off x="666779" y="94713"/>
        <a:ext cx="438481" cy="634521"/>
      </dsp:txXfrm>
    </dsp:sp>
    <dsp:sp modelId="{1FBD1E60-9D89-46D3-A526-8DE907B12294}">
      <dsp:nvSpPr>
        <dsp:cNvPr id="0" name=""/>
        <dsp:cNvSpPr/>
      </dsp:nvSpPr>
      <dsp:spPr>
        <a:xfrm>
          <a:off x="1165479" y="354219"/>
          <a:ext cx="98742" cy="11550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165479" y="377321"/>
        <a:ext cx="69119" cy="69305"/>
      </dsp:txXfrm>
    </dsp:sp>
    <dsp:sp modelId="{2E86760B-B3F4-40B4-9469-F3F0CC73CD22}">
      <dsp:nvSpPr>
        <dsp:cNvPr id="0" name=""/>
        <dsp:cNvSpPr/>
      </dsp:nvSpPr>
      <dsp:spPr>
        <a:xfrm>
          <a:off x="1305209" y="81071"/>
          <a:ext cx="465765" cy="661805"/>
        </a:xfrm>
        <a:prstGeom prst="roundRect">
          <a:avLst>
            <a:gd name="adj" fmla="val 10000"/>
          </a:avLst>
        </a:prstGeom>
        <a:gradFill rotWithShape="1">
          <a:gsLst>
            <a:gs pos="0">
              <a:schemeClr val="accent3">
                <a:tint val="100000"/>
                <a:shade val="100000"/>
                <a:satMod val="130000"/>
              </a:schemeClr>
            </a:gs>
            <a:gs pos="100000">
              <a:schemeClr val="accent3">
                <a:tint val="50000"/>
                <a:shade val="100000"/>
                <a:satMod val="350000"/>
              </a:schemeClr>
            </a:gs>
          </a:gsLst>
          <a:lin ang="16200000" scaled="0"/>
        </a:gradFill>
        <a:ln w="9525" cap="flat" cmpd="sng" algn="ctr">
          <a:solidFill>
            <a:schemeClr val="accent3">
              <a:shade val="95000"/>
              <a:satMod val="105000"/>
            </a:schemeClr>
          </a:solidFill>
          <a:prstDash val="solid"/>
        </a:ln>
        <a:effectLst>
          <a:outerShdw blurRad="40000" dist="23000" dir="5400000" rotWithShape="0">
            <a:srgbClr val="000000">
              <a:alpha val="35000"/>
            </a:srgbClr>
          </a:outerShdw>
        </a:effectLst>
      </dsp:spPr>
      <dsp:style>
        <a:lnRef idx="1">
          <a:schemeClr val="accent3"/>
        </a:lnRef>
        <a:fillRef idx="3">
          <a:schemeClr val="accent3"/>
        </a:fillRef>
        <a:effectRef idx="2">
          <a:schemeClr val="accent3"/>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3.4 - 3.6</a:t>
          </a:r>
        </a:p>
      </dsp:txBody>
      <dsp:txXfrm>
        <a:off x="1318851" y="94713"/>
        <a:ext cx="438481" cy="634521"/>
      </dsp:txXfrm>
    </dsp:sp>
    <dsp:sp modelId="{9316D9F7-2ED9-4CC2-A9F2-106EE5992EC5}">
      <dsp:nvSpPr>
        <dsp:cNvPr id="0" name=""/>
        <dsp:cNvSpPr/>
      </dsp:nvSpPr>
      <dsp:spPr>
        <a:xfrm>
          <a:off x="1817552" y="354219"/>
          <a:ext cx="98742" cy="11550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817552" y="377321"/>
        <a:ext cx="69119" cy="69305"/>
      </dsp:txXfrm>
    </dsp:sp>
    <dsp:sp modelId="{ADC3AB9F-60FC-449D-94A8-9C68C1A117EC}">
      <dsp:nvSpPr>
        <dsp:cNvPr id="0" name=""/>
        <dsp:cNvSpPr/>
      </dsp:nvSpPr>
      <dsp:spPr>
        <a:xfrm>
          <a:off x="1957281" y="81071"/>
          <a:ext cx="465765" cy="661805"/>
        </a:xfrm>
        <a:prstGeom prst="roundRect">
          <a:avLst>
            <a:gd name="adj" fmla="val 10000"/>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3.7</a:t>
          </a:r>
        </a:p>
      </dsp:txBody>
      <dsp:txXfrm>
        <a:off x="1970923" y="94713"/>
        <a:ext cx="438481" cy="634521"/>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7D4B0E-438B-4C46-B19A-A3A1DFB75EC6}">
      <dsp:nvSpPr>
        <dsp:cNvPr id="0" name=""/>
        <dsp:cNvSpPr/>
      </dsp:nvSpPr>
      <dsp:spPr>
        <a:xfrm>
          <a:off x="1065" y="81071"/>
          <a:ext cx="465765" cy="661805"/>
        </a:xfrm>
        <a:prstGeom prst="roundRect">
          <a:avLst>
            <a:gd name="adj" fmla="val 10000"/>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3.1</a:t>
          </a:r>
        </a:p>
      </dsp:txBody>
      <dsp:txXfrm>
        <a:off x="14707" y="94713"/>
        <a:ext cx="438481" cy="634521"/>
      </dsp:txXfrm>
    </dsp:sp>
    <dsp:sp modelId="{3862F833-8FB0-4984-9FBE-FB135C624BCE}">
      <dsp:nvSpPr>
        <dsp:cNvPr id="0" name=""/>
        <dsp:cNvSpPr/>
      </dsp:nvSpPr>
      <dsp:spPr>
        <a:xfrm>
          <a:off x="513407" y="354219"/>
          <a:ext cx="98742" cy="11550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13407" y="377321"/>
        <a:ext cx="69119" cy="69305"/>
      </dsp:txXfrm>
    </dsp:sp>
    <dsp:sp modelId="{31795D8D-C25D-4B18-A8DF-E321C2D83F14}">
      <dsp:nvSpPr>
        <dsp:cNvPr id="0" name=""/>
        <dsp:cNvSpPr/>
      </dsp:nvSpPr>
      <dsp:spPr>
        <a:xfrm>
          <a:off x="653137" y="81071"/>
          <a:ext cx="465765" cy="661805"/>
        </a:xfrm>
        <a:prstGeom prst="roundRect">
          <a:avLst>
            <a:gd name="adj" fmla="val 10000"/>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3.3</a:t>
          </a:r>
        </a:p>
      </dsp:txBody>
      <dsp:txXfrm>
        <a:off x="666779" y="94713"/>
        <a:ext cx="438481" cy="634521"/>
      </dsp:txXfrm>
    </dsp:sp>
    <dsp:sp modelId="{1FBD1E60-9D89-46D3-A526-8DE907B12294}">
      <dsp:nvSpPr>
        <dsp:cNvPr id="0" name=""/>
        <dsp:cNvSpPr/>
      </dsp:nvSpPr>
      <dsp:spPr>
        <a:xfrm>
          <a:off x="1165479" y="354219"/>
          <a:ext cx="98742" cy="11550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165479" y="377321"/>
        <a:ext cx="69119" cy="69305"/>
      </dsp:txXfrm>
    </dsp:sp>
    <dsp:sp modelId="{2E86760B-B3F4-40B4-9469-F3F0CC73CD22}">
      <dsp:nvSpPr>
        <dsp:cNvPr id="0" name=""/>
        <dsp:cNvSpPr/>
      </dsp:nvSpPr>
      <dsp:spPr>
        <a:xfrm>
          <a:off x="1305209" y="81071"/>
          <a:ext cx="465765" cy="661805"/>
        </a:xfrm>
        <a:prstGeom prst="roundRect">
          <a:avLst>
            <a:gd name="adj" fmla="val 10000"/>
          </a:avLst>
        </a:prstGeom>
        <a:gradFill rotWithShape="1">
          <a:gsLst>
            <a:gs pos="0">
              <a:schemeClr val="accent3">
                <a:tint val="100000"/>
                <a:shade val="100000"/>
                <a:satMod val="130000"/>
              </a:schemeClr>
            </a:gs>
            <a:gs pos="100000">
              <a:schemeClr val="accent3">
                <a:tint val="50000"/>
                <a:shade val="100000"/>
                <a:satMod val="350000"/>
              </a:schemeClr>
            </a:gs>
          </a:gsLst>
          <a:lin ang="16200000" scaled="0"/>
        </a:gradFill>
        <a:ln w="9525" cap="flat" cmpd="sng" algn="ctr">
          <a:solidFill>
            <a:schemeClr val="accent3">
              <a:shade val="95000"/>
              <a:satMod val="105000"/>
            </a:schemeClr>
          </a:solidFill>
          <a:prstDash val="solid"/>
        </a:ln>
        <a:effectLst>
          <a:outerShdw blurRad="40000" dist="23000" dir="5400000" rotWithShape="0">
            <a:srgbClr val="000000">
              <a:alpha val="35000"/>
            </a:srgbClr>
          </a:outerShdw>
        </a:effectLst>
      </dsp:spPr>
      <dsp:style>
        <a:lnRef idx="1">
          <a:schemeClr val="accent3"/>
        </a:lnRef>
        <a:fillRef idx="3">
          <a:schemeClr val="accent3"/>
        </a:fillRef>
        <a:effectRef idx="2">
          <a:schemeClr val="accent3"/>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3.4 - 3.6</a:t>
          </a:r>
        </a:p>
      </dsp:txBody>
      <dsp:txXfrm>
        <a:off x="1318851" y="94713"/>
        <a:ext cx="438481" cy="634521"/>
      </dsp:txXfrm>
    </dsp:sp>
    <dsp:sp modelId="{9316D9F7-2ED9-4CC2-A9F2-106EE5992EC5}">
      <dsp:nvSpPr>
        <dsp:cNvPr id="0" name=""/>
        <dsp:cNvSpPr/>
      </dsp:nvSpPr>
      <dsp:spPr>
        <a:xfrm>
          <a:off x="1817552" y="354219"/>
          <a:ext cx="98742" cy="11550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817552" y="377321"/>
        <a:ext cx="69119" cy="69305"/>
      </dsp:txXfrm>
    </dsp:sp>
    <dsp:sp modelId="{ADC3AB9F-60FC-449D-94A8-9C68C1A117EC}">
      <dsp:nvSpPr>
        <dsp:cNvPr id="0" name=""/>
        <dsp:cNvSpPr/>
      </dsp:nvSpPr>
      <dsp:spPr>
        <a:xfrm>
          <a:off x="1957281" y="81071"/>
          <a:ext cx="465765" cy="661805"/>
        </a:xfrm>
        <a:prstGeom prst="roundRect">
          <a:avLst>
            <a:gd name="adj" fmla="val 10000"/>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3.7</a:t>
          </a:r>
        </a:p>
      </dsp:txBody>
      <dsp:txXfrm>
        <a:off x="1970923" y="94713"/>
        <a:ext cx="438481" cy="634521"/>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7D4B0E-438B-4C46-B19A-A3A1DFB75EC6}">
      <dsp:nvSpPr>
        <dsp:cNvPr id="0" name=""/>
        <dsp:cNvSpPr/>
      </dsp:nvSpPr>
      <dsp:spPr>
        <a:xfrm>
          <a:off x="1065" y="81071"/>
          <a:ext cx="465765" cy="661805"/>
        </a:xfrm>
        <a:prstGeom prst="roundRect">
          <a:avLst>
            <a:gd name="adj" fmla="val 10000"/>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3.1</a:t>
          </a:r>
        </a:p>
      </dsp:txBody>
      <dsp:txXfrm>
        <a:off x="14707" y="94713"/>
        <a:ext cx="438481" cy="634521"/>
      </dsp:txXfrm>
    </dsp:sp>
    <dsp:sp modelId="{3862F833-8FB0-4984-9FBE-FB135C624BCE}">
      <dsp:nvSpPr>
        <dsp:cNvPr id="0" name=""/>
        <dsp:cNvSpPr/>
      </dsp:nvSpPr>
      <dsp:spPr>
        <a:xfrm>
          <a:off x="513407" y="354219"/>
          <a:ext cx="98742" cy="11550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13407" y="377321"/>
        <a:ext cx="69119" cy="69305"/>
      </dsp:txXfrm>
    </dsp:sp>
    <dsp:sp modelId="{31795D8D-C25D-4B18-A8DF-E321C2D83F14}">
      <dsp:nvSpPr>
        <dsp:cNvPr id="0" name=""/>
        <dsp:cNvSpPr/>
      </dsp:nvSpPr>
      <dsp:spPr>
        <a:xfrm>
          <a:off x="653137" y="81071"/>
          <a:ext cx="465765" cy="661805"/>
        </a:xfrm>
        <a:prstGeom prst="roundRect">
          <a:avLst>
            <a:gd name="adj" fmla="val 10000"/>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3.3</a:t>
          </a:r>
        </a:p>
      </dsp:txBody>
      <dsp:txXfrm>
        <a:off x="666779" y="94713"/>
        <a:ext cx="438481" cy="634521"/>
      </dsp:txXfrm>
    </dsp:sp>
    <dsp:sp modelId="{1FBD1E60-9D89-46D3-A526-8DE907B12294}">
      <dsp:nvSpPr>
        <dsp:cNvPr id="0" name=""/>
        <dsp:cNvSpPr/>
      </dsp:nvSpPr>
      <dsp:spPr>
        <a:xfrm>
          <a:off x="1165479" y="354219"/>
          <a:ext cx="98742" cy="11550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165479" y="377321"/>
        <a:ext cx="69119" cy="69305"/>
      </dsp:txXfrm>
    </dsp:sp>
    <dsp:sp modelId="{2E86760B-B3F4-40B4-9469-F3F0CC73CD22}">
      <dsp:nvSpPr>
        <dsp:cNvPr id="0" name=""/>
        <dsp:cNvSpPr/>
      </dsp:nvSpPr>
      <dsp:spPr>
        <a:xfrm>
          <a:off x="1305209" y="81071"/>
          <a:ext cx="465765" cy="661805"/>
        </a:xfrm>
        <a:prstGeom prst="roundRect">
          <a:avLst>
            <a:gd name="adj" fmla="val 10000"/>
          </a:avLst>
        </a:prstGeom>
        <a:gradFill rotWithShape="1">
          <a:gsLst>
            <a:gs pos="0">
              <a:schemeClr val="accent3">
                <a:tint val="100000"/>
                <a:shade val="100000"/>
                <a:satMod val="130000"/>
              </a:schemeClr>
            </a:gs>
            <a:gs pos="100000">
              <a:schemeClr val="accent3">
                <a:tint val="50000"/>
                <a:shade val="100000"/>
                <a:satMod val="350000"/>
              </a:schemeClr>
            </a:gs>
          </a:gsLst>
          <a:lin ang="16200000" scaled="0"/>
        </a:gradFill>
        <a:ln w="9525" cap="flat" cmpd="sng" algn="ctr">
          <a:solidFill>
            <a:schemeClr val="accent3">
              <a:shade val="95000"/>
              <a:satMod val="105000"/>
            </a:schemeClr>
          </a:solidFill>
          <a:prstDash val="solid"/>
        </a:ln>
        <a:effectLst>
          <a:outerShdw blurRad="40000" dist="23000" dir="5400000" rotWithShape="0">
            <a:srgbClr val="000000">
              <a:alpha val="35000"/>
            </a:srgbClr>
          </a:outerShdw>
        </a:effectLst>
      </dsp:spPr>
      <dsp:style>
        <a:lnRef idx="1">
          <a:schemeClr val="accent3"/>
        </a:lnRef>
        <a:fillRef idx="3">
          <a:schemeClr val="accent3"/>
        </a:fillRef>
        <a:effectRef idx="2">
          <a:schemeClr val="accent3"/>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3.4 - 3.6</a:t>
          </a:r>
        </a:p>
      </dsp:txBody>
      <dsp:txXfrm>
        <a:off x="1318851" y="94713"/>
        <a:ext cx="438481" cy="634521"/>
      </dsp:txXfrm>
    </dsp:sp>
    <dsp:sp modelId="{9316D9F7-2ED9-4CC2-A9F2-106EE5992EC5}">
      <dsp:nvSpPr>
        <dsp:cNvPr id="0" name=""/>
        <dsp:cNvSpPr/>
      </dsp:nvSpPr>
      <dsp:spPr>
        <a:xfrm>
          <a:off x="1817552" y="354219"/>
          <a:ext cx="98742" cy="11550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817552" y="377321"/>
        <a:ext cx="69119" cy="69305"/>
      </dsp:txXfrm>
    </dsp:sp>
    <dsp:sp modelId="{ADC3AB9F-60FC-449D-94A8-9C68C1A117EC}">
      <dsp:nvSpPr>
        <dsp:cNvPr id="0" name=""/>
        <dsp:cNvSpPr/>
      </dsp:nvSpPr>
      <dsp:spPr>
        <a:xfrm>
          <a:off x="1957281" y="81071"/>
          <a:ext cx="465765" cy="661805"/>
        </a:xfrm>
        <a:prstGeom prst="roundRect">
          <a:avLst>
            <a:gd name="adj" fmla="val 10000"/>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3.7</a:t>
          </a:r>
        </a:p>
      </dsp:txBody>
      <dsp:txXfrm>
        <a:off x="1970923" y="94713"/>
        <a:ext cx="438481" cy="634521"/>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7D4B0E-438B-4C46-B19A-A3A1DFB75EC6}">
      <dsp:nvSpPr>
        <dsp:cNvPr id="0" name=""/>
        <dsp:cNvSpPr/>
      </dsp:nvSpPr>
      <dsp:spPr>
        <a:xfrm>
          <a:off x="1065" y="81071"/>
          <a:ext cx="465765" cy="661805"/>
        </a:xfrm>
        <a:prstGeom prst="roundRect">
          <a:avLst>
            <a:gd name="adj" fmla="val 10000"/>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3.1</a:t>
          </a:r>
        </a:p>
      </dsp:txBody>
      <dsp:txXfrm>
        <a:off x="14707" y="94713"/>
        <a:ext cx="438481" cy="634521"/>
      </dsp:txXfrm>
    </dsp:sp>
    <dsp:sp modelId="{3862F833-8FB0-4984-9FBE-FB135C624BCE}">
      <dsp:nvSpPr>
        <dsp:cNvPr id="0" name=""/>
        <dsp:cNvSpPr/>
      </dsp:nvSpPr>
      <dsp:spPr>
        <a:xfrm>
          <a:off x="513407" y="354219"/>
          <a:ext cx="98742" cy="11550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13407" y="377321"/>
        <a:ext cx="69119" cy="69305"/>
      </dsp:txXfrm>
    </dsp:sp>
    <dsp:sp modelId="{31795D8D-C25D-4B18-A8DF-E321C2D83F14}">
      <dsp:nvSpPr>
        <dsp:cNvPr id="0" name=""/>
        <dsp:cNvSpPr/>
      </dsp:nvSpPr>
      <dsp:spPr>
        <a:xfrm>
          <a:off x="653137" y="81071"/>
          <a:ext cx="465765" cy="661805"/>
        </a:xfrm>
        <a:prstGeom prst="roundRect">
          <a:avLst>
            <a:gd name="adj" fmla="val 10000"/>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3.3</a:t>
          </a:r>
        </a:p>
      </dsp:txBody>
      <dsp:txXfrm>
        <a:off x="666779" y="94713"/>
        <a:ext cx="438481" cy="634521"/>
      </dsp:txXfrm>
    </dsp:sp>
    <dsp:sp modelId="{1FBD1E60-9D89-46D3-A526-8DE907B12294}">
      <dsp:nvSpPr>
        <dsp:cNvPr id="0" name=""/>
        <dsp:cNvSpPr/>
      </dsp:nvSpPr>
      <dsp:spPr>
        <a:xfrm>
          <a:off x="1165479" y="354219"/>
          <a:ext cx="98742" cy="11550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165479" y="377321"/>
        <a:ext cx="69119" cy="69305"/>
      </dsp:txXfrm>
    </dsp:sp>
    <dsp:sp modelId="{2E86760B-B3F4-40B4-9469-F3F0CC73CD22}">
      <dsp:nvSpPr>
        <dsp:cNvPr id="0" name=""/>
        <dsp:cNvSpPr/>
      </dsp:nvSpPr>
      <dsp:spPr>
        <a:xfrm>
          <a:off x="1305209" y="81071"/>
          <a:ext cx="465765" cy="661805"/>
        </a:xfrm>
        <a:prstGeom prst="roundRect">
          <a:avLst>
            <a:gd name="adj" fmla="val 10000"/>
          </a:avLst>
        </a:prstGeom>
        <a:gradFill rotWithShape="1">
          <a:gsLst>
            <a:gs pos="0">
              <a:schemeClr val="accent3">
                <a:tint val="100000"/>
                <a:shade val="100000"/>
                <a:satMod val="130000"/>
              </a:schemeClr>
            </a:gs>
            <a:gs pos="100000">
              <a:schemeClr val="accent3">
                <a:tint val="50000"/>
                <a:shade val="100000"/>
                <a:satMod val="350000"/>
              </a:schemeClr>
            </a:gs>
          </a:gsLst>
          <a:lin ang="16200000" scaled="0"/>
        </a:gradFill>
        <a:ln w="9525" cap="flat" cmpd="sng" algn="ctr">
          <a:solidFill>
            <a:schemeClr val="accent3">
              <a:shade val="95000"/>
              <a:satMod val="105000"/>
            </a:schemeClr>
          </a:solidFill>
          <a:prstDash val="solid"/>
        </a:ln>
        <a:effectLst>
          <a:outerShdw blurRad="40000" dist="23000" dir="5400000" rotWithShape="0">
            <a:srgbClr val="000000">
              <a:alpha val="35000"/>
            </a:srgbClr>
          </a:outerShdw>
        </a:effectLst>
      </dsp:spPr>
      <dsp:style>
        <a:lnRef idx="1">
          <a:schemeClr val="accent3"/>
        </a:lnRef>
        <a:fillRef idx="3">
          <a:schemeClr val="accent3"/>
        </a:fillRef>
        <a:effectRef idx="2">
          <a:schemeClr val="accent3"/>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3.4 - 3.6</a:t>
          </a:r>
        </a:p>
      </dsp:txBody>
      <dsp:txXfrm>
        <a:off x="1318851" y="94713"/>
        <a:ext cx="438481" cy="634521"/>
      </dsp:txXfrm>
    </dsp:sp>
    <dsp:sp modelId="{9316D9F7-2ED9-4CC2-A9F2-106EE5992EC5}">
      <dsp:nvSpPr>
        <dsp:cNvPr id="0" name=""/>
        <dsp:cNvSpPr/>
      </dsp:nvSpPr>
      <dsp:spPr>
        <a:xfrm>
          <a:off x="1817552" y="354219"/>
          <a:ext cx="98742" cy="11550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817552" y="377321"/>
        <a:ext cx="69119" cy="69305"/>
      </dsp:txXfrm>
    </dsp:sp>
    <dsp:sp modelId="{ADC3AB9F-60FC-449D-94A8-9C68C1A117EC}">
      <dsp:nvSpPr>
        <dsp:cNvPr id="0" name=""/>
        <dsp:cNvSpPr/>
      </dsp:nvSpPr>
      <dsp:spPr>
        <a:xfrm>
          <a:off x="1957281" y="81071"/>
          <a:ext cx="465765" cy="661805"/>
        </a:xfrm>
        <a:prstGeom prst="roundRect">
          <a:avLst>
            <a:gd name="adj" fmla="val 10000"/>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3.7</a:t>
          </a:r>
        </a:p>
      </dsp:txBody>
      <dsp:txXfrm>
        <a:off x="1970923" y="94713"/>
        <a:ext cx="438481" cy="634521"/>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7D4B0E-438B-4C46-B19A-A3A1DFB75EC6}">
      <dsp:nvSpPr>
        <dsp:cNvPr id="0" name=""/>
        <dsp:cNvSpPr/>
      </dsp:nvSpPr>
      <dsp:spPr>
        <a:xfrm>
          <a:off x="1065" y="81071"/>
          <a:ext cx="465765" cy="661805"/>
        </a:xfrm>
        <a:prstGeom prst="roundRect">
          <a:avLst>
            <a:gd name="adj" fmla="val 10000"/>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3.1</a:t>
          </a:r>
        </a:p>
      </dsp:txBody>
      <dsp:txXfrm>
        <a:off x="14707" y="94713"/>
        <a:ext cx="438481" cy="634521"/>
      </dsp:txXfrm>
    </dsp:sp>
    <dsp:sp modelId="{3862F833-8FB0-4984-9FBE-FB135C624BCE}">
      <dsp:nvSpPr>
        <dsp:cNvPr id="0" name=""/>
        <dsp:cNvSpPr/>
      </dsp:nvSpPr>
      <dsp:spPr>
        <a:xfrm>
          <a:off x="513407" y="354219"/>
          <a:ext cx="98742" cy="11550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13407" y="377321"/>
        <a:ext cx="69119" cy="69305"/>
      </dsp:txXfrm>
    </dsp:sp>
    <dsp:sp modelId="{31795D8D-C25D-4B18-A8DF-E321C2D83F14}">
      <dsp:nvSpPr>
        <dsp:cNvPr id="0" name=""/>
        <dsp:cNvSpPr/>
      </dsp:nvSpPr>
      <dsp:spPr>
        <a:xfrm>
          <a:off x="653137" y="81071"/>
          <a:ext cx="465765" cy="661805"/>
        </a:xfrm>
        <a:prstGeom prst="roundRect">
          <a:avLst>
            <a:gd name="adj" fmla="val 10000"/>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3.3</a:t>
          </a:r>
        </a:p>
      </dsp:txBody>
      <dsp:txXfrm>
        <a:off x="666779" y="94713"/>
        <a:ext cx="438481" cy="634521"/>
      </dsp:txXfrm>
    </dsp:sp>
    <dsp:sp modelId="{1FBD1E60-9D89-46D3-A526-8DE907B12294}">
      <dsp:nvSpPr>
        <dsp:cNvPr id="0" name=""/>
        <dsp:cNvSpPr/>
      </dsp:nvSpPr>
      <dsp:spPr>
        <a:xfrm>
          <a:off x="1165479" y="354219"/>
          <a:ext cx="98742" cy="11550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165479" y="377321"/>
        <a:ext cx="69119" cy="69305"/>
      </dsp:txXfrm>
    </dsp:sp>
    <dsp:sp modelId="{2E86760B-B3F4-40B4-9469-F3F0CC73CD22}">
      <dsp:nvSpPr>
        <dsp:cNvPr id="0" name=""/>
        <dsp:cNvSpPr/>
      </dsp:nvSpPr>
      <dsp:spPr>
        <a:xfrm>
          <a:off x="1305209" y="81071"/>
          <a:ext cx="465765" cy="661805"/>
        </a:xfrm>
        <a:prstGeom prst="roundRect">
          <a:avLst>
            <a:gd name="adj" fmla="val 10000"/>
          </a:avLst>
        </a:prstGeom>
        <a:gradFill rotWithShape="1">
          <a:gsLst>
            <a:gs pos="0">
              <a:schemeClr val="accent3">
                <a:tint val="100000"/>
                <a:shade val="100000"/>
                <a:satMod val="130000"/>
              </a:schemeClr>
            </a:gs>
            <a:gs pos="100000">
              <a:schemeClr val="accent3">
                <a:tint val="50000"/>
                <a:shade val="100000"/>
                <a:satMod val="350000"/>
              </a:schemeClr>
            </a:gs>
          </a:gsLst>
          <a:lin ang="16200000" scaled="0"/>
        </a:gradFill>
        <a:ln w="9525" cap="flat" cmpd="sng" algn="ctr">
          <a:solidFill>
            <a:schemeClr val="accent3">
              <a:shade val="95000"/>
              <a:satMod val="105000"/>
            </a:schemeClr>
          </a:solidFill>
          <a:prstDash val="solid"/>
        </a:ln>
        <a:effectLst>
          <a:outerShdw blurRad="40000" dist="23000" dir="5400000" rotWithShape="0">
            <a:srgbClr val="000000">
              <a:alpha val="35000"/>
            </a:srgbClr>
          </a:outerShdw>
        </a:effectLst>
      </dsp:spPr>
      <dsp:style>
        <a:lnRef idx="1">
          <a:schemeClr val="accent3"/>
        </a:lnRef>
        <a:fillRef idx="3">
          <a:schemeClr val="accent3"/>
        </a:fillRef>
        <a:effectRef idx="2">
          <a:schemeClr val="accent3"/>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3.4 - 3.6</a:t>
          </a:r>
        </a:p>
      </dsp:txBody>
      <dsp:txXfrm>
        <a:off x="1318851" y="94713"/>
        <a:ext cx="438481" cy="634521"/>
      </dsp:txXfrm>
    </dsp:sp>
    <dsp:sp modelId="{9316D9F7-2ED9-4CC2-A9F2-106EE5992EC5}">
      <dsp:nvSpPr>
        <dsp:cNvPr id="0" name=""/>
        <dsp:cNvSpPr/>
      </dsp:nvSpPr>
      <dsp:spPr>
        <a:xfrm>
          <a:off x="1817552" y="354219"/>
          <a:ext cx="98742" cy="11550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817552" y="377321"/>
        <a:ext cx="69119" cy="69305"/>
      </dsp:txXfrm>
    </dsp:sp>
    <dsp:sp modelId="{ADC3AB9F-60FC-449D-94A8-9C68C1A117EC}">
      <dsp:nvSpPr>
        <dsp:cNvPr id="0" name=""/>
        <dsp:cNvSpPr/>
      </dsp:nvSpPr>
      <dsp:spPr>
        <a:xfrm>
          <a:off x="1957281" y="81071"/>
          <a:ext cx="465765" cy="661805"/>
        </a:xfrm>
        <a:prstGeom prst="roundRect">
          <a:avLst>
            <a:gd name="adj" fmla="val 10000"/>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3.7</a:t>
          </a:r>
        </a:p>
      </dsp:txBody>
      <dsp:txXfrm>
        <a:off x="1970923" y="94713"/>
        <a:ext cx="438481" cy="634521"/>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7D4B0E-438B-4C46-B19A-A3A1DFB75EC6}">
      <dsp:nvSpPr>
        <dsp:cNvPr id="0" name=""/>
        <dsp:cNvSpPr/>
      </dsp:nvSpPr>
      <dsp:spPr>
        <a:xfrm>
          <a:off x="1065" y="81071"/>
          <a:ext cx="465765" cy="661805"/>
        </a:xfrm>
        <a:prstGeom prst="roundRect">
          <a:avLst>
            <a:gd name="adj" fmla="val 10000"/>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3.1</a:t>
          </a:r>
        </a:p>
      </dsp:txBody>
      <dsp:txXfrm>
        <a:off x="14707" y="94713"/>
        <a:ext cx="438481" cy="634521"/>
      </dsp:txXfrm>
    </dsp:sp>
    <dsp:sp modelId="{3862F833-8FB0-4984-9FBE-FB135C624BCE}">
      <dsp:nvSpPr>
        <dsp:cNvPr id="0" name=""/>
        <dsp:cNvSpPr/>
      </dsp:nvSpPr>
      <dsp:spPr>
        <a:xfrm>
          <a:off x="513407" y="354219"/>
          <a:ext cx="98742" cy="11550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13407" y="377321"/>
        <a:ext cx="69119" cy="69305"/>
      </dsp:txXfrm>
    </dsp:sp>
    <dsp:sp modelId="{31795D8D-C25D-4B18-A8DF-E321C2D83F14}">
      <dsp:nvSpPr>
        <dsp:cNvPr id="0" name=""/>
        <dsp:cNvSpPr/>
      </dsp:nvSpPr>
      <dsp:spPr>
        <a:xfrm>
          <a:off x="653137" y="81071"/>
          <a:ext cx="465765" cy="661805"/>
        </a:xfrm>
        <a:prstGeom prst="roundRect">
          <a:avLst>
            <a:gd name="adj" fmla="val 10000"/>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3.3</a:t>
          </a:r>
        </a:p>
      </dsp:txBody>
      <dsp:txXfrm>
        <a:off x="666779" y="94713"/>
        <a:ext cx="438481" cy="634521"/>
      </dsp:txXfrm>
    </dsp:sp>
    <dsp:sp modelId="{1FBD1E60-9D89-46D3-A526-8DE907B12294}">
      <dsp:nvSpPr>
        <dsp:cNvPr id="0" name=""/>
        <dsp:cNvSpPr/>
      </dsp:nvSpPr>
      <dsp:spPr>
        <a:xfrm>
          <a:off x="1165479" y="354219"/>
          <a:ext cx="98742" cy="11550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165479" y="377321"/>
        <a:ext cx="69119" cy="69305"/>
      </dsp:txXfrm>
    </dsp:sp>
    <dsp:sp modelId="{2E86760B-B3F4-40B4-9469-F3F0CC73CD22}">
      <dsp:nvSpPr>
        <dsp:cNvPr id="0" name=""/>
        <dsp:cNvSpPr/>
      </dsp:nvSpPr>
      <dsp:spPr>
        <a:xfrm>
          <a:off x="1305209" y="81071"/>
          <a:ext cx="465765" cy="661805"/>
        </a:xfrm>
        <a:prstGeom prst="roundRect">
          <a:avLst>
            <a:gd name="adj" fmla="val 10000"/>
          </a:avLst>
        </a:prstGeom>
        <a:gradFill rotWithShape="1">
          <a:gsLst>
            <a:gs pos="0">
              <a:schemeClr val="accent3">
                <a:tint val="100000"/>
                <a:shade val="100000"/>
                <a:satMod val="130000"/>
              </a:schemeClr>
            </a:gs>
            <a:gs pos="100000">
              <a:schemeClr val="accent3">
                <a:tint val="50000"/>
                <a:shade val="100000"/>
                <a:satMod val="350000"/>
              </a:schemeClr>
            </a:gs>
          </a:gsLst>
          <a:lin ang="16200000" scaled="0"/>
        </a:gradFill>
        <a:ln w="9525" cap="flat" cmpd="sng" algn="ctr">
          <a:solidFill>
            <a:schemeClr val="accent3">
              <a:shade val="95000"/>
              <a:satMod val="105000"/>
            </a:schemeClr>
          </a:solidFill>
          <a:prstDash val="solid"/>
        </a:ln>
        <a:effectLst>
          <a:outerShdw blurRad="40000" dist="23000" dir="5400000" rotWithShape="0">
            <a:srgbClr val="000000">
              <a:alpha val="35000"/>
            </a:srgbClr>
          </a:outerShdw>
        </a:effectLst>
      </dsp:spPr>
      <dsp:style>
        <a:lnRef idx="1">
          <a:schemeClr val="accent3"/>
        </a:lnRef>
        <a:fillRef idx="3">
          <a:schemeClr val="accent3"/>
        </a:fillRef>
        <a:effectRef idx="2">
          <a:schemeClr val="accent3"/>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3.4 - 3.6</a:t>
          </a:r>
        </a:p>
      </dsp:txBody>
      <dsp:txXfrm>
        <a:off x="1318851" y="94713"/>
        <a:ext cx="438481" cy="634521"/>
      </dsp:txXfrm>
    </dsp:sp>
    <dsp:sp modelId="{9316D9F7-2ED9-4CC2-A9F2-106EE5992EC5}">
      <dsp:nvSpPr>
        <dsp:cNvPr id="0" name=""/>
        <dsp:cNvSpPr/>
      </dsp:nvSpPr>
      <dsp:spPr>
        <a:xfrm>
          <a:off x="1817552" y="354219"/>
          <a:ext cx="98742" cy="11550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817552" y="377321"/>
        <a:ext cx="69119" cy="69305"/>
      </dsp:txXfrm>
    </dsp:sp>
    <dsp:sp modelId="{ADC3AB9F-60FC-449D-94A8-9C68C1A117EC}">
      <dsp:nvSpPr>
        <dsp:cNvPr id="0" name=""/>
        <dsp:cNvSpPr/>
      </dsp:nvSpPr>
      <dsp:spPr>
        <a:xfrm>
          <a:off x="1957281" y="81071"/>
          <a:ext cx="465765" cy="661805"/>
        </a:xfrm>
        <a:prstGeom prst="roundRect">
          <a:avLst>
            <a:gd name="adj" fmla="val 10000"/>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3.7</a:t>
          </a:r>
        </a:p>
      </dsp:txBody>
      <dsp:txXfrm>
        <a:off x="1970923" y="94713"/>
        <a:ext cx="438481" cy="63452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BDB440-D696-4E45-AFBA-2FD69FA02CD6}">
      <dsp:nvSpPr>
        <dsp:cNvPr id="0" name=""/>
        <dsp:cNvSpPr/>
      </dsp:nvSpPr>
      <dsp:spPr>
        <a:xfrm>
          <a:off x="2121" y="1894387"/>
          <a:ext cx="1111009" cy="916350"/>
        </a:xfrm>
        <a:prstGeom prst="roundRect">
          <a:avLst>
            <a:gd name="adj" fmla="val 10000"/>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20955" tIns="20955" rIns="20955" bIns="20955" numCol="1" spcCol="1270" anchor="t" anchorCtr="0">
          <a:noAutofit/>
        </a:bodyPr>
        <a:lstStyle/>
        <a:p>
          <a:pPr marL="57150" lvl="1" indent="-57150" algn="l" defTabSz="488950">
            <a:lnSpc>
              <a:spcPct val="90000"/>
            </a:lnSpc>
            <a:spcBef>
              <a:spcPct val="0"/>
            </a:spcBef>
            <a:spcAft>
              <a:spcPct val="15000"/>
            </a:spcAft>
            <a:buChar char="•"/>
          </a:pPr>
          <a:r>
            <a:rPr lang="en-US" sz="1100" kern="1200" dirty="0"/>
            <a:t> BSc Phil SD</a:t>
          </a:r>
        </a:p>
        <a:p>
          <a:pPr marL="57150" lvl="1" indent="-57150" algn="l" defTabSz="488950">
            <a:lnSpc>
              <a:spcPct val="90000"/>
            </a:lnSpc>
            <a:spcBef>
              <a:spcPct val="0"/>
            </a:spcBef>
            <a:spcAft>
              <a:spcPct val="15000"/>
            </a:spcAft>
            <a:buChar char="•"/>
          </a:pPr>
          <a:r>
            <a:rPr lang="en-US" sz="1100" kern="1200" dirty="0"/>
            <a:t>Exemption</a:t>
          </a:r>
        </a:p>
        <a:p>
          <a:pPr marL="57150" lvl="1" indent="-57150" algn="l" defTabSz="488950">
            <a:lnSpc>
              <a:spcPct val="90000"/>
            </a:lnSpc>
            <a:spcBef>
              <a:spcPct val="0"/>
            </a:spcBef>
            <a:spcAft>
              <a:spcPct val="15000"/>
            </a:spcAft>
            <a:buChar char="•"/>
          </a:pPr>
          <a:r>
            <a:rPr lang="en-US" sz="1100" kern="1200" dirty="0"/>
            <a:t>Sept/Oct/Nov</a:t>
          </a:r>
        </a:p>
      </dsp:txBody>
      <dsp:txXfrm>
        <a:off x="23209" y="1915475"/>
        <a:ext cx="1068833" cy="677813"/>
      </dsp:txXfrm>
    </dsp:sp>
    <dsp:sp modelId="{17754146-AF06-4D16-9349-6FFB531DC94C}">
      <dsp:nvSpPr>
        <dsp:cNvPr id="0" name=""/>
        <dsp:cNvSpPr/>
      </dsp:nvSpPr>
      <dsp:spPr>
        <a:xfrm>
          <a:off x="632685" y="2134918"/>
          <a:ext cx="1192315" cy="1192315"/>
        </a:xfrm>
        <a:prstGeom prst="leftCircularArrow">
          <a:avLst>
            <a:gd name="adj1" fmla="val 2880"/>
            <a:gd name="adj2" fmla="val 352165"/>
            <a:gd name="adj3" fmla="val 2127676"/>
            <a:gd name="adj4" fmla="val 9024489"/>
            <a:gd name="adj5" fmla="val 336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963AD81-B547-4C34-9E0A-A1B8F41E37FB}">
      <dsp:nvSpPr>
        <dsp:cNvPr id="0" name=""/>
        <dsp:cNvSpPr/>
      </dsp:nvSpPr>
      <dsp:spPr>
        <a:xfrm>
          <a:off x="249012" y="2614376"/>
          <a:ext cx="987564" cy="392721"/>
        </a:xfrm>
        <a:prstGeom prst="roundRect">
          <a:avLst>
            <a:gd name="adj" fmla="val 10000"/>
          </a:avLst>
        </a:prstGeom>
        <a:gradFill rotWithShape="1">
          <a:gsLst>
            <a:gs pos="0">
              <a:schemeClr val="accent1">
                <a:tint val="100000"/>
                <a:shade val="100000"/>
                <a:satMod val="130000"/>
              </a:schemeClr>
            </a:gs>
            <a:gs pos="100000">
              <a:schemeClr val="accent1">
                <a:tint val="50000"/>
                <a:shade val="100000"/>
                <a:satMod val="350000"/>
              </a:schemeClr>
            </a:gs>
          </a:gsLst>
          <a:lin ang="16200000" scaled="0"/>
        </a:gradFill>
        <a:ln w="9525" cap="flat" cmpd="sng" algn="ctr">
          <a:solidFill>
            <a:schemeClr val="accent1">
              <a:shade val="95000"/>
              <a:satMod val="105000"/>
            </a:schemeClr>
          </a:solidFill>
          <a:prstDash val="solid"/>
        </a:ln>
        <a:effectLst>
          <a:outerShdw blurRad="40000" dist="23000" dir="5400000" rotWithShape="0">
            <a:srgbClr val="000000">
              <a:alpha val="35000"/>
            </a:srgbClr>
          </a:outerShdw>
        </a:effectLst>
      </dsp:spPr>
      <dsp:style>
        <a:lnRef idx="1">
          <a:schemeClr val="accent1"/>
        </a:lnRef>
        <a:fillRef idx="3">
          <a:schemeClr val="accent1"/>
        </a:fillRef>
        <a:effectRef idx="2">
          <a:schemeClr val="accent1"/>
        </a:effectRef>
        <a:fontRef idx="minor">
          <a:schemeClr val="lt1"/>
        </a:fontRef>
      </dsp:style>
      <dsp:txBody>
        <a:bodyPr spcFirstLastPara="0" vert="horz" wrap="square" lIns="41910" tIns="27940" rIns="41910" bIns="27940" numCol="1" spcCol="1270" anchor="ctr" anchorCtr="0">
          <a:noAutofit/>
        </a:bodyPr>
        <a:lstStyle/>
        <a:p>
          <a:pPr marL="0" lvl="0" indent="0" algn="ctr" defTabSz="977900">
            <a:lnSpc>
              <a:spcPct val="90000"/>
            </a:lnSpc>
            <a:spcBef>
              <a:spcPct val="0"/>
            </a:spcBef>
            <a:spcAft>
              <a:spcPct val="35000"/>
            </a:spcAft>
            <a:buNone/>
          </a:pPr>
          <a:r>
            <a:rPr lang="en-US" sz="2200" kern="1200" dirty="0"/>
            <a:t>3.1</a:t>
          </a:r>
        </a:p>
      </dsp:txBody>
      <dsp:txXfrm>
        <a:off x="260514" y="2625878"/>
        <a:ext cx="964560" cy="369717"/>
      </dsp:txXfrm>
    </dsp:sp>
    <dsp:sp modelId="{DAEFD8BD-F3F7-45B4-B8B4-BB1C23268F83}">
      <dsp:nvSpPr>
        <dsp:cNvPr id="0" name=""/>
        <dsp:cNvSpPr/>
      </dsp:nvSpPr>
      <dsp:spPr>
        <a:xfrm>
          <a:off x="1400104" y="1894387"/>
          <a:ext cx="1111009" cy="916350"/>
        </a:xfrm>
        <a:prstGeom prst="roundRect">
          <a:avLst>
            <a:gd name="adj" fmla="val 10000"/>
          </a:avLst>
        </a:prstGeom>
        <a:solidFill>
          <a:schemeClr val="lt1"/>
        </a:solidFill>
        <a:ln w="25400" cap="flat" cmpd="sng" algn="ctr">
          <a:solidFill>
            <a:schemeClr val="accent5"/>
          </a:solidFill>
          <a:prstDash val="solid"/>
        </a:ln>
        <a:effectLst/>
      </dsp:spPr>
      <dsp:style>
        <a:lnRef idx="2">
          <a:schemeClr val="accent5"/>
        </a:lnRef>
        <a:fillRef idx="1">
          <a:schemeClr val="lt1"/>
        </a:fillRef>
        <a:effectRef idx="0">
          <a:schemeClr val="accent5"/>
        </a:effectRef>
        <a:fontRef idx="minor">
          <a:schemeClr val="dk1"/>
        </a:fontRef>
      </dsp:style>
      <dsp:txBody>
        <a:bodyPr spcFirstLastPara="0" vert="horz" wrap="square" lIns="20955" tIns="20955" rIns="20955" bIns="20955" numCol="1" spcCol="1270" anchor="t" anchorCtr="0">
          <a:noAutofit/>
        </a:bodyPr>
        <a:lstStyle/>
        <a:p>
          <a:pPr marL="57150" lvl="1" indent="-57150" algn="l" defTabSz="488950">
            <a:lnSpc>
              <a:spcPct val="90000"/>
            </a:lnSpc>
            <a:spcBef>
              <a:spcPct val="0"/>
            </a:spcBef>
            <a:spcAft>
              <a:spcPct val="15000"/>
            </a:spcAft>
            <a:buChar char="•"/>
          </a:pPr>
          <a:r>
            <a:rPr lang="en-US" sz="1100" kern="1200" dirty="0"/>
            <a:t>Elective</a:t>
          </a:r>
        </a:p>
        <a:p>
          <a:pPr marL="57150" lvl="1" indent="-57150" algn="l" defTabSz="488950">
            <a:lnSpc>
              <a:spcPct val="90000"/>
            </a:lnSpc>
            <a:spcBef>
              <a:spcPct val="0"/>
            </a:spcBef>
            <a:spcAft>
              <a:spcPct val="15000"/>
            </a:spcAft>
            <a:buChar char="•"/>
          </a:pPr>
          <a:r>
            <a:rPr lang="en-US" sz="1100" kern="1200" dirty="0"/>
            <a:t>Nov/Dec</a:t>
          </a:r>
        </a:p>
      </dsp:txBody>
      <dsp:txXfrm>
        <a:off x="1421192" y="2111836"/>
        <a:ext cx="1068833" cy="677813"/>
      </dsp:txXfrm>
    </dsp:sp>
    <dsp:sp modelId="{08BD6A46-7A6E-49F4-A241-6826FC01C604}">
      <dsp:nvSpPr>
        <dsp:cNvPr id="0" name=""/>
        <dsp:cNvSpPr/>
      </dsp:nvSpPr>
      <dsp:spPr>
        <a:xfrm>
          <a:off x="2021409" y="1341961"/>
          <a:ext cx="1334277" cy="1334277"/>
        </a:xfrm>
        <a:prstGeom prst="circularArrow">
          <a:avLst>
            <a:gd name="adj1" fmla="val 2574"/>
            <a:gd name="adj2" fmla="val 312454"/>
            <a:gd name="adj3" fmla="val 19512035"/>
            <a:gd name="adj4" fmla="val 12575511"/>
            <a:gd name="adj5" fmla="val 3003"/>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18FCBAE-7785-49F5-98BC-FEDF1C067F99}">
      <dsp:nvSpPr>
        <dsp:cNvPr id="0" name=""/>
        <dsp:cNvSpPr/>
      </dsp:nvSpPr>
      <dsp:spPr>
        <a:xfrm>
          <a:off x="1646995" y="1698026"/>
          <a:ext cx="987564" cy="392721"/>
        </a:xfrm>
        <a:prstGeom prst="roundRect">
          <a:avLst>
            <a:gd name="adj" fmla="val 10000"/>
          </a:avLst>
        </a:prstGeom>
        <a:gradFill rotWithShape="1">
          <a:gsLst>
            <a:gs pos="0">
              <a:schemeClr val="accent5">
                <a:tint val="100000"/>
                <a:shade val="100000"/>
                <a:satMod val="130000"/>
              </a:schemeClr>
            </a:gs>
            <a:gs pos="100000">
              <a:schemeClr val="accent5">
                <a:tint val="50000"/>
                <a:shade val="100000"/>
                <a:satMod val="350000"/>
              </a:schemeClr>
            </a:gs>
          </a:gsLst>
          <a:lin ang="16200000" scaled="0"/>
        </a:gradFill>
        <a:ln w="9525" cap="flat" cmpd="sng" algn="ctr">
          <a:solidFill>
            <a:schemeClr val="accent5">
              <a:shade val="95000"/>
              <a:satMod val="105000"/>
            </a:schemeClr>
          </a:solidFill>
          <a:prstDash val="solid"/>
        </a:ln>
        <a:effectLst>
          <a:outerShdw blurRad="40000" dist="23000" dir="5400000" rotWithShape="0">
            <a:srgbClr val="000000">
              <a:alpha val="35000"/>
            </a:srgbClr>
          </a:outerShdw>
        </a:effectLst>
      </dsp:spPr>
      <dsp:style>
        <a:lnRef idx="1">
          <a:schemeClr val="accent5"/>
        </a:lnRef>
        <a:fillRef idx="3">
          <a:schemeClr val="accent5"/>
        </a:fillRef>
        <a:effectRef idx="2">
          <a:schemeClr val="accent5"/>
        </a:effectRef>
        <a:fontRef idx="minor">
          <a:schemeClr val="lt1"/>
        </a:fontRef>
      </dsp:style>
      <dsp:txBody>
        <a:bodyPr spcFirstLastPara="0" vert="horz" wrap="square" lIns="41910" tIns="27940" rIns="41910" bIns="27940" numCol="1" spcCol="1270" anchor="ctr" anchorCtr="0">
          <a:noAutofit/>
        </a:bodyPr>
        <a:lstStyle/>
        <a:p>
          <a:pPr marL="0" lvl="0" indent="0" algn="ctr" defTabSz="977900">
            <a:lnSpc>
              <a:spcPct val="90000"/>
            </a:lnSpc>
            <a:spcBef>
              <a:spcPct val="0"/>
            </a:spcBef>
            <a:spcAft>
              <a:spcPct val="35000"/>
            </a:spcAft>
            <a:buNone/>
          </a:pPr>
          <a:r>
            <a:rPr lang="en-US" sz="2200" kern="1200" dirty="0"/>
            <a:t>3.3</a:t>
          </a:r>
        </a:p>
      </dsp:txBody>
      <dsp:txXfrm>
        <a:off x="1658497" y="1709528"/>
        <a:ext cx="964560" cy="369717"/>
      </dsp:txXfrm>
    </dsp:sp>
    <dsp:sp modelId="{1163BE04-B014-4E58-BDAB-87C2E019FBE0}">
      <dsp:nvSpPr>
        <dsp:cNvPr id="0" name=""/>
        <dsp:cNvSpPr/>
      </dsp:nvSpPr>
      <dsp:spPr>
        <a:xfrm>
          <a:off x="2798087" y="1894387"/>
          <a:ext cx="1111009" cy="916350"/>
        </a:xfrm>
        <a:prstGeom prst="roundRect">
          <a:avLst>
            <a:gd name="adj" fmla="val 10000"/>
          </a:avLst>
        </a:prstGeom>
        <a:solidFill>
          <a:schemeClr val="lt1"/>
        </a:solidFill>
        <a:ln w="25400" cap="flat" cmpd="sng" algn="ctr">
          <a:solidFill>
            <a:schemeClr val="accent5"/>
          </a:solidFill>
          <a:prstDash val="solid"/>
        </a:ln>
        <a:effectLst/>
      </dsp:spPr>
      <dsp:style>
        <a:lnRef idx="2">
          <a:schemeClr val="accent5"/>
        </a:lnRef>
        <a:fillRef idx="1">
          <a:schemeClr val="lt1"/>
        </a:fillRef>
        <a:effectRef idx="0">
          <a:schemeClr val="accent5"/>
        </a:effectRef>
        <a:fontRef idx="minor">
          <a:schemeClr val="dk1"/>
        </a:fontRef>
      </dsp:style>
      <dsp:txBody>
        <a:bodyPr spcFirstLastPara="0" vert="horz" wrap="square" lIns="20955" tIns="20955" rIns="20955" bIns="20955" numCol="1" spcCol="1270" anchor="t" anchorCtr="0">
          <a:noAutofit/>
        </a:bodyPr>
        <a:lstStyle/>
        <a:p>
          <a:pPr marL="57150" lvl="1" indent="-57150" algn="l" defTabSz="488950">
            <a:lnSpc>
              <a:spcPct val="90000"/>
            </a:lnSpc>
            <a:spcBef>
              <a:spcPct val="0"/>
            </a:spcBef>
            <a:spcAft>
              <a:spcPct val="15000"/>
            </a:spcAft>
            <a:buChar char="•"/>
          </a:pPr>
          <a:r>
            <a:rPr lang="en-US" sz="1100" kern="1200" dirty="0"/>
            <a:t>Specialization 3.4C &amp; 3.4P</a:t>
          </a:r>
        </a:p>
        <a:p>
          <a:pPr marL="57150" lvl="1" indent="-57150" algn="l" defTabSz="488950">
            <a:lnSpc>
              <a:spcPct val="90000"/>
            </a:lnSpc>
            <a:spcBef>
              <a:spcPct val="0"/>
            </a:spcBef>
            <a:spcAft>
              <a:spcPct val="15000"/>
            </a:spcAft>
            <a:buChar char="•"/>
          </a:pPr>
          <a:r>
            <a:rPr lang="en-US" sz="1100" kern="1200" dirty="0"/>
            <a:t>Jan/Feb</a:t>
          </a:r>
        </a:p>
      </dsp:txBody>
      <dsp:txXfrm>
        <a:off x="2819175" y="1915475"/>
        <a:ext cx="1068833" cy="677813"/>
      </dsp:txXfrm>
    </dsp:sp>
    <dsp:sp modelId="{1D57DD80-F050-4450-B70F-373AD693F163}">
      <dsp:nvSpPr>
        <dsp:cNvPr id="0" name=""/>
        <dsp:cNvSpPr/>
      </dsp:nvSpPr>
      <dsp:spPr>
        <a:xfrm>
          <a:off x="3428650" y="2134918"/>
          <a:ext cx="1192315" cy="1192315"/>
        </a:xfrm>
        <a:prstGeom prst="leftCircularArrow">
          <a:avLst>
            <a:gd name="adj1" fmla="val 2880"/>
            <a:gd name="adj2" fmla="val 352165"/>
            <a:gd name="adj3" fmla="val 2127676"/>
            <a:gd name="adj4" fmla="val 9024489"/>
            <a:gd name="adj5" fmla="val 336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39564B1-0888-471F-B60D-9E441F128401}">
      <dsp:nvSpPr>
        <dsp:cNvPr id="0" name=""/>
        <dsp:cNvSpPr/>
      </dsp:nvSpPr>
      <dsp:spPr>
        <a:xfrm>
          <a:off x="3044978" y="2614376"/>
          <a:ext cx="987564" cy="392721"/>
        </a:xfrm>
        <a:prstGeom prst="roundRect">
          <a:avLst>
            <a:gd name="adj" fmla="val 10000"/>
          </a:avLst>
        </a:prstGeom>
        <a:gradFill rotWithShape="1">
          <a:gsLst>
            <a:gs pos="0">
              <a:schemeClr val="accent5">
                <a:tint val="100000"/>
                <a:shade val="100000"/>
                <a:satMod val="130000"/>
              </a:schemeClr>
            </a:gs>
            <a:gs pos="100000">
              <a:schemeClr val="accent5">
                <a:tint val="50000"/>
                <a:shade val="100000"/>
                <a:satMod val="350000"/>
              </a:schemeClr>
            </a:gs>
          </a:gsLst>
          <a:lin ang="16200000" scaled="0"/>
        </a:gradFill>
        <a:ln w="9525" cap="flat" cmpd="sng" algn="ctr">
          <a:solidFill>
            <a:schemeClr val="accent5">
              <a:shade val="95000"/>
              <a:satMod val="105000"/>
            </a:schemeClr>
          </a:solidFill>
          <a:prstDash val="solid"/>
        </a:ln>
        <a:effectLst>
          <a:outerShdw blurRad="40000" dist="23000" dir="5400000" rotWithShape="0">
            <a:srgbClr val="000000">
              <a:alpha val="35000"/>
            </a:srgbClr>
          </a:outerShdw>
        </a:effectLst>
      </dsp:spPr>
      <dsp:style>
        <a:lnRef idx="1">
          <a:schemeClr val="accent5"/>
        </a:lnRef>
        <a:fillRef idx="3">
          <a:schemeClr val="accent5"/>
        </a:fillRef>
        <a:effectRef idx="2">
          <a:schemeClr val="accent5"/>
        </a:effectRef>
        <a:fontRef idx="minor">
          <a:schemeClr val="lt1"/>
        </a:fontRef>
      </dsp:style>
      <dsp:txBody>
        <a:bodyPr spcFirstLastPara="0" vert="horz" wrap="square" lIns="41910" tIns="27940" rIns="41910" bIns="27940" numCol="1" spcCol="1270" anchor="ctr" anchorCtr="0">
          <a:noAutofit/>
        </a:bodyPr>
        <a:lstStyle/>
        <a:p>
          <a:pPr marL="0" lvl="0" indent="0" algn="ctr" defTabSz="977900">
            <a:lnSpc>
              <a:spcPct val="90000"/>
            </a:lnSpc>
            <a:spcBef>
              <a:spcPct val="0"/>
            </a:spcBef>
            <a:spcAft>
              <a:spcPct val="35000"/>
            </a:spcAft>
            <a:buNone/>
          </a:pPr>
          <a:r>
            <a:rPr lang="en-US" sz="2200" kern="1200" dirty="0"/>
            <a:t>3.4</a:t>
          </a:r>
        </a:p>
      </dsp:txBody>
      <dsp:txXfrm>
        <a:off x="3056480" y="2625878"/>
        <a:ext cx="964560" cy="369717"/>
      </dsp:txXfrm>
    </dsp:sp>
    <dsp:sp modelId="{35F4A5CF-9C5D-4695-858F-A6467F65D807}">
      <dsp:nvSpPr>
        <dsp:cNvPr id="0" name=""/>
        <dsp:cNvSpPr/>
      </dsp:nvSpPr>
      <dsp:spPr>
        <a:xfrm>
          <a:off x="4196070" y="1894387"/>
          <a:ext cx="1111009" cy="916350"/>
        </a:xfrm>
        <a:prstGeom prst="roundRect">
          <a:avLst>
            <a:gd name="adj" fmla="val 10000"/>
          </a:avLst>
        </a:prstGeom>
        <a:solidFill>
          <a:schemeClr val="lt1"/>
        </a:solidFill>
        <a:ln w="25400" cap="flat" cmpd="sng" algn="ctr">
          <a:solidFill>
            <a:schemeClr val="accent5"/>
          </a:solidFill>
          <a:prstDash val="solid"/>
        </a:ln>
        <a:effectLst/>
      </dsp:spPr>
      <dsp:style>
        <a:lnRef idx="2">
          <a:schemeClr val="accent5"/>
        </a:lnRef>
        <a:fillRef idx="1">
          <a:schemeClr val="lt1"/>
        </a:fillRef>
        <a:effectRef idx="0">
          <a:schemeClr val="accent5"/>
        </a:effectRef>
        <a:fontRef idx="minor">
          <a:schemeClr val="dk1"/>
        </a:fontRef>
      </dsp:style>
      <dsp:txBody>
        <a:bodyPr spcFirstLastPara="0" vert="horz" wrap="square" lIns="20955" tIns="20955" rIns="20955" bIns="20955" numCol="1" spcCol="1270" anchor="t" anchorCtr="0">
          <a:noAutofit/>
        </a:bodyPr>
        <a:lstStyle/>
        <a:p>
          <a:pPr marL="57150" lvl="1" indent="-57150" algn="l" defTabSz="488950">
            <a:lnSpc>
              <a:spcPct val="90000"/>
            </a:lnSpc>
            <a:spcBef>
              <a:spcPct val="0"/>
            </a:spcBef>
            <a:spcAft>
              <a:spcPct val="15000"/>
            </a:spcAft>
            <a:buChar char="•"/>
          </a:pPr>
          <a:r>
            <a:rPr lang="en-US" sz="1100" kern="1200" dirty="0"/>
            <a:t>Specialization 3.5C &amp; 3.5P</a:t>
          </a:r>
        </a:p>
        <a:p>
          <a:pPr marL="57150" lvl="1" indent="-57150" algn="l" defTabSz="488950">
            <a:lnSpc>
              <a:spcPct val="90000"/>
            </a:lnSpc>
            <a:spcBef>
              <a:spcPct val="0"/>
            </a:spcBef>
            <a:spcAft>
              <a:spcPct val="15000"/>
            </a:spcAft>
            <a:buChar char="•"/>
          </a:pPr>
          <a:r>
            <a:rPr lang="en-US" sz="1100" kern="1200" dirty="0"/>
            <a:t>Feb/Mar</a:t>
          </a:r>
        </a:p>
      </dsp:txBody>
      <dsp:txXfrm>
        <a:off x="4217158" y="2111836"/>
        <a:ext cx="1068833" cy="677813"/>
      </dsp:txXfrm>
    </dsp:sp>
    <dsp:sp modelId="{C025440B-8206-4B51-B667-9707A66EB9B9}">
      <dsp:nvSpPr>
        <dsp:cNvPr id="0" name=""/>
        <dsp:cNvSpPr/>
      </dsp:nvSpPr>
      <dsp:spPr>
        <a:xfrm>
          <a:off x="4817375" y="1341961"/>
          <a:ext cx="1334277" cy="1334277"/>
        </a:xfrm>
        <a:prstGeom prst="circularArrow">
          <a:avLst>
            <a:gd name="adj1" fmla="val 2574"/>
            <a:gd name="adj2" fmla="val 312454"/>
            <a:gd name="adj3" fmla="val 19512035"/>
            <a:gd name="adj4" fmla="val 12575511"/>
            <a:gd name="adj5" fmla="val 3003"/>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620F666-D581-4E1A-BBE7-7CB10D6212EC}">
      <dsp:nvSpPr>
        <dsp:cNvPr id="0" name=""/>
        <dsp:cNvSpPr/>
      </dsp:nvSpPr>
      <dsp:spPr>
        <a:xfrm>
          <a:off x="4442961" y="1698026"/>
          <a:ext cx="987564" cy="392721"/>
        </a:xfrm>
        <a:prstGeom prst="roundRect">
          <a:avLst>
            <a:gd name="adj" fmla="val 10000"/>
          </a:avLst>
        </a:prstGeom>
        <a:gradFill rotWithShape="1">
          <a:gsLst>
            <a:gs pos="0">
              <a:schemeClr val="accent5">
                <a:tint val="100000"/>
                <a:shade val="100000"/>
                <a:satMod val="130000"/>
              </a:schemeClr>
            </a:gs>
            <a:gs pos="100000">
              <a:schemeClr val="accent5">
                <a:tint val="50000"/>
                <a:shade val="100000"/>
                <a:satMod val="350000"/>
              </a:schemeClr>
            </a:gs>
          </a:gsLst>
          <a:lin ang="16200000" scaled="0"/>
        </a:gradFill>
        <a:ln w="9525" cap="flat" cmpd="sng" algn="ctr">
          <a:solidFill>
            <a:schemeClr val="accent5">
              <a:shade val="95000"/>
              <a:satMod val="105000"/>
            </a:schemeClr>
          </a:solidFill>
          <a:prstDash val="solid"/>
        </a:ln>
        <a:effectLst>
          <a:outerShdw blurRad="40000" dist="23000" dir="5400000" rotWithShape="0">
            <a:srgbClr val="000000">
              <a:alpha val="35000"/>
            </a:srgbClr>
          </a:outerShdw>
        </a:effectLst>
      </dsp:spPr>
      <dsp:style>
        <a:lnRef idx="1">
          <a:schemeClr val="accent5"/>
        </a:lnRef>
        <a:fillRef idx="3">
          <a:schemeClr val="accent5"/>
        </a:fillRef>
        <a:effectRef idx="2">
          <a:schemeClr val="accent5"/>
        </a:effectRef>
        <a:fontRef idx="minor">
          <a:schemeClr val="lt1"/>
        </a:fontRef>
      </dsp:style>
      <dsp:txBody>
        <a:bodyPr spcFirstLastPara="0" vert="horz" wrap="square" lIns="41910" tIns="27940" rIns="41910" bIns="27940" numCol="1" spcCol="1270" anchor="ctr" anchorCtr="0">
          <a:noAutofit/>
        </a:bodyPr>
        <a:lstStyle/>
        <a:p>
          <a:pPr marL="0" lvl="0" indent="0" algn="ctr" defTabSz="977900">
            <a:lnSpc>
              <a:spcPct val="90000"/>
            </a:lnSpc>
            <a:spcBef>
              <a:spcPct val="0"/>
            </a:spcBef>
            <a:spcAft>
              <a:spcPct val="35000"/>
            </a:spcAft>
            <a:buNone/>
          </a:pPr>
          <a:r>
            <a:rPr lang="en-US" sz="2200" kern="1200" dirty="0"/>
            <a:t>3.5</a:t>
          </a:r>
        </a:p>
      </dsp:txBody>
      <dsp:txXfrm>
        <a:off x="4454463" y="1709528"/>
        <a:ext cx="964560" cy="369717"/>
      </dsp:txXfrm>
    </dsp:sp>
    <dsp:sp modelId="{BB3FB6C2-5FEF-493F-97C0-FFCF32AD0BF2}">
      <dsp:nvSpPr>
        <dsp:cNvPr id="0" name=""/>
        <dsp:cNvSpPr/>
      </dsp:nvSpPr>
      <dsp:spPr>
        <a:xfrm>
          <a:off x="5594053" y="1894387"/>
          <a:ext cx="1111009" cy="916350"/>
        </a:xfrm>
        <a:prstGeom prst="roundRect">
          <a:avLst>
            <a:gd name="adj" fmla="val 10000"/>
          </a:avLst>
        </a:prstGeom>
        <a:solidFill>
          <a:schemeClr val="lt1"/>
        </a:solidFill>
        <a:ln w="25400" cap="flat" cmpd="sng" algn="ctr">
          <a:solidFill>
            <a:schemeClr val="accent5"/>
          </a:solidFill>
          <a:prstDash val="solid"/>
        </a:ln>
        <a:effectLst/>
      </dsp:spPr>
      <dsp:style>
        <a:lnRef idx="2">
          <a:schemeClr val="accent5"/>
        </a:lnRef>
        <a:fillRef idx="1">
          <a:schemeClr val="lt1"/>
        </a:fillRef>
        <a:effectRef idx="0">
          <a:schemeClr val="accent5"/>
        </a:effectRef>
        <a:fontRef idx="minor">
          <a:schemeClr val="dk1"/>
        </a:fontRef>
      </dsp:style>
      <dsp:txBody>
        <a:bodyPr spcFirstLastPara="0" vert="horz" wrap="square" lIns="20955" tIns="20955" rIns="20955" bIns="20955" numCol="1" spcCol="1270" anchor="t" anchorCtr="0">
          <a:noAutofit/>
        </a:bodyPr>
        <a:lstStyle/>
        <a:p>
          <a:pPr marL="57150" lvl="1" indent="-57150" algn="l" defTabSz="488950">
            <a:lnSpc>
              <a:spcPct val="90000"/>
            </a:lnSpc>
            <a:spcBef>
              <a:spcPct val="0"/>
            </a:spcBef>
            <a:spcAft>
              <a:spcPct val="15000"/>
            </a:spcAft>
            <a:buChar char="•"/>
          </a:pPr>
          <a:r>
            <a:rPr lang="en-US" sz="1100" kern="1200" dirty="0"/>
            <a:t>Specialization 3.6C &amp; 3.6P</a:t>
          </a:r>
        </a:p>
        <a:p>
          <a:pPr marL="57150" lvl="1" indent="-57150" algn="l" defTabSz="488950">
            <a:lnSpc>
              <a:spcPct val="90000"/>
            </a:lnSpc>
            <a:spcBef>
              <a:spcPct val="0"/>
            </a:spcBef>
            <a:spcAft>
              <a:spcPct val="15000"/>
            </a:spcAft>
            <a:buChar char="•"/>
          </a:pPr>
          <a:r>
            <a:rPr lang="en-US" sz="1100" kern="1200" dirty="0"/>
            <a:t>Mar/Apr</a:t>
          </a:r>
        </a:p>
      </dsp:txBody>
      <dsp:txXfrm>
        <a:off x="5615141" y="1915475"/>
        <a:ext cx="1068833" cy="677813"/>
      </dsp:txXfrm>
    </dsp:sp>
    <dsp:sp modelId="{86BFBE2E-E0BB-409A-8FE2-0EAF4EE8F2F5}">
      <dsp:nvSpPr>
        <dsp:cNvPr id="0" name=""/>
        <dsp:cNvSpPr/>
      </dsp:nvSpPr>
      <dsp:spPr>
        <a:xfrm>
          <a:off x="6224616" y="2134918"/>
          <a:ext cx="1192315" cy="1192315"/>
        </a:xfrm>
        <a:prstGeom prst="leftCircularArrow">
          <a:avLst>
            <a:gd name="adj1" fmla="val 2880"/>
            <a:gd name="adj2" fmla="val 352165"/>
            <a:gd name="adj3" fmla="val 2127676"/>
            <a:gd name="adj4" fmla="val 9024489"/>
            <a:gd name="adj5" fmla="val 336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41417E5-5495-4B06-923C-34AAF82A4EA6}">
      <dsp:nvSpPr>
        <dsp:cNvPr id="0" name=""/>
        <dsp:cNvSpPr/>
      </dsp:nvSpPr>
      <dsp:spPr>
        <a:xfrm>
          <a:off x="5840944" y="2614376"/>
          <a:ext cx="987564" cy="392721"/>
        </a:xfrm>
        <a:prstGeom prst="roundRect">
          <a:avLst>
            <a:gd name="adj" fmla="val 10000"/>
          </a:avLst>
        </a:prstGeom>
        <a:gradFill rotWithShape="1">
          <a:gsLst>
            <a:gs pos="0">
              <a:schemeClr val="accent5">
                <a:tint val="100000"/>
                <a:shade val="100000"/>
                <a:satMod val="130000"/>
              </a:schemeClr>
            </a:gs>
            <a:gs pos="100000">
              <a:schemeClr val="accent5">
                <a:tint val="50000"/>
                <a:shade val="100000"/>
                <a:satMod val="350000"/>
              </a:schemeClr>
            </a:gs>
          </a:gsLst>
          <a:lin ang="16200000" scaled="0"/>
        </a:gradFill>
        <a:ln w="9525" cap="flat" cmpd="sng" algn="ctr">
          <a:solidFill>
            <a:schemeClr val="accent5">
              <a:shade val="95000"/>
              <a:satMod val="105000"/>
            </a:schemeClr>
          </a:solidFill>
          <a:prstDash val="solid"/>
        </a:ln>
        <a:effectLst>
          <a:outerShdw blurRad="40000" dist="23000" dir="5400000" rotWithShape="0">
            <a:srgbClr val="000000">
              <a:alpha val="35000"/>
            </a:srgbClr>
          </a:outerShdw>
        </a:effectLst>
      </dsp:spPr>
      <dsp:style>
        <a:lnRef idx="1">
          <a:schemeClr val="accent5"/>
        </a:lnRef>
        <a:fillRef idx="3">
          <a:schemeClr val="accent5"/>
        </a:fillRef>
        <a:effectRef idx="2">
          <a:schemeClr val="accent5"/>
        </a:effectRef>
        <a:fontRef idx="minor">
          <a:schemeClr val="lt1"/>
        </a:fontRef>
      </dsp:style>
      <dsp:txBody>
        <a:bodyPr spcFirstLastPara="0" vert="horz" wrap="square" lIns="41910" tIns="27940" rIns="41910" bIns="27940" numCol="1" spcCol="1270" anchor="ctr" anchorCtr="0">
          <a:noAutofit/>
        </a:bodyPr>
        <a:lstStyle/>
        <a:p>
          <a:pPr marL="0" lvl="0" indent="0" algn="ctr" defTabSz="977900">
            <a:lnSpc>
              <a:spcPct val="90000"/>
            </a:lnSpc>
            <a:spcBef>
              <a:spcPct val="0"/>
            </a:spcBef>
            <a:spcAft>
              <a:spcPct val="35000"/>
            </a:spcAft>
            <a:buNone/>
          </a:pPr>
          <a:r>
            <a:rPr lang="en-US" sz="2200" kern="1200" dirty="0"/>
            <a:t>3.6</a:t>
          </a:r>
        </a:p>
      </dsp:txBody>
      <dsp:txXfrm>
        <a:off x="5852446" y="2625878"/>
        <a:ext cx="964560" cy="369717"/>
      </dsp:txXfrm>
    </dsp:sp>
    <dsp:sp modelId="{2F396BD7-337E-40CF-B58E-4C737CD9AB60}">
      <dsp:nvSpPr>
        <dsp:cNvPr id="0" name=""/>
        <dsp:cNvSpPr/>
      </dsp:nvSpPr>
      <dsp:spPr>
        <a:xfrm>
          <a:off x="6992036" y="1894387"/>
          <a:ext cx="1111009" cy="916350"/>
        </a:xfrm>
        <a:prstGeom prst="roundRect">
          <a:avLst>
            <a:gd name="adj" fmla="val 10000"/>
          </a:avLst>
        </a:prstGeom>
        <a:solidFill>
          <a:schemeClr val="lt1"/>
        </a:solidFill>
        <a:ln w="25400" cap="flat" cmpd="sng" algn="ctr">
          <a:solidFill>
            <a:schemeClr val="accent5"/>
          </a:solidFill>
          <a:prstDash val="solid"/>
        </a:ln>
        <a:effectLst/>
      </dsp:spPr>
      <dsp:style>
        <a:lnRef idx="2">
          <a:schemeClr val="accent5"/>
        </a:lnRef>
        <a:fillRef idx="1">
          <a:schemeClr val="lt1"/>
        </a:fillRef>
        <a:effectRef idx="0">
          <a:schemeClr val="accent5"/>
        </a:effectRef>
        <a:fontRef idx="minor">
          <a:schemeClr val="dk1"/>
        </a:fontRef>
      </dsp:style>
      <dsp:txBody>
        <a:bodyPr spcFirstLastPara="0" vert="horz" wrap="square" lIns="20955" tIns="20955" rIns="20955" bIns="20955" numCol="1" spcCol="1270" anchor="t" anchorCtr="0">
          <a:noAutofit/>
        </a:bodyPr>
        <a:lstStyle/>
        <a:p>
          <a:pPr marL="57150" lvl="1" indent="-57150" algn="l" defTabSz="488950">
            <a:lnSpc>
              <a:spcPct val="90000"/>
            </a:lnSpc>
            <a:spcBef>
              <a:spcPct val="0"/>
            </a:spcBef>
            <a:spcAft>
              <a:spcPct val="15000"/>
            </a:spcAft>
            <a:buChar char="•"/>
          </a:pPr>
          <a:r>
            <a:rPr lang="en-US" sz="1100" kern="1200" dirty="0"/>
            <a:t>Bachelor thesis</a:t>
          </a:r>
        </a:p>
        <a:p>
          <a:pPr marL="57150" lvl="1" indent="-57150" algn="l" defTabSz="488950">
            <a:lnSpc>
              <a:spcPct val="90000"/>
            </a:lnSpc>
            <a:spcBef>
              <a:spcPct val="0"/>
            </a:spcBef>
            <a:spcAft>
              <a:spcPct val="15000"/>
            </a:spcAft>
            <a:buChar char="•"/>
          </a:pPr>
          <a:r>
            <a:rPr lang="en-US" sz="1100" kern="1200" dirty="0"/>
            <a:t>Apr/Jun</a:t>
          </a:r>
        </a:p>
      </dsp:txBody>
      <dsp:txXfrm>
        <a:off x="7013124" y="2111836"/>
        <a:ext cx="1068833" cy="677813"/>
      </dsp:txXfrm>
    </dsp:sp>
    <dsp:sp modelId="{27FC54C1-6DD5-44C5-8EF2-9FA3346CA358}">
      <dsp:nvSpPr>
        <dsp:cNvPr id="0" name=""/>
        <dsp:cNvSpPr/>
      </dsp:nvSpPr>
      <dsp:spPr>
        <a:xfrm>
          <a:off x="7238927" y="1698026"/>
          <a:ext cx="987564" cy="392721"/>
        </a:xfrm>
        <a:prstGeom prst="roundRect">
          <a:avLst>
            <a:gd name="adj" fmla="val 10000"/>
          </a:avLst>
        </a:prstGeom>
        <a:gradFill rotWithShape="1">
          <a:gsLst>
            <a:gs pos="0">
              <a:schemeClr val="accent5">
                <a:tint val="100000"/>
                <a:shade val="100000"/>
                <a:satMod val="130000"/>
              </a:schemeClr>
            </a:gs>
            <a:gs pos="100000">
              <a:schemeClr val="accent5">
                <a:tint val="50000"/>
                <a:shade val="100000"/>
                <a:satMod val="350000"/>
              </a:schemeClr>
            </a:gs>
          </a:gsLst>
          <a:lin ang="16200000" scaled="0"/>
        </a:gradFill>
        <a:ln w="9525" cap="flat" cmpd="sng" algn="ctr">
          <a:solidFill>
            <a:schemeClr val="accent5">
              <a:shade val="95000"/>
              <a:satMod val="105000"/>
            </a:schemeClr>
          </a:solidFill>
          <a:prstDash val="solid"/>
        </a:ln>
        <a:effectLst>
          <a:outerShdw blurRad="40000" dist="23000" dir="5400000" rotWithShape="0">
            <a:srgbClr val="000000">
              <a:alpha val="35000"/>
            </a:srgbClr>
          </a:outerShdw>
        </a:effectLst>
      </dsp:spPr>
      <dsp:style>
        <a:lnRef idx="1">
          <a:schemeClr val="accent5"/>
        </a:lnRef>
        <a:fillRef idx="3">
          <a:schemeClr val="accent5"/>
        </a:fillRef>
        <a:effectRef idx="2">
          <a:schemeClr val="accent5"/>
        </a:effectRef>
        <a:fontRef idx="minor">
          <a:schemeClr val="lt1"/>
        </a:fontRef>
      </dsp:style>
      <dsp:txBody>
        <a:bodyPr spcFirstLastPara="0" vert="horz" wrap="square" lIns="41910" tIns="27940" rIns="41910" bIns="27940" numCol="1" spcCol="1270" anchor="ctr" anchorCtr="0">
          <a:noAutofit/>
        </a:bodyPr>
        <a:lstStyle/>
        <a:p>
          <a:pPr marL="0" lvl="0" indent="0" algn="ctr" defTabSz="977900">
            <a:lnSpc>
              <a:spcPct val="90000"/>
            </a:lnSpc>
            <a:spcBef>
              <a:spcPct val="0"/>
            </a:spcBef>
            <a:spcAft>
              <a:spcPct val="35000"/>
            </a:spcAft>
            <a:buNone/>
          </a:pPr>
          <a:r>
            <a:rPr lang="en-US" sz="2200" kern="1200" dirty="0"/>
            <a:t>3.7</a:t>
          </a:r>
        </a:p>
      </dsp:txBody>
      <dsp:txXfrm>
        <a:off x="7250429" y="1709528"/>
        <a:ext cx="964560" cy="369717"/>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7D4B0E-438B-4C46-B19A-A3A1DFB75EC6}">
      <dsp:nvSpPr>
        <dsp:cNvPr id="0" name=""/>
        <dsp:cNvSpPr/>
      </dsp:nvSpPr>
      <dsp:spPr>
        <a:xfrm>
          <a:off x="1065" y="81071"/>
          <a:ext cx="465765" cy="661805"/>
        </a:xfrm>
        <a:prstGeom prst="roundRect">
          <a:avLst>
            <a:gd name="adj" fmla="val 10000"/>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3.1</a:t>
          </a:r>
        </a:p>
      </dsp:txBody>
      <dsp:txXfrm>
        <a:off x="14707" y="94713"/>
        <a:ext cx="438481" cy="634521"/>
      </dsp:txXfrm>
    </dsp:sp>
    <dsp:sp modelId="{3862F833-8FB0-4984-9FBE-FB135C624BCE}">
      <dsp:nvSpPr>
        <dsp:cNvPr id="0" name=""/>
        <dsp:cNvSpPr/>
      </dsp:nvSpPr>
      <dsp:spPr>
        <a:xfrm>
          <a:off x="513407" y="354219"/>
          <a:ext cx="98742" cy="11550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13407" y="377321"/>
        <a:ext cx="69119" cy="69305"/>
      </dsp:txXfrm>
    </dsp:sp>
    <dsp:sp modelId="{31795D8D-C25D-4B18-A8DF-E321C2D83F14}">
      <dsp:nvSpPr>
        <dsp:cNvPr id="0" name=""/>
        <dsp:cNvSpPr/>
      </dsp:nvSpPr>
      <dsp:spPr>
        <a:xfrm>
          <a:off x="653137" y="81071"/>
          <a:ext cx="465765" cy="661805"/>
        </a:xfrm>
        <a:prstGeom prst="roundRect">
          <a:avLst>
            <a:gd name="adj" fmla="val 10000"/>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3.3</a:t>
          </a:r>
        </a:p>
      </dsp:txBody>
      <dsp:txXfrm>
        <a:off x="666779" y="94713"/>
        <a:ext cx="438481" cy="634521"/>
      </dsp:txXfrm>
    </dsp:sp>
    <dsp:sp modelId="{1FBD1E60-9D89-46D3-A526-8DE907B12294}">
      <dsp:nvSpPr>
        <dsp:cNvPr id="0" name=""/>
        <dsp:cNvSpPr/>
      </dsp:nvSpPr>
      <dsp:spPr>
        <a:xfrm>
          <a:off x="1165479" y="354219"/>
          <a:ext cx="98742" cy="11550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165479" y="377321"/>
        <a:ext cx="69119" cy="69305"/>
      </dsp:txXfrm>
    </dsp:sp>
    <dsp:sp modelId="{2E86760B-B3F4-40B4-9469-F3F0CC73CD22}">
      <dsp:nvSpPr>
        <dsp:cNvPr id="0" name=""/>
        <dsp:cNvSpPr/>
      </dsp:nvSpPr>
      <dsp:spPr>
        <a:xfrm>
          <a:off x="1305209" y="81071"/>
          <a:ext cx="465765" cy="661805"/>
        </a:xfrm>
        <a:prstGeom prst="roundRect">
          <a:avLst>
            <a:gd name="adj" fmla="val 10000"/>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3.4 - 3.6</a:t>
          </a:r>
        </a:p>
      </dsp:txBody>
      <dsp:txXfrm>
        <a:off x="1318851" y="94713"/>
        <a:ext cx="438481" cy="634521"/>
      </dsp:txXfrm>
    </dsp:sp>
    <dsp:sp modelId="{9316D9F7-2ED9-4CC2-A9F2-106EE5992EC5}">
      <dsp:nvSpPr>
        <dsp:cNvPr id="0" name=""/>
        <dsp:cNvSpPr/>
      </dsp:nvSpPr>
      <dsp:spPr>
        <a:xfrm>
          <a:off x="1817552" y="354219"/>
          <a:ext cx="98742" cy="11550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817552" y="377321"/>
        <a:ext cx="69119" cy="69305"/>
      </dsp:txXfrm>
    </dsp:sp>
    <dsp:sp modelId="{ADC3AB9F-60FC-449D-94A8-9C68C1A117EC}">
      <dsp:nvSpPr>
        <dsp:cNvPr id="0" name=""/>
        <dsp:cNvSpPr/>
      </dsp:nvSpPr>
      <dsp:spPr>
        <a:xfrm>
          <a:off x="1957281" y="81071"/>
          <a:ext cx="465765" cy="661805"/>
        </a:xfrm>
        <a:prstGeom prst="roundRect">
          <a:avLst>
            <a:gd name="adj" fmla="val 10000"/>
          </a:avLst>
        </a:prstGeom>
        <a:gradFill rotWithShape="1">
          <a:gsLst>
            <a:gs pos="0">
              <a:schemeClr val="dk1">
                <a:tint val="100000"/>
                <a:shade val="100000"/>
                <a:satMod val="130000"/>
              </a:schemeClr>
            </a:gs>
            <a:gs pos="100000">
              <a:schemeClr val="dk1">
                <a:tint val="50000"/>
                <a:shade val="100000"/>
                <a:satMod val="350000"/>
              </a:schemeClr>
            </a:gs>
          </a:gsLst>
          <a:lin ang="16200000" scaled="0"/>
        </a:gradFill>
        <a:ln w="9525" cap="flat" cmpd="sng" algn="ctr">
          <a:solidFill>
            <a:schemeClr val="dk1">
              <a:shade val="95000"/>
              <a:satMod val="105000"/>
            </a:schemeClr>
          </a:solidFill>
          <a:prstDash val="solid"/>
        </a:ln>
        <a:effectLst>
          <a:outerShdw blurRad="40000" dist="23000" dir="5400000" rotWithShape="0">
            <a:srgbClr val="000000">
              <a:alpha val="35000"/>
            </a:srgbClr>
          </a:outerShdw>
        </a:effectLst>
      </dsp:spPr>
      <dsp:style>
        <a:lnRef idx="1">
          <a:schemeClr val="dk1"/>
        </a:lnRef>
        <a:fillRef idx="3">
          <a:schemeClr val="dk1"/>
        </a:fillRef>
        <a:effectRef idx="2">
          <a:schemeClr val="dk1"/>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3.7</a:t>
          </a:r>
        </a:p>
      </dsp:txBody>
      <dsp:txXfrm>
        <a:off x="1970923" y="94713"/>
        <a:ext cx="438481" cy="634521"/>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7D4B0E-438B-4C46-B19A-A3A1DFB75EC6}">
      <dsp:nvSpPr>
        <dsp:cNvPr id="0" name=""/>
        <dsp:cNvSpPr/>
      </dsp:nvSpPr>
      <dsp:spPr>
        <a:xfrm>
          <a:off x="1065" y="81071"/>
          <a:ext cx="465765" cy="661805"/>
        </a:xfrm>
        <a:prstGeom prst="roundRect">
          <a:avLst>
            <a:gd name="adj" fmla="val 10000"/>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3.1</a:t>
          </a:r>
        </a:p>
      </dsp:txBody>
      <dsp:txXfrm>
        <a:off x="14707" y="94713"/>
        <a:ext cx="438481" cy="634521"/>
      </dsp:txXfrm>
    </dsp:sp>
    <dsp:sp modelId="{3862F833-8FB0-4984-9FBE-FB135C624BCE}">
      <dsp:nvSpPr>
        <dsp:cNvPr id="0" name=""/>
        <dsp:cNvSpPr/>
      </dsp:nvSpPr>
      <dsp:spPr>
        <a:xfrm>
          <a:off x="513407" y="354219"/>
          <a:ext cx="98742" cy="11550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13407" y="377321"/>
        <a:ext cx="69119" cy="69305"/>
      </dsp:txXfrm>
    </dsp:sp>
    <dsp:sp modelId="{31795D8D-C25D-4B18-A8DF-E321C2D83F14}">
      <dsp:nvSpPr>
        <dsp:cNvPr id="0" name=""/>
        <dsp:cNvSpPr/>
      </dsp:nvSpPr>
      <dsp:spPr>
        <a:xfrm>
          <a:off x="653137" y="81071"/>
          <a:ext cx="465765" cy="661805"/>
        </a:xfrm>
        <a:prstGeom prst="roundRect">
          <a:avLst>
            <a:gd name="adj" fmla="val 10000"/>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3.3</a:t>
          </a:r>
        </a:p>
      </dsp:txBody>
      <dsp:txXfrm>
        <a:off x="666779" y="94713"/>
        <a:ext cx="438481" cy="634521"/>
      </dsp:txXfrm>
    </dsp:sp>
    <dsp:sp modelId="{1FBD1E60-9D89-46D3-A526-8DE907B12294}">
      <dsp:nvSpPr>
        <dsp:cNvPr id="0" name=""/>
        <dsp:cNvSpPr/>
      </dsp:nvSpPr>
      <dsp:spPr>
        <a:xfrm>
          <a:off x="1165479" y="354219"/>
          <a:ext cx="98742" cy="11550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165479" y="377321"/>
        <a:ext cx="69119" cy="69305"/>
      </dsp:txXfrm>
    </dsp:sp>
    <dsp:sp modelId="{2E86760B-B3F4-40B4-9469-F3F0CC73CD22}">
      <dsp:nvSpPr>
        <dsp:cNvPr id="0" name=""/>
        <dsp:cNvSpPr/>
      </dsp:nvSpPr>
      <dsp:spPr>
        <a:xfrm>
          <a:off x="1305209" y="81071"/>
          <a:ext cx="465765" cy="661805"/>
        </a:xfrm>
        <a:prstGeom prst="roundRect">
          <a:avLst>
            <a:gd name="adj" fmla="val 10000"/>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3.4 - 3.6</a:t>
          </a:r>
        </a:p>
      </dsp:txBody>
      <dsp:txXfrm>
        <a:off x="1318851" y="94713"/>
        <a:ext cx="438481" cy="634521"/>
      </dsp:txXfrm>
    </dsp:sp>
    <dsp:sp modelId="{9316D9F7-2ED9-4CC2-A9F2-106EE5992EC5}">
      <dsp:nvSpPr>
        <dsp:cNvPr id="0" name=""/>
        <dsp:cNvSpPr/>
      </dsp:nvSpPr>
      <dsp:spPr>
        <a:xfrm>
          <a:off x="1817552" y="354219"/>
          <a:ext cx="98742" cy="11550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817552" y="377321"/>
        <a:ext cx="69119" cy="69305"/>
      </dsp:txXfrm>
    </dsp:sp>
    <dsp:sp modelId="{ADC3AB9F-60FC-449D-94A8-9C68C1A117EC}">
      <dsp:nvSpPr>
        <dsp:cNvPr id="0" name=""/>
        <dsp:cNvSpPr/>
      </dsp:nvSpPr>
      <dsp:spPr>
        <a:xfrm>
          <a:off x="1957281" y="81071"/>
          <a:ext cx="465765" cy="661805"/>
        </a:xfrm>
        <a:prstGeom prst="roundRect">
          <a:avLst>
            <a:gd name="adj" fmla="val 10000"/>
          </a:avLst>
        </a:prstGeom>
        <a:gradFill rotWithShape="1">
          <a:gsLst>
            <a:gs pos="0">
              <a:schemeClr val="dk1">
                <a:tint val="100000"/>
                <a:shade val="100000"/>
                <a:satMod val="130000"/>
              </a:schemeClr>
            </a:gs>
            <a:gs pos="100000">
              <a:schemeClr val="dk1">
                <a:tint val="50000"/>
                <a:shade val="100000"/>
                <a:satMod val="350000"/>
              </a:schemeClr>
            </a:gs>
          </a:gsLst>
          <a:lin ang="16200000" scaled="0"/>
        </a:gradFill>
        <a:ln w="9525" cap="flat" cmpd="sng" algn="ctr">
          <a:solidFill>
            <a:schemeClr val="dk1">
              <a:shade val="95000"/>
              <a:satMod val="105000"/>
            </a:schemeClr>
          </a:solidFill>
          <a:prstDash val="solid"/>
        </a:ln>
        <a:effectLst>
          <a:outerShdw blurRad="40000" dist="23000" dir="5400000" rotWithShape="0">
            <a:srgbClr val="000000">
              <a:alpha val="35000"/>
            </a:srgbClr>
          </a:outerShdw>
        </a:effectLst>
      </dsp:spPr>
      <dsp:style>
        <a:lnRef idx="1">
          <a:schemeClr val="dk1"/>
        </a:lnRef>
        <a:fillRef idx="3">
          <a:schemeClr val="dk1"/>
        </a:fillRef>
        <a:effectRef idx="2">
          <a:schemeClr val="dk1"/>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3.7</a:t>
          </a:r>
        </a:p>
      </dsp:txBody>
      <dsp:txXfrm>
        <a:off x="1970923" y="94713"/>
        <a:ext cx="438481" cy="634521"/>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7D4B0E-438B-4C46-B19A-A3A1DFB75EC6}">
      <dsp:nvSpPr>
        <dsp:cNvPr id="0" name=""/>
        <dsp:cNvSpPr/>
      </dsp:nvSpPr>
      <dsp:spPr>
        <a:xfrm>
          <a:off x="1065" y="81071"/>
          <a:ext cx="465765" cy="661805"/>
        </a:xfrm>
        <a:prstGeom prst="roundRect">
          <a:avLst>
            <a:gd name="adj" fmla="val 10000"/>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3.1</a:t>
          </a:r>
        </a:p>
      </dsp:txBody>
      <dsp:txXfrm>
        <a:off x="14707" y="94713"/>
        <a:ext cx="438481" cy="634521"/>
      </dsp:txXfrm>
    </dsp:sp>
    <dsp:sp modelId="{3862F833-8FB0-4984-9FBE-FB135C624BCE}">
      <dsp:nvSpPr>
        <dsp:cNvPr id="0" name=""/>
        <dsp:cNvSpPr/>
      </dsp:nvSpPr>
      <dsp:spPr>
        <a:xfrm>
          <a:off x="513407" y="354219"/>
          <a:ext cx="98742" cy="11550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13407" y="377321"/>
        <a:ext cx="69119" cy="69305"/>
      </dsp:txXfrm>
    </dsp:sp>
    <dsp:sp modelId="{31795D8D-C25D-4B18-A8DF-E321C2D83F14}">
      <dsp:nvSpPr>
        <dsp:cNvPr id="0" name=""/>
        <dsp:cNvSpPr/>
      </dsp:nvSpPr>
      <dsp:spPr>
        <a:xfrm>
          <a:off x="653137" y="81071"/>
          <a:ext cx="465765" cy="661805"/>
        </a:xfrm>
        <a:prstGeom prst="roundRect">
          <a:avLst>
            <a:gd name="adj" fmla="val 10000"/>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3.3</a:t>
          </a:r>
        </a:p>
      </dsp:txBody>
      <dsp:txXfrm>
        <a:off x="666779" y="94713"/>
        <a:ext cx="438481" cy="634521"/>
      </dsp:txXfrm>
    </dsp:sp>
    <dsp:sp modelId="{1FBD1E60-9D89-46D3-A526-8DE907B12294}">
      <dsp:nvSpPr>
        <dsp:cNvPr id="0" name=""/>
        <dsp:cNvSpPr/>
      </dsp:nvSpPr>
      <dsp:spPr>
        <a:xfrm>
          <a:off x="1165479" y="354219"/>
          <a:ext cx="98742" cy="11550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165479" y="377321"/>
        <a:ext cx="69119" cy="69305"/>
      </dsp:txXfrm>
    </dsp:sp>
    <dsp:sp modelId="{2E86760B-B3F4-40B4-9469-F3F0CC73CD22}">
      <dsp:nvSpPr>
        <dsp:cNvPr id="0" name=""/>
        <dsp:cNvSpPr/>
      </dsp:nvSpPr>
      <dsp:spPr>
        <a:xfrm>
          <a:off x="1305209" y="81071"/>
          <a:ext cx="465765" cy="661805"/>
        </a:xfrm>
        <a:prstGeom prst="roundRect">
          <a:avLst>
            <a:gd name="adj" fmla="val 10000"/>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3.4 - 3.6</a:t>
          </a:r>
        </a:p>
      </dsp:txBody>
      <dsp:txXfrm>
        <a:off x="1318851" y="94713"/>
        <a:ext cx="438481" cy="634521"/>
      </dsp:txXfrm>
    </dsp:sp>
    <dsp:sp modelId="{9316D9F7-2ED9-4CC2-A9F2-106EE5992EC5}">
      <dsp:nvSpPr>
        <dsp:cNvPr id="0" name=""/>
        <dsp:cNvSpPr/>
      </dsp:nvSpPr>
      <dsp:spPr>
        <a:xfrm>
          <a:off x="1817552" y="354219"/>
          <a:ext cx="98742" cy="11550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817552" y="377321"/>
        <a:ext cx="69119" cy="69305"/>
      </dsp:txXfrm>
    </dsp:sp>
    <dsp:sp modelId="{ADC3AB9F-60FC-449D-94A8-9C68C1A117EC}">
      <dsp:nvSpPr>
        <dsp:cNvPr id="0" name=""/>
        <dsp:cNvSpPr/>
      </dsp:nvSpPr>
      <dsp:spPr>
        <a:xfrm>
          <a:off x="1957281" y="81071"/>
          <a:ext cx="465765" cy="661805"/>
        </a:xfrm>
        <a:prstGeom prst="roundRect">
          <a:avLst>
            <a:gd name="adj" fmla="val 10000"/>
          </a:avLst>
        </a:prstGeom>
        <a:gradFill rotWithShape="1">
          <a:gsLst>
            <a:gs pos="0">
              <a:schemeClr val="dk1">
                <a:tint val="100000"/>
                <a:shade val="100000"/>
                <a:satMod val="130000"/>
              </a:schemeClr>
            </a:gs>
            <a:gs pos="100000">
              <a:schemeClr val="dk1">
                <a:tint val="50000"/>
                <a:shade val="100000"/>
                <a:satMod val="350000"/>
              </a:schemeClr>
            </a:gs>
          </a:gsLst>
          <a:lin ang="16200000" scaled="0"/>
        </a:gradFill>
        <a:ln w="9525" cap="flat" cmpd="sng" algn="ctr">
          <a:solidFill>
            <a:schemeClr val="dk1">
              <a:shade val="95000"/>
              <a:satMod val="105000"/>
            </a:schemeClr>
          </a:solidFill>
          <a:prstDash val="solid"/>
        </a:ln>
        <a:effectLst>
          <a:outerShdw blurRad="40000" dist="23000" dir="5400000" rotWithShape="0">
            <a:srgbClr val="000000">
              <a:alpha val="35000"/>
            </a:srgbClr>
          </a:outerShdw>
        </a:effectLst>
      </dsp:spPr>
      <dsp:style>
        <a:lnRef idx="1">
          <a:schemeClr val="dk1"/>
        </a:lnRef>
        <a:fillRef idx="3">
          <a:schemeClr val="dk1"/>
        </a:fillRef>
        <a:effectRef idx="2">
          <a:schemeClr val="dk1"/>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3.7</a:t>
          </a:r>
        </a:p>
      </dsp:txBody>
      <dsp:txXfrm>
        <a:off x="1970923" y="94713"/>
        <a:ext cx="438481" cy="63452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BDB440-D696-4E45-AFBA-2FD69FA02CD6}">
      <dsp:nvSpPr>
        <dsp:cNvPr id="0" name=""/>
        <dsp:cNvSpPr/>
      </dsp:nvSpPr>
      <dsp:spPr>
        <a:xfrm>
          <a:off x="2121" y="1894387"/>
          <a:ext cx="1111009" cy="916350"/>
        </a:xfrm>
        <a:prstGeom prst="roundRect">
          <a:avLst>
            <a:gd name="adj" fmla="val 10000"/>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20955" tIns="20955" rIns="20955" bIns="20955" numCol="1" spcCol="1270" anchor="t" anchorCtr="0">
          <a:noAutofit/>
        </a:bodyPr>
        <a:lstStyle/>
        <a:p>
          <a:pPr marL="57150" lvl="1" indent="-57150" algn="l" defTabSz="488950">
            <a:lnSpc>
              <a:spcPct val="90000"/>
            </a:lnSpc>
            <a:spcBef>
              <a:spcPct val="0"/>
            </a:spcBef>
            <a:spcAft>
              <a:spcPct val="15000"/>
            </a:spcAft>
            <a:buChar char="•"/>
          </a:pPr>
          <a:r>
            <a:rPr lang="en-US" sz="1100" kern="1200" dirty="0"/>
            <a:t>Exchange</a:t>
          </a:r>
        </a:p>
        <a:p>
          <a:pPr marL="57150" lvl="1" indent="-57150" algn="l" defTabSz="488950">
            <a:lnSpc>
              <a:spcPct val="90000"/>
            </a:lnSpc>
            <a:spcBef>
              <a:spcPct val="0"/>
            </a:spcBef>
            <a:spcAft>
              <a:spcPct val="15000"/>
            </a:spcAft>
            <a:buChar char="•"/>
          </a:pPr>
          <a:r>
            <a:rPr lang="en-US" sz="1100" kern="1200" dirty="0"/>
            <a:t>Sept/Oct/Nov</a:t>
          </a:r>
        </a:p>
      </dsp:txBody>
      <dsp:txXfrm>
        <a:off x="23209" y="1915475"/>
        <a:ext cx="1068833" cy="677813"/>
      </dsp:txXfrm>
    </dsp:sp>
    <dsp:sp modelId="{17754146-AF06-4D16-9349-6FFB531DC94C}">
      <dsp:nvSpPr>
        <dsp:cNvPr id="0" name=""/>
        <dsp:cNvSpPr/>
      </dsp:nvSpPr>
      <dsp:spPr>
        <a:xfrm>
          <a:off x="632685" y="2134918"/>
          <a:ext cx="1192315" cy="1192315"/>
        </a:xfrm>
        <a:prstGeom prst="leftCircularArrow">
          <a:avLst>
            <a:gd name="adj1" fmla="val 2880"/>
            <a:gd name="adj2" fmla="val 352165"/>
            <a:gd name="adj3" fmla="val 2127676"/>
            <a:gd name="adj4" fmla="val 9024489"/>
            <a:gd name="adj5" fmla="val 336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963AD81-B547-4C34-9E0A-A1B8F41E37FB}">
      <dsp:nvSpPr>
        <dsp:cNvPr id="0" name=""/>
        <dsp:cNvSpPr/>
      </dsp:nvSpPr>
      <dsp:spPr>
        <a:xfrm>
          <a:off x="249012" y="2614376"/>
          <a:ext cx="987564" cy="392721"/>
        </a:xfrm>
        <a:prstGeom prst="roundRect">
          <a:avLst>
            <a:gd name="adj" fmla="val 10000"/>
          </a:avLst>
        </a:prstGeom>
        <a:gradFill rotWithShape="1">
          <a:gsLst>
            <a:gs pos="0">
              <a:schemeClr val="accent1">
                <a:tint val="100000"/>
                <a:shade val="100000"/>
                <a:satMod val="130000"/>
              </a:schemeClr>
            </a:gs>
            <a:gs pos="100000">
              <a:schemeClr val="accent1">
                <a:tint val="50000"/>
                <a:shade val="100000"/>
                <a:satMod val="350000"/>
              </a:schemeClr>
            </a:gs>
          </a:gsLst>
          <a:lin ang="16200000" scaled="0"/>
        </a:gradFill>
        <a:ln w="9525" cap="flat" cmpd="sng" algn="ctr">
          <a:solidFill>
            <a:schemeClr val="accent1">
              <a:shade val="95000"/>
              <a:satMod val="105000"/>
            </a:schemeClr>
          </a:solidFill>
          <a:prstDash val="solid"/>
        </a:ln>
        <a:effectLst>
          <a:outerShdw blurRad="40000" dist="23000" dir="5400000" rotWithShape="0">
            <a:srgbClr val="000000">
              <a:alpha val="35000"/>
            </a:srgbClr>
          </a:outerShdw>
        </a:effectLst>
      </dsp:spPr>
      <dsp:style>
        <a:lnRef idx="1">
          <a:schemeClr val="accent1"/>
        </a:lnRef>
        <a:fillRef idx="3">
          <a:schemeClr val="accent1"/>
        </a:fillRef>
        <a:effectRef idx="2">
          <a:schemeClr val="accent1"/>
        </a:effectRef>
        <a:fontRef idx="minor">
          <a:schemeClr val="lt1"/>
        </a:fontRef>
      </dsp:style>
      <dsp:txBody>
        <a:bodyPr spcFirstLastPara="0" vert="horz" wrap="square" lIns="41910" tIns="27940" rIns="41910" bIns="27940" numCol="1" spcCol="1270" anchor="ctr" anchorCtr="0">
          <a:noAutofit/>
        </a:bodyPr>
        <a:lstStyle/>
        <a:p>
          <a:pPr marL="0" lvl="0" indent="0" algn="ctr" defTabSz="977900">
            <a:lnSpc>
              <a:spcPct val="90000"/>
            </a:lnSpc>
            <a:spcBef>
              <a:spcPct val="0"/>
            </a:spcBef>
            <a:spcAft>
              <a:spcPct val="35000"/>
            </a:spcAft>
            <a:buNone/>
          </a:pPr>
          <a:r>
            <a:rPr lang="en-US" sz="2200" kern="1200" dirty="0"/>
            <a:t>3.1</a:t>
          </a:r>
        </a:p>
      </dsp:txBody>
      <dsp:txXfrm>
        <a:off x="260514" y="2625878"/>
        <a:ext cx="964560" cy="369717"/>
      </dsp:txXfrm>
    </dsp:sp>
    <dsp:sp modelId="{DAEFD8BD-F3F7-45B4-B8B4-BB1C23268F83}">
      <dsp:nvSpPr>
        <dsp:cNvPr id="0" name=""/>
        <dsp:cNvSpPr/>
      </dsp:nvSpPr>
      <dsp:spPr>
        <a:xfrm>
          <a:off x="1400104" y="1894387"/>
          <a:ext cx="1111009" cy="916350"/>
        </a:xfrm>
        <a:prstGeom prst="roundRect">
          <a:avLst>
            <a:gd name="adj" fmla="val 10000"/>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20955" tIns="20955" rIns="20955" bIns="20955" numCol="1" spcCol="1270" anchor="t" anchorCtr="0">
          <a:noAutofit/>
        </a:bodyPr>
        <a:lstStyle/>
        <a:p>
          <a:pPr marL="57150" lvl="1" indent="-57150" algn="l" defTabSz="488950">
            <a:lnSpc>
              <a:spcPct val="90000"/>
            </a:lnSpc>
            <a:spcBef>
              <a:spcPct val="0"/>
            </a:spcBef>
            <a:spcAft>
              <a:spcPct val="15000"/>
            </a:spcAft>
            <a:buChar char="•"/>
          </a:pPr>
          <a:r>
            <a:rPr lang="en-US" sz="1100" kern="1200" dirty="0"/>
            <a:t>Exchange</a:t>
          </a:r>
        </a:p>
        <a:p>
          <a:pPr marL="57150" lvl="1" indent="-57150" algn="l" defTabSz="488950">
            <a:lnSpc>
              <a:spcPct val="90000"/>
            </a:lnSpc>
            <a:spcBef>
              <a:spcPct val="0"/>
            </a:spcBef>
            <a:spcAft>
              <a:spcPct val="15000"/>
            </a:spcAft>
            <a:buChar char="•"/>
          </a:pPr>
          <a:r>
            <a:rPr lang="en-US" sz="1100" kern="1200" dirty="0"/>
            <a:t>Nov/Dec</a:t>
          </a:r>
        </a:p>
      </dsp:txBody>
      <dsp:txXfrm>
        <a:off x="1421192" y="2111836"/>
        <a:ext cx="1068833" cy="677813"/>
      </dsp:txXfrm>
    </dsp:sp>
    <dsp:sp modelId="{08BD6A46-7A6E-49F4-A241-6826FC01C604}">
      <dsp:nvSpPr>
        <dsp:cNvPr id="0" name=""/>
        <dsp:cNvSpPr/>
      </dsp:nvSpPr>
      <dsp:spPr>
        <a:xfrm>
          <a:off x="2021409" y="1341961"/>
          <a:ext cx="1334277" cy="1334277"/>
        </a:xfrm>
        <a:prstGeom prst="circularArrow">
          <a:avLst>
            <a:gd name="adj1" fmla="val 2574"/>
            <a:gd name="adj2" fmla="val 312454"/>
            <a:gd name="adj3" fmla="val 19512035"/>
            <a:gd name="adj4" fmla="val 12575511"/>
            <a:gd name="adj5" fmla="val 3003"/>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18FCBAE-7785-49F5-98BC-FEDF1C067F99}">
      <dsp:nvSpPr>
        <dsp:cNvPr id="0" name=""/>
        <dsp:cNvSpPr/>
      </dsp:nvSpPr>
      <dsp:spPr>
        <a:xfrm>
          <a:off x="1646995" y="1698026"/>
          <a:ext cx="987564" cy="392721"/>
        </a:xfrm>
        <a:prstGeom prst="roundRect">
          <a:avLst>
            <a:gd name="adj" fmla="val 10000"/>
          </a:avLst>
        </a:prstGeom>
        <a:gradFill rotWithShape="1">
          <a:gsLst>
            <a:gs pos="0">
              <a:schemeClr val="accent1">
                <a:tint val="100000"/>
                <a:shade val="100000"/>
                <a:satMod val="130000"/>
              </a:schemeClr>
            </a:gs>
            <a:gs pos="100000">
              <a:schemeClr val="accent1">
                <a:tint val="50000"/>
                <a:shade val="100000"/>
                <a:satMod val="350000"/>
              </a:schemeClr>
            </a:gs>
          </a:gsLst>
          <a:lin ang="16200000" scaled="0"/>
        </a:gradFill>
        <a:ln w="9525" cap="flat" cmpd="sng" algn="ctr">
          <a:solidFill>
            <a:schemeClr val="accent1">
              <a:shade val="95000"/>
              <a:satMod val="105000"/>
            </a:schemeClr>
          </a:solidFill>
          <a:prstDash val="solid"/>
        </a:ln>
        <a:effectLst>
          <a:outerShdw blurRad="40000" dist="23000" dir="5400000" rotWithShape="0">
            <a:srgbClr val="000000">
              <a:alpha val="35000"/>
            </a:srgbClr>
          </a:outerShdw>
        </a:effectLst>
      </dsp:spPr>
      <dsp:style>
        <a:lnRef idx="1">
          <a:schemeClr val="accent1"/>
        </a:lnRef>
        <a:fillRef idx="3">
          <a:schemeClr val="accent1"/>
        </a:fillRef>
        <a:effectRef idx="2">
          <a:schemeClr val="accent1"/>
        </a:effectRef>
        <a:fontRef idx="minor">
          <a:schemeClr val="lt1"/>
        </a:fontRef>
      </dsp:style>
      <dsp:txBody>
        <a:bodyPr spcFirstLastPara="0" vert="horz" wrap="square" lIns="41910" tIns="27940" rIns="41910" bIns="27940" numCol="1" spcCol="1270" anchor="ctr" anchorCtr="0">
          <a:noAutofit/>
        </a:bodyPr>
        <a:lstStyle/>
        <a:p>
          <a:pPr marL="0" lvl="0" indent="0" algn="ctr" defTabSz="977900">
            <a:lnSpc>
              <a:spcPct val="90000"/>
            </a:lnSpc>
            <a:spcBef>
              <a:spcPct val="0"/>
            </a:spcBef>
            <a:spcAft>
              <a:spcPct val="35000"/>
            </a:spcAft>
            <a:buNone/>
          </a:pPr>
          <a:r>
            <a:rPr lang="en-US" sz="2200" kern="1200" dirty="0"/>
            <a:t>3.3</a:t>
          </a:r>
        </a:p>
      </dsp:txBody>
      <dsp:txXfrm>
        <a:off x="1658497" y="1709528"/>
        <a:ext cx="964560" cy="369717"/>
      </dsp:txXfrm>
    </dsp:sp>
    <dsp:sp modelId="{1163BE04-B014-4E58-BDAB-87C2E019FBE0}">
      <dsp:nvSpPr>
        <dsp:cNvPr id="0" name=""/>
        <dsp:cNvSpPr/>
      </dsp:nvSpPr>
      <dsp:spPr>
        <a:xfrm>
          <a:off x="2798087" y="1894387"/>
          <a:ext cx="1111009" cy="916350"/>
        </a:xfrm>
        <a:prstGeom prst="roundRect">
          <a:avLst>
            <a:gd name="adj" fmla="val 10000"/>
          </a:avLst>
        </a:prstGeom>
        <a:solidFill>
          <a:schemeClr val="lt1"/>
        </a:solidFill>
        <a:ln w="25400" cap="flat" cmpd="sng" algn="ctr">
          <a:solidFill>
            <a:schemeClr val="accent5"/>
          </a:solidFill>
          <a:prstDash val="solid"/>
        </a:ln>
        <a:effectLst/>
      </dsp:spPr>
      <dsp:style>
        <a:lnRef idx="2">
          <a:schemeClr val="accent5"/>
        </a:lnRef>
        <a:fillRef idx="1">
          <a:schemeClr val="lt1"/>
        </a:fillRef>
        <a:effectRef idx="0">
          <a:schemeClr val="accent5"/>
        </a:effectRef>
        <a:fontRef idx="minor">
          <a:schemeClr val="dk1"/>
        </a:fontRef>
      </dsp:style>
      <dsp:txBody>
        <a:bodyPr spcFirstLastPara="0" vert="horz" wrap="square" lIns="20955" tIns="20955" rIns="20955" bIns="20955" numCol="1" spcCol="1270" anchor="t" anchorCtr="0">
          <a:noAutofit/>
        </a:bodyPr>
        <a:lstStyle/>
        <a:p>
          <a:pPr marL="57150" lvl="1" indent="-57150" algn="l" defTabSz="488950">
            <a:lnSpc>
              <a:spcPct val="90000"/>
            </a:lnSpc>
            <a:spcBef>
              <a:spcPct val="0"/>
            </a:spcBef>
            <a:spcAft>
              <a:spcPct val="15000"/>
            </a:spcAft>
            <a:buChar char="•"/>
          </a:pPr>
          <a:r>
            <a:rPr lang="en-US" sz="1100" kern="1200" dirty="0"/>
            <a:t>Specialization 3.4C &amp; 3.4P</a:t>
          </a:r>
        </a:p>
        <a:p>
          <a:pPr marL="57150" lvl="1" indent="-57150" algn="l" defTabSz="488950">
            <a:lnSpc>
              <a:spcPct val="90000"/>
            </a:lnSpc>
            <a:spcBef>
              <a:spcPct val="0"/>
            </a:spcBef>
            <a:spcAft>
              <a:spcPct val="15000"/>
            </a:spcAft>
            <a:buChar char="•"/>
          </a:pPr>
          <a:r>
            <a:rPr lang="en-US" sz="1100" kern="1200" dirty="0"/>
            <a:t>Jan/Feb</a:t>
          </a:r>
        </a:p>
      </dsp:txBody>
      <dsp:txXfrm>
        <a:off x="2819175" y="1915475"/>
        <a:ext cx="1068833" cy="677813"/>
      </dsp:txXfrm>
    </dsp:sp>
    <dsp:sp modelId="{1D57DD80-F050-4450-B70F-373AD693F163}">
      <dsp:nvSpPr>
        <dsp:cNvPr id="0" name=""/>
        <dsp:cNvSpPr/>
      </dsp:nvSpPr>
      <dsp:spPr>
        <a:xfrm>
          <a:off x="3428650" y="2134918"/>
          <a:ext cx="1192315" cy="1192315"/>
        </a:xfrm>
        <a:prstGeom prst="leftCircularArrow">
          <a:avLst>
            <a:gd name="adj1" fmla="val 2880"/>
            <a:gd name="adj2" fmla="val 352165"/>
            <a:gd name="adj3" fmla="val 2127676"/>
            <a:gd name="adj4" fmla="val 9024489"/>
            <a:gd name="adj5" fmla="val 336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39564B1-0888-471F-B60D-9E441F128401}">
      <dsp:nvSpPr>
        <dsp:cNvPr id="0" name=""/>
        <dsp:cNvSpPr/>
      </dsp:nvSpPr>
      <dsp:spPr>
        <a:xfrm>
          <a:off x="3044978" y="2614376"/>
          <a:ext cx="987564" cy="392721"/>
        </a:xfrm>
        <a:prstGeom prst="roundRect">
          <a:avLst>
            <a:gd name="adj" fmla="val 10000"/>
          </a:avLst>
        </a:prstGeom>
        <a:gradFill rotWithShape="1">
          <a:gsLst>
            <a:gs pos="0">
              <a:schemeClr val="accent5">
                <a:tint val="100000"/>
                <a:shade val="100000"/>
                <a:satMod val="130000"/>
              </a:schemeClr>
            </a:gs>
            <a:gs pos="100000">
              <a:schemeClr val="accent5">
                <a:tint val="50000"/>
                <a:shade val="100000"/>
                <a:satMod val="350000"/>
              </a:schemeClr>
            </a:gs>
          </a:gsLst>
          <a:lin ang="16200000" scaled="0"/>
        </a:gradFill>
        <a:ln w="9525" cap="flat" cmpd="sng" algn="ctr">
          <a:solidFill>
            <a:schemeClr val="accent5">
              <a:shade val="95000"/>
              <a:satMod val="105000"/>
            </a:schemeClr>
          </a:solidFill>
          <a:prstDash val="solid"/>
        </a:ln>
        <a:effectLst>
          <a:outerShdw blurRad="40000" dist="23000" dir="5400000" rotWithShape="0">
            <a:srgbClr val="000000">
              <a:alpha val="35000"/>
            </a:srgbClr>
          </a:outerShdw>
        </a:effectLst>
      </dsp:spPr>
      <dsp:style>
        <a:lnRef idx="1">
          <a:schemeClr val="accent5"/>
        </a:lnRef>
        <a:fillRef idx="3">
          <a:schemeClr val="accent5"/>
        </a:fillRef>
        <a:effectRef idx="2">
          <a:schemeClr val="accent5"/>
        </a:effectRef>
        <a:fontRef idx="minor">
          <a:schemeClr val="lt1"/>
        </a:fontRef>
      </dsp:style>
      <dsp:txBody>
        <a:bodyPr spcFirstLastPara="0" vert="horz" wrap="square" lIns="41910" tIns="27940" rIns="41910" bIns="27940" numCol="1" spcCol="1270" anchor="ctr" anchorCtr="0">
          <a:noAutofit/>
        </a:bodyPr>
        <a:lstStyle/>
        <a:p>
          <a:pPr marL="0" lvl="0" indent="0" algn="ctr" defTabSz="977900">
            <a:lnSpc>
              <a:spcPct val="90000"/>
            </a:lnSpc>
            <a:spcBef>
              <a:spcPct val="0"/>
            </a:spcBef>
            <a:spcAft>
              <a:spcPct val="35000"/>
            </a:spcAft>
            <a:buNone/>
          </a:pPr>
          <a:r>
            <a:rPr lang="en-US" sz="2200" kern="1200" dirty="0"/>
            <a:t>3.4</a:t>
          </a:r>
        </a:p>
      </dsp:txBody>
      <dsp:txXfrm>
        <a:off x="3056480" y="2625878"/>
        <a:ext cx="964560" cy="369717"/>
      </dsp:txXfrm>
    </dsp:sp>
    <dsp:sp modelId="{35F4A5CF-9C5D-4695-858F-A6467F65D807}">
      <dsp:nvSpPr>
        <dsp:cNvPr id="0" name=""/>
        <dsp:cNvSpPr/>
      </dsp:nvSpPr>
      <dsp:spPr>
        <a:xfrm>
          <a:off x="4196070" y="1894387"/>
          <a:ext cx="1111009" cy="916350"/>
        </a:xfrm>
        <a:prstGeom prst="roundRect">
          <a:avLst>
            <a:gd name="adj" fmla="val 10000"/>
          </a:avLst>
        </a:prstGeom>
        <a:solidFill>
          <a:schemeClr val="lt1"/>
        </a:solidFill>
        <a:ln w="25400" cap="flat" cmpd="sng" algn="ctr">
          <a:solidFill>
            <a:schemeClr val="accent5"/>
          </a:solidFill>
          <a:prstDash val="solid"/>
        </a:ln>
        <a:effectLst/>
      </dsp:spPr>
      <dsp:style>
        <a:lnRef idx="2">
          <a:schemeClr val="accent5"/>
        </a:lnRef>
        <a:fillRef idx="1">
          <a:schemeClr val="lt1"/>
        </a:fillRef>
        <a:effectRef idx="0">
          <a:schemeClr val="accent5"/>
        </a:effectRef>
        <a:fontRef idx="minor">
          <a:schemeClr val="dk1"/>
        </a:fontRef>
      </dsp:style>
      <dsp:txBody>
        <a:bodyPr spcFirstLastPara="0" vert="horz" wrap="square" lIns="20955" tIns="20955" rIns="20955" bIns="20955" numCol="1" spcCol="1270" anchor="t" anchorCtr="0">
          <a:noAutofit/>
        </a:bodyPr>
        <a:lstStyle/>
        <a:p>
          <a:pPr marL="57150" lvl="1" indent="-57150" algn="l" defTabSz="488950">
            <a:lnSpc>
              <a:spcPct val="90000"/>
            </a:lnSpc>
            <a:spcBef>
              <a:spcPct val="0"/>
            </a:spcBef>
            <a:spcAft>
              <a:spcPct val="15000"/>
            </a:spcAft>
            <a:buChar char="•"/>
          </a:pPr>
          <a:r>
            <a:rPr lang="en-US" sz="1100" kern="1200" dirty="0"/>
            <a:t>Specialization 3.5C &amp; 3.5P</a:t>
          </a:r>
        </a:p>
        <a:p>
          <a:pPr marL="57150" lvl="1" indent="-57150" algn="l" defTabSz="488950">
            <a:lnSpc>
              <a:spcPct val="90000"/>
            </a:lnSpc>
            <a:spcBef>
              <a:spcPct val="0"/>
            </a:spcBef>
            <a:spcAft>
              <a:spcPct val="15000"/>
            </a:spcAft>
            <a:buChar char="•"/>
          </a:pPr>
          <a:r>
            <a:rPr lang="en-US" sz="1100" kern="1200" dirty="0"/>
            <a:t>Feb/Mar</a:t>
          </a:r>
        </a:p>
      </dsp:txBody>
      <dsp:txXfrm>
        <a:off x="4217158" y="2111836"/>
        <a:ext cx="1068833" cy="677813"/>
      </dsp:txXfrm>
    </dsp:sp>
    <dsp:sp modelId="{C025440B-8206-4B51-B667-9707A66EB9B9}">
      <dsp:nvSpPr>
        <dsp:cNvPr id="0" name=""/>
        <dsp:cNvSpPr/>
      </dsp:nvSpPr>
      <dsp:spPr>
        <a:xfrm>
          <a:off x="4817375" y="1341961"/>
          <a:ext cx="1334277" cy="1334277"/>
        </a:xfrm>
        <a:prstGeom prst="circularArrow">
          <a:avLst>
            <a:gd name="adj1" fmla="val 2574"/>
            <a:gd name="adj2" fmla="val 312454"/>
            <a:gd name="adj3" fmla="val 19512035"/>
            <a:gd name="adj4" fmla="val 12575511"/>
            <a:gd name="adj5" fmla="val 3003"/>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620F666-D581-4E1A-BBE7-7CB10D6212EC}">
      <dsp:nvSpPr>
        <dsp:cNvPr id="0" name=""/>
        <dsp:cNvSpPr/>
      </dsp:nvSpPr>
      <dsp:spPr>
        <a:xfrm>
          <a:off x="4442961" y="1698026"/>
          <a:ext cx="987564" cy="392721"/>
        </a:xfrm>
        <a:prstGeom prst="roundRect">
          <a:avLst>
            <a:gd name="adj" fmla="val 10000"/>
          </a:avLst>
        </a:prstGeom>
        <a:gradFill rotWithShape="1">
          <a:gsLst>
            <a:gs pos="0">
              <a:schemeClr val="accent5">
                <a:tint val="100000"/>
                <a:shade val="100000"/>
                <a:satMod val="130000"/>
              </a:schemeClr>
            </a:gs>
            <a:gs pos="100000">
              <a:schemeClr val="accent5">
                <a:tint val="50000"/>
                <a:shade val="100000"/>
                <a:satMod val="350000"/>
              </a:schemeClr>
            </a:gs>
          </a:gsLst>
          <a:lin ang="16200000" scaled="0"/>
        </a:gradFill>
        <a:ln w="9525" cap="flat" cmpd="sng" algn="ctr">
          <a:solidFill>
            <a:schemeClr val="accent5">
              <a:shade val="95000"/>
              <a:satMod val="105000"/>
            </a:schemeClr>
          </a:solidFill>
          <a:prstDash val="solid"/>
        </a:ln>
        <a:effectLst>
          <a:outerShdw blurRad="40000" dist="23000" dir="5400000" rotWithShape="0">
            <a:srgbClr val="000000">
              <a:alpha val="35000"/>
            </a:srgbClr>
          </a:outerShdw>
        </a:effectLst>
      </dsp:spPr>
      <dsp:style>
        <a:lnRef idx="1">
          <a:schemeClr val="accent5"/>
        </a:lnRef>
        <a:fillRef idx="3">
          <a:schemeClr val="accent5"/>
        </a:fillRef>
        <a:effectRef idx="2">
          <a:schemeClr val="accent5"/>
        </a:effectRef>
        <a:fontRef idx="minor">
          <a:schemeClr val="lt1"/>
        </a:fontRef>
      </dsp:style>
      <dsp:txBody>
        <a:bodyPr spcFirstLastPara="0" vert="horz" wrap="square" lIns="41910" tIns="27940" rIns="41910" bIns="27940" numCol="1" spcCol="1270" anchor="ctr" anchorCtr="0">
          <a:noAutofit/>
        </a:bodyPr>
        <a:lstStyle/>
        <a:p>
          <a:pPr marL="0" lvl="0" indent="0" algn="ctr" defTabSz="977900">
            <a:lnSpc>
              <a:spcPct val="90000"/>
            </a:lnSpc>
            <a:spcBef>
              <a:spcPct val="0"/>
            </a:spcBef>
            <a:spcAft>
              <a:spcPct val="35000"/>
            </a:spcAft>
            <a:buNone/>
          </a:pPr>
          <a:r>
            <a:rPr lang="en-US" sz="2200" kern="1200" dirty="0"/>
            <a:t>3.5</a:t>
          </a:r>
        </a:p>
      </dsp:txBody>
      <dsp:txXfrm>
        <a:off x="4454463" y="1709528"/>
        <a:ext cx="964560" cy="369717"/>
      </dsp:txXfrm>
    </dsp:sp>
    <dsp:sp modelId="{BB3FB6C2-5FEF-493F-97C0-FFCF32AD0BF2}">
      <dsp:nvSpPr>
        <dsp:cNvPr id="0" name=""/>
        <dsp:cNvSpPr/>
      </dsp:nvSpPr>
      <dsp:spPr>
        <a:xfrm>
          <a:off x="5594053" y="1894387"/>
          <a:ext cx="1111009" cy="916350"/>
        </a:xfrm>
        <a:prstGeom prst="roundRect">
          <a:avLst>
            <a:gd name="adj" fmla="val 10000"/>
          </a:avLst>
        </a:prstGeom>
        <a:solidFill>
          <a:schemeClr val="lt1"/>
        </a:solidFill>
        <a:ln w="25400" cap="flat" cmpd="sng" algn="ctr">
          <a:solidFill>
            <a:schemeClr val="accent5"/>
          </a:solidFill>
          <a:prstDash val="solid"/>
        </a:ln>
        <a:effectLst/>
      </dsp:spPr>
      <dsp:style>
        <a:lnRef idx="2">
          <a:schemeClr val="accent5"/>
        </a:lnRef>
        <a:fillRef idx="1">
          <a:schemeClr val="lt1"/>
        </a:fillRef>
        <a:effectRef idx="0">
          <a:schemeClr val="accent5"/>
        </a:effectRef>
        <a:fontRef idx="minor">
          <a:schemeClr val="dk1"/>
        </a:fontRef>
      </dsp:style>
      <dsp:txBody>
        <a:bodyPr spcFirstLastPara="0" vert="horz" wrap="square" lIns="20955" tIns="20955" rIns="20955" bIns="20955" numCol="1" spcCol="1270" anchor="t" anchorCtr="0">
          <a:noAutofit/>
        </a:bodyPr>
        <a:lstStyle/>
        <a:p>
          <a:pPr marL="57150" lvl="1" indent="-57150" algn="l" defTabSz="488950">
            <a:lnSpc>
              <a:spcPct val="90000"/>
            </a:lnSpc>
            <a:spcBef>
              <a:spcPct val="0"/>
            </a:spcBef>
            <a:spcAft>
              <a:spcPct val="15000"/>
            </a:spcAft>
            <a:buChar char="•"/>
          </a:pPr>
          <a:r>
            <a:rPr lang="en-US" sz="1100" kern="1200" dirty="0"/>
            <a:t>Specialization 3.6C &amp; 3.6P</a:t>
          </a:r>
        </a:p>
        <a:p>
          <a:pPr marL="57150" lvl="1" indent="-57150" algn="l" defTabSz="488950">
            <a:lnSpc>
              <a:spcPct val="90000"/>
            </a:lnSpc>
            <a:spcBef>
              <a:spcPct val="0"/>
            </a:spcBef>
            <a:spcAft>
              <a:spcPct val="15000"/>
            </a:spcAft>
            <a:buChar char="•"/>
          </a:pPr>
          <a:r>
            <a:rPr lang="en-US" sz="1100" kern="1200" dirty="0"/>
            <a:t>Mar/Apr</a:t>
          </a:r>
        </a:p>
      </dsp:txBody>
      <dsp:txXfrm>
        <a:off x="5615141" y="1915475"/>
        <a:ext cx="1068833" cy="677813"/>
      </dsp:txXfrm>
    </dsp:sp>
    <dsp:sp modelId="{86BFBE2E-E0BB-409A-8FE2-0EAF4EE8F2F5}">
      <dsp:nvSpPr>
        <dsp:cNvPr id="0" name=""/>
        <dsp:cNvSpPr/>
      </dsp:nvSpPr>
      <dsp:spPr>
        <a:xfrm>
          <a:off x="6224616" y="2134918"/>
          <a:ext cx="1192315" cy="1192315"/>
        </a:xfrm>
        <a:prstGeom prst="leftCircularArrow">
          <a:avLst>
            <a:gd name="adj1" fmla="val 2880"/>
            <a:gd name="adj2" fmla="val 352165"/>
            <a:gd name="adj3" fmla="val 2127676"/>
            <a:gd name="adj4" fmla="val 9024489"/>
            <a:gd name="adj5" fmla="val 336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41417E5-5495-4B06-923C-34AAF82A4EA6}">
      <dsp:nvSpPr>
        <dsp:cNvPr id="0" name=""/>
        <dsp:cNvSpPr/>
      </dsp:nvSpPr>
      <dsp:spPr>
        <a:xfrm>
          <a:off x="5840944" y="2614376"/>
          <a:ext cx="987564" cy="392721"/>
        </a:xfrm>
        <a:prstGeom prst="roundRect">
          <a:avLst>
            <a:gd name="adj" fmla="val 10000"/>
          </a:avLst>
        </a:prstGeom>
        <a:gradFill rotWithShape="1">
          <a:gsLst>
            <a:gs pos="0">
              <a:schemeClr val="accent5">
                <a:tint val="100000"/>
                <a:shade val="100000"/>
                <a:satMod val="130000"/>
              </a:schemeClr>
            </a:gs>
            <a:gs pos="100000">
              <a:schemeClr val="accent5">
                <a:tint val="50000"/>
                <a:shade val="100000"/>
                <a:satMod val="350000"/>
              </a:schemeClr>
            </a:gs>
          </a:gsLst>
          <a:lin ang="16200000" scaled="0"/>
        </a:gradFill>
        <a:ln w="9525" cap="flat" cmpd="sng" algn="ctr">
          <a:solidFill>
            <a:schemeClr val="accent5">
              <a:shade val="95000"/>
              <a:satMod val="105000"/>
            </a:schemeClr>
          </a:solidFill>
          <a:prstDash val="solid"/>
        </a:ln>
        <a:effectLst>
          <a:outerShdw blurRad="40000" dist="23000" dir="5400000" rotWithShape="0">
            <a:srgbClr val="000000">
              <a:alpha val="35000"/>
            </a:srgbClr>
          </a:outerShdw>
        </a:effectLst>
      </dsp:spPr>
      <dsp:style>
        <a:lnRef idx="1">
          <a:schemeClr val="accent5"/>
        </a:lnRef>
        <a:fillRef idx="3">
          <a:schemeClr val="accent5"/>
        </a:fillRef>
        <a:effectRef idx="2">
          <a:schemeClr val="accent5"/>
        </a:effectRef>
        <a:fontRef idx="minor">
          <a:schemeClr val="lt1"/>
        </a:fontRef>
      </dsp:style>
      <dsp:txBody>
        <a:bodyPr spcFirstLastPara="0" vert="horz" wrap="square" lIns="41910" tIns="27940" rIns="41910" bIns="27940" numCol="1" spcCol="1270" anchor="ctr" anchorCtr="0">
          <a:noAutofit/>
        </a:bodyPr>
        <a:lstStyle/>
        <a:p>
          <a:pPr marL="0" lvl="0" indent="0" algn="ctr" defTabSz="977900">
            <a:lnSpc>
              <a:spcPct val="90000"/>
            </a:lnSpc>
            <a:spcBef>
              <a:spcPct val="0"/>
            </a:spcBef>
            <a:spcAft>
              <a:spcPct val="35000"/>
            </a:spcAft>
            <a:buNone/>
          </a:pPr>
          <a:r>
            <a:rPr lang="en-US" sz="2200" kern="1200" dirty="0"/>
            <a:t>3.6</a:t>
          </a:r>
        </a:p>
      </dsp:txBody>
      <dsp:txXfrm>
        <a:off x="5852446" y="2625878"/>
        <a:ext cx="964560" cy="369717"/>
      </dsp:txXfrm>
    </dsp:sp>
    <dsp:sp modelId="{2F396BD7-337E-40CF-B58E-4C737CD9AB60}">
      <dsp:nvSpPr>
        <dsp:cNvPr id="0" name=""/>
        <dsp:cNvSpPr/>
      </dsp:nvSpPr>
      <dsp:spPr>
        <a:xfrm>
          <a:off x="6992036" y="1894387"/>
          <a:ext cx="1111009" cy="916350"/>
        </a:xfrm>
        <a:prstGeom prst="roundRect">
          <a:avLst>
            <a:gd name="adj" fmla="val 10000"/>
          </a:avLst>
        </a:prstGeom>
        <a:solidFill>
          <a:schemeClr val="lt1"/>
        </a:solidFill>
        <a:ln w="25400" cap="flat" cmpd="sng" algn="ctr">
          <a:solidFill>
            <a:schemeClr val="accent5"/>
          </a:solidFill>
          <a:prstDash val="solid"/>
        </a:ln>
        <a:effectLst/>
      </dsp:spPr>
      <dsp:style>
        <a:lnRef idx="2">
          <a:schemeClr val="accent5"/>
        </a:lnRef>
        <a:fillRef idx="1">
          <a:schemeClr val="lt1"/>
        </a:fillRef>
        <a:effectRef idx="0">
          <a:schemeClr val="accent5"/>
        </a:effectRef>
        <a:fontRef idx="minor">
          <a:schemeClr val="dk1"/>
        </a:fontRef>
      </dsp:style>
      <dsp:txBody>
        <a:bodyPr spcFirstLastPara="0" vert="horz" wrap="square" lIns="20955" tIns="20955" rIns="20955" bIns="20955" numCol="1" spcCol="1270" anchor="t" anchorCtr="0">
          <a:noAutofit/>
        </a:bodyPr>
        <a:lstStyle/>
        <a:p>
          <a:pPr marL="57150" lvl="1" indent="-57150" algn="l" defTabSz="488950">
            <a:lnSpc>
              <a:spcPct val="90000"/>
            </a:lnSpc>
            <a:spcBef>
              <a:spcPct val="0"/>
            </a:spcBef>
            <a:spcAft>
              <a:spcPct val="15000"/>
            </a:spcAft>
            <a:buChar char="•"/>
          </a:pPr>
          <a:r>
            <a:rPr lang="en-US" sz="1100" kern="1200" dirty="0"/>
            <a:t>Bachelor thesis</a:t>
          </a:r>
        </a:p>
        <a:p>
          <a:pPr marL="57150" lvl="1" indent="-57150" algn="l" defTabSz="488950">
            <a:lnSpc>
              <a:spcPct val="90000"/>
            </a:lnSpc>
            <a:spcBef>
              <a:spcPct val="0"/>
            </a:spcBef>
            <a:spcAft>
              <a:spcPct val="15000"/>
            </a:spcAft>
            <a:buChar char="•"/>
          </a:pPr>
          <a:r>
            <a:rPr lang="en-US" sz="1100" kern="1200" dirty="0"/>
            <a:t>Apr/Jun</a:t>
          </a:r>
        </a:p>
      </dsp:txBody>
      <dsp:txXfrm>
        <a:off x="7013124" y="2111836"/>
        <a:ext cx="1068833" cy="677813"/>
      </dsp:txXfrm>
    </dsp:sp>
    <dsp:sp modelId="{27FC54C1-6DD5-44C5-8EF2-9FA3346CA358}">
      <dsp:nvSpPr>
        <dsp:cNvPr id="0" name=""/>
        <dsp:cNvSpPr/>
      </dsp:nvSpPr>
      <dsp:spPr>
        <a:xfrm>
          <a:off x="7238927" y="1698026"/>
          <a:ext cx="987564" cy="392721"/>
        </a:xfrm>
        <a:prstGeom prst="roundRect">
          <a:avLst>
            <a:gd name="adj" fmla="val 10000"/>
          </a:avLst>
        </a:prstGeom>
        <a:gradFill rotWithShape="1">
          <a:gsLst>
            <a:gs pos="0">
              <a:schemeClr val="accent5">
                <a:tint val="100000"/>
                <a:shade val="100000"/>
                <a:satMod val="130000"/>
              </a:schemeClr>
            </a:gs>
            <a:gs pos="100000">
              <a:schemeClr val="accent5">
                <a:tint val="50000"/>
                <a:shade val="100000"/>
                <a:satMod val="350000"/>
              </a:schemeClr>
            </a:gs>
          </a:gsLst>
          <a:lin ang="16200000" scaled="0"/>
        </a:gradFill>
        <a:ln w="9525" cap="flat" cmpd="sng" algn="ctr">
          <a:solidFill>
            <a:schemeClr val="accent5">
              <a:shade val="95000"/>
              <a:satMod val="105000"/>
            </a:schemeClr>
          </a:solidFill>
          <a:prstDash val="solid"/>
        </a:ln>
        <a:effectLst>
          <a:outerShdw blurRad="40000" dist="23000" dir="5400000" rotWithShape="0">
            <a:srgbClr val="000000">
              <a:alpha val="35000"/>
            </a:srgbClr>
          </a:outerShdw>
        </a:effectLst>
      </dsp:spPr>
      <dsp:style>
        <a:lnRef idx="1">
          <a:schemeClr val="accent5"/>
        </a:lnRef>
        <a:fillRef idx="3">
          <a:schemeClr val="accent5"/>
        </a:fillRef>
        <a:effectRef idx="2">
          <a:schemeClr val="accent5"/>
        </a:effectRef>
        <a:fontRef idx="minor">
          <a:schemeClr val="lt1"/>
        </a:fontRef>
      </dsp:style>
      <dsp:txBody>
        <a:bodyPr spcFirstLastPara="0" vert="horz" wrap="square" lIns="41910" tIns="27940" rIns="41910" bIns="27940" numCol="1" spcCol="1270" anchor="ctr" anchorCtr="0">
          <a:noAutofit/>
        </a:bodyPr>
        <a:lstStyle/>
        <a:p>
          <a:pPr marL="0" lvl="0" indent="0" algn="ctr" defTabSz="977900">
            <a:lnSpc>
              <a:spcPct val="90000"/>
            </a:lnSpc>
            <a:spcBef>
              <a:spcPct val="0"/>
            </a:spcBef>
            <a:spcAft>
              <a:spcPct val="35000"/>
            </a:spcAft>
            <a:buNone/>
          </a:pPr>
          <a:r>
            <a:rPr lang="en-US" sz="2200" kern="1200" dirty="0"/>
            <a:t>3.7</a:t>
          </a:r>
        </a:p>
      </dsp:txBody>
      <dsp:txXfrm>
        <a:off x="7250429" y="1709528"/>
        <a:ext cx="964560" cy="36971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BDB440-D696-4E45-AFBA-2FD69FA02CD6}">
      <dsp:nvSpPr>
        <dsp:cNvPr id="0" name=""/>
        <dsp:cNvSpPr/>
      </dsp:nvSpPr>
      <dsp:spPr>
        <a:xfrm>
          <a:off x="2121" y="1894387"/>
          <a:ext cx="1111009" cy="916350"/>
        </a:xfrm>
        <a:prstGeom prst="roundRect">
          <a:avLst>
            <a:gd name="adj" fmla="val 10000"/>
          </a:avLst>
        </a:prstGeom>
        <a:solidFill>
          <a:schemeClr val="lt1"/>
        </a:solidFill>
        <a:ln w="25400" cap="flat" cmpd="sng" algn="ctr">
          <a:solidFill>
            <a:schemeClr val="accent5"/>
          </a:solidFill>
          <a:prstDash val="solid"/>
        </a:ln>
        <a:effectLst/>
      </dsp:spPr>
      <dsp:style>
        <a:lnRef idx="2">
          <a:schemeClr val="accent5"/>
        </a:lnRef>
        <a:fillRef idx="1">
          <a:schemeClr val="lt1"/>
        </a:fillRef>
        <a:effectRef idx="0">
          <a:schemeClr val="accent5"/>
        </a:effectRef>
        <a:fontRef idx="minor">
          <a:schemeClr val="dk1"/>
        </a:fontRef>
      </dsp:style>
      <dsp:txBody>
        <a:bodyPr spcFirstLastPara="0" vert="horz" wrap="square" lIns="20955" tIns="20955" rIns="20955" bIns="20955" numCol="1" spcCol="1270" anchor="t" anchorCtr="0">
          <a:noAutofit/>
        </a:bodyPr>
        <a:lstStyle/>
        <a:p>
          <a:pPr marL="57150" lvl="1" indent="-57150" algn="l" defTabSz="488950">
            <a:lnSpc>
              <a:spcPct val="90000"/>
            </a:lnSpc>
            <a:spcBef>
              <a:spcPct val="0"/>
            </a:spcBef>
            <a:spcAft>
              <a:spcPct val="15000"/>
            </a:spcAft>
            <a:buChar char="•"/>
          </a:pPr>
          <a:r>
            <a:rPr lang="en-US" sz="1100" kern="1200" dirty="0"/>
            <a:t>Minor</a:t>
          </a:r>
        </a:p>
        <a:p>
          <a:pPr marL="57150" lvl="1" indent="-57150" algn="l" defTabSz="488950">
            <a:lnSpc>
              <a:spcPct val="90000"/>
            </a:lnSpc>
            <a:spcBef>
              <a:spcPct val="0"/>
            </a:spcBef>
            <a:spcAft>
              <a:spcPct val="15000"/>
            </a:spcAft>
            <a:buChar char="•"/>
          </a:pPr>
          <a:r>
            <a:rPr lang="en-US" sz="1100" kern="1200" dirty="0"/>
            <a:t>Sept/Oct/Nov</a:t>
          </a:r>
        </a:p>
      </dsp:txBody>
      <dsp:txXfrm>
        <a:off x="23209" y="1915475"/>
        <a:ext cx="1068833" cy="677813"/>
      </dsp:txXfrm>
    </dsp:sp>
    <dsp:sp modelId="{17754146-AF06-4D16-9349-6FFB531DC94C}">
      <dsp:nvSpPr>
        <dsp:cNvPr id="0" name=""/>
        <dsp:cNvSpPr/>
      </dsp:nvSpPr>
      <dsp:spPr>
        <a:xfrm>
          <a:off x="632685" y="2134918"/>
          <a:ext cx="1192315" cy="1192315"/>
        </a:xfrm>
        <a:prstGeom prst="leftCircularArrow">
          <a:avLst>
            <a:gd name="adj1" fmla="val 2880"/>
            <a:gd name="adj2" fmla="val 352165"/>
            <a:gd name="adj3" fmla="val 2127676"/>
            <a:gd name="adj4" fmla="val 9024489"/>
            <a:gd name="adj5" fmla="val 336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963AD81-B547-4C34-9E0A-A1B8F41E37FB}">
      <dsp:nvSpPr>
        <dsp:cNvPr id="0" name=""/>
        <dsp:cNvSpPr/>
      </dsp:nvSpPr>
      <dsp:spPr>
        <a:xfrm>
          <a:off x="249012" y="2614376"/>
          <a:ext cx="987564" cy="392721"/>
        </a:xfrm>
        <a:prstGeom prst="roundRect">
          <a:avLst>
            <a:gd name="adj" fmla="val 10000"/>
          </a:avLst>
        </a:prstGeom>
        <a:gradFill rotWithShape="1">
          <a:gsLst>
            <a:gs pos="0">
              <a:schemeClr val="accent5">
                <a:tint val="100000"/>
                <a:shade val="100000"/>
                <a:satMod val="130000"/>
              </a:schemeClr>
            </a:gs>
            <a:gs pos="100000">
              <a:schemeClr val="accent5">
                <a:tint val="50000"/>
                <a:shade val="100000"/>
                <a:satMod val="350000"/>
              </a:schemeClr>
            </a:gs>
          </a:gsLst>
          <a:lin ang="16200000" scaled="0"/>
        </a:gradFill>
        <a:ln w="9525" cap="flat" cmpd="sng" algn="ctr">
          <a:solidFill>
            <a:schemeClr val="accent5">
              <a:shade val="95000"/>
              <a:satMod val="105000"/>
            </a:schemeClr>
          </a:solidFill>
          <a:prstDash val="solid"/>
        </a:ln>
        <a:effectLst>
          <a:outerShdw blurRad="40000" dist="23000" dir="5400000" rotWithShape="0">
            <a:srgbClr val="000000">
              <a:alpha val="35000"/>
            </a:srgbClr>
          </a:outerShdw>
        </a:effectLst>
      </dsp:spPr>
      <dsp:style>
        <a:lnRef idx="1">
          <a:schemeClr val="accent5"/>
        </a:lnRef>
        <a:fillRef idx="3">
          <a:schemeClr val="accent5"/>
        </a:fillRef>
        <a:effectRef idx="2">
          <a:schemeClr val="accent5"/>
        </a:effectRef>
        <a:fontRef idx="minor">
          <a:schemeClr val="lt1"/>
        </a:fontRef>
      </dsp:style>
      <dsp:txBody>
        <a:bodyPr spcFirstLastPara="0" vert="horz" wrap="square" lIns="41910" tIns="27940" rIns="41910" bIns="27940" numCol="1" spcCol="1270" anchor="ctr" anchorCtr="0">
          <a:noAutofit/>
        </a:bodyPr>
        <a:lstStyle/>
        <a:p>
          <a:pPr marL="0" lvl="0" indent="0" algn="ctr" defTabSz="977900">
            <a:lnSpc>
              <a:spcPct val="90000"/>
            </a:lnSpc>
            <a:spcBef>
              <a:spcPct val="0"/>
            </a:spcBef>
            <a:spcAft>
              <a:spcPct val="35000"/>
            </a:spcAft>
            <a:buNone/>
          </a:pPr>
          <a:r>
            <a:rPr lang="en-US" sz="2200" kern="1200" dirty="0"/>
            <a:t>3.1</a:t>
          </a:r>
        </a:p>
      </dsp:txBody>
      <dsp:txXfrm>
        <a:off x="260514" y="2625878"/>
        <a:ext cx="964560" cy="369717"/>
      </dsp:txXfrm>
    </dsp:sp>
    <dsp:sp modelId="{DAEFD8BD-F3F7-45B4-B8B4-BB1C23268F83}">
      <dsp:nvSpPr>
        <dsp:cNvPr id="0" name=""/>
        <dsp:cNvSpPr/>
      </dsp:nvSpPr>
      <dsp:spPr>
        <a:xfrm>
          <a:off x="1400104" y="1894387"/>
          <a:ext cx="1111009" cy="916350"/>
        </a:xfrm>
        <a:prstGeom prst="roundRect">
          <a:avLst>
            <a:gd name="adj" fmla="val 10000"/>
          </a:avLst>
        </a:prstGeom>
        <a:solidFill>
          <a:schemeClr val="lt1"/>
        </a:solidFill>
        <a:ln w="25400" cap="flat" cmpd="sng" algn="ctr">
          <a:solidFill>
            <a:schemeClr val="accent5"/>
          </a:solidFill>
          <a:prstDash val="solid"/>
        </a:ln>
        <a:effectLst/>
      </dsp:spPr>
      <dsp:style>
        <a:lnRef idx="2">
          <a:schemeClr val="accent5"/>
        </a:lnRef>
        <a:fillRef idx="1">
          <a:schemeClr val="lt1"/>
        </a:fillRef>
        <a:effectRef idx="0">
          <a:schemeClr val="accent5"/>
        </a:effectRef>
        <a:fontRef idx="minor">
          <a:schemeClr val="dk1"/>
        </a:fontRef>
      </dsp:style>
      <dsp:txBody>
        <a:bodyPr spcFirstLastPara="0" vert="horz" wrap="square" lIns="20955" tIns="20955" rIns="20955" bIns="20955" numCol="1" spcCol="1270" anchor="t" anchorCtr="0">
          <a:noAutofit/>
        </a:bodyPr>
        <a:lstStyle/>
        <a:p>
          <a:pPr marL="57150" lvl="1" indent="-57150" algn="l" defTabSz="488950">
            <a:lnSpc>
              <a:spcPct val="90000"/>
            </a:lnSpc>
            <a:spcBef>
              <a:spcPct val="0"/>
            </a:spcBef>
            <a:spcAft>
              <a:spcPct val="15000"/>
            </a:spcAft>
            <a:buChar char="•"/>
          </a:pPr>
          <a:r>
            <a:rPr lang="en-US" sz="1100" kern="1200" dirty="0"/>
            <a:t>Elective</a:t>
          </a:r>
        </a:p>
        <a:p>
          <a:pPr marL="57150" lvl="1" indent="-57150" algn="l" defTabSz="488950">
            <a:lnSpc>
              <a:spcPct val="90000"/>
            </a:lnSpc>
            <a:spcBef>
              <a:spcPct val="0"/>
            </a:spcBef>
            <a:spcAft>
              <a:spcPct val="15000"/>
            </a:spcAft>
            <a:buChar char="•"/>
          </a:pPr>
          <a:r>
            <a:rPr lang="en-US" sz="1100" kern="1200" dirty="0"/>
            <a:t>Nov/Dec</a:t>
          </a:r>
        </a:p>
      </dsp:txBody>
      <dsp:txXfrm>
        <a:off x="1421192" y="2111836"/>
        <a:ext cx="1068833" cy="677813"/>
      </dsp:txXfrm>
    </dsp:sp>
    <dsp:sp modelId="{08BD6A46-7A6E-49F4-A241-6826FC01C604}">
      <dsp:nvSpPr>
        <dsp:cNvPr id="0" name=""/>
        <dsp:cNvSpPr/>
      </dsp:nvSpPr>
      <dsp:spPr>
        <a:xfrm>
          <a:off x="2021409" y="1341961"/>
          <a:ext cx="1334277" cy="1334277"/>
        </a:xfrm>
        <a:prstGeom prst="circularArrow">
          <a:avLst>
            <a:gd name="adj1" fmla="val 2574"/>
            <a:gd name="adj2" fmla="val 312454"/>
            <a:gd name="adj3" fmla="val 19512035"/>
            <a:gd name="adj4" fmla="val 12575511"/>
            <a:gd name="adj5" fmla="val 3003"/>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18FCBAE-7785-49F5-98BC-FEDF1C067F99}">
      <dsp:nvSpPr>
        <dsp:cNvPr id="0" name=""/>
        <dsp:cNvSpPr/>
      </dsp:nvSpPr>
      <dsp:spPr>
        <a:xfrm>
          <a:off x="1646995" y="1698026"/>
          <a:ext cx="987564" cy="392721"/>
        </a:xfrm>
        <a:prstGeom prst="roundRect">
          <a:avLst>
            <a:gd name="adj" fmla="val 10000"/>
          </a:avLst>
        </a:prstGeom>
        <a:gradFill rotWithShape="1">
          <a:gsLst>
            <a:gs pos="0">
              <a:schemeClr val="accent5">
                <a:tint val="100000"/>
                <a:shade val="100000"/>
                <a:satMod val="130000"/>
              </a:schemeClr>
            </a:gs>
            <a:gs pos="100000">
              <a:schemeClr val="accent5">
                <a:tint val="50000"/>
                <a:shade val="100000"/>
                <a:satMod val="350000"/>
              </a:schemeClr>
            </a:gs>
          </a:gsLst>
          <a:lin ang="16200000" scaled="0"/>
        </a:gradFill>
        <a:ln w="9525" cap="flat" cmpd="sng" algn="ctr">
          <a:solidFill>
            <a:schemeClr val="accent5">
              <a:shade val="95000"/>
              <a:satMod val="105000"/>
            </a:schemeClr>
          </a:solidFill>
          <a:prstDash val="solid"/>
        </a:ln>
        <a:effectLst>
          <a:outerShdw blurRad="40000" dist="23000" dir="5400000" rotWithShape="0">
            <a:srgbClr val="000000">
              <a:alpha val="35000"/>
            </a:srgbClr>
          </a:outerShdw>
        </a:effectLst>
      </dsp:spPr>
      <dsp:style>
        <a:lnRef idx="1">
          <a:schemeClr val="accent5"/>
        </a:lnRef>
        <a:fillRef idx="3">
          <a:schemeClr val="accent5"/>
        </a:fillRef>
        <a:effectRef idx="2">
          <a:schemeClr val="accent5"/>
        </a:effectRef>
        <a:fontRef idx="minor">
          <a:schemeClr val="lt1"/>
        </a:fontRef>
      </dsp:style>
      <dsp:txBody>
        <a:bodyPr spcFirstLastPara="0" vert="horz" wrap="square" lIns="41910" tIns="27940" rIns="41910" bIns="27940" numCol="1" spcCol="1270" anchor="ctr" anchorCtr="0">
          <a:noAutofit/>
        </a:bodyPr>
        <a:lstStyle/>
        <a:p>
          <a:pPr marL="0" lvl="0" indent="0" algn="ctr" defTabSz="977900">
            <a:lnSpc>
              <a:spcPct val="90000"/>
            </a:lnSpc>
            <a:spcBef>
              <a:spcPct val="0"/>
            </a:spcBef>
            <a:spcAft>
              <a:spcPct val="35000"/>
            </a:spcAft>
            <a:buNone/>
          </a:pPr>
          <a:r>
            <a:rPr lang="en-US" sz="2200" kern="1200" dirty="0"/>
            <a:t>3.3</a:t>
          </a:r>
        </a:p>
      </dsp:txBody>
      <dsp:txXfrm>
        <a:off x="1658497" y="1709528"/>
        <a:ext cx="964560" cy="369717"/>
      </dsp:txXfrm>
    </dsp:sp>
    <dsp:sp modelId="{1163BE04-B014-4E58-BDAB-87C2E019FBE0}">
      <dsp:nvSpPr>
        <dsp:cNvPr id="0" name=""/>
        <dsp:cNvSpPr/>
      </dsp:nvSpPr>
      <dsp:spPr>
        <a:xfrm>
          <a:off x="2798087" y="1894387"/>
          <a:ext cx="1111009" cy="916350"/>
        </a:xfrm>
        <a:prstGeom prst="roundRect">
          <a:avLst>
            <a:gd name="adj" fmla="val 10000"/>
          </a:avLst>
        </a:prstGeom>
        <a:solidFill>
          <a:schemeClr val="lt1"/>
        </a:solidFill>
        <a:ln w="25400" cap="flat" cmpd="sng" algn="ctr">
          <a:solidFill>
            <a:schemeClr val="accent5"/>
          </a:solidFill>
          <a:prstDash val="solid"/>
        </a:ln>
        <a:effectLst/>
      </dsp:spPr>
      <dsp:style>
        <a:lnRef idx="2">
          <a:schemeClr val="accent5"/>
        </a:lnRef>
        <a:fillRef idx="1">
          <a:schemeClr val="lt1"/>
        </a:fillRef>
        <a:effectRef idx="0">
          <a:schemeClr val="accent5"/>
        </a:effectRef>
        <a:fontRef idx="minor">
          <a:schemeClr val="dk1"/>
        </a:fontRef>
      </dsp:style>
      <dsp:txBody>
        <a:bodyPr spcFirstLastPara="0" vert="horz" wrap="square" lIns="20955" tIns="20955" rIns="20955" bIns="20955" numCol="1" spcCol="1270" anchor="t" anchorCtr="0">
          <a:noAutofit/>
        </a:bodyPr>
        <a:lstStyle/>
        <a:p>
          <a:pPr marL="57150" lvl="1" indent="-57150" algn="l" defTabSz="488950">
            <a:lnSpc>
              <a:spcPct val="90000"/>
            </a:lnSpc>
            <a:spcBef>
              <a:spcPct val="0"/>
            </a:spcBef>
            <a:spcAft>
              <a:spcPct val="15000"/>
            </a:spcAft>
            <a:buChar char="•"/>
          </a:pPr>
          <a:r>
            <a:rPr lang="en-US" sz="1100" kern="1200" dirty="0"/>
            <a:t>Specialization 3.4C &amp; 3.4P</a:t>
          </a:r>
        </a:p>
        <a:p>
          <a:pPr marL="57150" lvl="1" indent="-57150" algn="l" defTabSz="488950">
            <a:lnSpc>
              <a:spcPct val="90000"/>
            </a:lnSpc>
            <a:spcBef>
              <a:spcPct val="0"/>
            </a:spcBef>
            <a:spcAft>
              <a:spcPct val="15000"/>
            </a:spcAft>
            <a:buChar char="•"/>
          </a:pPr>
          <a:r>
            <a:rPr lang="en-US" sz="1100" kern="1200" dirty="0"/>
            <a:t>Jan/Feb</a:t>
          </a:r>
        </a:p>
      </dsp:txBody>
      <dsp:txXfrm>
        <a:off x="2819175" y="1915475"/>
        <a:ext cx="1068833" cy="677813"/>
      </dsp:txXfrm>
    </dsp:sp>
    <dsp:sp modelId="{1D57DD80-F050-4450-B70F-373AD693F163}">
      <dsp:nvSpPr>
        <dsp:cNvPr id="0" name=""/>
        <dsp:cNvSpPr/>
      </dsp:nvSpPr>
      <dsp:spPr>
        <a:xfrm>
          <a:off x="3428650" y="2134918"/>
          <a:ext cx="1192315" cy="1192315"/>
        </a:xfrm>
        <a:prstGeom prst="leftCircularArrow">
          <a:avLst>
            <a:gd name="adj1" fmla="val 2880"/>
            <a:gd name="adj2" fmla="val 352165"/>
            <a:gd name="adj3" fmla="val 2127676"/>
            <a:gd name="adj4" fmla="val 9024489"/>
            <a:gd name="adj5" fmla="val 336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39564B1-0888-471F-B60D-9E441F128401}">
      <dsp:nvSpPr>
        <dsp:cNvPr id="0" name=""/>
        <dsp:cNvSpPr/>
      </dsp:nvSpPr>
      <dsp:spPr>
        <a:xfrm>
          <a:off x="3044978" y="2614376"/>
          <a:ext cx="987564" cy="392721"/>
        </a:xfrm>
        <a:prstGeom prst="roundRect">
          <a:avLst>
            <a:gd name="adj" fmla="val 10000"/>
          </a:avLst>
        </a:prstGeom>
        <a:gradFill rotWithShape="1">
          <a:gsLst>
            <a:gs pos="0">
              <a:schemeClr val="accent5">
                <a:tint val="100000"/>
                <a:shade val="100000"/>
                <a:satMod val="130000"/>
              </a:schemeClr>
            </a:gs>
            <a:gs pos="100000">
              <a:schemeClr val="accent5">
                <a:tint val="50000"/>
                <a:shade val="100000"/>
                <a:satMod val="350000"/>
              </a:schemeClr>
            </a:gs>
          </a:gsLst>
          <a:lin ang="16200000" scaled="0"/>
        </a:gradFill>
        <a:ln w="9525" cap="flat" cmpd="sng" algn="ctr">
          <a:solidFill>
            <a:schemeClr val="accent5">
              <a:shade val="95000"/>
              <a:satMod val="105000"/>
            </a:schemeClr>
          </a:solidFill>
          <a:prstDash val="solid"/>
        </a:ln>
        <a:effectLst>
          <a:outerShdw blurRad="40000" dist="23000" dir="5400000" rotWithShape="0">
            <a:srgbClr val="000000">
              <a:alpha val="35000"/>
            </a:srgbClr>
          </a:outerShdw>
        </a:effectLst>
      </dsp:spPr>
      <dsp:style>
        <a:lnRef idx="1">
          <a:schemeClr val="accent5"/>
        </a:lnRef>
        <a:fillRef idx="3">
          <a:schemeClr val="accent5"/>
        </a:fillRef>
        <a:effectRef idx="2">
          <a:schemeClr val="accent5"/>
        </a:effectRef>
        <a:fontRef idx="minor">
          <a:schemeClr val="lt1"/>
        </a:fontRef>
      </dsp:style>
      <dsp:txBody>
        <a:bodyPr spcFirstLastPara="0" vert="horz" wrap="square" lIns="41910" tIns="27940" rIns="41910" bIns="27940" numCol="1" spcCol="1270" anchor="ctr" anchorCtr="0">
          <a:noAutofit/>
        </a:bodyPr>
        <a:lstStyle/>
        <a:p>
          <a:pPr marL="0" lvl="0" indent="0" algn="ctr" defTabSz="977900">
            <a:lnSpc>
              <a:spcPct val="90000"/>
            </a:lnSpc>
            <a:spcBef>
              <a:spcPct val="0"/>
            </a:spcBef>
            <a:spcAft>
              <a:spcPct val="35000"/>
            </a:spcAft>
            <a:buNone/>
          </a:pPr>
          <a:r>
            <a:rPr lang="en-US" sz="2200" kern="1200" dirty="0"/>
            <a:t>3.4</a:t>
          </a:r>
        </a:p>
      </dsp:txBody>
      <dsp:txXfrm>
        <a:off x="3056480" y="2625878"/>
        <a:ext cx="964560" cy="369717"/>
      </dsp:txXfrm>
    </dsp:sp>
    <dsp:sp modelId="{35F4A5CF-9C5D-4695-858F-A6467F65D807}">
      <dsp:nvSpPr>
        <dsp:cNvPr id="0" name=""/>
        <dsp:cNvSpPr/>
      </dsp:nvSpPr>
      <dsp:spPr>
        <a:xfrm>
          <a:off x="4196070" y="1894387"/>
          <a:ext cx="1111009" cy="916350"/>
        </a:xfrm>
        <a:prstGeom prst="roundRect">
          <a:avLst>
            <a:gd name="adj" fmla="val 10000"/>
          </a:avLst>
        </a:prstGeom>
        <a:solidFill>
          <a:schemeClr val="lt1"/>
        </a:solidFill>
        <a:ln w="25400" cap="flat" cmpd="sng" algn="ctr">
          <a:solidFill>
            <a:schemeClr val="accent5"/>
          </a:solidFill>
          <a:prstDash val="solid"/>
        </a:ln>
        <a:effectLst/>
      </dsp:spPr>
      <dsp:style>
        <a:lnRef idx="2">
          <a:schemeClr val="accent5"/>
        </a:lnRef>
        <a:fillRef idx="1">
          <a:schemeClr val="lt1"/>
        </a:fillRef>
        <a:effectRef idx="0">
          <a:schemeClr val="accent5"/>
        </a:effectRef>
        <a:fontRef idx="minor">
          <a:schemeClr val="dk1"/>
        </a:fontRef>
      </dsp:style>
      <dsp:txBody>
        <a:bodyPr spcFirstLastPara="0" vert="horz" wrap="square" lIns="20955" tIns="20955" rIns="20955" bIns="20955" numCol="1" spcCol="1270" anchor="t" anchorCtr="0">
          <a:noAutofit/>
        </a:bodyPr>
        <a:lstStyle/>
        <a:p>
          <a:pPr marL="57150" lvl="1" indent="-57150" algn="l" defTabSz="488950">
            <a:lnSpc>
              <a:spcPct val="90000"/>
            </a:lnSpc>
            <a:spcBef>
              <a:spcPct val="0"/>
            </a:spcBef>
            <a:spcAft>
              <a:spcPct val="15000"/>
            </a:spcAft>
            <a:buChar char="•"/>
          </a:pPr>
          <a:r>
            <a:rPr lang="en-US" sz="1100" kern="1200" dirty="0"/>
            <a:t>Specialization 3.5C &amp; 3.5P</a:t>
          </a:r>
        </a:p>
        <a:p>
          <a:pPr marL="57150" lvl="1" indent="-57150" algn="l" defTabSz="488950">
            <a:lnSpc>
              <a:spcPct val="90000"/>
            </a:lnSpc>
            <a:spcBef>
              <a:spcPct val="0"/>
            </a:spcBef>
            <a:spcAft>
              <a:spcPct val="15000"/>
            </a:spcAft>
            <a:buChar char="•"/>
          </a:pPr>
          <a:r>
            <a:rPr lang="en-US" sz="1100" kern="1200" dirty="0"/>
            <a:t>Feb/Mar</a:t>
          </a:r>
        </a:p>
      </dsp:txBody>
      <dsp:txXfrm>
        <a:off x="4217158" y="2111836"/>
        <a:ext cx="1068833" cy="677813"/>
      </dsp:txXfrm>
    </dsp:sp>
    <dsp:sp modelId="{C025440B-8206-4B51-B667-9707A66EB9B9}">
      <dsp:nvSpPr>
        <dsp:cNvPr id="0" name=""/>
        <dsp:cNvSpPr/>
      </dsp:nvSpPr>
      <dsp:spPr>
        <a:xfrm>
          <a:off x="4817375" y="1341961"/>
          <a:ext cx="1334277" cy="1334277"/>
        </a:xfrm>
        <a:prstGeom prst="circularArrow">
          <a:avLst>
            <a:gd name="adj1" fmla="val 2574"/>
            <a:gd name="adj2" fmla="val 312454"/>
            <a:gd name="adj3" fmla="val 19512035"/>
            <a:gd name="adj4" fmla="val 12575511"/>
            <a:gd name="adj5" fmla="val 3003"/>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620F666-D581-4E1A-BBE7-7CB10D6212EC}">
      <dsp:nvSpPr>
        <dsp:cNvPr id="0" name=""/>
        <dsp:cNvSpPr/>
      </dsp:nvSpPr>
      <dsp:spPr>
        <a:xfrm>
          <a:off x="4442961" y="1698026"/>
          <a:ext cx="987564" cy="392721"/>
        </a:xfrm>
        <a:prstGeom prst="roundRect">
          <a:avLst>
            <a:gd name="adj" fmla="val 10000"/>
          </a:avLst>
        </a:prstGeom>
        <a:gradFill rotWithShape="1">
          <a:gsLst>
            <a:gs pos="0">
              <a:schemeClr val="accent5">
                <a:tint val="100000"/>
                <a:shade val="100000"/>
                <a:satMod val="130000"/>
              </a:schemeClr>
            </a:gs>
            <a:gs pos="100000">
              <a:schemeClr val="accent5">
                <a:tint val="50000"/>
                <a:shade val="100000"/>
                <a:satMod val="350000"/>
              </a:schemeClr>
            </a:gs>
          </a:gsLst>
          <a:lin ang="16200000" scaled="0"/>
        </a:gradFill>
        <a:ln w="9525" cap="flat" cmpd="sng" algn="ctr">
          <a:solidFill>
            <a:schemeClr val="accent5">
              <a:shade val="95000"/>
              <a:satMod val="105000"/>
            </a:schemeClr>
          </a:solidFill>
          <a:prstDash val="solid"/>
        </a:ln>
        <a:effectLst>
          <a:outerShdw blurRad="40000" dist="23000" dir="5400000" rotWithShape="0">
            <a:srgbClr val="000000">
              <a:alpha val="35000"/>
            </a:srgbClr>
          </a:outerShdw>
        </a:effectLst>
      </dsp:spPr>
      <dsp:style>
        <a:lnRef idx="1">
          <a:schemeClr val="accent5"/>
        </a:lnRef>
        <a:fillRef idx="3">
          <a:schemeClr val="accent5"/>
        </a:fillRef>
        <a:effectRef idx="2">
          <a:schemeClr val="accent5"/>
        </a:effectRef>
        <a:fontRef idx="minor">
          <a:schemeClr val="lt1"/>
        </a:fontRef>
      </dsp:style>
      <dsp:txBody>
        <a:bodyPr spcFirstLastPara="0" vert="horz" wrap="square" lIns="41910" tIns="27940" rIns="41910" bIns="27940" numCol="1" spcCol="1270" anchor="ctr" anchorCtr="0">
          <a:noAutofit/>
        </a:bodyPr>
        <a:lstStyle/>
        <a:p>
          <a:pPr marL="0" lvl="0" indent="0" algn="ctr" defTabSz="977900">
            <a:lnSpc>
              <a:spcPct val="90000"/>
            </a:lnSpc>
            <a:spcBef>
              <a:spcPct val="0"/>
            </a:spcBef>
            <a:spcAft>
              <a:spcPct val="35000"/>
            </a:spcAft>
            <a:buNone/>
          </a:pPr>
          <a:r>
            <a:rPr lang="en-US" sz="2200" kern="1200" dirty="0"/>
            <a:t>3.5</a:t>
          </a:r>
        </a:p>
      </dsp:txBody>
      <dsp:txXfrm>
        <a:off x="4454463" y="1709528"/>
        <a:ext cx="964560" cy="369717"/>
      </dsp:txXfrm>
    </dsp:sp>
    <dsp:sp modelId="{BB3FB6C2-5FEF-493F-97C0-FFCF32AD0BF2}">
      <dsp:nvSpPr>
        <dsp:cNvPr id="0" name=""/>
        <dsp:cNvSpPr/>
      </dsp:nvSpPr>
      <dsp:spPr>
        <a:xfrm>
          <a:off x="5594053" y="1894387"/>
          <a:ext cx="1111009" cy="916350"/>
        </a:xfrm>
        <a:prstGeom prst="roundRect">
          <a:avLst>
            <a:gd name="adj" fmla="val 10000"/>
          </a:avLst>
        </a:prstGeom>
        <a:solidFill>
          <a:schemeClr val="lt1"/>
        </a:solidFill>
        <a:ln w="25400" cap="flat" cmpd="sng" algn="ctr">
          <a:solidFill>
            <a:schemeClr val="accent5"/>
          </a:solidFill>
          <a:prstDash val="solid"/>
        </a:ln>
        <a:effectLst/>
      </dsp:spPr>
      <dsp:style>
        <a:lnRef idx="2">
          <a:schemeClr val="accent5"/>
        </a:lnRef>
        <a:fillRef idx="1">
          <a:schemeClr val="lt1"/>
        </a:fillRef>
        <a:effectRef idx="0">
          <a:schemeClr val="accent5"/>
        </a:effectRef>
        <a:fontRef idx="minor">
          <a:schemeClr val="dk1"/>
        </a:fontRef>
      </dsp:style>
      <dsp:txBody>
        <a:bodyPr spcFirstLastPara="0" vert="horz" wrap="square" lIns="20955" tIns="20955" rIns="20955" bIns="20955" numCol="1" spcCol="1270" anchor="t" anchorCtr="0">
          <a:noAutofit/>
        </a:bodyPr>
        <a:lstStyle/>
        <a:p>
          <a:pPr marL="57150" lvl="1" indent="-57150" algn="l" defTabSz="488950">
            <a:lnSpc>
              <a:spcPct val="90000"/>
            </a:lnSpc>
            <a:spcBef>
              <a:spcPct val="0"/>
            </a:spcBef>
            <a:spcAft>
              <a:spcPct val="15000"/>
            </a:spcAft>
            <a:buChar char="•"/>
          </a:pPr>
          <a:r>
            <a:rPr lang="en-US" sz="1100" kern="1200" dirty="0"/>
            <a:t>Specialization 3.6C &amp; 3.6P</a:t>
          </a:r>
        </a:p>
        <a:p>
          <a:pPr marL="57150" lvl="1" indent="-57150" algn="l" defTabSz="488950">
            <a:lnSpc>
              <a:spcPct val="90000"/>
            </a:lnSpc>
            <a:spcBef>
              <a:spcPct val="0"/>
            </a:spcBef>
            <a:spcAft>
              <a:spcPct val="15000"/>
            </a:spcAft>
            <a:buChar char="•"/>
          </a:pPr>
          <a:r>
            <a:rPr lang="en-US" sz="1100" kern="1200" dirty="0"/>
            <a:t>Mar/Apr</a:t>
          </a:r>
        </a:p>
      </dsp:txBody>
      <dsp:txXfrm>
        <a:off x="5615141" y="1915475"/>
        <a:ext cx="1068833" cy="677813"/>
      </dsp:txXfrm>
    </dsp:sp>
    <dsp:sp modelId="{86BFBE2E-E0BB-409A-8FE2-0EAF4EE8F2F5}">
      <dsp:nvSpPr>
        <dsp:cNvPr id="0" name=""/>
        <dsp:cNvSpPr/>
      </dsp:nvSpPr>
      <dsp:spPr>
        <a:xfrm>
          <a:off x="6224616" y="2134918"/>
          <a:ext cx="1192315" cy="1192315"/>
        </a:xfrm>
        <a:prstGeom prst="leftCircularArrow">
          <a:avLst>
            <a:gd name="adj1" fmla="val 2880"/>
            <a:gd name="adj2" fmla="val 352165"/>
            <a:gd name="adj3" fmla="val 2127676"/>
            <a:gd name="adj4" fmla="val 9024489"/>
            <a:gd name="adj5" fmla="val 336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41417E5-5495-4B06-923C-34AAF82A4EA6}">
      <dsp:nvSpPr>
        <dsp:cNvPr id="0" name=""/>
        <dsp:cNvSpPr/>
      </dsp:nvSpPr>
      <dsp:spPr>
        <a:xfrm>
          <a:off x="5840944" y="2614376"/>
          <a:ext cx="987564" cy="392721"/>
        </a:xfrm>
        <a:prstGeom prst="roundRect">
          <a:avLst>
            <a:gd name="adj" fmla="val 10000"/>
          </a:avLst>
        </a:prstGeom>
        <a:gradFill rotWithShape="1">
          <a:gsLst>
            <a:gs pos="0">
              <a:schemeClr val="accent5">
                <a:tint val="100000"/>
                <a:shade val="100000"/>
                <a:satMod val="130000"/>
              </a:schemeClr>
            </a:gs>
            <a:gs pos="100000">
              <a:schemeClr val="accent5">
                <a:tint val="50000"/>
                <a:shade val="100000"/>
                <a:satMod val="350000"/>
              </a:schemeClr>
            </a:gs>
          </a:gsLst>
          <a:lin ang="16200000" scaled="0"/>
        </a:gradFill>
        <a:ln w="9525" cap="flat" cmpd="sng" algn="ctr">
          <a:solidFill>
            <a:schemeClr val="accent5">
              <a:shade val="95000"/>
              <a:satMod val="105000"/>
            </a:schemeClr>
          </a:solidFill>
          <a:prstDash val="solid"/>
        </a:ln>
        <a:effectLst>
          <a:outerShdw blurRad="40000" dist="23000" dir="5400000" rotWithShape="0">
            <a:srgbClr val="000000">
              <a:alpha val="35000"/>
            </a:srgbClr>
          </a:outerShdw>
        </a:effectLst>
      </dsp:spPr>
      <dsp:style>
        <a:lnRef idx="1">
          <a:schemeClr val="accent5"/>
        </a:lnRef>
        <a:fillRef idx="3">
          <a:schemeClr val="accent5"/>
        </a:fillRef>
        <a:effectRef idx="2">
          <a:schemeClr val="accent5"/>
        </a:effectRef>
        <a:fontRef idx="minor">
          <a:schemeClr val="lt1"/>
        </a:fontRef>
      </dsp:style>
      <dsp:txBody>
        <a:bodyPr spcFirstLastPara="0" vert="horz" wrap="square" lIns="41910" tIns="27940" rIns="41910" bIns="27940" numCol="1" spcCol="1270" anchor="ctr" anchorCtr="0">
          <a:noAutofit/>
        </a:bodyPr>
        <a:lstStyle/>
        <a:p>
          <a:pPr marL="0" lvl="0" indent="0" algn="ctr" defTabSz="977900">
            <a:lnSpc>
              <a:spcPct val="90000"/>
            </a:lnSpc>
            <a:spcBef>
              <a:spcPct val="0"/>
            </a:spcBef>
            <a:spcAft>
              <a:spcPct val="35000"/>
            </a:spcAft>
            <a:buNone/>
          </a:pPr>
          <a:r>
            <a:rPr lang="en-US" sz="2200" kern="1200" dirty="0"/>
            <a:t>3.6</a:t>
          </a:r>
        </a:p>
      </dsp:txBody>
      <dsp:txXfrm>
        <a:off x="5852446" y="2625878"/>
        <a:ext cx="964560" cy="369717"/>
      </dsp:txXfrm>
    </dsp:sp>
    <dsp:sp modelId="{2F396BD7-337E-40CF-B58E-4C737CD9AB60}">
      <dsp:nvSpPr>
        <dsp:cNvPr id="0" name=""/>
        <dsp:cNvSpPr/>
      </dsp:nvSpPr>
      <dsp:spPr>
        <a:xfrm>
          <a:off x="6992036" y="1894387"/>
          <a:ext cx="1111009" cy="916350"/>
        </a:xfrm>
        <a:prstGeom prst="roundRect">
          <a:avLst>
            <a:gd name="adj" fmla="val 10000"/>
          </a:avLst>
        </a:prstGeom>
        <a:solidFill>
          <a:schemeClr val="lt1"/>
        </a:solidFill>
        <a:ln w="25400" cap="flat" cmpd="sng" algn="ctr">
          <a:solidFill>
            <a:schemeClr val="accent5"/>
          </a:solidFill>
          <a:prstDash val="solid"/>
        </a:ln>
        <a:effectLst/>
      </dsp:spPr>
      <dsp:style>
        <a:lnRef idx="2">
          <a:schemeClr val="accent5"/>
        </a:lnRef>
        <a:fillRef idx="1">
          <a:schemeClr val="lt1"/>
        </a:fillRef>
        <a:effectRef idx="0">
          <a:schemeClr val="accent5"/>
        </a:effectRef>
        <a:fontRef idx="minor">
          <a:schemeClr val="dk1"/>
        </a:fontRef>
      </dsp:style>
      <dsp:txBody>
        <a:bodyPr spcFirstLastPara="0" vert="horz" wrap="square" lIns="20955" tIns="20955" rIns="20955" bIns="20955" numCol="1" spcCol="1270" anchor="t" anchorCtr="0">
          <a:noAutofit/>
        </a:bodyPr>
        <a:lstStyle/>
        <a:p>
          <a:pPr marL="57150" lvl="1" indent="-57150" algn="l" defTabSz="488950">
            <a:lnSpc>
              <a:spcPct val="90000"/>
            </a:lnSpc>
            <a:spcBef>
              <a:spcPct val="0"/>
            </a:spcBef>
            <a:spcAft>
              <a:spcPct val="15000"/>
            </a:spcAft>
            <a:buChar char="•"/>
          </a:pPr>
          <a:r>
            <a:rPr lang="en-US" sz="1100" kern="1200" dirty="0"/>
            <a:t>Bachelor thesis</a:t>
          </a:r>
        </a:p>
        <a:p>
          <a:pPr marL="57150" lvl="1" indent="-57150" algn="l" defTabSz="488950">
            <a:lnSpc>
              <a:spcPct val="90000"/>
            </a:lnSpc>
            <a:spcBef>
              <a:spcPct val="0"/>
            </a:spcBef>
            <a:spcAft>
              <a:spcPct val="15000"/>
            </a:spcAft>
            <a:buChar char="•"/>
          </a:pPr>
          <a:r>
            <a:rPr lang="en-US" sz="1100" kern="1200" dirty="0"/>
            <a:t>Apr/Jun</a:t>
          </a:r>
        </a:p>
      </dsp:txBody>
      <dsp:txXfrm>
        <a:off x="7013124" y="2111836"/>
        <a:ext cx="1068833" cy="677813"/>
      </dsp:txXfrm>
    </dsp:sp>
    <dsp:sp modelId="{27FC54C1-6DD5-44C5-8EF2-9FA3346CA358}">
      <dsp:nvSpPr>
        <dsp:cNvPr id="0" name=""/>
        <dsp:cNvSpPr/>
      </dsp:nvSpPr>
      <dsp:spPr>
        <a:xfrm>
          <a:off x="7238927" y="1698026"/>
          <a:ext cx="987564" cy="392721"/>
        </a:xfrm>
        <a:prstGeom prst="roundRect">
          <a:avLst>
            <a:gd name="adj" fmla="val 10000"/>
          </a:avLst>
        </a:prstGeom>
        <a:gradFill rotWithShape="1">
          <a:gsLst>
            <a:gs pos="0">
              <a:schemeClr val="accent5">
                <a:tint val="100000"/>
                <a:shade val="100000"/>
                <a:satMod val="130000"/>
              </a:schemeClr>
            </a:gs>
            <a:gs pos="100000">
              <a:schemeClr val="accent5">
                <a:tint val="50000"/>
                <a:shade val="100000"/>
                <a:satMod val="350000"/>
              </a:schemeClr>
            </a:gs>
          </a:gsLst>
          <a:lin ang="16200000" scaled="0"/>
        </a:gradFill>
        <a:ln w="9525" cap="flat" cmpd="sng" algn="ctr">
          <a:solidFill>
            <a:schemeClr val="accent5">
              <a:shade val="95000"/>
              <a:satMod val="105000"/>
            </a:schemeClr>
          </a:solidFill>
          <a:prstDash val="solid"/>
        </a:ln>
        <a:effectLst>
          <a:outerShdw blurRad="40000" dist="23000" dir="5400000" rotWithShape="0">
            <a:srgbClr val="000000">
              <a:alpha val="35000"/>
            </a:srgbClr>
          </a:outerShdw>
        </a:effectLst>
      </dsp:spPr>
      <dsp:style>
        <a:lnRef idx="1">
          <a:schemeClr val="accent5"/>
        </a:lnRef>
        <a:fillRef idx="3">
          <a:schemeClr val="accent5"/>
        </a:fillRef>
        <a:effectRef idx="2">
          <a:schemeClr val="accent5"/>
        </a:effectRef>
        <a:fontRef idx="minor">
          <a:schemeClr val="lt1"/>
        </a:fontRef>
      </dsp:style>
      <dsp:txBody>
        <a:bodyPr spcFirstLastPara="0" vert="horz" wrap="square" lIns="41910" tIns="27940" rIns="41910" bIns="27940" numCol="1" spcCol="1270" anchor="ctr" anchorCtr="0">
          <a:noAutofit/>
        </a:bodyPr>
        <a:lstStyle/>
        <a:p>
          <a:pPr marL="0" lvl="0" indent="0" algn="ctr" defTabSz="977900">
            <a:lnSpc>
              <a:spcPct val="90000"/>
            </a:lnSpc>
            <a:spcBef>
              <a:spcPct val="0"/>
            </a:spcBef>
            <a:spcAft>
              <a:spcPct val="35000"/>
            </a:spcAft>
            <a:buNone/>
          </a:pPr>
          <a:r>
            <a:rPr lang="en-US" sz="2200" kern="1200" dirty="0"/>
            <a:t>3.7</a:t>
          </a:r>
        </a:p>
      </dsp:txBody>
      <dsp:txXfrm>
        <a:off x="7250429" y="1709528"/>
        <a:ext cx="964560" cy="36971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7D4B0E-438B-4C46-B19A-A3A1DFB75EC6}">
      <dsp:nvSpPr>
        <dsp:cNvPr id="0" name=""/>
        <dsp:cNvSpPr/>
      </dsp:nvSpPr>
      <dsp:spPr>
        <a:xfrm>
          <a:off x="1065" y="81071"/>
          <a:ext cx="465765" cy="661805"/>
        </a:xfrm>
        <a:prstGeom prst="roundRect">
          <a:avLst>
            <a:gd name="adj" fmla="val 10000"/>
          </a:avLst>
        </a:prstGeom>
        <a:gradFill rotWithShape="1">
          <a:gsLst>
            <a:gs pos="0">
              <a:schemeClr val="accent6">
                <a:tint val="100000"/>
                <a:shade val="100000"/>
                <a:satMod val="130000"/>
              </a:schemeClr>
            </a:gs>
            <a:gs pos="100000">
              <a:schemeClr val="accent6">
                <a:tint val="50000"/>
                <a:shade val="100000"/>
                <a:satMod val="350000"/>
              </a:schemeClr>
            </a:gs>
          </a:gsLst>
          <a:lin ang="16200000" scaled="0"/>
        </a:gradFill>
        <a:ln w="9525" cap="flat" cmpd="sng" algn="ctr">
          <a:solidFill>
            <a:schemeClr val="accent6">
              <a:shade val="95000"/>
              <a:satMod val="105000"/>
            </a:schemeClr>
          </a:solidFill>
          <a:prstDash val="solid"/>
        </a:ln>
        <a:effectLst>
          <a:outerShdw blurRad="40000" dist="23000" dir="5400000" rotWithShape="0">
            <a:srgbClr val="000000">
              <a:alpha val="35000"/>
            </a:srgbClr>
          </a:outerShdw>
        </a:effectLst>
      </dsp:spPr>
      <dsp:style>
        <a:lnRef idx="1">
          <a:schemeClr val="accent6"/>
        </a:lnRef>
        <a:fillRef idx="3">
          <a:schemeClr val="accent6"/>
        </a:fillRef>
        <a:effectRef idx="2">
          <a:schemeClr val="accent6"/>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3.1</a:t>
          </a:r>
        </a:p>
      </dsp:txBody>
      <dsp:txXfrm>
        <a:off x="14707" y="94713"/>
        <a:ext cx="438481" cy="634521"/>
      </dsp:txXfrm>
    </dsp:sp>
    <dsp:sp modelId="{3862F833-8FB0-4984-9FBE-FB135C624BCE}">
      <dsp:nvSpPr>
        <dsp:cNvPr id="0" name=""/>
        <dsp:cNvSpPr/>
      </dsp:nvSpPr>
      <dsp:spPr>
        <a:xfrm>
          <a:off x="513407" y="354219"/>
          <a:ext cx="98742" cy="11550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13407" y="377321"/>
        <a:ext cx="69119" cy="69305"/>
      </dsp:txXfrm>
    </dsp:sp>
    <dsp:sp modelId="{31795D8D-C25D-4B18-A8DF-E321C2D83F14}">
      <dsp:nvSpPr>
        <dsp:cNvPr id="0" name=""/>
        <dsp:cNvSpPr/>
      </dsp:nvSpPr>
      <dsp:spPr>
        <a:xfrm>
          <a:off x="653137" y="81071"/>
          <a:ext cx="465765" cy="661805"/>
        </a:xfrm>
        <a:prstGeom prst="roundRect">
          <a:avLst>
            <a:gd name="adj" fmla="val 10000"/>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3.3</a:t>
          </a:r>
        </a:p>
      </dsp:txBody>
      <dsp:txXfrm>
        <a:off x="666779" y="94713"/>
        <a:ext cx="438481" cy="634521"/>
      </dsp:txXfrm>
    </dsp:sp>
    <dsp:sp modelId="{1FBD1E60-9D89-46D3-A526-8DE907B12294}">
      <dsp:nvSpPr>
        <dsp:cNvPr id="0" name=""/>
        <dsp:cNvSpPr/>
      </dsp:nvSpPr>
      <dsp:spPr>
        <a:xfrm>
          <a:off x="1165479" y="354219"/>
          <a:ext cx="98742" cy="11550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165479" y="377321"/>
        <a:ext cx="69119" cy="69305"/>
      </dsp:txXfrm>
    </dsp:sp>
    <dsp:sp modelId="{2E86760B-B3F4-40B4-9469-F3F0CC73CD22}">
      <dsp:nvSpPr>
        <dsp:cNvPr id="0" name=""/>
        <dsp:cNvSpPr/>
      </dsp:nvSpPr>
      <dsp:spPr>
        <a:xfrm>
          <a:off x="1305209" y="81071"/>
          <a:ext cx="465765" cy="661805"/>
        </a:xfrm>
        <a:prstGeom prst="roundRect">
          <a:avLst>
            <a:gd name="adj" fmla="val 10000"/>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3.4 - 3.6</a:t>
          </a:r>
        </a:p>
      </dsp:txBody>
      <dsp:txXfrm>
        <a:off x="1318851" y="94713"/>
        <a:ext cx="438481" cy="634521"/>
      </dsp:txXfrm>
    </dsp:sp>
    <dsp:sp modelId="{9316D9F7-2ED9-4CC2-A9F2-106EE5992EC5}">
      <dsp:nvSpPr>
        <dsp:cNvPr id="0" name=""/>
        <dsp:cNvSpPr/>
      </dsp:nvSpPr>
      <dsp:spPr>
        <a:xfrm>
          <a:off x="1817552" y="354219"/>
          <a:ext cx="98742" cy="11550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817552" y="377321"/>
        <a:ext cx="69119" cy="69305"/>
      </dsp:txXfrm>
    </dsp:sp>
    <dsp:sp modelId="{ADC3AB9F-60FC-449D-94A8-9C68C1A117EC}">
      <dsp:nvSpPr>
        <dsp:cNvPr id="0" name=""/>
        <dsp:cNvSpPr/>
      </dsp:nvSpPr>
      <dsp:spPr>
        <a:xfrm>
          <a:off x="1957281" y="81071"/>
          <a:ext cx="465765" cy="661805"/>
        </a:xfrm>
        <a:prstGeom prst="roundRect">
          <a:avLst>
            <a:gd name="adj" fmla="val 10000"/>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3.7</a:t>
          </a:r>
        </a:p>
      </dsp:txBody>
      <dsp:txXfrm>
        <a:off x="1970923" y="94713"/>
        <a:ext cx="438481" cy="63452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7D4B0E-438B-4C46-B19A-A3A1DFB75EC6}">
      <dsp:nvSpPr>
        <dsp:cNvPr id="0" name=""/>
        <dsp:cNvSpPr/>
      </dsp:nvSpPr>
      <dsp:spPr>
        <a:xfrm>
          <a:off x="1065" y="81071"/>
          <a:ext cx="465765" cy="661805"/>
        </a:xfrm>
        <a:prstGeom prst="roundRect">
          <a:avLst>
            <a:gd name="adj" fmla="val 10000"/>
          </a:avLst>
        </a:prstGeom>
        <a:gradFill rotWithShape="1">
          <a:gsLst>
            <a:gs pos="0">
              <a:schemeClr val="accent6">
                <a:tint val="100000"/>
                <a:shade val="100000"/>
                <a:satMod val="130000"/>
              </a:schemeClr>
            </a:gs>
            <a:gs pos="100000">
              <a:schemeClr val="accent6">
                <a:tint val="50000"/>
                <a:shade val="100000"/>
                <a:satMod val="350000"/>
              </a:schemeClr>
            </a:gs>
          </a:gsLst>
          <a:lin ang="16200000" scaled="0"/>
        </a:gradFill>
        <a:ln w="9525" cap="flat" cmpd="sng" algn="ctr">
          <a:solidFill>
            <a:schemeClr val="accent6">
              <a:shade val="95000"/>
              <a:satMod val="105000"/>
            </a:schemeClr>
          </a:solidFill>
          <a:prstDash val="solid"/>
        </a:ln>
        <a:effectLst>
          <a:outerShdw blurRad="40000" dist="23000" dir="5400000" rotWithShape="0">
            <a:srgbClr val="000000">
              <a:alpha val="35000"/>
            </a:srgbClr>
          </a:outerShdw>
        </a:effectLst>
      </dsp:spPr>
      <dsp:style>
        <a:lnRef idx="1">
          <a:schemeClr val="accent6"/>
        </a:lnRef>
        <a:fillRef idx="3">
          <a:schemeClr val="accent6"/>
        </a:fillRef>
        <a:effectRef idx="2">
          <a:schemeClr val="accent6"/>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3.1</a:t>
          </a:r>
        </a:p>
      </dsp:txBody>
      <dsp:txXfrm>
        <a:off x="14707" y="94713"/>
        <a:ext cx="438481" cy="634521"/>
      </dsp:txXfrm>
    </dsp:sp>
    <dsp:sp modelId="{3862F833-8FB0-4984-9FBE-FB135C624BCE}">
      <dsp:nvSpPr>
        <dsp:cNvPr id="0" name=""/>
        <dsp:cNvSpPr/>
      </dsp:nvSpPr>
      <dsp:spPr>
        <a:xfrm>
          <a:off x="513407" y="354219"/>
          <a:ext cx="98742" cy="11550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13407" y="377321"/>
        <a:ext cx="69119" cy="69305"/>
      </dsp:txXfrm>
    </dsp:sp>
    <dsp:sp modelId="{31795D8D-C25D-4B18-A8DF-E321C2D83F14}">
      <dsp:nvSpPr>
        <dsp:cNvPr id="0" name=""/>
        <dsp:cNvSpPr/>
      </dsp:nvSpPr>
      <dsp:spPr>
        <a:xfrm>
          <a:off x="653137" y="81071"/>
          <a:ext cx="465765" cy="661805"/>
        </a:xfrm>
        <a:prstGeom prst="roundRect">
          <a:avLst>
            <a:gd name="adj" fmla="val 10000"/>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3.3</a:t>
          </a:r>
        </a:p>
      </dsp:txBody>
      <dsp:txXfrm>
        <a:off x="666779" y="94713"/>
        <a:ext cx="438481" cy="634521"/>
      </dsp:txXfrm>
    </dsp:sp>
    <dsp:sp modelId="{1FBD1E60-9D89-46D3-A526-8DE907B12294}">
      <dsp:nvSpPr>
        <dsp:cNvPr id="0" name=""/>
        <dsp:cNvSpPr/>
      </dsp:nvSpPr>
      <dsp:spPr>
        <a:xfrm>
          <a:off x="1165479" y="354219"/>
          <a:ext cx="98742" cy="11550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165479" y="377321"/>
        <a:ext cx="69119" cy="69305"/>
      </dsp:txXfrm>
    </dsp:sp>
    <dsp:sp modelId="{2E86760B-B3F4-40B4-9469-F3F0CC73CD22}">
      <dsp:nvSpPr>
        <dsp:cNvPr id="0" name=""/>
        <dsp:cNvSpPr/>
      </dsp:nvSpPr>
      <dsp:spPr>
        <a:xfrm>
          <a:off x="1305209" y="81071"/>
          <a:ext cx="465765" cy="661805"/>
        </a:xfrm>
        <a:prstGeom prst="roundRect">
          <a:avLst>
            <a:gd name="adj" fmla="val 10000"/>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3.4 - 3.6</a:t>
          </a:r>
        </a:p>
      </dsp:txBody>
      <dsp:txXfrm>
        <a:off x="1318851" y="94713"/>
        <a:ext cx="438481" cy="634521"/>
      </dsp:txXfrm>
    </dsp:sp>
    <dsp:sp modelId="{9316D9F7-2ED9-4CC2-A9F2-106EE5992EC5}">
      <dsp:nvSpPr>
        <dsp:cNvPr id="0" name=""/>
        <dsp:cNvSpPr/>
      </dsp:nvSpPr>
      <dsp:spPr>
        <a:xfrm>
          <a:off x="1817552" y="354219"/>
          <a:ext cx="98742" cy="11550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817552" y="377321"/>
        <a:ext cx="69119" cy="69305"/>
      </dsp:txXfrm>
    </dsp:sp>
    <dsp:sp modelId="{ADC3AB9F-60FC-449D-94A8-9C68C1A117EC}">
      <dsp:nvSpPr>
        <dsp:cNvPr id="0" name=""/>
        <dsp:cNvSpPr/>
      </dsp:nvSpPr>
      <dsp:spPr>
        <a:xfrm>
          <a:off x="1957281" y="81071"/>
          <a:ext cx="465765" cy="661805"/>
        </a:xfrm>
        <a:prstGeom prst="roundRect">
          <a:avLst>
            <a:gd name="adj" fmla="val 10000"/>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3.7</a:t>
          </a:r>
        </a:p>
      </dsp:txBody>
      <dsp:txXfrm>
        <a:off x="1970923" y="94713"/>
        <a:ext cx="438481" cy="634521"/>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7D4B0E-438B-4C46-B19A-A3A1DFB75EC6}">
      <dsp:nvSpPr>
        <dsp:cNvPr id="0" name=""/>
        <dsp:cNvSpPr/>
      </dsp:nvSpPr>
      <dsp:spPr>
        <a:xfrm>
          <a:off x="1065" y="81071"/>
          <a:ext cx="465765" cy="661805"/>
        </a:xfrm>
        <a:prstGeom prst="roundRect">
          <a:avLst>
            <a:gd name="adj" fmla="val 10000"/>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3.1</a:t>
          </a:r>
        </a:p>
      </dsp:txBody>
      <dsp:txXfrm>
        <a:off x="14707" y="94713"/>
        <a:ext cx="438481" cy="634521"/>
      </dsp:txXfrm>
    </dsp:sp>
    <dsp:sp modelId="{3862F833-8FB0-4984-9FBE-FB135C624BCE}">
      <dsp:nvSpPr>
        <dsp:cNvPr id="0" name=""/>
        <dsp:cNvSpPr/>
      </dsp:nvSpPr>
      <dsp:spPr>
        <a:xfrm>
          <a:off x="513407" y="354219"/>
          <a:ext cx="98742" cy="11550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13407" y="377321"/>
        <a:ext cx="69119" cy="69305"/>
      </dsp:txXfrm>
    </dsp:sp>
    <dsp:sp modelId="{31795D8D-C25D-4B18-A8DF-E321C2D83F14}">
      <dsp:nvSpPr>
        <dsp:cNvPr id="0" name=""/>
        <dsp:cNvSpPr/>
      </dsp:nvSpPr>
      <dsp:spPr>
        <a:xfrm>
          <a:off x="653137" y="81071"/>
          <a:ext cx="465765" cy="661805"/>
        </a:xfrm>
        <a:prstGeom prst="roundRect">
          <a:avLst>
            <a:gd name="adj" fmla="val 10000"/>
          </a:avLst>
        </a:prstGeom>
        <a:gradFill rotWithShape="1">
          <a:gsLst>
            <a:gs pos="0">
              <a:schemeClr val="accent2">
                <a:tint val="100000"/>
                <a:shade val="100000"/>
                <a:satMod val="130000"/>
              </a:schemeClr>
            </a:gs>
            <a:gs pos="100000">
              <a:schemeClr val="accent2">
                <a:tint val="50000"/>
                <a:shade val="100000"/>
                <a:satMod val="350000"/>
              </a:schemeClr>
            </a:gs>
          </a:gsLst>
          <a:lin ang="16200000" scaled="0"/>
        </a:gradFill>
        <a:ln w="9525" cap="flat" cmpd="sng" algn="ctr">
          <a:solidFill>
            <a:schemeClr val="accent2">
              <a:shade val="95000"/>
              <a:satMod val="105000"/>
            </a:schemeClr>
          </a:solidFill>
          <a:prstDash val="solid"/>
        </a:ln>
        <a:effectLst>
          <a:outerShdw blurRad="40000" dist="23000" dir="5400000" rotWithShape="0">
            <a:srgbClr val="000000">
              <a:alpha val="35000"/>
            </a:srgbClr>
          </a:outerShdw>
        </a:effectLst>
      </dsp:spPr>
      <dsp:style>
        <a:lnRef idx="1">
          <a:schemeClr val="accent2"/>
        </a:lnRef>
        <a:fillRef idx="3">
          <a:schemeClr val="accent2"/>
        </a:fillRef>
        <a:effectRef idx="2">
          <a:schemeClr val="accent2"/>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3.3</a:t>
          </a:r>
        </a:p>
      </dsp:txBody>
      <dsp:txXfrm>
        <a:off x="666779" y="94713"/>
        <a:ext cx="438481" cy="634521"/>
      </dsp:txXfrm>
    </dsp:sp>
    <dsp:sp modelId="{1FBD1E60-9D89-46D3-A526-8DE907B12294}">
      <dsp:nvSpPr>
        <dsp:cNvPr id="0" name=""/>
        <dsp:cNvSpPr/>
      </dsp:nvSpPr>
      <dsp:spPr>
        <a:xfrm>
          <a:off x="1165479" y="354219"/>
          <a:ext cx="98742" cy="11550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165479" y="377321"/>
        <a:ext cx="69119" cy="69305"/>
      </dsp:txXfrm>
    </dsp:sp>
    <dsp:sp modelId="{2E86760B-B3F4-40B4-9469-F3F0CC73CD22}">
      <dsp:nvSpPr>
        <dsp:cNvPr id="0" name=""/>
        <dsp:cNvSpPr/>
      </dsp:nvSpPr>
      <dsp:spPr>
        <a:xfrm>
          <a:off x="1305209" y="81071"/>
          <a:ext cx="465765" cy="661805"/>
        </a:xfrm>
        <a:prstGeom prst="roundRect">
          <a:avLst>
            <a:gd name="adj" fmla="val 10000"/>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3.4 - 3.6</a:t>
          </a:r>
        </a:p>
      </dsp:txBody>
      <dsp:txXfrm>
        <a:off x="1318851" y="94713"/>
        <a:ext cx="438481" cy="634521"/>
      </dsp:txXfrm>
    </dsp:sp>
    <dsp:sp modelId="{9316D9F7-2ED9-4CC2-A9F2-106EE5992EC5}">
      <dsp:nvSpPr>
        <dsp:cNvPr id="0" name=""/>
        <dsp:cNvSpPr/>
      </dsp:nvSpPr>
      <dsp:spPr>
        <a:xfrm>
          <a:off x="1817552" y="354219"/>
          <a:ext cx="98742" cy="11550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817552" y="377321"/>
        <a:ext cx="69119" cy="69305"/>
      </dsp:txXfrm>
    </dsp:sp>
    <dsp:sp modelId="{ADC3AB9F-60FC-449D-94A8-9C68C1A117EC}">
      <dsp:nvSpPr>
        <dsp:cNvPr id="0" name=""/>
        <dsp:cNvSpPr/>
      </dsp:nvSpPr>
      <dsp:spPr>
        <a:xfrm>
          <a:off x="1957281" y="81071"/>
          <a:ext cx="465765" cy="661805"/>
        </a:xfrm>
        <a:prstGeom prst="roundRect">
          <a:avLst>
            <a:gd name="adj" fmla="val 10000"/>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3.7</a:t>
          </a:r>
        </a:p>
      </dsp:txBody>
      <dsp:txXfrm>
        <a:off x="1970923" y="94713"/>
        <a:ext cx="438481" cy="634521"/>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7D4B0E-438B-4C46-B19A-A3A1DFB75EC6}">
      <dsp:nvSpPr>
        <dsp:cNvPr id="0" name=""/>
        <dsp:cNvSpPr/>
      </dsp:nvSpPr>
      <dsp:spPr>
        <a:xfrm>
          <a:off x="1065" y="81071"/>
          <a:ext cx="465765" cy="661805"/>
        </a:xfrm>
        <a:prstGeom prst="roundRect">
          <a:avLst>
            <a:gd name="adj" fmla="val 10000"/>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3.1</a:t>
          </a:r>
        </a:p>
      </dsp:txBody>
      <dsp:txXfrm>
        <a:off x="14707" y="94713"/>
        <a:ext cx="438481" cy="634521"/>
      </dsp:txXfrm>
    </dsp:sp>
    <dsp:sp modelId="{3862F833-8FB0-4984-9FBE-FB135C624BCE}">
      <dsp:nvSpPr>
        <dsp:cNvPr id="0" name=""/>
        <dsp:cNvSpPr/>
      </dsp:nvSpPr>
      <dsp:spPr>
        <a:xfrm>
          <a:off x="513407" y="354219"/>
          <a:ext cx="98742" cy="11550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13407" y="377321"/>
        <a:ext cx="69119" cy="69305"/>
      </dsp:txXfrm>
    </dsp:sp>
    <dsp:sp modelId="{31795D8D-C25D-4B18-A8DF-E321C2D83F14}">
      <dsp:nvSpPr>
        <dsp:cNvPr id="0" name=""/>
        <dsp:cNvSpPr/>
      </dsp:nvSpPr>
      <dsp:spPr>
        <a:xfrm>
          <a:off x="653137" y="81071"/>
          <a:ext cx="465765" cy="661805"/>
        </a:xfrm>
        <a:prstGeom prst="roundRect">
          <a:avLst>
            <a:gd name="adj" fmla="val 10000"/>
          </a:avLst>
        </a:prstGeom>
        <a:gradFill rotWithShape="1">
          <a:gsLst>
            <a:gs pos="0">
              <a:schemeClr val="accent2">
                <a:tint val="100000"/>
                <a:shade val="100000"/>
                <a:satMod val="130000"/>
              </a:schemeClr>
            </a:gs>
            <a:gs pos="100000">
              <a:schemeClr val="accent2">
                <a:tint val="50000"/>
                <a:shade val="100000"/>
                <a:satMod val="350000"/>
              </a:schemeClr>
            </a:gs>
          </a:gsLst>
          <a:lin ang="16200000" scaled="0"/>
        </a:gradFill>
        <a:ln w="9525" cap="flat" cmpd="sng" algn="ctr">
          <a:solidFill>
            <a:schemeClr val="accent2">
              <a:shade val="95000"/>
              <a:satMod val="105000"/>
            </a:schemeClr>
          </a:solidFill>
          <a:prstDash val="solid"/>
        </a:ln>
        <a:effectLst>
          <a:outerShdw blurRad="40000" dist="23000" dir="5400000" rotWithShape="0">
            <a:srgbClr val="000000">
              <a:alpha val="35000"/>
            </a:srgbClr>
          </a:outerShdw>
        </a:effectLst>
      </dsp:spPr>
      <dsp:style>
        <a:lnRef idx="1">
          <a:schemeClr val="accent2"/>
        </a:lnRef>
        <a:fillRef idx="3">
          <a:schemeClr val="accent2"/>
        </a:fillRef>
        <a:effectRef idx="2">
          <a:schemeClr val="accent2"/>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3.3</a:t>
          </a:r>
        </a:p>
      </dsp:txBody>
      <dsp:txXfrm>
        <a:off x="666779" y="94713"/>
        <a:ext cx="438481" cy="634521"/>
      </dsp:txXfrm>
    </dsp:sp>
    <dsp:sp modelId="{1FBD1E60-9D89-46D3-A526-8DE907B12294}">
      <dsp:nvSpPr>
        <dsp:cNvPr id="0" name=""/>
        <dsp:cNvSpPr/>
      </dsp:nvSpPr>
      <dsp:spPr>
        <a:xfrm>
          <a:off x="1165479" y="354219"/>
          <a:ext cx="98742" cy="11550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165479" y="377321"/>
        <a:ext cx="69119" cy="69305"/>
      </dsp:txXfrm>
    </dsp:sp>
    <dsp:sp modelId="{2E86760B-B3F4-40B4-9469-F3F0CC73CD22}">
      <dsp:nvSpPr>
        <dsp:cNvPr id="0" name=""/>
        <dsp:cNvSpPr/>
      </dsp:nvSpPr>
      <dsp:spPr>
        <a:xfrm>
          <a:off x="1305209" y="81071"/>
          <a:ext cx="465765" cy="661805"/>
        </a:xfrm>
        <a:prstGeom prst="roundRect">
          <a:avLst>
            <a:gd name="adj" fmla="val 10000"/>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3.4 - 3.6</a:t>
          </a:r>
        </a:p>
      </dsp:txBody>
      <dsp:txXfrm>
        <a:off x="1318851" y="94713"/>
        <a:ext cx="438481" cy="634521"/>
      </dsp:txXfrm>
    </dsp:sp>
    <dsp:sp modelId="{9316D9F7-2ED9-4CC2-A9F2-106EE5992EC5}">
      <dsp:nvSpPr>
        <dsp:cNvPr id="0" name=""/>
        <dsp:cNvSpPr/>
      </dsp:nvSpPr>
      <dsp:spPr>
        <a:xfrm>
          <a:off x="1817552" y="354219"/>
          <a:ext cx="98742" cy="11550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817552" y="377321"/>
        <a:ext cx="69119" cy="69305"/>
      </dsp:txXfrm>
    </dsp:sp>
    <dsp:sp modelId="{ADC3AB9F-60FC-449D-94A8-9C68C1A117EC}">
      <dsp:nvSpPr>
        <dsp:cNvPr id="0" name=""/>
        <dsp:cNvSpPr/>
      </dsp:nvSpPr>
      <dsp:spPr>
        <a:xfrm>
          <a:off x="1957281" y="81071"/>
          <a:ext cx="465765" cy="661805"/>
        </a:xfrm>
        <a:prstGeom prst="roundRect">
          <a:avLst>
            <a:gd name="adj" fmla="val 10000"/>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3.7</a:t>
          </a:r>
        </a:p>
      </dsp:txBody>
      <dsp:txXfrm>
        <a:off x="1970923" y="94713"/>
        <a:ext cx="438481" cy="634521"/>
      </dsp:txXfrm>
    </dsp:sp>
  </dsp:spTree>
</dsp:drawing>
</file>

<file path=ppt/diagrams/layout1.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layout20.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7.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8.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9.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layout30.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96FF6FA1-CCAE-7B4A-B326-06DD03815728}" type="datetimeFigureOut">
              <a:rPr lang="en-US" smtClean="0"/>
              <a:t>3/7/2023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02FFB2D-AE23-684E-9EE0-B8D9E84BA1E2}" type="slidenum">
              <a:rPr lang="en-US" smtClean="0"/>
              <a:t>‹#›</a:t>
            </a:fld>
            <a:endParaRPr lang="en-US"/>
          </a:p>
        </p:txBody>
      </p:sp>
    </p:spTree>
    <p:extLst>
      <p:ext uri="{BB962C8B-B14F-4D97-AF65-F5344CB8AC3E}">
        <p14:creationId xmlns:p14="http://schemas.microsoft.com/office/powerpoint/2010/main" val="72281052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FE88427-736F-48E5-AB0B-6B2DE6C7E3F9}" type="datetimeFigureOut">
              <a:rPr lang="en-GB" smtClean="0"/>
              <a:pPr/>
              <a:t>07/03/2023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82BB00A-71ED-40C6-A1CF-164C43AE5CE4}" type="slidenum">
              <a:rPr lang="en-GB" smtClean="0"/>
              <a:pPr/>
              <a:t>‹#›</a:t>
            </a:fld>
            <a:endParaRPr lang="en-GB"/>
          </a:p>
        </p:txBody>
      </p:sp>
    </p:spTree>
    <p:extLst>
      <p:ext uri="{BB962C8B-B14F-4D97-AF65-F5344CB8AC3E}">
        <p14:creationId xmlns:p14="http://schemas.microsoft.com/office/powerpoint/2010/main" val="26424737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dirty="0"/>
          </a:p>
        </p:txBody>
      </p:sp>
      <p:sp>
        <p:nvSpPr>
          <p:cNvPr id="4" name="Slide Number Placeholder 3"/>
          <p:cNvSpPr>
            <a:spLocks noGrp="1"/>
          </p:cNvSpPr>
          <p:nvPr>
            <p:ph type="sldNum" sz="quarter" idx="5"/>
          </p:nvPr>
        </p:nvSpPr>
        <p:spPr/>
        <p:txBody>
          <a:bodyPr/>
          <a:lstStyle/>
          <a:p>
            <a:fld id="{482BB00A-71ED-40C6-A1CF-164C43AE5CE4}" type="slidenum">
              <a:rPr lang="en-GB" smtClean="0"/>
              <a:pPr/>
              <a:t>5</a:t>
            </a:fld>
            <a:endParaRPr lang="en-GB"/>
          </a:p>
        </p:txBody>
      </p:sp>
    </p:spTree>
    <p:extLst>
      <p:ext uri="{BB962C8B-B14F-4D97-AF65-F5344CB8AC3E}">
        <p14:creationId xmlns:p14="http://schemas.microsoft.com/office/powerpoint/2010/main" val="41542308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dirty="0"/>
              <a:t>https://liveeur-my.sharepoint.com/personal/26717hpe_eur_nl/_layouts/15/stream.aspx?id=%2Fpersonal%2F26717hpe%5Feur%5Fnl%2FDocuments%2FDocuments%2FWERK%2FONDERWIJS%2FBa3VoorlichtingBC%2Emkv&amp;ct=1677508616772&amp;or=OWA-NT&amp;cid=340de299-f3b3-9fe9-a2c3-1e541fc7ce6c&amp;ga=1</a:t>
            </a:r>
          </a:p>
        </p:txBody>
      </p:sp>
      <p:sp>
        <p:nvSpPr>
          <p:cNvPr id="4" name="Tijdelijke aanduiding voor dianummer 3"/>
          <p:cNvSpPr>
            <a:spLocks noGrp="1"/>
          </p:cNvSpPr>
          <p:nvPr>
            <p:ph type="sldNum" sz="quarter" idx="5"/>
          </p:nvPr>
        </p:nvSpPr>
        <p:spPr/>
        <p:txBody>
          <a:bodyPr/>
          <a:lstStyle/>
          <a:p>
            <a:fld id="{482BB00A-71ED-40C6-A1CF-164C43AE5CE4}" type="slidenum">
              <a:rPr lang="en-GB" smtClean="0"/>
              <a:pPr/>
              <a:t>31</a:t>
            </a:fld>
            <a:endParaRPr lang="en-GB"/>
          </a:p>
        </p:txBody>
      </p:sp>
    </p:spTree>
    <p:extLst>
      <p:ext uri="{BB962C8B-B14F-4D97-AF65-F5344CB8AC3E}">
        <p14:creationId xmlns:p14="http://schemas.microsoft.com/office/powerpoint/2010/main" val="24552406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dirty="0"/>
          </a:p>
        </p:txBody>
      </p:sp>
      <p:sp>
        <p:nvSpPr>
          <p:cNvPr id="4" name="Tijdelijke aanduiding voor dianummer 3"/>
          <p:cNvSpPr>
            <a:spLocks noGrp="1"/>
          </p:cNvSpPr>
          <p:nvPr>
            <p:ph type="sldNum" sz="quarter" idx="5"/>
          </p:nvPr>
        </p:nvSpPr>
        <p:spPr/>
        <p:txBody>
          <a:bodyPr/>
          <a:lstStyle/>
          <a:p>
            <a:fld id="{482BB00A-71ED-40C6-A1CF-164C43AE5CE4}" type="slidenum">
              <a:rPr lang="en-GB" smtClean="0"/>
              <a:pPr/>
              <a:t>39</a:t>
            </a:fld>
            <a:endParaRPr lang="en-GB"/>
          </a:p>
        </p:txBody>
      </p:sp>
    </p:spTree>
    <p:extLst>
      <p:ext uri="{BB962C8B-B14F-4D97-AF65-F5344CB8AC3E}">
        <p14:creationId xmlns:p14="http://schemas.microsoft.com/office/powerpoint/2010/main" val="15011365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lgn="l"/>
            <a:r>
              <a:rPr lang="en-US" sz="1800" b="1" i="0" dirty="0">
                <a:solidFill>
                  <a:srgbClr val="1F3864"/>
                </a:solidFill>
                <a:effectLst/>
                <a:latin typeface="Calibri" panose="020F0502020204030204" pitchFamily="34" charset="0"/>
              </a:rPr>
              <a:t>Slide 1: </a:t>
            </a:r>
            <a:r>
              <a:rPr lang="en-US" sz="1800" b="0" i="0" dirty="0">
                <a:solidFill>
                  <a:srgbClr val="1F3864"/>
                </a:solidFill>
                <a:effectLst/>
                <a:latin typeface="Calibri" panose="020F0502020204030204" pitchFamily="34" charset="0"/>
              </a:rPr>
              <a:t>Are you interested in understanding why some people perform better than others on work or study related tasks? Or interested in understanding why some people manage to exercise all the time and eat a healthy diet, while others find it difficult to deal with the temptation of fast-food? Why is it sometimes difficult to make the effort to take on a task? And why do most of us sometimes postpone tasks even though we know we will regret this later? These are just some of the central questions that we will study during the elective motivation, self-regulation, and performance. </a:t>
            </a:r>
            <a:endParaRPr lang="en-US" sz="1800" b="0" i="0" dirty="0">
              <a:solidFill>
                <a:srgbClr val="242424"/>
              </a:solidFill>
              <a:effectLst/>
              <a:latin typeface="Calibri" panose="020F0502020204030204" pitchFamily="34" charset="0"/>
            </a:endParaRPr>
          </a:p>
          <a:p>
            <a:pPr algn="l"/>
            <a:r>
              <a:rPr lang="en-US" sz="1800" b="0" i="0" dirty="0">
                <a:solidFill>
                  <a:srgbClr val="1F3864"/>
                </a:solidFill>
                <a:effectLst/>
                <a:latin typeface="Calibri" panose="020F0502020204030204" pitchFamily="34" charset="0"/>
              </a:rPr>
              <a:t> </a:t>
            </a:r>
            <a:endParaRPr lang="en-US" sz="1800" b="0" i="0" dirty="0">
              <a:solidFill>
                <a:srgbClr val="242424"/>
              </a:solidFill>
              <a:effectLst/>
              <a:latin typeface="Calibri" panose="020F0502020204030204" pitchFamily="34" charset="0"/>
            </a:endParaRPr>
          </a:p>
          <a:p>
            <a:endParaRPr lang="en-US" dirty="0"/>
          </a:p>
        </p:txBody>
      </p:sp>
      <p:sp>
        <p:nvSpPr>
          <p:cNvPr id="4" name="Tijdelijke aanduiding voor dianummer 3"/>
          <p:cNvSpPr>
            <a:spLocks noGrp="1"/>
          </p:cNvSpPr>
          <p:nvPr>
            <p:ph type="sldNum" sz="quarter" idx="5"/>
          </p:nvPr>
        </p:nvSpPr>
        <p:spPr/>
        <p:txBody>
          <a:bodyPr/>
          <a:lstStyle/>
          <a:p>
            <a:fld id="{482BB00A-71ED-40C6-A1CF-164C43AE5CE4}" type="slidenum">
              <a:rPr lang="en-GB" smtClean="0"/>
              <a:pPr/>
              <a:t>17</a:t>
            </a:fld>
            <a:endParaRPr lang="en-GB"/>
          </a:p>
        </p:txBody>
      </p:sp>
    </p:spTree>
    <p:extLst>
      <p:ext uri="{BB962C8B-B14F-4D97-AF65-F5344CB8AC3E}">
        <p14:creationId xmlns:p14="http://schemas.microsoft.com/office/powerpoint/2010/main" val="3984287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lgn="l"/>
            <a:r>
              <a:rPr lang="en-US" sz="1200" b="1" i="0" dirty="0">
                <a:solidFill>
                  <a:srgbClr val="1F3864"/>
                </a:solidFill>
                <a:effectLst/>
                <a:latin typeface="Calibri" panose="020F0502020204030204" pitchFamily="34" charset="0"/>
              </a:rPr>
              <a:t>Slide 2: </a:t>
            </a:r>
            <a:r>
              <a:rPr lang="en-US" sz="1200" b="0" i="0" dirty="0">
                <a:solidFill>
                  <a:srgbClr val="1F3864"/>
                </a:solidFill>
                <a:effectLst/>
                <a:latin typeface="Calibri" panose="020F0502020204030204" pitchFamily="34" charset="0"/>
              </a:rPr>
              <a:t>These questions are all related to being able to self-regulate and understanding how and what motivates people. So, in this elective, you will be provided with an overview of the major theoretical frameworks behind understanding what self-regulation and motivation are, but also how they are related to performance, for example in sports, at work, or when dealing with a client in a clinical context. You will be reading empirical research on these topics to understand the theoretical frameworks behind them. This includes research on theories, such as control theory, social cognitive theory, achievement goal theory, self-determination theory, and regulatory focus. </a:t>
            </a:r>
            <a:endParaRPr lang="en-US" sz="1200" b="0" i="0" dirty="0">
              <a:solidFill>
                <a:srgbClr val="242424"/>
              </a:solidFill>
              <a:effectLst/>
              <a:latin typeface="Calibri" panose="020F0502020204030204" pitchFamily="34" charset="0"/>
            </a:endParaRPr>
          </a:p>
          <a:p>
            <a:pPr algn="l"/>
            <a:r>
              <a:rPr lang="en-US" sz="1200" b="0" i="0" dirty="0">
                <a:solidFill>
                  <a:srgbClr val="1F3864"/>
                </a:solidFill>
                <a:effectLst/>
                <a:latin typeface="Calibri" panose="020F0502020204030204" pitchFamily="34" charset="0"/>
              </a:rPr>
              <a:t> </a:t>
            </a:r>
            <a:endParaRPr lang="en-US" sz="1200" b="0" i="0" dirty="0">
              <a:solidFill>
                <a:srgbClr val="242424"/>
              </a:solidFill>
              <a:effectLst/>
              <a:latin typeface="Calibri" panose="020F0502020204030204" pitchFamily="34" charset="0"/>
            </a:endParaRPr>
          </a:p>
          <a:p>
            <a:endParaRPr lang="en-US" dirty="0"/>
          </a:p>
        </p:txBody>
      </p:sp>
      <p:sp>
        <p:nvSpPr>
          <p:cNvPr id="4" name="Tijdelijke aanduiding voor dianummer 3"/>
          <p:cNvSpPr>
            <a:spLocks noGrp="1"/>
          </p:cNvSpPr>
          <p:nvPr>
            <p:ph type="sldNum" sz="quarter" idx="5"/>
          </p:nvPr>
        </p:nvSpPr>
        <p:spPr/>
        <p:txBody>
          <a:bodyPr/>
          <a:lstStyle/>
          <a:p>
            <a:fld id="{482BB00A-71ED-40C6-A1CF-164C43AE5CE4}" type="slidenum">
              <a:rPr lang="en-GB" smtClean="0"/>
              <a:pPr/>
              <a:t>18</a:t>
            </a:fld>
            <a:endParaRPr lang="en-GB"/>
          </a:p>
        </p:txBody>
      </p:sp>
    </p:spTree>
    <p:extLst>
      <p:ext uri="{BB962C8B-B14F-4D97-AF65-F5344CB8AC3E}">
        <p14:creationId xmlns:p14="http://schemas.microsoft.com/office/powerpoint/2010/main" val="23811914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lgn="l"/>
            <a:r>
              <a:rPr lang="en-US" sz="1200" b="1" i="0" dirty="0">
                <a:solidFill>
                  <a:srgbClr val="1F3864"/>
                </a:solidFill>
                <a:effectLst/>
                <a:latin typeface="Calibri" panose="020F0502020204030204" pitchFamily="34" charset="0"/>
              </a:rPr>
              <a:t>Slide 3: </a:t>
            </a:r>
            <a:r>
              <a:rPr lang="en-US" sz="1200" b="0" i="0" dirty="0">
                <a:solidFill>
                  <a:srgbClr val="1F3864"/>
                </a:solidFill>
                <a:effectLst/>
                <a:latin typeface="Calibri" panose="020F0502020204030204" pitchFamily="34" charset="0"/>
              </a:rPr>
              <a:t>Besides reading and studying about these theories related to self-regulation and motivation, this course will also address more practical questions using these theories. During the tutorials and lectures, you will, for example, work on problems and try to understand why we procrastinate and how we deal with situations when we fail to self-regulate. Also, you will look into ways managers, educators, or coaches can help others to be more intrinsically motivated, and lastly, understand how we can nudge people to make more healthier choices or make other favorable decisions.</a:t>
            </a:r>
            <a:endParaRPr lang="en-US" sz="1200" b="0" i="0" dirty="0">
              <a:solidFill>
                <a:srgbClr val="242424"/>
              </a:solidFill>
              <a:effectLst/>
              <a:latin typeface="Calibri" panose="020F0502020204030204" pitchFamily="34" charset="0"/>
            </a:endParaRPr>
          </a:p>
          <a:p>
            <a:pPr algn="l"/>
            <a:r>
              <a:rPr lang="en-US" sz="1200" b="0" i="0" dirty="0">
                <a:solidFill>
                  <a:srgbClr val="1F3864"/>
                </a:solidFill>
                <a:effectLst/>
                <a:latin typeface="Calibri" panose="020F0502020204030204" pitchFamily="34" charset="0"/>
              </a:rPr>
              <a:t> </a:t>
            </a:r>
            <a:endParaRPr lang="en-US" sz="1200" b="0" i="0" dirty="0">
              <a:solidFill>
                <a:srgbClr val="242424"/>
              </a:solidFill>
              <a:effectLst/>
              <a:latin typeface="Calibri" panose="020F0502020204030204" pitchFamily="34" charset="0"/>
            </a:endParaRPr>
          </a:p>
          <a:p>
            <a:pPr algn="l"/>
            <a:r>
              <a:rPr lang="en-US" sz="1200" b="1" i="0" dirty="0">
                <a:solidFill>
                  <a:srgbClr val="1F3864"/>
                </a:solidFill>
                <a:effectLst/>
                <a:latin typeface="Calibri" panose="020F0502020204030204" pitchFamily="34" charset="0"/>
              </a:rPr>
              <a:t>Slide 4: </a:t>
            </a:r>
            <a:r>
              <a:rPr lang="en-US" sz="1200" b="0" i="0" dirty="0">
                <a:solidFill>
                  <a:srgbClr val="1F3864"/>
                </a:solidFill>
                <a:effectLst/>
                <a:latin typeface="Calibri" panose="020F0502020204030204" pitchFamily="34" charset="0"/>
              </a:rPr>
              <a:t>This elective is built around 5 tutorials and has 4 lectures. At the end of the elective, there is a multiple-choice exam with questions about the theories and the findings from the empirical studies that you have been reading throughout the course. Besides the exam, you will be working on a group assignment in pairs for which you are asked to come up with a nudge for a self-regulation failure and apply a theory to such a situation from daily life. Overall, students generally find the course a lot of reading of academic articles, but they enjoy learning about these theories because they provide them with a solid background that they can apply to different fields of psychology, for example, organizational, clinical, or sports psychology. I’m looking forward to welcoming you to this course later this year!</a:t>
            </a:r>
            <a:endParaRPr lang="en-US" sz="1200" b="0" i="0" dirty="0">
              <a:solidFill>
                <a:srgbClr val="242424"/>
              </a:solidFill>
              <a:effectLst/>
              <a:latin typeface="Calibri" panose="020F0502020204030204" pitchFamily="34" charset="0"/>
            </a:endParaRPr>
          </a:p>
          <a:p>
            <a:endParaRPr lang="en-US" dirty="0"/>
          </a:p>
        </p:txBody>
      </p:sp>
      <p:sp>
        <p:nvSpPr>
          <p:cNvPr id="4" name="Tijdelijke aanduiding voor dianummer 3"/>
          <p:cNvSpPr>
            <a:spLocks noGrp="1"/>
          </p:cNvSpPr>
          <p:nvPr>
            <p:ph type="sldNum" sz="quarter" idx="5"/>
          </p:nvPr>
        </p:nvSpPr>
        <p:spPr/>
        <p:txBody>
          <a:bodyPr/>
          <a:lstStyle/>
          <a:p>
            <a:fld id="{482BB00A-71ED-40C6-A1CF-164C43AE5CE4}" type="slidenum">
              <a:rPr lang="en-GB" smtClean="0"/>
              <a:pPr/>
              <a:t>19</a:t>
            </a:fld>
            <a:endParaRPr lang="en-GB"/>
          </a:p>
        </p:txBody>
      </p:sp>
    </p:spTree>
    <p:extLst>
      <p:ext uri="{BB962C8B-B14F-4D97-AF65-F5344CB8AC3E}">
        <p14:creationId xmlns:p14="http://schemas.microsoft.com/office/powerpoint/2010/main" val="39982523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dirty="0"/>
          </a:p>
        </p:txBody>
      </p:sp>
      <p:sp>
        <p:nvSpPr>
          <p:cNvPr id="4" name="Tijdelijke aanduiding voor dianummer 3"/>
          <p:cNvSpPr>
            <a:spLocks noGrp="1"/>
          </p:cNvSpPr>
          <p:nvPr>
            <p:ph type="sldNum" sz="quarter" idx="5"/>
          </p:nvPr>
        </p:nvSpPr>
        <p:spPr/>
        <p:txBody>
          <a:bodyPr/>
          <a:lstStyle/>
          <a:p>
            <a:fld id="{482BB00A-71ED-40C6-A1CF-164C43AE5CE4}" type="slidenum">
              <a:rPr lang="en-GB" smtClean="0"/>
              <a:pPr/>
              <a:t>20</a:t>
            </a:fld>
            <a:endParaRPr lang="en-GB"/>
          </a:p>
        </p:txBody>
      </p:sp>
    </p:spTree>
    <p:extLst>
      <p:ext uri="{BB962C8B-B14F-4D97-AF65-F5344CB8AC3E}">
        <p14:creationId xmlns:p14="http://schemas.microsoft.com/office/powerpoint/2010/main" val="2269306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dirty="0"/>
          </a:p>
        </p:txBody>
      </p:sp>
      <p:sp>
        <p:nvSpPr>
          <p:cNvPr id="4" name="Tijdelijke aanduiding voor dianummer 3"/>
          <p:cNvSpPr>
            <a:spLocks noGrp="1"/>
          </p:cNvSpPr>
          <p:nvPr>
            <p:ph type="sldNum" sz="quarter" idx="5"/>
          </p:nvPr>
        </p:nvSpPr>
        <p:spPr/>
        <p:txBody>
          <a:bodyPr/>
          <a:lstStyle/>
          <a:p>
            <a:fld id="{482BB00A-71ED-40C6-A1CF-164C43AE5CE4}" type="slidenum">
              <a:rPr lang="en-GB" smtClean="0"/>
              <a:pPr/>
              <a:t>21</a:t>
            </a:fld>
            <a:endParaRPr lang="en-GB"/>
          </a:p>
        </p:txBody>
      </p:sp>
    </p:spTree>
    <p:extLst>
      <p:ext uri="{BB962C8B-B14F-4D97-AF65-F5344CB8AC3E}">
        <p14:creationId xmlns:p14="http://schemas.microsoft.com/office/powerpoint/2010/main" val="21600564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dirty="0"/>
          </a:p>
        </p:txBody>
      </p:sp>
      <p:sp>
        <p:nvSpPr>
          <p:cNvPr id="4" name="Tijdelijke aanduiding voor dianummer 3"/>
          <p:cNvSpPr>
            <a:spLocks noGrp="1"/>
          </p:cNvSpPr>
          <p:nvPr>
            <p:ph type="sldNum" sz="quarter" idx="5"/>
          </p:nvPr>
        </p:nvSpPr>
        <p:spPr/>
        <p:txBody>
          <a:bodyPr/>
          <a:lstStyle/>
          <a:p>
            <a:fld id="{482BB00A-71ED-40C6-A1CF-164C43AE5CE4}" type="slidenum">
              <a:rPr lang="en-GB" smtClean="0"/>
              <a:pPr/>
              <a:t>22</a:t>
            </a:fld>
            <a:endParaRPr lang="en-GB"/>
          </a:p>
        </p:txBody>
      </p:sp>
    </p:spTree>
    <p:extLst>
      <p:ext uri="{BB962C8B-B14F-4D97-AF65-F5344CB8AC3E}">
        <p14:creationId xmlns:p14="http://schemas.microsoft.com/office/powerpoint/2010/main" val="37678804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dirty="0"/>
          </a:p>
        </p:txBody>
      </p:sp>
      <p:sp>
        <p:nvSpPr>
          <p:cNvPr id="4" name="Tijdelijke aanduiding voor dianummer 3"/>
          <p:cNvSpPr>
            <a:spLocks noGrp="1"/>
          </p:cNvSpPr>
          <p:nvPr>
            <p:ph type="sldNum" sz="quarter" idx="5"/>
          </p:nvPr>
        </p:nvSpPr>
        <p:spPr/>
        <p:txBody>
          <a:bodyPr/>
          <a:lstStyle/>
          <a:p>
            <a:fld id="{482BB00A-71ED-40C6-A1CF-164C43AE5CE4}" type="slidenum">
              <a:rPr lang="en-GB" smtClean="0"/>
              <a:pPr/>
              <a:t>23</a:t>
            </a:fld>
            <a:endParaRPr lang="en-GB"/>
          </a:p>
        </p:txBody>
      </p:sp>
    </p:spTree>
    <p:extLst>
      <p:ext uri="{BB962C8B-B14F-4D97-AF65-F5344CB8AC3E}">
        <p14:creationId xmlns:p14="http://schemas.microsoft.com/office/powerpoint/2010/main" val="32839244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dirty="0"/>
          </a:p>
        </p:txBody>
      </p:sp>
      <p:sp>
        <p:nvSpPr>
          <p:cNvPr id="4" name="Tijdelijke aanduiding voor dianummer 3"/>
          <p:cNvSpPr>
            <a:spLocks noGrp="1"/>
          </p:cNvSpPr>
          <p:nvPr>
            <p:ph type="sldNum" sz="quarter" idx="5"/>
          </p:nvPr>
        </p:nvSpPr>
        <p:spPr/>
        <p:txBody>
          <a:bodyPr/>
          <a:lstStyle/>
          <a:p>
            <a:fld id="{482BB00A-71ED-40C6-A1CF-164C43AE5CE4}" type="slidenum">
              <a:rPr lang="en-GB" smtClean="0"/>
              <a:pPr/>
              <a:t>24</a:t>
            </a:fld>
            <a:endParaRPr lang="en-GB"/>
          </a:p>
        </p:txBody>
      </p:sp>
    </p:spTree>
    <p:extLst>
      <p:ext uri="{BB962C8B-B14F-4D97-AF65-F5344CB8AC3E}">
        <p14:creationId xmlns:p14="http://schemas.microsoft.com/office/powerpoint/2010/main" val="293094402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p:cNvSpPr>
            <a:spLocks noGrp="1"/>
          </p:cNvSpPr>
          <p:nvPr>
            <p:ph type="ctrTitle" hasCustomPrompt="1"/>
          </p:nvPr>
        </p:nvSpPr>
        <p:spPr>
          <a:xfrm>
            <a:off x="491526" y="1322846"/>
            <a:ext cx="5941025" cy="1476000"/>
          </a:xfrm>
        </p:spPr>
        <p:txBody>
          <a:bodyPr/>
          <a:lstStyle>
            <a:lvl1pPr>
              <a:lnSpc>
                <a:spcPts val="5600"/>
              </a:lnSpc>
              <a:defRPr sz="6400" baseline="0">
                <a:solidFill>
                  <a:schemeClr val="bg1"/>
                </a:solidFill>
              </a:defRPr>
            </a:lvl1pPr>
          </a:lstStyle>
          <a:p>
            <a:r>
              <a:rPr lang="en-GB" noProof="0" dirty="0"/>
              <a:t>Click to edit title</a:t>
            </a:r>
            <a:endParaRPr lang="nl-NL" dirty="0"/>
          </a:p>
        </p:txBody>
      </p:sp>
      <p:sp>
        <p:nvSpPr>
          <p:cNvPr id="3" name="Subtitel 2"/>
          <p:cNvSpPr>
            <a:spLocks noGrp="1"/>
          </p:cNvSpPr>
          <p:nvPr>
            <p:ph type="subTitle" idx="1" hasCustomPrompt="1"/>
          </p:nvPr>
        </p:nvSpPr>
        <p:spPr>
          <a:xfrm>
            <a:off x="491526" y="2798846"/>
            <a:ext cx="5941025" cy="810000"/>
          </a:xfrm>
        </p:spPr>
        <p:txBody>
          <a:bodyPr/>
          <a:lstStyle>
            <a:lvl1pPr marL="0" indent="0" algn="l">
              <a:buNone/>
              <a:defRPr b="0" i="0">
                <a:solidFill>
                  <a:srgbClr val="FFFFFF"/>
                </a:solidFill>
                <a:latin typeface="Museo Sans 100"/>
                <a:cs typeface="Museo Sans 10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noProof="0" dirty="0"/>
              <a:t>Click to edit subtitle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F10973AC-957D-C346-BA56-D82065FA2AEB}" type="datetimeFigureOut">
              <a:rPr lang="nl-NL" smtClean="0"/>
              <a:pPr/>
              <a:t>7-3-2023</a:t>
            </a:fld>
            <a:endParaRPr lang="nl-NL"/>
          </a:p>
        </p:txBody>
      </p:sp>
      <p:sp>
        <p:nvSpPr>
          <p:cNvPr id="3" name="Tijdelijke aanduiding voor voettekst 2"/>
          <p:cNvSpPr>
            <a:spLocks noGrp="1"/>
          </p:cNvSpPr>
          <p:nvPr>
            <p:ph type="ftr" sz="quarter" idx="11"/>
          </p:nvPr>
        </p:nvSpPr>
        <p:spPr/>
        <p:txBody>
          <a:bodyPr/>
          <a:lstStyle>
            <a:lvl1pPr>
              <a:defRPr>
                <a:solidFill>
                  <a:schemeClr val="accent5"/>
                </a:solidFill>
              </a:defRPr>
            </a:lvl1pPr>
          </a:lstStyle>
          <a:p>
            <a:endParaRPr lang="nl-NL" dirty="0"/>
          </a:p>
        </p:txBody>
      </p:sp>
      <p:sp>
        <p:nvSpPr>
          <p:cNvPr id="4" name="Tijdelijke aanduiding voor dianummer 3"/>
          <p:cNvSpPr>
            <a:spLocks noGrp="1"/>
          </p:cNvSpPr>
          <p:nvPr>
            <p:ph type="sldNum" sz="quarter" idx="12"/>
          </p:nvPr>
        </p:nvSpPr>
        <p:spPr/>
        <p:txBody>
          <a:bodyPr/>
          <a:lstStyle>
            <a:lvl1pPr>
              <a:defRPr>
                <a:solidFill>
                  <a:schemeClr val="accent5"/>
                </a:solidFill>
              </a:defRPr>
            </a:lvl1pPr>
          </a:lstStyle>
          <a:p>
            <a:fld id="{8C6BC05E-DB9A-EB4A-A776-575FA40369A3}" type="slidenum">
              <a:rPr lang="nl-NL" smtClean="0"/>
              <a:pPr/>
              <a:t>‹#›</a:t>
            </a:fld>
            <a:endParaRPr lang="nl-NL"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fbeelding met bijschrift">
    <p:bg>
      <p:bgRef idx="1001">
        <a:schemeClr val="bg1"/>
      </p:bgRef>
    </p:bg>
    <p:spTree>
      <p:nvGrpSpPr>
        <p:cNvPr id="1" name=""/>
        <p:cNvGrpSpPr/>
        <p:nvPr/>
      </p:nvGrpSpPr>
      <p:grpSpPr>
        <a:xfrm>
          <a:off x="0" y="0"/>
          <a:ext cx="0" cy="0"/>
          <a:chOff x="0" y="0"/>
          <a:chExt cx="0" cy="0"/>
        </a:xfrm>
      </p:grpSpPr>
      <p:sp>
        <p:nvSpPr>
          <p:cNvPr id="3" name="Tijdelijke aanduiding voor afbeelding 2"/>
          <p:cNvSpPr>
            <a:spLocks noGrp="1"/>
          </p:cNvSpPr>
          <p:nvPr>
            <p:ph type="pic" idx="1" hasCustomPrompt="1"/>
          </p:nvPr>
        </p:nvSpPr>
        <p:spPr>
          <a:xfrm>
            <a:off x="491525" y="792000"/>
            <a:ext cx="8172000" cy="3418613"/>
          </a:xfrm>
          <a:solidFill>
            <a:schemeClr val="bg1">
              <a:lumMod val="85000"/>
            </a:schemeClr>
          </a:solidFill>
        </p:spPr>
        <p:txBody>
          <a:bodyPr tIns="180000"/>
          <a:lstStyle>
            <a:lvl1pPr marL="0" indent="0" algn="ctr">
              <a:buNone/>
              <a:defRPr sz="1600">
                <a:solidFill>
                  <a:schemeClr val="bg1">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noProof="0" dirty="0"/>
              <a:t>Click on the icon to </a:t>
            </a:r>
            <a:br>
              <a:rPr lang="en-GB" noProof="0" dirty="0"/>
            </a:br>
            <a:r>
              <a:rPr lang="en-GB" noProof="0" dirty="0"/>
              <a:t>insert a picture</a:t>
            </a:r>
          </a:p>
        </p:txBody>
      </p:sp>
      <p:sp>
        <p:nvSpPr>
          <p:cNvPr id="2" name="Titel 1"/>
          <p:cNvSpPr>
            <a:spLocks noGrp="1"/>
          </p:cNvSpPr>
          <p:nvPr>
            <p:ph type="title" hasCustomPrompt="1"/>
          </p:nvPr>
        </p:nvSpPr>
        <p:spPr>
          <a:xfrm>
            <a:off x="491525" y="396000"/>
            <a:ext cx="8172000" cy="396000"/>
          </a:xfrm>
        </p:spPr>
        <p:txBody>
          <a:bodyPr anchor="t" anchorCtr="0"/>
          <a:lstStyle>
            <a:lvl1pPr algn="l">
              <a:lnSpc>
                <a:spcPts val="2500"/>
              </a:lnSpc>
              <a:defRPr sz="2000" b="1">
                <a:solidFill>
                  <a:schemeClr val="tx1"/>
                </a:solidFill>
                <a:latin typeface="+mj-lt"/>
              </a:defRPr>
            </a:lvl1pPr>
          </a:lstStyle>
          <a:p>
            <a:r>
              <a:rPr lang="en-GB" noProof="0" dirty="0"/>
              <a:t>Click to edit title</a:t>
            </a:r>
            <a:endParaRPr lang="nl-NL" dirty="0"/>
          </a:p>
        </p:txBody>
      </p:sp>
      <p:sp>
        <p:nvSpPr>
          <p:cNvPr id="5" name="Tijdelijke aanduiding voor datum 4"/>
          <p:cNvSpPr>
            <a:spLocks noGrp="1"/>
          </p:cNvSpPr>
          <p:nvPr>
            <p:ph type="dt" sz="half" idx="10"/>
          </p:nvPr>
        </p:nvSpPr>
        <p:spPr/>
        <p:txBody>
          <a:bodyPr/>
          <a:lstStyle/>
          <a:p>
            <a:fld id="{F10973AC-957D-C346-BA56-D82065FA2AEB}" type="datetimeFigureOut">
              <a:rPr lang="nl-NL" smtClean="0"/>
              <a:pPr/>
              <a:t>7-3-2023</a:t>
            </a:fld>
            <a:endParaRPr lang="nl-NL"/>
          </a:p>
        </p:txBody>
      </p:sp>
      <p:sp>
        <p:nvSpPr>
          <p:cNvPr id="6" name="Tijdelijke aanduiding voor voettekst 5"/>
          <p:cNvSpPr>
            <a:spLocks noGrp="1"/>
          </p:cNvSpPr>
          <p:nvPr>
            <p:ph type="ftr" sz="quarter" idx="11"/>
          </p:nvPr>
        </p:nvSpPr>
        <p:spPr/>
        <p:txBody>
          <a:bodyPr/>
          <a:lstStyle>
            <a:lvl1pPr>
              <a:defRPr>
                <a:solidFill>
                  <a:schemeClr val="accent5"/>
                </a:solidFill>
              </a:defRPr>
            </a:lvl1pPr>
          </a:lstStyle>
          <a:p>
            <a:endParaRPr lang="nl-NL" dirty="0"/>
          </a:p>
        </p:txBody>
      </p:sp>
      <p:sp>
        <p:nvSpPr>
          <p:cNvPr id="7" name="Tijdelijke aanduiding voor dianummer 6"/>
          <p:cNvSpPr>
            <a:spLocks noGrp="1"/>
          </p:cNvSpPr>
          <p:nvPr>
            <p:ph type="sldNum" sz="quarter" idx="12"/>
          </p:nvPr>
        </p:nvSpPr>
        <p:spPr/>
        <p:txBody>
          <a:bodyPr/>
          <a:lstStyle>
            <a:lvl1pPr>
              <a:defRPr>
                <a:solidFill>
                  <a:schemeClr val="accent5"/>
                </a:solidFill>
              </a:defRPr>
            </a:lvl1pPr>
          </a:lstStyle>
          <a:p>
            <a:fld id="{8C6BC05E-DB9A-EB4A-A776-575FA40369A3}" type="slidenum">
              <a:rPr lang="nl-NL" smtClean="0"/>
              <a:pPr/>
              <a:t>‹#›</a:t>
            </a:fld>
            <a:endParaRPr lang="nl-NL" dirty="0"/>
          </a:p>
        </p:txBody>
      </p:sp>
    </p:spTree>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pic>
        <p:nvPicPr>
          <p:cNvPr id="10" name="Picture 9" descr="28055_ESSB_achtergrond_EN_RGB_16x9_2.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38395"/>
          </a:xfrm>
          <a:prstGeom prst="rect">
            <a:avLst/>
          </a:prstGeom>
        </p:spPr>
      </p:pic>
      <p:sp>
        <p:nvSpPr>
          <p:cNvPr id="8" name="Subtitel 2"/>
          <p:cNvSpPr>
            <a:spLocks noGrp="1"/>
          </p:cNvSpPr>
          <p:nvPr>
            <p:ph type="subTitle" idx="1" hasCustomPrompt="1"/>
          </p:nvPr>
        </p:nvSpPr>
        <p:spPr>
          <a:xfrm>
            <a:off x="491526" y="2798846"/>
            <a:ext cx="5941025" cy="810000"/>
          </a:xfrm>
          <a:prstGeom prst="rect">
            <a:avLst/>
          </a:prstGeom>
        </p:spPr>
        <p:txBody>
          <a:bodyPr/>
          <a:lstStyle>
            <a:lvl1pPr marL="0" indent="0" algn="l">
              <a:buNone/>
              <a:defRPr b="0" i="0">
                <a:solidFill>
                  <a:srgbClr val="FFFFFF"/>
                </a:solidFill>
                <a:latin typeface="Museo Sans 100"/>
                <a:cs typeface="Museo Sans 10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noProof="0" dirty="0"/>
              <a:t>Click to edit subtitle</a:t>
            </a:r>
          </a:p>
        </p:txBody>
      </p:sp>
      <p:sp>
        <p:nvSpPr>
          <p:cNvPr id="11" name="Titel 1"/>
          <p:cNvSpPr>
            <a:spLocks noGrp="1"/>
          </p:cNvSpPr>
          <p:nvPr>
            <p:ph type="ctrTitle" hasCustomPrompt="1"/>
          </p:nvPr>
        </p:nvSpPr>
        <p:spPr>
          <a:xfrm>
            <a:off x="491526" y="1322846"/>
            <a:ext cx="5941025" cy="1476000"/>
          </a:xfrm>
          <a:prstGeom prst="rect">
            <a:avLst/>
          </a:prstGeom>
        </p:spPr>
        <p:txBody>
          <a:bodyPr/>
          <a:lstStyle>
            <a:lvl1pPr algn="l">
              <a:lnSpc>
                <a:spcPts val="5600"/>
              </a:lnSpc>
              <a:defRPr sz="6400" baseline="0">
                <a:solidFill>
                  <a:schemeClr val="bg1"/>
                </a:solidFill>
              </a:defRPr>
            </a:lvl1pPr>
          </a:lstStyle>
          <a:p>
            <a:r>
              <a:rPr lang="en-GB" noProof="0" dirty="0"/>
              <a:t>Click to edit title</a:t>
            </a:r>
            <a:endParaRPr lang="nl-NL" dirty="0"/>
          </a:p>
        </p:txBody>
      </p:sp>
    </p:spTree>
    <p:extLst>
      <p:ext uri="{BB962C8B-B14F-4D97-AF65-F5344CB8AC3E}">
        <p14:creationId xmlns:p14="http://schemas.microsoft.com/office/powerpoint/2010/main" val="3366153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0" name="Picture 9" descr="28055_ESSB_achtergrond_EN_RGB_16x9_2.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38395"/>
          </a:xfrm>
          <a:prstGeom prst="rect">
            <a:avLst/>
          </a:prstGeom>
        </p:spPr>
      </p:pic>
      <p:sp>
        <p:nvSpPr>
          <p:cNvPr id="8" name="Subtitel 2"/>
          <p:cNvSpPr>
            <a:spLocks noGrp="1"/>
          </p:cNvSpPr>
          <p:nvPr>
            <p:ph type="subTitle" idx="1" hasCustomPrompt="1"/>
          </p:nvPr>
        </p:nvSpPr>
        <p:spPr>
          <a:xfrm>
            <a:off x="491526" y="2798846"/>
            <a:ext cx="5941025" cy="810000"/>
          </a:xfrm>
          <a:prstGeom prst="rect">
            <a:avLst/>
          </a:prstGeom>
        </p:spPr>
        <p:txBody>
          <a:bodyPr/>
          <a:lstStyle>
            <a:lvl1pPr marL="0" indent="0" algn="l">
              <a:buNone/>
              <a:defRPr b="0" i="0">
                <a:solidFill>
                  <a:srgbClr val="FFFFFF"/>
                </a:solidFill>
                <a:latin typeface="Museo Sans 100"/>
                <a:cs typeface="Museo Sans 10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noProof="0" dirty="0"/>
              <a:t>Click to edit subtitle</a:t>
            </a:r>
          </a:p>
        </p:txBody>
      </p:sp>
      <p:sp>
        <p:nvSpPr>
          <p:cNvPr id="11" name="Titel 1"/>
          <p:cNvSpPr>
            <a:spLocks noGrp="1"/>
          </p:cNvSpPr>
          <p:nvPr>
            <p:ph type="ctrTitle" hasCustomPrompt="1"/>
          </p:nvPr>
        </p:nvSpPr>
        <p:spPr>
          <a:xfrm>
            <a:off x="491526" y="1322846"/>
            <a:ext cx="5941025" cy="1476000"/>
          </a:xfrm>
          <a:prstGeom prst="rect">
            <a:avLst/>
          </a:prstGeom>
        </p:spPr>
        <p:txBody>
          <a:bodyPr/>
          <a:lstStyle>
            <a:lvl1pPr algn="l">
              <a:lnSpc>
                <a:spcPts val="5600"/>
              </a:lnSpc>
              <a:defRPr sz="6400" baseline="0">
                <a:solidFill>
                  <a:schemeClr val="bg1"/>
                </a:solidFill>
              </a:defRPr>
            </a:lvl1pPr>
          </a:lstStyle>
          <a:p>
            <a:r>
              <a:rPr lang="en-GB" noProof="0" dirty="0"/>
              <a:t>Click to edit title</a:t>
            </a:r>
            <a:endParaRPr lang="nl-NL" dirty="0"/>
          </a:p>
        </p:txBody>
      </p:sp>
    </p:spTree>
    <p:extLst>
      <p:ext uri="{BB962C8B-B14F-4D97-AF65-F5344CB8AC3E}">
        <p14:creationId xmlns:p14="http://schemas.microsoft.com/office/powerpoint/2010/main" val="37034546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eldia Afbeelding">
    <p:bg>
      <p:bgRef idx="1001">
        <a:schemeClr val="bg1"/>
      </p:bgRef>
    </p:bg>
    <p:spTree>
      <p:nvGrpSpPr>
        <p:cNvPr id="1" name=""/>
        <p:cNvGrpSpPr/>
        <p:nvPr/>
      </p:nvGrpSpPr>
      <p:grpSpPr>
        <a:xfrm>
          <a:off x="0" y="0"/>
          <a:ext cx="0" cy="0"/>
          <a:chOff x="0" y="0"/>
          <a:chExt cx="0" cy="0"/>
        </a:xfrm>
      </p:grpSpPr>
      <p:sp>
        <p:nvSpPr>
          <p:cNvPr id="2" name="Titel 1"/>
          <p:cNvSpPr>
            <a:spLocks noGrp="1"/>
          </p:cNvSpPr>
          <p:nvPr>
            <p:ph type="ctrTitle" hasCustomPrompt="1"/>
          </p:nvPr>
        </p:nvSpPr>
        <p:spPr>
          <a:xfrm>
            <a:off x="491526" y="396000"/>
            <a:ext cx="4874225" cy="1476000"/>
          </a:xfrm>
        </p:spPr>
        <p:txBody>
          <a:bodyPr/>
          <a:lstStyle>
            <a:lvl1pPr>
              <a:lnSpc>
                <a:spcPts val="5600"/>
              </a:lnSpc>
              <a:defRPr sz="6400" baseline="0">
                <a:solidFill>
                  <a:schemeClr val="bg1"/>
                </a:solidFill>
              </a:defRPr>
            </a:lvl1pPr>
          </a:lstStyle>
          <a:p>
            <a:r>
              <a:rPr lang="nl-NL" dirty="0"/>
              <a:t>Titel  bewerken</a:t>
            </a:r>
          </a:p>
        </p:txBody>
      </p:sp>
      <p:sp>
        <p:nvSpPr>
          <p:cNvPr id="3" name="Subtitel 2"/>
          <p:cNvSpPr>
            <a:spLocks noGrp="1"/>
          </p:cNvSpPr>
          <p:nvPr>
            <p:ph type="subTitle" idx="1" hasCustomPrompt="1"/>
          </p:nvPr>
        </p:nvSpPr>
        <p:spPr>
          <a:xfrm>
            <a:off x="491526" y="1872000"/>
            <a:ext cx="4874225" cy="1080000"/>
          </a:xfrm>
        </p:spPr>
        <p:txBody>
          <a:bodyPr/>
          <a:lstStyle>
            <a:lvl1pPr marL="0" indent="0" algn="l">
              <a:buNone/>
              <a:defRPr b="0" i="0">
                <a:solidFill>
                  <a:srgbClr val="FFFFFF"/>
                </a:solidFill>
                <a:latin typeface="Museo Sans 100"/>
                <a:cs typeface="Museo Sans 10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a:t>Plaats een foto en zet die op de </a:t>
            </a:r>
            <a:br>
              <a:rPr lang="nl-NL" dirty="0"/>
            </a:br>
            <a:r>
              <a:rPr lang="nl-NL" dirty="0"/>
              <a:t>achtergrond met rechtermuisknop</a:t>
            </a:r>
            <a:br>
              <a:rPr lang="nl-NL" dirty="0"/>
            </a:br>
            <a:r>
              <a:rPr lang="nl-NL" dirty="0"/>
              <a:t>&gt; </a:t>
            </a:r>
            <a:r>
              <a:rPr lang="nl-NL" dirty="0" err="1"/>
              <a:t>send</a:t>
            </a:r>
            <a:r>
              <a:rPr lang="nl-NL" dirty="0"/>
              <a:t> to back</a:t>
            </a:r>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491525" y="396000"/>
            <a:ext cx="8172000" cy="576000"/>
          </a:xfrm>
        </p:spPr>
        <p:txBody>
          <a:bodyPr/>
          <a:lstStyle>
            <a:lvl1pPr>
              <a:defRPr>
                <a:solidFill>
                  <a:srgbClr val="FF9E00"/>
                </a:solidFill>
              </a:defRPr>
            </a:lvl1pPr>
          </a:lstStyle>
          <a:p>
            <a:r>
              <a:rPr lang="en-GB" noProof="0" dirty="0"/>
              <a:t>Click to edit title</a:t>
            </a:r>
            <a:endParaRPr lang="nl-NL" dirty="0"/>
          </a:p>
        </p:txBody>
      </p:sp>
      <p:sp>
        <p:nvSpPr>
          <p:cNvPr id="3" name="Tijdelijke aanduiding voor inhoud 2"/>
          <p:cNvSpPr>
            <a:spLocks noGrp="1"/>
          </p:cNvSpPr>
          <p:nvPr>
            <p:ph idx="1" hasCustomPrompt="1"/>
          </p:nvPr>
        </p:nvSpPr>
        <p:spPr/>
        <p:txBody>
          <a:bodyPr/>
          <a:lstStyle>
            <a:lvl1pPr>
              <a:defRPr baseline="0"/>
            </a:lvl1pPr>
          </a:lstStyle>
          <a:p>
            <a:pPr lvl="0"/>
            <a:r>
              <a:rPr lang="en-GB" noProof="0" dirty="0"/>
              <a:t>Click to edit text in bullets</a:t>
            </a:r>
          </a:p>
          <a:p>
            <a:pPr lvl="1"/>
            <a:r>
              <a:rPr lang="en-GB" noProof="0" dirty="0"/>
              <a:t>Second level text</a:t>
            </a:r>
          </a:p>
          <a:p>
            <a:pPr lvl="2"/>
            <a:r>
              <a:rPr lang="en-GB" noProof="0" dirty="0"/>
              <a:t>Third level text</a:t>
            </a:r>
          </a:p>
          <a:p>
            <a:pPr lvl="3"/>
            <a:r>
              <a:rPr lang="en-GB" noProof="0" dirty="0"/>
              <a:t>Forth level text</a:t>
            </a:r>
          </a:p>
          <a:p>
            <a:pPr lvl="4"/>
            <a:r>
              <a:rPr lang="en-GB" noProof="0" dirty="0"/>
              <a:t>Fifth level text</a:t>
            </a:r>
          </a:p>
        </p:txBody>
      </p:sp>
      <p:sp>
        <p:nvSpPr>
          <p:cNvPr id="4" name="Tijdelijke aanduiding voor datum 3"/>
          <p:cNvSpPr>
            <a:spLocks noGrp="1"/>
          </p:cNvSpPr>
          <p:nvPr>
            <p:ph type="dt" sz="half" idx="10"/>
          </p:nvPr>
        </p:nvSpPr>
        <p:spPr/>
        <p:txBody>
          <a:bodyPr/>
          <a:lstStyle/>
          <a:p>
            <a:fld id="{F10973AC-957D-C346-BA56-D82065FA2AEB}" type="datetimeFigureOut">
              <a:rPr lang="nl-NL" smtClean="0"/>
              <a:pPr/>
              <a:t>7-3-2023</a:t>
            </a:fld>
            <a:endParaRPr lang="nl-NL"/>
          </a:p>
        </p:txBody>
      </p:sp>
      <p:sp>
        <p:nvSpPr>
          <p:cNvPr id="5" name="Tijdelijke aanduiding voor voettekst 4"/>
          <p:cNvSpPr>
            <a:spLocks noGrp="1"/>
          </p:cNvSpPr>
          <p:nvPr>
            <p:ph type="ftr" sz="quarter" idx="11"/>
          </p:nvPr>
        </p:nvSpPr>
        <p:spPr/>
        <p:txBody>
          <a:bodyPr/>
          <a:lstStyle>
            <a:lvl1pPr>
              <a:defRPr>
                <a:solidFill>
                  <a:schemeClr val="accent5"/>
                </a:solidFill>
              </a:defRPr>
            </a:lvl1pPr>
          </a:lstStyle>
          <a:p>
            <a:endParaRPr lang="nl-NL" dirty="0"/>
          </a:p>
        </p:txBody>
      </p:sp>
      <p:sp>
        <p:nvSpPr>
          <p:cNvPr id="6" name="Tijdelijke aanduiding voor dianummer 5"/>
          <p:cNvSpPr>
            <a:spLocks noGrp="1"/>
          </p:cNvSpPr>
          <p:nvPr>
            <p:ph type="sldNum" sz="quarter" idx="12"/>
          </p:nvPr>
        </p:nvSpPr>
        <p:spPr/>
        <p:txBody>
          <a:bodyPr/>
          <a:lstStyle>
            <a:lvl1pPr>
              <a:defRPr>
                <a:solidFill>
                  <a:schemeClr val="accent5"/>
                </a:solidFill>
              </a:defRPr>
            </a:lvl1pPr>
          </a:lstStyle>
          <a:p>
            <a:fld id="{8C6BC05E-DB9A-EB4A-A776-575FA40369A3}" type="slidenum">
              <a:rPr lang="nl-NL" smtClean="0"/>
              <a:pPr/>
              <a:t>‹#›</a:t>
            </a:fld>
            <a:endParaRPr lang="nl-NL"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el en object 2">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solidFill>
                  <a:schemeClr val="accent5"/>
                </a:solidFill>
              </a:defRPr>
            </a:lvl1pPr>
          </a:lstStyle>
          <a:p>
            <a:r>
              <a:rPr lang="en-GB" noProof="0" dirty="0"/>
              <a:t>Click to edit title</a:t>
            </a:r>
            <a:endParaRPr lang="nl-NL" dirty="0"/>
          </a:p>
        </p:txBody>
      </p:sp>
      <p:sp>
        <p:nvSpPr>
          <p:cNvPr id="3" name="Tijdelijke aanduiding voor inhoud 2"/>
          <p:cNvSpPr>
            <a:spLocks noGrp="1"/>
          </p:cNvSpPr>
          <p:nvPr>
            <p:ph idx="1" hasCustomPrompt="1"/>
          </p:nvPr>
        </p:nvSpPr>
        <p:spPr/>
        <p:txBody>
          <a:bodyPr/>
          <a:lstStyle>
            <a:lvl1pPr marL="0" indent="0">
              <a:buFontTx/>
              <a:buNone/>
              <a:defRPr/>
            </a:lvl1pPr>
            <a:lvl2pPr marL="0" indent="0">
              <a:buFontTx/>
              <a:buNone/>
              <a:defRPr/>
            </a:lvl2pPr>
            <a:lvl3pPr marL="0" indent="0">
              <a:buFontTx/>
              <a:buNone/>
              <a:defRPr/>
            </a:lvl3pPr>
            <a:lvl4pPr marL="0" indent="0">
              <a:buFontTx/>
              <a:buNone/>
              <a:defRPr/>
            </a:lvl4pPr>
            <a:lvl5pPr marL="0" indent="0">
              <a:buFontTx/>
              <a:buNone/>
              <a:defRPr baseline="0"/>
            </a:lvl5pPr>
          </a:lstStyle>
          <a:p>
            <a:pPr lvl="0"/>
            <a:r>
              <a:rPr lang="en-GB" noProof="0" dirty="0"/>
              <a:t>Click to edit text</a:t>
            </a:r>
          </a:p>
          <a:p>
            <a:pPr lvl="1"/>
            <a:r>
              <a:rPr lang="en-GB" noProof="0" dirty="0"/>
              <a:t>Second level text</a:t>
            </a:r>
          </a:p>
          <a:p>
            <a:pPr lvl="2"/>
            <a:r>
              <a:rPr lang="en-GB" noProof="0" dirty="0"/>
              <a:t>Third level text</a:t>
            </a:r>
          </a:p>
          <a:p>
            <a:pPr lvl="3"/>
            <a:r>
              <a:rPr lang="en-GB" noProof="0" dirty="0"/>
              <a:t>Forth level text</a:t>
            </a:r>
          </a:p>
          <a:p>
            <a:pPr lvl="4"/>
            <a:r>
              <a:rPr lang="en-GB" noProof="0" dirty="0"/>
              <a:t>Fifth level text</a:t>
            </a:r>
          </a:p>
        </p:txBody>
      </p:sp>
      <p:sp>
        <p:nvSpPr>
          <p:cNvPr id="4" name="Tijdelijke aanduiding voor datum 3"/>
          <p:cNvSpPr>
            <a:spLocks noGrp="1"/>
          </p:cNvSpPr>
          <p:nvPr>
            <p:ph type="dt" sz="half" idx="10"/>
          </p:nvPr>
        </p:nvSpPr>
        <p:spPr/>
        <p:txBody>
          <a:bodyPr/>
          <a:lstStyle/>
          <a:p>
            <a:fld id="{F10973AC-957D-C346-BA56-D82065FA2AEB}" type="datetimeFigureOut">
              <a:rPr lang="nl-NL" smtClean="0"/>
              <a:pPr/>
              <a:t>7-3-2023</a:t>
            </a:fld>
            <a:endParaRPr lang="nl-NL"/>
          </a:p>
        </p:txBody>
      </p:sp>
      <p:sp>
        <p:nvSpPr>
          <p:cNvPr id="5" name="Tijdelijke aanduiding voor voettekst 4"/>
          <p:cNvSpPr>
            <a:spLocks noGrp="1"/>
          </p:cNvSpPr>
          <p:nvPr>
            <p:ph type="ftr" sz="quarter" idx="11"/>
          </p:nvPr>
        </p:nvSpPr>
        <p:spPr/>
        <p:txBody>
          <a:bodyPr/>
          <a:lstStyle>
            <a:lvl1pPr>
              <a:defRPr>
                <a:solidFill>
                  <a:schemeClr val="accent5"/>
                </a:solidFill>
              </a:defRPr>
            </a:lvl1pPr>
          </a:lstStyle>
          <a:p>
            <a:endParaRPr lang="nl-NL" dirty="0"/>
          </a:p>
        </p:txBody>
      </p:sp>
      <p:sp>
        <p:nvSpPr>
          <p:cNvPr id="6" name="Tijdelijke aanduiding voor dianummer 5"/>
          <p:cNvSpPr>
            <a:spLocks noGrp="1"/>
          </p:cNvSpPr>
          <p:nvPr>
            <p:ph type="sldNum" sz="quarter" idx="12"/>
          </p:nvPr>
        </p:nvSpPr>
        <p:spPr/>
        <p:txBody>
          <a:bodyPr/>
          <a:lstStyle>
            <a:lvl1pPr>
              <a:defRPr>
                <a:solidFill>
                  <a:schemeClr val="accent5"/>
                </a:solidFill>
              </a:defRPr>
            </a:lvl1pPr>
          </a:lstStyle>
          <a:p>
            <a:fld id="{8C6BC05E-DB9A-EB4A-A776-575FA40369A3}" type="slidenum">
              <a:rPr lang="nl-NL" smtClean="0"/>
              <a:pPr/>
              <a:t>‹#›</a:t>
            </a:fld>
            <a:endParaRPr lang="nl-NL"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ee objecten">
    <p:bg>
      <p:bgRef idx="1001">
        <a:schemeClr val="bg1"/>
      </p:bgRef>
    </p:bg>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solidFill>
                  <a:schemeClr val="accent5"/>
                </a:solidFill>
              </a:defRPr>
            </a:lvl1pPr>
          </a:lstStyle>
          <a:p>
            <a:r>
              <a:rPr lang="en-GB" noProof="0" dirty="0"/>
              <a:t>Click to edit title</a:t>
            </a:r>
            <a:endParaRPr lang="nl-NL" dirty="0"/>
          </a:p>
        </p:txBody>
      </p:sp>
      <p:sp>
        <p:nvSpPr>
          <p:cNvPr id="3" name="Tijdelijke aanduiding voor inhoud 2"/>
          <p:cNvSpPr>
            <a:spLocks noGrp="1"/>
          </p:cNvSpPr>
          <p:nvPr>
            <p:ph sz="half" idx="1" hasCustomPrompt="1"/>
          </p:nvPr>
        </p:nvSpPr>
        <p:spPr>
          <a:xfrm>
            <a:off x="493200" y="972000"/>
            <a:ext cx="4014000" cy="33480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GB" noProof="0" dirty="0"/>
              <a:t>Click to edit text in bullets</a:t>
            </a:r>
          </a:p>
          <a:p>
            <a:pPr lvl="1"/>
            <a:r>
              <a:rPr lang="en-GB" noProof="0" dirty="0"/>
              <a:t>Second level text</a:t>
            </a:r>
          </a:p>
          <a:p>
            <a:pPr lvl="2"/>
            <a:r>
              <a:rPr lang="en-GB" noProof="0" dirty="0"/>
              <a:t>Third level text</a:t>
            </a:r>
          </a:p>
          <a:p>
            <a:pPr lvl="3"/>
            <a:r>
              <a:rPr lang="en-GB" noProof="0" dirty="0"/>
              <a:t>Forth level text</a:t>
            </a:r>
          </a:p>
          <a:p>
            <a:pPr lvl="4"/>
            <a:r>
              <a:rPr lang="en-GB" noProof="0" dirty="0"/>
              <a:t>Fifth level text</a:t>
            </a:r>
          </a:p>
        </p:txBody>
      </p:sp>
      <p:sp>
        <p:nvSpPr>
          <p:cNvPr id="4" name="Tijdelijke aanduiding voor inhoud 3"/>
          <p:cNvSpPr>
            <a:spLocks noGrp="1"/>
          </p:cNvSpPr>
          <p:nvPr>
            <p:ph sz="half" idx="2" hasCustomPrompt="1"/>
          </p:nvPr>
        </p:nvSpPr>
        <p:spPr>
          <a:xfrm>
            <a:off x="4648201" y="971999"/>
            <a:ext cx="4015325" cy="33480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GB" noProof="0" dirty="0"/>
              <a:t>Click to edit text in bullets</a:t>
            </a:r>
          </a:p>
          <a:p>
            <a:pPr lvl="1"/>
            <a:r>
              <a:rPr lang="en-GB" noProof="0" dirty="0"/>
              <a:t>Second level text</a:t>
            </a:r>
          </a:p>
          <a:p>
            <a:pPr lvl="2"/>
            <a:r>
              <a:rPr lang="en-GB" noProof="0" dirty="0"/>
              <a:t>Third level text</a:t>
            </a:r>
          </a:p>
          <a:p>
            <a:pPr lvl="3"/>
            <a:r>
              <a:rPr lang="en-GB" noProof="0" dirty="0"/>
              <a:t>Forth level text</a:t>
            </a:r>
          </a:p>
          <a:p>
            <a:pPr lvl="4"/>
            <a:r>
              <a:rPr lang="en-GB" noProof="0" dirty="0"/>
              <a:t>Fifth level text</a:t>
            </a:r>
          </a:p>
        </p:txBody>
      </p:sp>
      <p:sp>
        <p:nvSpPr>
          <p:cNvPr id="5" name="Tijdelijke aanduiding voor datum 4"/>
          <p:cNvSpPr>
            <a:spLocks noGrp="1"/>
          </p:cNvSpPr>
          <p:nvPr>
            <p:ph type="dt" sz="half" idx="10"/>
          </p:nvPr>
        </p:nvSpPr>
        <p:spPr/>
        <p:txBody>
          <a:bodyPr/>
          <a:lstStyle/>
          <a:p>
            <a:fld id="{F10973AC-957D-C346-BA56-D82065FA2AEB}" type="datetimeFigureOut">
              <a:rPr lang="nl-NL" smtClean="0"/>
              <a:pPr/>
              <a:t>7-3-2023</a:t>
            </a:fld>
            <a:endParaRPr lang="nl-NL"/>
          </a:p>
        </p:txBody>
      </p:sp>
      <p:sp>
        <p:nvSpPr>
          <p:cNvPr id="6" name="Tijdelijke aanduiding voor voettekst 5"/>
          <p:cNvSpPr>
            <a:spLocks noGrp="1"/>
          </p:cNvSpPr>
          <p:nvPr>
            <p:ph type="ftr" sz="quarter" idx="11"/>
          </p:nvPr>
        </p:nvSpPr>
        <p:spPr/>
        <p:txBody>
          <a:bodyPr/>
          <a:lstStyle>
            <a:lvl1pPr>
              <a:defRPr>
                <a:solidFill>
                  <a:schemeClr val="accent5"/>
                </a:solidFill>
              </a:defRPr>
            </a:lvl1pPr>
          </a:lstStyle>
          <a:p>
            <a:endParaRPr lang="nl-NL" dirty="0"/>
          </a:p>
        </p:txBody>
      </p:sp>
      <p:sp>
        <p:nvSpPr>
          <p:cNvPr id="7" name="Tijdelijke aanduiding voor dianummer 6"/>
          <p:cNvSpPr>
            <a:spLocks noGrp="1"/>
          </p:cNvSpPr>
          <p:nvPr>
            <p:ph type="sldNum" sz="quarter" idx="12"/>
          </p:nvPr>
        </p:nvSpPr>
        <p:spPr>
          <a:xfrm>
            <a:off x="491525" y="4663178"/>
            <a:ext cx="324000" cy="180285"/>
          </a:xfrm>
        </p:spPr>
        <p:txBody>
          <a:bodyPr/>
          <a:lstStyle>
            <a:lvl1pPr>
              <a:defRPr>
                <a:solidFill>
                  <a:schemeClr val="accent5"/>
                </a:solidFill>
              </a:defRPr>
            </a:lvl1pPr>
          </a:lstStyle>
          <a:p>
            <a:fld id="{8C6BC05E-DB9A-EB4A-A776-575FA40369A3}" type="slidenum">
              <a:rPr lang="nl-NL" smtClean="0"/>
              <a:pPr/>
              <a:t>‹#›</a:t>
            </a:fld>
            <a:endParaRPr lang="nl-NL" dirty="0"/>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Vergelijking">
    <p:bg>
      <p:bgRef idx="1001">
        <a:schemeClr val="bg1"/>
      </p:bgRef>
    </p:bg>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solidFill>
                  <a:schemeClr val="accent5"/>
                </a:solidFill>
              </a:defRPr>
            </a:lvl1pPr>
          </a:lstStyle>
          <a:p>
            <a:r>
              <a:rPr lang="en-GB" noProof="0" dirty="0"/>
              <a:t>Click to edit title</a:t>
            </a:r>
            <a:endParaRPr lang="nl-NL" dirty="0"/>
          </a:p>
        </p:txBody>
      </p:sp>
      <p:sp>
        <p:nvSpPr>
          <p:cNvPr id="3" name="Tijdelijke aanduiding voor tekst 2"/>
          <p:cNvSpPr>
            <a:spLocks noGrp="1"/>
          </p:cNvSpPr>
          <p:nvPr>
            <p:ph type="body" idx="1" hasCustomPrompt="1"/>
          </p:nvPr>
        </p:nvSpPr>
        <p:spPr>
          <a:xfrm>
            <a:off x="493200" y="972000"/>
            <a:ext cx="3997924" cy="324000"/>
          </a:xfrm>
        </p:spPr>
        <p:txBody>
          <a:bodyPr anchor="t" anchorCtr="0"/>
          <a:lstStyle>
            <a:lvl1pPr marL="0" indent="0">
              <a:buNone/>
              <a:defRPr sz="1800" b="0" i="0">
                <a:latin typeface="Museo Sans 900"/>
                <a:cs typeface="Museo Sans 90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noProof="0" dirty="0"/>
              <a:t>Click to edit text</a:t>
            </a:r>
          </a:p>
        </p:txBody>
      </p:sp>
      <p:sp>
        <p:nvSpPr>
          <p:cNvPr id="4" name="Tijdelijke aanduiding voor inhoud 3"/>
          <p:cNvSpPr>
            <a:spLocks noGrp="1"/>
          </p:cNvSpPr>
          <p:nvPr>
            <p:ph sz="half" idx="2" hasCustomPrompt="1"/>
          </p:nvPr>
        </p:nvSpPr>
        <p:spPr>
          <a:xfrm>
            <a:off x="491524" y="1296000"/>
            <a:ext cx="3999600" cy="3024000"/>
          </a:xfrm>
        </p:spPr>
        <p:txBody>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GB" noProof="0" dirty="0"/>
              <a:t>Click to edit text in bullets</a:t>
            </a:r>
          </a:p>
          <a:p>
            <a:pPr lvl="1"/>
            <a:r>
              <a:rPr lang="en-GB" noProof="0" dirty="0"/>
              <a:t>Second level text</a:t>
            </a:r>
          </a:p>
          <a:p>
            <a:pPr lvl="2"/>
            <a:r>
              <a:rPr lang="en-GB" noProof="0" dirty="0"/>
              <a:t>Third level text</a:t>
            </a:r>
          </a:p>
          <a:p>
            <a:pPr lvl="3"/>
            <a:r>
              <a:rPr lang="en-GB" noProof="0" dirty="0"/>
              <a:t>Forth level text</a:t>
            </a:r>
          </a:p>
          <a:p>
            <a:pPr lvl="4"/>
            <a:r>
              <a:rPr lang="en-GB" noProof="0" dirty="0"/>
              <a:t>Fifth level text</a:t>
            </a:r>
          </a:p>
        </p:txBody>
      </p:sp>
      <p:sp>
        <p:nvSpPr>
          <p:cNvPr id="5" name="Tijdelijke aanduiding voor tekst 4"/>
          <p:cNvSpPr>
            <a:spLocks noGrp="1"/>
          </p:cNvSpPr>
          <p:nvPr>
            <p:ph type="body" sz="quarter" idx="3" hasCustomPrompt="1"/>
          </p:nvPr>
        </p:nvSpPr>
        <p:spPr>
          <a:xfrm>
            <a:off x="4645026" y="972000"/>
            <a:ext cx="4014000" cy="324000"/>
          </a:xfrm>
        </p:spPr>
        <p:txBody>
          <a:bodyPr anchor="t" anchorCtr="0"/>
          <a:lstStyle>
            <a:lvl1pPr marL="0" indent="0">
              <a:buNone/>
              <a:defRPr sz="1800" b="0" i="0">
                <a:latin typeface="Museo Sans 900"/>
                <a:cs typeface="Museo Sans 90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noProof="0" dirty="0"/>
              <a:t>Click to edit text</a:t>
            </a:r>
          </a:p>
        </p:txBody>
      </p:sp>
      <p:sp>
        <p:nvSpPr>
          <p:cNvPr id="6" name="Tijdelijke aanduiding voor inhoud 5"/>
          <p:cNvSpPr>
            <a:spLocks noGrp="1"/>
          </p:cNvSpPr>
          <p:nvPr>
            <p:ph sz="quarter" idx="4" hasCustomPrompt="1"/>
          </p:nvPr>
        </p:nvSpPr>
        <p:spPr>
          <a:xfrm>
            <a:off x="4645025" y="1296000"/>
            <a:ext cx="4014000" cy="3024000"/>
          </a:xfrm>
        </p:spPr>
        <p:txBody>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GB" noProof="0" dirty="0"/>
              <a:t>Click to edit text in bullets</a:t>
            </a:r>
          </a:p>
          <a:p>
            <a:pPr lvl="1"/>
            <a:r>
              <a:rPr lang="en-GB" noProof="0" dirty="0"/>
              <a:t>Second level text</a:t>
            </a:r>
          </a:p>
          <a:p>
            <a:pPr lvl="2"/>
            <a:r>
              <a:rPr lang="en-GB" noProof="0" dirty="0"/>
              <a:t>Third level text</a:t>
            </a:r>
          </a:p>
          <a:p>
            <a:pPr lvl="3"/>
            <a:r>
              <a:rPr lang="en-GB" noProof="0" dirty="0"/>
              <a:t>Forth level text</a:t>
            </a:r>
          </a:p>
          <a:p>
            <a:pPr lvl="4"/>
            <a:r>
              <a:rPr lang="en-GB" noProof="0" dirty="0"/>
              <a:t>Fifth level text</a:t>
            </a:r>
          </a:p>
        </p:txBody>
      </p:sp>
      <p:sp>
        <p:nvSpPr>
          <p:cNvPr id="7" name="Tijdelijke aanduiding voor datum 6"/>
          <p:cNvSpPr>
            <a:spLocks noGrp="1"/>
          </p:cNvSpPr>
          <p:nvPr>
            <p:ph type="dt" sz="half" idx="10"/>
          </p:nvPr>
        </p:nvSpPr>
        <p:spPr/>
        <p:txBody>
          <a:bodyPr/>
          <a:lstStyle/>
          <a:p>
            <a:fld id="{F10973AC-957D-C346-BA56-D82065FA2AEB}" type="datetimeFigureOut">
              <a:rPr lang="nl-NL" smtClean="0"/>
              <a:pPr/>
              <a:t>7-3-2023</a:t>
            </a:fld>
            <a:endParaRPr lang="nl-NL"/>
          </a:p>
        </p:txBody>
      </p:sp>
      <p:sp>
        <p:nvSpPr>
          <p:cNvPr id="8" name="Tijdelijke aanduiding voor voettekst 7"/>
          <p:cNvSpPr>
            <a:spLocks noGrp="1"/>
          </p:cNvSpPr>
          <p:nvPr>
            <p:ph type="ftr" sz="quarter" idx="11"/>
          </p:nvPr>
        </p:nvSpPr>
        <p:spPr/>
        <p:txBody>
          <a:bodyPr/>
          <a:lstStyle>
            <a:lvl1pPr>
              <a:defRPr>
                <a:solidFill>
                  <a:schemeClr val="accent5"/>
                </a:solidFill>
              </a:defRPr>
            </a:lvl1pPr>
          </a:lstStyle>
          <a:p>
            <a:endParaRPr lang="nl-NL"/>
          </a:p>
        </p:txBody>
      </p:sp>
      <p:sp>
        <p:nvSpPr>
          <p:cNvPr id="9" name="Tijdelijke aanduiding voor dianummer 8"/>
          <p:cNvSpPr>
            <a:spLocks noGrp="1"/>
          </p:cNvSpPr>
          <p:nvPr>
            <p:ph type="sldNum" sz="quarter" idx="12"/>
          </p:nvPr>
        </p:nvSpPr>
        <p:spPr/>
        <p:txBody>
          <a:bodyPr/>
          <a:lstStyle>
            <a:lvl1pPr>
              <a:defRPr>
                <a:solidFill>
                  <a:schemeClr val="accent5"/>
                </a:solidFill>
              </a:defRPr>
            </a:lvl1pPr>
          </a:lstStyle>
          <a:p>
            <a:fld id="{8C6BC05E-DB9A-EB4A-A776-575FA40369A3}" type="slidenum">
              <a:rPr lang="nl-NL" smtClean="0"/>
              <a:pPr/>
              <a:t>‹#›</a:t>
            </a:fld>
            <a:endParaRPr lang="nl-NL" dirty="0"/>
          </a:p>
        </p:txBody>
      </p:sp>
    </p:spTree>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kst en afbeelding">
    <p:bg>
      <p:bgRef idx="1001">
        <a:schemeClr val="bg1"/>
      </p:bgRef>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491526" y="396000"/>
            <a:ext cx="3999599" cy="576000"/>
          </a:xfrm>
        </p:spPr>
        <p:txBody>
          <a:bodyPr/>
          <a:lstStyle>
            <a:lvl1pPr>
              <a:defRPr>
                <a:solidFill>
                  <a:schemeClr val="accent5"/>
                </a:solidFill>
              </a:defRPr>
            </a:lvl1pPr>
          </a:lstStyle>
          <a:p>
            <a:r>
              <a:rPr lang="en-GB" noProof="0" dirty="0"/>
              <a:t>Click to edit title</a:t>
            </a:r>
            <a:endParaRPr lang="nl-NL" dirty="0"/>
          </a:p>
        </p:txBody>
      </p:sp>
      <p:sp>
        <p:nvSpPr>
          <p:cNvPr id="3" name="Tijdelijke aanduiding voor tekst 2"/>
          <p:cNvSpPr>
            <a:spLocks noGrp="1"/>
          </p:cNvSpPr>
          <p:nvPr>
            <p:ph type="body" idx="1" hasCustomPrompt="1"/>
          </p:nvPr>
        </p:nvSpPr>
        <p:spPr>
          <a:xfrm>
            <a:off x="493200" y="972000"/>
            <a:ext cx="3997924" cy="324000"/>
          </a:xfrm>
        </p:spPr>
        <p:txBody>
          <a:bodyPr anchor="t" anchorCtr="0"/>
          <a:lstStyle>
            <a:lvl1pPr marL="0" indent="0">
              <a:buNone/>
              <a:defRPr sz="1800" b="0" i="0">
                <a:latin typeface="Museo Sans 900"/>
                <a:cs typeface="Museo Sans 90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noProof="0" dirty="0"/>
              <a:t>Click to edit text</a:t>
            </a:r>
          </a:p>
        </p:txBody>
      </p:sp>
      <p:sp>
        <p:nvSpPr>
          <p:cNvPr id="4" name="Tijdelijke aanduiding voor inhoud 3"/>
          <p:cNvSpPr>
            <a:spLocks noGrp="1"/>
          </p:cNvSpPr>
          <p:nvPr>
            <p:ph sz="half" idx="2" hasCustomPrompt="1"/>
          </p:nvPr>
        </p:nvSpPr>
        <p:spPr>
          <a:xfrm>
            <a:off x="491524" y="1296000"/>
            <a:ext cx="3999600" cy="3024000"/>
          </a:xfrm>
        </p:spPr>
        <p:txBody>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GB" noProof="0" dirty="0"/>
              <a:t>Click to edit text in bullets</a:t>
            </a:r>
          </a:p>
          <a:p>
            <a:pPr lvl="1"/>
            <a:r>
              <a:rPr lang="en-GB" noProof="0" dirty="0"/>
              <a:t>Second level text</a:t>
            </a:r>
          </a:p>
          <a:p>
            <a:pPr lvl="2"/>
            <a:r>
              <a:rPr lang="en-GB" noProof="0" dirty="0"/>
              <a:t>Third level text</a:t>
            </a:r>
          </a:p>
          <a:p>
            <a:pPr lvl="3"/>
            <a:r>
              <a:rPr lang="en-GB" noProof="0" dirty="0"/>
              <a:t>Forth level text</a:t>
            </a:r>
          </a:p>
          <a:p>
            <a:pPr lvl="4"/>
            <a:r>
              <a:rPr lang="en-GB" noProof="0" dirty="0"/>
              <a:t>Fifth level text</a:t>
            </a:r>
          </a:p>
        </p:txBody>
      </p:sp>
      <p:sp>
        <p:nvSpPr>
          <p:cNvPr id="7" name="Tijdelijke aanduiding voor datum 6"/>
          <p:cNvSpPr>
            <a:spLocks noGrp="1"/>
          </p:cNvSpPr>
          <p:nvPr>
            <p:ph type="dt" sz="half" idx="10"/>
          </p:nvPr>
        </p:nvSpPr>
        <p:spPr/>
        <p:txBody>
          <a:bodyPr/>
          <a:lstStyle/>
          <a:p>
            <a:fld id="{F10973AC-957D-C346-BA56-D82065FA2AEB}" type="datetimeFigureOut">
              <a:rPr lang="nl-NL" smtClean="0"/>
              <a:pPr/>
              <a:t>7-3-2023</a:t>
            </a:fld>
            <a:endParaRPr lang="nl-NL"/>
          </a:p>
        </p:txBody>
      </p:sp>
      <p:sp>
        <p:nvSpPr>
          <p:cNvPr id="8" name="Tijdelijke aanduiding voor voettekst 7"/>
          <p:cNvSpPr>
            <a:spLocks noGrp="1"/>
          </p:cNvSpPr>
          <p:nvPr>
            <p:ph type="ftr" sz="quarter" idx="11"/>
          </p:nvPr>
        </p:nvSpPr>
        <p:spPr/>
        <p:txBody>
          <a:bodyPr/>
          <a:lstStyle>
            <a:lvl1pPr>
              <a:defRPr>
                <a:solidFill>
                  <a:schemeClr val="accent5"/>
                </a:solidFill>
              </a:defRPr>
            </a:lvl1pPr>
          </a:lstStyle>
          <a:p>
            <a:endParaRPr lang="nl-NL" dirty="0"/>
          </a:p>
        </p:txBody>
      </p:sp>
      <p:sp>
        <p:nvSpPr>
          <p:cNvPr id="9" name="Tijdelijke aanduiding voor dianummer 8"/>
          <p:cNvSpPr>
            <a:spLocks noGrp="1"/>
          </p:cNvSpPr>
          <p:nvPr>
            <p:ph type="sldNum" sz="quarter" idx="12"/>
          </p:nvPr>
        </p:nvSpPr>
        <p:spPr/>
        <p:txBody>
          <a:bodyPr/>
          <a:lstStyle>
            <a:lvl1pPr>
              <a:defRPr>
                <a:solidFill>
                  <a:schemeClr val="accent5"/>
                </a:solidFill>
              </a:defRPr>
            </a:lvl1pPr>
          </a:lstStyle>
          <a:p>
            <a:fld id="{8C6BC05E-DB9A-EB4A-A776-575FA40369A3}" type="slidenum">
              <a:rPr lang="nl-NL" smtClean="0"/>
              <a:pPr/>
              <a:t>‹#›</a:t>
            </a:fld>
            <a:endParaRPr lang="nl-NL" dirty="0"/>
          </a:p>
        </p:txBody>
      </p:sp>
      <p:sp>
        <p:nvSpPr>
          <p:cNvPr id="10" name="Tijdelijke aanduiding voor afbeelding 2"/>
          <p:cNvSpPr>
            <a:spLocks noGrp="1"/>
          </p:cNvSpPr>
          <p:nvPr>
            <p:ph type="pic" idx="13" hasCustomPrompt="1"/>
          </p:nvPr>
        </p:nvSpPr>
        <p:spPr>
          <a:xfrm>
            <a:off x="4643999" y="396000"/>
            <a:ext cx="4014000" cy="3816000"/>
          </a:xfrm>
          <a:solidFill>
            <a:schemeClr val="bg1">
              <a:lumMod val="85000"/>
            </a:schemeClr>
          </a:solidFill>
        </p:spPr>
        <p:txBody>
          <a:bodyPr tIns="180000"/>
          <a:lstStyle>
            <a:lvl1pPr marL="0" indent="0" algn="ctr">
              <a:buNone/>
              <a:defRPr sz="1600" baseline="0">
                <a:solidFill>
                  <a:schemeClr val="bg1">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noProof="0" dirty="0"/>
              <a:t>Click on the icon to </a:t>
            </a:r>
            <a:br>
              <a:rPr lang="en-GB" noProof="0" dirty="0"/>
            </a:br>
            <a:r>
              <a:rPr lang="en-GB" noProof="0" dirty="0"/>
              <a:t>insert a picture</a:t>
            </a:r>
          </a:p>
        </p:txBody>
      </p:sp>
    </p:spTree>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kst en 2 afbeeldingen">
    <p:bg>
      <p:bgRef idx="1001">
        <a:schemeClr val="bg1"/>
      </p:bgRef>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491526" y="396000"/>
            <a:ext cx="3999599" cy="576000"/>
          </a:xfrm>
        </p:spPr>
        <p:txBody>
          <a:bodyPr/>
          <a:lstStyle>
            <a:lvl1pPr>
              <a:defRPr>
                <a:solidFill>
                  <a:schemeClr val="accent5"/>
                </a:solidFill>
              </a:defRPr>
            </a:lvl1pPr>
          </a:lstStyle>
          <a:p>
            <a:r>
              <a:rPr lang="en-GB" noProof="0" dirty="0"/>
              <a:t>Click to edit title</a:t>
            </a:r>
            <a:endParaRPr lang="nl-NL" dirty="0"/>
          </a:p>
        </p:txBody>
      </p:sp>
      <p:sp>
        <p:nvSpPr>
          <p:cNvPr id="3" name="Tijdelijke aanduiding voor tekst 2"/>
          <p:cNvSpPr>
            <a:spLocks noGrp="1"/>
          </p:cNvSpPr>
          <p:nvPr>
            <p:ph type="body" idx="1" hasCustomPrompt="1"/>
          </p:nvPr>
        </p:nvSpPr>
        <p:spPr>
          <a:xfrm>
            <a:off x="491524" y="972000"/>
            <a:ext cx="3999600" cy="324000"/>
          </a:xfrm>
        </p:spPr>
        <p:txBody>
          <a:bodyPr anchor="t" anchorCtr="0"/>
          <a:lstStyle>
            <a:lvl1pPr marL="0" indent="0">
              <a:buNone/>
              <a:defRPr sz="1800" b="0" i="0">
                <a:solidFill>
                  <a:schemeClr val="tx1"/>
                </a:solidFill>
                <a:latin typeface="Museo Sans 900"/>
                <a:cs typeface="Museo Sans 90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noProof="0" dirty="0"/>
              <a:t>Click to edit text</a:t>
            </a:r>
          </a:p>
        </p:txBody>
      </p:sp>
      <p:sp>
        <p:nvSpPr>
          <p:cNvPr id="4" name="Tijdelijke aanduiding voor inhoud 3"/>
          <p:cNvSpPr>
            <a:spLocks noGrp="1"/>
          </p:cNvSpPr>
          <p:nvPr>
            <p:ph sz="half" idx="2" hasCustomPrompt="1"/>
          </p:nvPr>
        </p:nvSpPr>
        <p:spPr>
          <a:xfrm>
            <a:off x="491524" y="1296000"/>
            <a:ext cx="3999600" cy="3024000"/>
          </a:xfrm>
        </p:spPr>
        <p:txBody>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GB" noProof="0" dirty="0"/>
              <a:t>Click to edit text in bullets</a:t>
            </a:r>
          </a:p>
          <a:p>
            <a:pPr lvl="1"/>
            <a:r>
              <a:rPr lang="en-GB" noProof="0" dirty="0"/>
              <a:t>Second level text</a:t>
            </a:r>
          </a:p>
          <a:p>
            <a:pPr lvl="2"/>
            <a:r>
              <a:rPr lang="en-GB" noProof="0" dirty="0"/>
              <a:t>Third level text</a:t>
            </a:r>
          </a:p>
          <a:p>
            <a:pPr lvl="3"/>
            <a:r>
              <a:rPr lang="en-GB" noProof="0" dirty="0"/>
              <a:t>Forth level text</a:t>
            </a:r>
          </a:p>
          <a:p>
            <a:pPr lvl="4"/>
            <a:r>
              <a:rPr lang="en-GB" noProof="0" dirty="0"/>
              <a:t>Fifth level text</a:t>
            </a:r>
          </a:p>
        </p:txBody>
      </p:sp>
      <p:sp>
        <p:nvSpPr>
          <p:cNvPr id="7" name="Tijdelijke aanduiding voor datum 6"/>
          <p:cNvSpPr>
            <a:spLocks noGrp="1"/>
          </p:cNvSpPr>
          <p:nvPr>
            <p:ph type="dt" sz="half" idx="10"/>
          </p:nvPr>
        </p:nvSpPr>
        <p:spPr/>
        <p:txBody>
          <a:bodyPr/>
          <a:lstStyle/>
          <a:p>
            <a:fld id="{F10973AC-957D-C346-BA56-D82065FA2AEB}" type="datetimeFigureOut">
              <a:rPr lang="nl-NL" smtClean="0"/>
              <a:pPr/>
              <a:t>7-3-2023</a:t>
            </a:fld>
            <a:endParaRPr lang="nl-NL" dirty="0"/>
          </a:p>
        </p:txBody>
      </p:sp>
      <p:sp>
        <p:nvSpPr>
          <p:cNvPr id="8" name="Tijdelijke aanduiding voor voettekst 7"/>
          <p:cNvSpPr>
            <a:spLocks noGrp="1"/>
          </p:cNvSpPr>
          <p:nvPr>
            <p:ph type="ftr" sz="quarter" idx="11"/>
          </p:nvPr>
        </p:nvSpPr>
        <p:spPr/>
        <p:txBody>
          <a:bodyPr/>
          <a:lstStyle>
            <a:lvl1pPr>
              <a:defRPr>
                <a:solidFill>
                  <a:schemeClr val="accent5"/>
                </a:solidFill>
              </a:defRPr>
            </a:lvl1pPr>
          </a:lstStyle>
          <a:p>
            <a:endParaRPr lang="nl-NL" dirty="0"/>
          </a:p>
        </p:txBody>
      </p:sp>
      <p:sp>
        <p:nvSpPr>
          <p:cNvPr id="9" name="Tijdelijke aanduiding voor dianummer 8"/>
          <p:cNvSpPr>
            <a:spLocks noGrp="1"/>
          </p:cNvSpPr>
          <p:nvPr>
            <p:ph type="sldNum" sz="quarter" idx="12"/>
          </p:nvPr>
        </p:nvSpPr>
        <p:spPr/>
        <p:txBody>
          <a:bodyPr/>
          <a:lstStyle>
            <a:lvl1pPr>
              <a:defRPr>
                <a:solidFill>
                  <a:schemeClr val="accent5"/>
                </a:solidFill>
              </a:defRPr>
            </a:lvl1pPr>
          </a:lstStyle>
          <a:p>
            <a:fld id="{8C6BC05E-DB9A-EB4A-A776-575FA40369A3}" type="slidenum">
              <a:rPr lang="nl-NL" smtClean="0"/>
              <a:pPr/>
              <a:t>‹#›</a:t>
            </a:fld>
            <a:endParaRPr lang="nl-NL"/>
          </a:p>
        </p:txBody>
      </p:sp>
      <p:sp>
        <p:nvSpPr>
          <p:cNvPr id="10" name="Tijdelijke aanduiding voor afbeelding 2"/>
          <p:cNvSpPr>
            <a:spLocks noGrp="1"/>
          </p:cNvSpPr>
          <p:nvPr>
            <p:ph type="pic" idx="13" hasCustomPrompt="1"/>
          </p:nvPr>
        </p:nvSpPr>
        <p:spPr>
          <a:xfrm>
            <a:off x="4643999" y="396000"/>
            <a:ext cx="4014000" cy="1836000"/>
          </a:xfrm>
          <a:solidFill>
            <a:schemeClr val="bg1">
              <a:lumMod val="85000"/>
            </a:schemeClr>
          </a:solidFill>
        </p:spPr>
        <p:txBody>
          <a:bodyPr tIns="180000"/>
          <a:lstStyle>
            <a:lvl1pPr marL="0" indent="0" algn="ctr">
              <a:buNone/>
              <a:defRPr sz="1600" baseline="0">
                <a:solidFill>
                  <a:schemeClr val="bg1">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noProof="0" dirty="0"/>
              <a:t>Click on the icon to </a:t>
            </a:r>
            <a:br>
              <a:rPr lang="en-GB" noProof="0" dirty="0"/>
            </a:br>
            <a:r>
              <a:rPr lang="en-GB" noProof="0" dirty="0"/>
              <a:t>insert a picture</a:t>
            </a:r>
          </a:p>
          <a:p>
            <a:endParaRPr lang="nl-NL" dirty="0"/>
          </a:p>
        </p:txBody>
      </p:sp>
      <p:sp>
        <p:nvSpPr>
          <p:cNvPr id="11" name="Tijdelijke aanduiding voor afbeelding 2"/>
          <p:cNvSpPr>
            <a:spLocks noGrp="1"/>
          </p:cNvSpPr>
          <p:nvPr>
            <p:ph type="pic" idx="14" hasCustomPrompt="1"/>
          </p:nvPr>
        </p:nvSpPr>
        <p:spPr>
          <a:xfrm>
            <a:off x="4643999" y="2376000"/>
            <a:ext cx="4014000" cy="1836000"/>
          </a:xfrm>
          <a:solidFill>
            <a:schemeClr val="bg1">
              <a:lumMod val="85000"/>
            </a:schemeClr>
          </a:solidFill>
        </p:spPr>
        <p:txBody>
          <a:bodyPr tIns="180000"/>
          <a:lstStyle>
            <a:lvl1pPr marL="0" indent="0" algn="ctr">
              <a:buNone/>
              <a:defRPr sz="1600">
                <a:solidFill>
                  <a:schemeClr val="bg1">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noProof="0" dirty="0"/>
              <a:t>Click on the icon to </a:t>
            </a:r>
            <a:br>
              <a:rPr lang="en-GB" noProof="0" dirty="0"/>
            </a:br>
            <a:r>
              <a:rPr lang="en-GB" noProof="0" dirty="0"/>
              <a:t>insert a picture</a:t>
            </a: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solidFill>
                  <a:schemeClr val="accent5"/>
                </a:solidFill>
              </a:defRPr>
            </a:lvl1pPr>
          </a:lstStyle>
          <a:p>
            <a:r>
              <a:rPr lang="en-GB" noProof="0" dirty="0"/>
              <a:t>Click to edit title </a:t>
            </a:r>
            <a:endParaRPr lang="nl-NL" dirty="0"/>
          </a:p>
        </p:txBody>
      </p:sp>
      <p:sp>
        <p:nvSpPr>
          <p:cNvPr id="3" name="Tijdelijke aanduiding voor datum 2"/>
          <p:cNvSpPr>
            <a:spLocks noGrp="1"/>
          </p:cNvSpPr>
          <p:nvPr>
            <p:ph type="dt" sz="half" idx="10"/>
          </p:nvPr>
        </p:nvSpPr>
        <p:spPr/>
        <p:txBody>
          <a:bodyPr/>
          <a:lstStyle/>
          <a:p>
            <a:fld id="{F10973AC-957D-C346-BA56-D82065FA2AEB}" type="datetimeFigureOut">
              <a:rPr lang="nl-NL" smtClean="0"/>
              <a:pPr/>
              <a:t>7-3-2023</a:t>
            </a:fld>
            <a:endParaRPr lang="nl-NL"/>
          </a:p>
        </p:txBody>
      </p:sp>
      <p:sp>
        <p:nvSpPr>
          <p:cNvPr id="4" name="Tijdelijke aanduiding voor voettekst 3"/>
          <p:cNvSpPr>
            <a:spLocks noGrp="1"/>
          </p:cNvSpPr>
          <p:nvPr>
            <p:ph type="ftr" sz="quarter" idx="11"/>
          </p:nvPr>
        </p:nvSpPr>
        <p:spPr/>
        <p:txBody>
          <a:bodyPr/>
          <a:lstStyle>
            <a:lvl1pPr>
              <a:defRPr>
                <a:solidFill>
                  <a:schemeClr val="accent5"/>
                </a:solidFill>
              </a:defRPr>
            </a:lvl1pPr>
          </a:lstStyle>
          <a:p>
            <a:endParaRPr lang="nl-NL" dirty="0"/>
          </a:p>
        </p:txBody>
      </p:sp>
      <p:sp>
        <p:nvSpPr>
          <p:cNvPr id="5" name="Tijdelijke aanduiding voor dianummer 4"/>
          <p:cNvSpPr>
            <a:spLocks noGrp="1"/>
          </p:cNvSpPr>
          <p:nvPr>
            <p:ph type="sldNum" sz="quarter" idx="12"/>
          </p:nvPr>
        </p:nvSpPr>
        <p:spPr/>
        <p:txBody>
          <a:bodyPr/>
          <a:lstStyle>
            <a:lvl1pPr>
              <a:defRPr>
                <a:solidFill>
                  <a:schemeClr val="accent5"/>
                </a:solidFill>
              </a:defRPr>
            </a:lvl1pPr>
          </a:lstStyle>
          <a:p>
            <a:fld id="{8C6BC05E-DB9A-EB4A-A776-575FA40369A3}" type="slidenum">
              <a:rPr lang="nl-NL" smtClean="0"/>
              <a:pPr/>
              <a:t>‹#›</a:t>
            </a:fld>
            <a:endParaRPr lang="nl-NL"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theme" Target="../theme/theme2.xml"/><Relationship Id="rId1"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Afbeelding 7" descr="EU_Logo_Groen_300.png"/>
          <p:cNvPicPr>
            <a:picLocks noChangeAspect="1"/>
          </p:cNvPicPr>
          <p:nvPr/>
        </p:nvPicPr>
        <p:blipFill>
          <a:blip r:embed="rId14">
            <a:alphaModFix/>
          </a:blip>
          <a:stretch>
            <a:fillRect/>
          </a:stretch>
        </p:blipFill>
        <p:spPr>
          <a:xfrm>
            <a:off x="7308000" y="4298400"/>
            <a:ext cx="1432608" cy="576091"/>
          </a:xfrm>
          <a:prstGeom prst="rect">
            <a:avLst/>
          </a:prstGeom>
        </p:spPr>
      </p:pic>
      <p:sp>
        <p:nvSpPr>
          <p:cNvPr id="2" name="Tijdelijke aanduiding voor titel 1"/>
          <p:cNvSpPr>
            <a:spLocks noGrp="1"/>
          </p:cNvSpPr>
          <p:nvPr>
            <p:ph type="title"/>
          </p:nvPr>
        </p:nvSpPr>
        <p:spPr>
          <a:xfrm>
            <a:off x="491525" y="396000"/>
            <a:ext cx="8172000" cy="576000"/>
          </a:xfrm>
          <a:prstGeom prst="rect">
            <a:avLst/>
          </a:prstGeom>
        </p:spPr>
        <p:txBody>
          <a:bodyPr vert="horz" lIns="0" tIns="0" rIns="0" bIns="0" rtlCol="0" anchor="t" anchorCtr="0">
            <a:noAutofit/>
          </a:bodyPr>
          <a:lstStyle/>
          <a:p>
            <a:r>
              <a:rPr lang="en-GB" noProof="0" dirty="0"/>
              <a:t>Click to edit title</a:t>
            </a:r>
            <a:endParaRPr lang="nl-NL" dirty="0"/>
          </a:p>
        </p:txBody>
      </p:sp>
      <p:sp>
        <p:nvSpPr>
          <p:cNvPr id="3" name="Tijdelijke aanduiding voor tekst 2"/>
          <p:cNvSpPr>
            <a:spLocks noGrp="1"/>
          </p:cNvSpPr>
          <p:nvPr>
            <p:ph type="body" idx="1"/>
          </p:nvPr>
        </p:nvSpPr>
        <p:spPr>
          <a:xfrm>
            <a:off x="491524" y="971551"/>
            <a:ext cx="8172000" cy="3348000"/>
          </a:xfrm>
          <a:prstGeom prst="rect">
            <a:avLst/>
          </a:prstGeom>
        </p:spPr>
        <p:txBody>
          <a:bodyPr vert="horz" lIns="0" tIns="0" rIns="0" bIns="0" rtlCol="0" anchor="t" anchorCtr="0">
            <a:noAutofit/>
          </a:bodyPr>
          <a:lstStyle/>
          <a:p>
            <a:pPr lvl="0"/>
            <a:r>
              <a:rPr lang="en-GB" noProof="0" dirty="0"/>
              <a:t>Click to edit text</a:t>
            </a:r>
          </a:p>
          <a:p>
            <a:pPr lvl="1"/>
            <a:r>
              <a:rPr lang="en-GB" noProof="0" dirty="0"/>
              <a:t>Second level text</a:t>
            </a:r>
          </a:p>
          <a:p>
            <a:pPr lvl="2"/>
            <a:r>
              <a:rPr lang="en-GB" noProof="0" dirty="0"/>
              <a:t>Third level text</a:t>
            </a:r>
          </a:p>
          <a:p>
            <a:pPr lvl="3"/>
            <a:r>
              <a:rPr lang="en-GB" noProof="0" dirty="0"/>
              <a:t>Forth level text</a:t>
            </a:r>
          </a:p>
          <a:p>
            <a:pPr lvl="4"/>
            <a:r>
              <a:rPr lang="en-GB" noProof="0" dirty="0"/>
              <a:t>Fifth level text</a:t>
            </a:r>
          </a:p>
        </p:txBody>
      </p:sp>
      <p:sp>
        <p:nvSpPr>
          <p:cNvPr id="4" name="Tijdelijke aanduiding voor datum 3"/>
          <p:cNvSpPr>
            <a:spLocks noGrp="1"/>
          </p:cNvSpPr>
          <p:nvPr>
            <p:ph type="dt" sz="half" idx="2"/>
          </p:nvPr>
        </p:nvSpPr>
        <p:spPr>
          <a:xfrm>
            <a:off x="817200" y="4663178"/>
            <a:ext cx="756000" cy="180285"/>
          </a:xfrm>
          <a:prstGeom prst="rect">
            <a:avLst/>
          </a:prstGeom>
        </p:spPr>
        <p:txBody>
          <a:bodyPr vert="horz" lIns="0" tIns="0" rIns="0" bIns="0" rtlCol="0" anchor="t" anchorCtr="0">
            <a:noAutofit/>
          </a:bodyPr>
          <a:lstStyle>
            <a:lvl1pPr algn="l">
              <a:defRPr sz="1000">
                <a:solidFill>
                  <a:schemeClr val="tx1"/>
                </a:solidFill>
                <a:latin typeface="Museo Sans 100"/>
                <a:cs typeface="Museo Sans 100"/>
              </a:defRPr>
            </a:lvl1pPr>
          </a:lstStyle>
          <a:p>
            <a:fld id="{F10973AC-957D-C346-BA56-D82065FA2AEB}" type="datetimeFigureOut">
              <a:rPr lang="nl-NL" smtClean="0"/>
              <a:pPr/>
              <a:t>7-3-2023</a:t>
            </a:fld>
            <a:endParaRPr lang="nl-NL" dirty="0"/>
          </a:p>
        </p:txBody>
      </p:sp>
      <p:sp>
        <p:nvSpPr>
          <p:cNvPr id="5" name="Tijdelijke aanduiding voor voettekst 4"/>
          <p:cNvSpPr>
            <a:spLocks noGrp="1"/>
          </p:cNvSpPr>
          <p:nvPr>
            <p:ph type="ftr" sz="quarter" idx="3"/>
          </p:nvPr>
        </p:nvSpPr>
        <p:spPr>
          <a:xfrm>
            <a:off x="1573200" y="4663178"/>
            <a:ext cx="5102920" cy="180285"/>
          </a:xfrm>
          <a:prstGeom prst="rect">
            <a:avLst/>
          </a:prstGeom>
        </p:spPr>
        <p:txBody>
          <a:bodyPr vert="horz" lIns="0" tIns="0" rIns="0" bIns="0" rtlCol="0" anchor="t" anchorCtr="0">
            <a:noAutofit/>
          </a:bodyPr>
          <a:lstStyle>
            <a:lvl1pPr algn="l">
              <a:defRPr sz="1000" b="0" i="0">
                <a:solidFill>
                  <a:schemeClr val="accent5"/>
                </a:solidFill>
                <a:latin typeface="+mn-lt"/>
                <a:cs typeface="Museo Sans 500"/>
              </a:defRPr>
            </a:lvl1pPr>
          </a:lstStyle>
          <a:p>
            <a:endParaRPr lang="nl-NL" dirty="0"/>
          </a:p>
        </p:txBody>
      </p:sp>
      <p:sp>
        <p:nvSpPr>
          <p:cNvPr id="6" name="Tijdelijke aanduiding voor dianummer 5"/>
          <p:cNvSpPr>
            <a:spLocks noGrp="1"/>
          </p:cNvSpPr>
          <p:nvPr>
            <p:ph type="sldNum" sz="quarter" idx="4"/>
          </p:nvPr>
        </p:nvSpPr>
        <p:spPr>
          <a:xfrm>
            <a:off x="491525" y="4663178"/>
            <a:ext cx="324000" cy="180285"/>
          </a:xfrm>
          <a:prstGeom prst="rect">
            <a:avLst/>
          </a:prstGeom>
        </p:spPr>
        <p:txBody>
          <a:bodyPr vert="horz" lIns="0" tIns="0" rIns="0" bIns="0" rtlCol="0" anchor="t" anchorCtr="0">
            <a:noAutofit/>
          </a:bodyPr>
          <a:lstStyle>
            <a:lvl1pPr algn="l">
              <a:defRPr sz="1000" b="0" i="0">
                <a:solidFill>
                  <a:schemeClr val="accent5"/>
                </a:solidFill>
                <a:latin typeface="+mn-lt"/>
                <a:cs typeface="Museo Sans 500"/>
              </a:defRPr>
            </a:lvl1pPr>
          </a:lstStyle>
          <a:p>
            <a:fld id="{8C6BC05E-DB9A-EB4A-A776-575FA40369A3}" type="slidenum">
              <a:rPr lang="nl-NL" smtClean="0"/>
              <a:pPr/>
              <a:t>‹#›</a:t>
            </a:fld>
            <a:endParaRPr lang="nl-NL" dirty="0"/>
          </a:p>
        </p:txBody>
      </p:sp>
    </p:spTree>
  </p:cSld>
  <p:clrMap bg1="lt1" tx1="dk1" bg2="lt2" tx2="dk2" accent1="accent1" accent2="accent2" accent3="accent3" accent4="accent4" accent5="accent5" accent6="accent6" hlink="hlink" folHlink="folHlink"/>
  <p:sldLayoutIdLst>
    <p:sldLayoutId id="2147483649" r:id="rId1"/>
    <p:sldLayoutId id="2147483662" r:id="rId2"/>
    <p:sldLayoutId id="2147483650" r:id="rId3"/>
    <p:sldLayoutId id="2147483659" r:id="rId4"/>
    <p:sldLayoutId id="2147483652" r:id="rId5"/>
    <p:sldLayoutId id="2147483653" r:id="rId6"/>
    <p:sldLayoutId id="2147483660" r:id="rId7"/>
    <p:sldLayoutId id="2147483661" r:id="rId8"/>
    <p:sldLayoutId id="2147483654" r:id="rId9"/>
    <p:sldLayoutId id="2147483655" r:id="rId10"/>
    <p:sldLayoutId id="2147483657" r:id="rId11"/>
    <p:sldLayoutId id="2147483665" r:id="rId12"/>
  </p:sldLayoutIdLst>
  <p:txStyles>
    <p:titleStyle>
      <a:lvl1pPr algn="l" defTabSz="457200" rtl="0" eaLnBrk="1" latinLnBrk="0" hangingPunct="1">
        <a:lnSpc>
          <a:spcPts val="3200"/>
        </a:lnSpc>
        <a:spcBef>
          <a:spcPct val="0"/>
        </a:spcBef>
        <a:buNone/>
        <a:defRPr sz="2800" b="0" i="0" kern="1200">
          <a:solidFill>
            <a:schemeClr val="accent5"/>
          </a:solidFill>
          <a:latin typeface="+mj-lt"/>
          <a:ea typeface="+mj-ea"/>
          <a:cs typeface="Museo Sans 700"/>
        </a:defRPr>
      </a:lvl1pPr>
    </p:titleStyle>
    <p:bodyStyle>
      <a:lvl1pPr marL="216000" indent="-216000" algn="l" defTabSz="457200" rtl="0" eaLnBrk="1" latinLnBrk="0" hangingPunct="1">
        <a:lnSpc>
          <a:spcPts val="2300"/>
        </a:lnSpc>
        <a:spcBef>
          <a:spcPts val="0"/>
        </a:spcBef>
        <a:buSzPct val="130000"/>
        <a:buFont typeface="Arial"/>
        <a:buChar char="•"/>
        <a:defRPr sz="1800" b="0" i="0" kern="1200">
          <a:solidFill>
            <a:schemeClr val="tx1"/>
          </a:solidFill>
          <a:latin typeface="+mn-lt"/>
          <a:ea typeface="+mn-ea"/>
          <a:cs typeface="Museo Sans 500"/>
        </a:defRPr>
      </a:lvl1pPr>
      <a:lvl2pPr marL="432000" indent="-216000" algn="l" defTabSz="457200" rtl="0" eaLnBrk="1" latinLnBrk="0" hangingPunct="1">
        <a:lnSpc>
          <a:spcPts val="2300"/>
        </a:lnSpc>
        <a:spcBef>
          <a:spcPts val="0"/>
        </a:spcBef>
        <a:buSzPct val="130000"/>
        <a:buFont typeface="Arial"/>
        <a:buChar char="•"/>
        <a:defRPr sz="1800" b="0" i="0" kern="1200">
          <a:solidFill>
            <a:schemeClr val="tx1"/>
          </a:solidFill>
          <a:latin typeface="+mn-lt"/>
          <a:ea typeface="+mn-ea"/>
          <a:cs typeface="Museo Sans 500"/>
        </a:defRPr>
      </a:lvl2pPr>
      <a:lvl3pPr marL="648000" indent="-216000" algn="l" defTabSz="457200" rtl="0" eaLnBrk="1" latinLnBrk="0" hangingPunct="1">
        <a:lnSpc>
          <a:spcPts val="2300"/>
        </a:lnSpc>
        <a:spcBef>
          <a:spcPts val="0"/>
        </a:spcBef>
        <a:buSzPct val="130000"/>
        <a:buFont typeface="Arial"/>
        <a:buChar char="•"/>
        <a:defRPr sz="1800" b="0" i="0" kern="1200">
          <a:solidFill>
            <a:schemeClr val="tx1"/>
          </a:solidFill>
          <a:latin typeface="+mn-lt"/>
          <a:ea typeface="+mn-ea"/>
          <a:cs typeface="Museo Sans 500"/>
        </a:defRPr>
      </a:lvl3pPr>
      <a:lvl4pPr marL="864000" indent="-216000" algn="l" defTabSz="457200" rtl="0" eaLnBrk="1" latinLnBrk="0" hangingPunct="1">
        <a:lnSpc>
          <a:spcPts val="2300"/>
        </a:lnSpc>
        <a:spcBef>
          <a:spcPts val="0"/>
        </a:spcBef>
        <a:buSzPct val="130000"/>
        <a:buFont typeface="Arial"/>
        <a:buChar char="•"/>
        <a:defRPr sz="1800" b="0" i="0" kern="1200">
          <a:solidFill>
            <a:schemeClr val="tx1"/>
          </a:solidFill>
          <a:latin typeface="+mn-lt"/>
          <a:ea typeface="+mn-ea"/>
          <a:cs typeface="Museo Sans 500"/>
        </a:defRPr>
      </a:lvl4pPr>
      <a:lvl5pPr marL="1080000" indent="-216000" algn="l" defTabSz="457200" rtl="0" eaLnBrk="1" latinLnBrk="0" hangingPunct="1">
        <a:lnSpc>
          <a:spcPts val="2300"/>
        </a:lnSpc>
        <a:spcBef>
          <a:spcPts val="0"/>
        </a:spcBef>
        <a:buSzPct val="130000"/>
        <a:buFont typeface="Arial"/>
        <a:buChar char="•"/>
        <a:defRPr sz="1800" b="0" i="0" kern="1200">
          <a:solidFill>
            <a:schemeClr val="tx1"/>
          </a:solidFill>
          <a:latin typeface="+mn-lt"/>
          <a:ea typeface="+mn-ea"/>
          <a:cs typeface="Museo Sans 50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28055_ESSB_achtergrond_EN_RGB_16x9_2.jp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9144000" cy="5138395"/>
          </a:xfrm>
          <a:prstGeom prst="rect">
            <a:avLst/>
          </a:prstGeom>
        </p:spPr>
      </p:pic>
    </p:spTree>
    <p:extLst>
      <p:ext uri="{BB962C8B-B14F-4D97-AF65-F5344CB8AC3E}">
        <p14:creationId xmlns:p14="http://schemas.microsoft.com/office/powerpoint/2010/main" val="2092040831"/>
      </p:ext>
    </p:extLst>
  </p:cSld>
  <p:clrMap bg1="lt1" tx1="dk1" bg2="lt2" tx2="dk2" accent1="accent1" accent2="accent2" accent3="accent3" accent4="accent4" accent5="accent5" accent6="accent6" hlink="hlink" folHlink="folHlink"/>
  <p:sldLayoutIdLst>
    <p:sldLayoutId id="2147483664"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hyperlink" Target="https://eur.cloud.panopto.eu/Panopto/Pages/Viewer.aspx?id=856260e6-4bce-42f2-92c7-afb900a7329c" TargetMode="External"/><Relationship Id="rId1" Type="http://schemas.openxmlformats.org/officeDocument/2006/relationships/slideLayout" Target="../slideLayouts/slideLayout3.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3.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3.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hyperlink" Target="https://eur.cloud.panopto.eu/Panopto/Pages/Viewer.aspx?id=58cf695a-6978-483a-a88f-afb700f20cbe" TargetMode="External"/><Relationship Id="rId1" Type="http://schemas.openxmlformats.org/officeDocument/2006/relationships/slideLayout" Target="../slideLayouts/slideLayout3.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3.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3.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17.xml.rels><?xml version="1.0" encoding="UTF-8" standalone="yes"?>
<Relationships xmlns="http://schemas.openxmlformats.org/package/2006/relationships"><Relationship Id="rId8" Type="http://schemas.openxmlformats.org/officeDocument/2006/relationships/image" Target="../media/image4.jpg"/><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18.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diagramColors" Target="../diagrams/colors14.xml"/><Relationship Id="rId5" Type="http://schemas.openxmlformats.org/officeDocument/2006/relationships/diagramQuickStyle" Target="../diagrams/quickStyle14.xml"/><Relationship Id="rId10" Type="http://schemas.openxmlformats.org/officeDocument/2006/relationships/image" Target="../media/image7.png"/><Relationship Id="rId4" Type="http://schemas.openxmlformats.org/officeDocument/2006/relationships/diagramLayout" Target="../diagrams/layout14.xml"/><Relationship Id="rId9" Type="http://schemas.openxmlformats.org/officeDocument/2006/relationships/image" Target="../media/image6.jpg"/></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diagramColors" Target="../diagrams/colors16.xml"/><Relationship Id="rId5" Type="http://schemas.openxmlformats.org/officeDocument/2006/relationships/diagramQuickStyle" Target="../diagrams/quickStyle16.xml"/><Relationship Id="rId10" Type="http://schemas.openxmlformats.org/officeDocument/2006/relationships/image" Target="../media/image10.jpeg"/><Relationship Id="rId4" Type="http://schemas.openxmlformats.org/officeDocument/2006/relationships/diagramLayout" Target="../diagrams/layout16.xml"/><Relationship Id="rId9" Type="http://schemas.openxmlformats.org/officeDocument/2006/relationships/image" Target="../media/image9.png"/></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2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2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hyperlink" Target="https://eur.cloud.panopto.eu/Panopto/Pages/Viewer.aspx?id=a3abfc0e-4580-4ea7-aee7-afb6010c0ab9" TargetMode="External"/><Relationship Id="rId1" Type="http://schemas.openxmlformats.org/officeDocument/2006/relationships/slideLayout" Target="../slideLayouts/slideLayout3.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22.xml"/><Relationship Id="rId2" Type="http://schemas.openxmlformats.org/officeDocument/2006/relationships/diagramData" Target="../diagrams/data22.xml"/><Relationship Id="rId1" Type="http://schemas.openxmlformats.org/officeDocument/2006/relationships/slideLayout" Target="../slideLayouts/slideLayout3.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23.xml"/><Relationship Id="rId2" Type="http://schemas.openxmlformats.org/officeDocument/2006/relationships/diagramData" Target="../diagrams/data23.xml"/><Relationship Id="rId1" Type="http://schemas.openxmlformats.org/officeDocument/2006/relationships/slideLayout" Target="../slideLayouts/slideLayout3.xml"/><Relationship Id="rId6" Type="http://schemas.microsoft.com/office/2007/relationships/diagramDrawing" Target="../diagrams/drawing23.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24.xml"/><Relationship Id="rId2" Type="http://schemas.openxmlformats.org/officeDocument/2006/relationships/diagramData" Target="../diagrams/data24.xml"/><Relationship Id="rId1" Type="http://schemas.openxmlformats.org/officeDocument/2006/relationships/slideLayout" Target="../slideLayouts/slideLayout3.xml"/><Relationship Id="rId6" Type="http://schemas.microsoft.com/office/2007/relationships/diagramDrawing" Target="../diagrams/drawing24.xml"/><Relationship Id="rId5" Type="http://schemas.openxmlformats.org/officeDocument/2006/relationships/diagramColors" Target="../diagrams/colors24.xml"/><Relationship Id="rId4" Type="http://schemas.openxmlformats.org/officeDocument/2006/relationships/diagramQuickStyle" Target="../diagrams/quickStyle24.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25.xml"/><Relationship Id="rId2" Type="http://schemas.openxmlformats.org/officeDocument/2006/relationships/diagramData" Target="../diagrams/data25.xml"/><Relationship Id="rId1" Type="http://schemas.openxmlformats.org/officeDocument/2006/relationships/slideLayout" Target="../slideLayouts/slideLayout3.xml"/><Relationship Id="rId6" Type="http://schemas.microsoft.com/office/2007/relationships/diagramDrawing" Target="../diagrams/drawing25.xml"/><Relationship Id="rId5" Type="http://schemas.openxmlformats.org/officeDocument/2006/relationships/diagramColors" Target="../diagrams/colors25.xml"/><Relationship Id="rId4" Type="http://schemas.openxmlformats.org/officeDocument/2006/relationships/diagramQuickStyle" Target="../diagrams/quickStyle25.xml"/></Relationships>
</file>

<file path=ppt/slides/_rels/slide31.xml.rels><?xml version="1.0" encoding="UTF-8" standalone="yes"?>
<Relationships xmlns="http://schemas.openxmlformats.org/package/2006/relationships"><Relationship Id="rId8" Type="http://schemas.microsoft.com/office/2007/relationships/diagramDrawing" Target="../diagrams/drawing26.xml"/><Relationship Id="rId3" Type="http://schemas.openxmlformats.org/officeDocument/2006/relationships/hyperlink" Target="https://eur.cloud.panopto.eu/Panopto/Pages/Viewer.aspx?id=00eae406-a7ce-4b83-b0db-afb6010c0a81" TargetMode="External"/><Relationship Id="rId7" Type="http://schemas.openxmlformats.org/officeDocument/2006/relationships/diagramColors" Target="../diagrams/colors26.xml"/><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diagramQuickStyle" Target="../diagrams/quickStyle26.xml"/><Relationship Id="rId5" Type="http://schemas.openxmlformats.org/officeDocument/2006/relationships/diagramLayout" Target="../diagrams/layout26.xml"/><Relationship Id="rId4" Type="http://schemas.openxmlformats.org/officeDocument/2006/relationships/diagramData" Target="../diagrams/data26.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27.xml"/><Relationship Id="rId7" Type="http://schemas.microsoft.com/office/2007/relationships/diagramDrawing" Target="../diagrams/drawing27.xml"/><Relationship Id="rId2" Type="http://schemas.openxmlformats.org/officeDocument/2006/relationships/hyperlink" Target="https://eur.cloud.panopto.eu/Panopto/Pages/Viewer.aspx?id=6e8da540-2b2d-4d16-83a6-afb8012fb604" TargetMode="External"/><Relationship Id="rId1" Type="http://schemas.openxmlformats.org/officeDocument/2006/relationships/slideLayout" Target="../slideLayouts/slideLayout3.xml"/><Relationship Id="rId6" Type="http://schemas.openxmlformats.org/officeDocument/2006/relationships/diagramColors" Target="../diagrams/colors27.xml"/><Relationship Id="rId5" Type="http://schemas.openxmlformats.org/officeDocument/2006/relationships/diagramQuickStyle" Target="../diagrams/quickStyle27.xml"/><Relationship Id="rId4" Type="http://schemas.openxmlformats.org/officeDocument/2006/relationships/diagramLayout" Target="../diagrams/layout27.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28.xml"/><Relationship Id="rId7" Type="http://schemas.microsoft.com/office/2007/relationships/diagramDrawing" Target="../diagrams/drawing28.xml"/><Relationship Id="rId2" Type="http://schemas.openxmlformats.org/officeDocument/2006/relationships/hyperlink" Target="https://eur.cloud.panopto.eu/Panopto/Pages/Viewer.aspx?id=87d7d3c7-2cf2-485d-87e7-afb700feec01" TargetMode="External"/><Relationship Id="rId1" Type="http://schemas.openxmlformats.org/officeDocument/2006/relationships/slideLayout" Target="../slideLayouts/slideLayout3.xml"/><Relationship Id="rId6" Type="http://schemas.openxmlformats.org/officeDocument/2006/relationships/diagramColors" Target="../diagrams/colors28.xml"/><Relationship Id="rId5" Type="http://schemas.openxmlformats.org/officeDocument/2006/relationships/diagramQuickStyle" Target="../diagrams/quickStyle28.xml"/><Relationship Id="rId4" Type="http://schemas.openxmlformats.org/officeDocument/2006/relationships/diagramLayout" Target="../diagrams/layout28.xml"/></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29.xml"/><Relationship Id="rId7" Type="http://schemas.microsoft.com/office/2007/relationships/diagramDrawing" Target="../diagrams/drawing29.xml"/><Relationship Id="rId2" Type="http://schemas.openxmlformats.org/officeDocument/2006/relationships/hyperlink" Target="https://eur.cloud.panopto.eu/Panopto/Pages/Viewer.aspx?id=20518e7d-0345-4e2c-bdfc-afb700e999da" TargetMode="External"/><Relationship Id="rId1" Type="http://schemas.openxmlformats.org/officeDocument/2006/relationships/slideLayout" Target="../slideLayouts/slideLayout3.xml"/><Relationship Id="rId6" Type="http://schemas.openxmlformats.org/officeDocument/2006/relationships/diagramColors" Target="../diagrams/colors29.xml"/><Relationship Id="rId5" Type="http://schemas.openxmlformats.org/officeDocument/2006/relationships/diagramQuickStyle" Target="../diagrams/quickStyle29.xml"/><Relationship Id="rId4" Type="http://schemas.openxmlformats.org/officeDocument/2006/relationships/diagramLayout" Target="../diagrams/layout2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diagramLayout" Target="../diagrams/layout30.xml"/><Relationship Id="rId7" Type="http://schemas.openxmlformats.org/officeDocument/2006/relationships/image" Target="../media/image13.png"/><Relationship Id="rId2" Type="http://schemas.openxmlformats.org/officeDocument/2006/relationships/diagramData" Target="../diagrams/data30.xml"/><Relationship Id="rId1" Type="http://schemas.openxmlformats.org/officeDocument/2006/relationships/slideLayout" Target="../slideLayouts/slideLayout3.xml"/><Relationship Id="rId6" Type="http://schemas.microsoft.com/office/2007/relationships/diagramDrawing" Target="../diagrams/drawing30.xml"/><Relationship Id="rId5" Type="http://schemas.openxmlformats.org/officeDocument/2006/relationships/diagramColors" Target="../diagrams/colors30.xml"/><Relationship Id="rId4" Type="http://schemas.openxmlformats.org/officeDocument/2006/relationships/diagramQuickStyle" Target="../diagrams/quickStyle30.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31.xml"/><Relationship Id="rId2" Type="http://schemas.openxmlformats.org/officeDocument/2006/relationships/diagramData" Target="../diagrams/data31.xml"/><Relationship Id="rId1" Type="http://schemas.openxmlformats.org/officeDocument/2006/relationships/slideLayout" Target="../slideLayouts/slideLayout3.xml"/><Relationship Id="rId6" Type="http://schemas.microsoft.com/office/2007/relationships/diagramDrawing" Target="../diagrams/drawing31.xml"/><Relationship Id="rId5" Type="http://schemas.openxmlformats.org/officeDocument/2006/relationships/diagramColors" Target="../diagrams/colors31.xml"/><Relationship Id="rId4" Type="http://schemas.openxmlformats.org/officeDocument/2006/relationships/diagramQuickStyle" Target="../diagrams/quickStyle31.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32.xml"/><Relationship Id="rId2" Type="http://schemas.openxmlformats.org/officeDocument/2006/relationships/diagramData" Target="../diagrams/data32.xml"/><Relationship Id="rId1" Type="http://schemas.openxmlformats.org/officeDocument/2006/relationships/slideLayout" Target="../slideLayouts/slideLayout3.xml"/><Relationship Id="rId6" Type="http://schemas.microsoft.com/office/2007/relationships/diagramDrawing" Target="../diagrams/drawing32.xml"/><Relationship Id="rId5" Type="http://schemas.openxmlformats.org/officeDocument/2006/relationships/diagramColors" Target="../diagrams/colors32.xml"/><Relationship Id="rId4" Type="http://schemas.openxmlformats.org/officeDocument/2006/relationships/diagramQuickStyle" Target="../diagrams/quickStyle3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8" Type="http://schemas.openxmlformats.org/officeDocument/2006/relationships/hyperlink" Target="https://www.eur.nl/bachelor/dual-degree-arts-and-sciences" TargetMode="External"/><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hyperlink" Target="https://www.eur.nl/en/essb/education/exchange/outgoing-exchange" TargetMode="External"/><Relationship Id="rId2" Type="http://schemas.openxmlformats.org/officeDocument/2006/relationships/diagramData" Target="../diagrams/data4.xml"/><Relationship Id="rId1" Type="http://schemas.openxmlformats.org/officeDocument/2006/relationships/slideLayout" Target="../slideLayouts/slideLayout3.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3.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hyperlink" Target="https://www.eur.nl/en/education/minors" TargetMode="External"/><Relationship Id="rId1" Type="http://schemas.openxmlformats.org/officeDocument/2006/relationships/slideLayout" Target="../slideLayouts/slideLayout3.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365C23-3584-5D1C-14E9-124C06C0E3B4}"/>
              </a:ext>
            </a:extLst>
          </p:cNvPr>
          <p:cNvSpPr>
            <a:spLocks noGrp="1"/>
          </p:cNvSpPr>
          <p:nvPr>
            <p:ph type="ctrTitle"/>
          </p:nvPr>
        </p:nvSpPr>
        <p:spPr>
          <a:xfrm>
            <a:off x="459582" y="1175209"/>
            <a:ext cx="8520112" cy="1476000"/>
          </a:xfrm>
        </p:spPr>
        <p:txBody>
          <a:bodyPr/>
          <a:lstStyle/>
          <a:p>
            <a:pPr>
              <a:lnSpc>
                <a:spcPct val="100000"/>
              </a:lnSpc>
            </a:pPr>
            <a:r>
              <a:rPr lang="nl-NL" sz="3600" dirty="0"/>
              <a:t>Information </a:t>
            </a:r>
            <a:r>
              <a:rPr lang="nl-NL" sz="3600" dirty="0" err="1"/>
              <a:t>about</a:t>
            </a:r>
            <a:r>
              <a:rPr lang="nl-NL" sz="3600" dirty="0"/>
              <a:t> </a:t>
            </a:r>
            <a:r>
              <a:rPr lang="nl-NL" sz="3600" dirty="0" err="1"/>
              <a:t>your</a:t>
            </a:r>
            <a:r>
              <a:rPr lang="nl-NL" sz="3600" dirty="0"/>
              <a:t> next </a:t>
            </a:r>
            <a:r>
              <a:rPr lang="nl-NL" sz="3600" dirty="0" err="1"/>
              <a:t>academic</a:t>
            </a:r>
            <a:r>
              <a:rPr lang="nl-NL" sz="3600" dirty="0"/>
              <a:t> </a:t>
            </a:r>
            <a:r>
              <a:rPr lang="nl-NL" sz="3600" dirty="0" err="1"/>
              <a:t>year</a:t>
            </a:r>
            <a:r>
              <a:rPr lang="nl-NL" sz="3600" dirty="0"/>
              <a:t> </a:t>
            </a:r>
            <a:br>
              <a:rPr lang="nl-NL" sz="5400" dirty="0"/>
            </a:br>
            <a:r>
              <a:rPr lang="nl-NL" sz="6000" dirty="0"/>
              <a:t>B2 -&gt; B3</a:t>
            </a:r>
            <a:br>
              <a:rPr lang="nl-NL" sz="5400" dirty="0"/>
            </a:br>
            <a:br>
              <a:rPr lang="nl-NL" sz="2400" dirty="0"/>
            </a:br>
            <a:r>
              <a:rPr lang="nl-NL" sz="2400" dirty="0" err="1"/>
              <a:t>March</a:t>
            </a:r>
            <a:r>
              <a:rPr lang="nl-NL" sz="2400" dirty="0"/>
              <a:t> 2023, Loeki Lauw</a:t>
            </a:r>
            <a:endParaRPr lang="en-US" sz="2400" dirty="0"/>
          </a:p>
        </p:txBody>
      </p:sp>
    </p:spTree>
    <p:extLst>
      <p:ext uri="{BB962C8B-B14F-4D97-AF65-F5344CB8AC3E}">
        <p14:creationId xmlns:p14="http://schemas.microsoft.com/office/powerpoint/2010/main" val="33865067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95D8D16-A033-51D5-20D6-C611533F3EB0}"/>
              </a:ext>
            </a:extLst>
          </p:cNvPr>
          <p:cNvSpPr>
            <a:spLocks noGrp="1"/>
          </p:cNvSpPr>
          <p:nvPr>
            <p:ph type="title"/>
          </p:nvPr>
        </p:nvSpPr>
        <p:spPr/>
        <p:txBody>
          <a:bodyPr/>
          <a:lstStyle/>
          <a:p>
            <a:r>
              <a:rPr lang="en-US" dirty="0">
                <a:solidFill>
                  <a:schemeClr val="accent5"/>
                </a:solidFill>
              </a:rPr>
              <a:t>02B</a:t>
            </a:r>
            <a:r>
              <a:rPr lang="en-US" dirty="0">
                <a:solidFill>
                  <a:schemeClr val="accent6">
                    <a:lumMod val="60000"/>
                    <a:lumOff val="40000"/>
                  </a:schemeClr>
                </a:solidFill>
              </a:rPr>
              <a:t> Minors</a:t>
            </a:r>
          </a:p>
        </p:txBody>
      </p:sp>
      <p:sp>
        <p:nvSpPr>
          <p:cNvPr id="3" name="Tijdelijke aanduiding voor inhoud 2">
            <a:extLst>
              <a:ext uri="{FF2B5EF4-FFF2-40B4-BE49-F238E27FC236}">
                <a16:creationId xmlns:a16="http://schemas.microsoft.com/office/drawing/2014/main" id="{3DE25FFB-BF2F-3412-E892-1DA459CC4E8E}"/>
              </a:ext>
            </a:extLst>
          </p:cNvPr>
          <p:cNvSpPr>
            <a:spLocks noGrp="1"/>
          </p:cNvSpPr>
          <p:nvPr>
            <p:ph idx="1"/>
          </p:nvPr>
        </p:nvSpPr>
        <p:spPr/>
        <p:txBody>
          <a:bodyPr/>
          <a:lstStyle/>
          <a:p>
            <a:pPr marL="0" indent="0">
              <a:buNone/>
            </a:pPr>
            <a:r>
              <a:rPr lang="en-US" dirty="0">
                <a:solidFill>
                  <a:schemeClr val="accent6">
                    <a:lumMod val="60000"/>
                    <a:lumOff val="40000"/>
                  </a:schemeClr>
                </a:solidFill>
              </a:rPr>
              <a:t>Cross-Cultural Psychology</a:t>
            </a:r>
          </a:p>
          <a:p>
            <a:pPr lvl="2"/>
            <a:r>
              <a:rPr lang="en-US" b="0" i="0" u="sng" dirty="0">
                <a:effectLst/>
                <a:latin typeface="Lato Extended"/>
                <a:hlinkClick r:id="rId2"/>
              </a:rPr>
              <a:t>https://eur.cloud.panopto.eu/Panopto/Pages/Viewer.aspx?id=856260e6-4bce-42f2-92c7-afb900a7329c</a:t>
            </a:r>
            <a:endParaRPr lang="en-US" dirty="0"/>
          </a:p>
          <a:p>
            <a:endParaRPr lang="en-US" dirty="0"/>
          </a:p>
          <a:p>
            <a:pPr marL="0" indent="0">
              <a:buNone/>
            </a:pPr>
            <a:r>
              <a:rPr lang="en-US" dirty="0">
                <a:solidFill>
                  <a:schemeClr val="accent6">
                    <a:lumMod val="60000"/>
                    <a:lumOff val="40000"/>
                  </a:schemeClr>
                </a:solidFill>
              </a:rPr>
              <a:t>Know Thyself</a:t>
            </a:r>
          </a:p>
          <a:p>
            <a:pPr lvl="2"/>
            <a:r>
              <a:rPr lang="en-US" dirty="0"/>
              <a:t>TBA</a:t>
            </a:r>
          </a:p>
          <a:p>
            <a:pPr lvl="2"/>
            <a:endParaRPr lang="en-US" dirty="0"/>
          </a:p>
        </p:txBody>
      </p:sp>
      <p:graphicFrame>
        <p:nvGraphicFramePr>
          <p:cNvPr id="5" name="Tijdelijke aanduiding voor inhoud 3">
            <a:extLst>
              <a:ext uri="{FF2B5EF4-FFF2-40B4-BE49-F238E27FC236}">
                <a16:creationId xmlns:a16="http://schemas.microsoft.com/office/drawing/2014/main" id="{CE501BD1-BC3A-9956-29D6-C42510E97180}"/>
              </a:ext>
            </a:extLst>
          </p:cNvPr>
          <p:cNvGraphicFramePr>
            <a:graphicFrameLocks/>
          </p:cNvGraphicFramePr>
          <p:nvPr/>
        </p:nvGraphicFramePr>
        <p:xfrm>
          <a:off x="6553199" y="0"/>
          <a:ext cx="2424113" cy="8239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847573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ndertitel 1">
            <a:extLst>
              <a:ext uri="{FF2B5EF4-FFF2-40B4-BE49-F238E27FC236}">
                <a16:creationId xmlns:a16="http://schemas.microsoft.com/office/drawing/2014/main" id="{9950213D-247F-6057-6818-9659BB9CC4CE}"/>
              </a:ext>
            </a:extLst>
          </p:cNvPr>
          <p:cNvSpPr>
            <a:spLocks noGrp="1"/>
          </p:cNvSpPr>
          <p:nvPr>
            <p:ph type="subTitle" idx="1"/>
          </p:nvPr>
        </p:nvSpPr>
        <p:spPr/>
        <p:txBody>
          <a:bodyPr/>
          <a:lstStyle/>
          <a:p>
            <a:endParaRPr lang="en-US"/>
          </a:p>
        </p:txBody>
      </p:sp>
      <p:sp>
        <p:nvSpPr>
          <p:cNvPr id="3" name="Titel 2">
            <a:extLst>
              <a:ext uri="{FF2B5EF4-FFF2-40B4-BE49-F238E27FC236}">
                <a16:creationId xmlns:a16="http://schemas.microsoft.com/office/drawing/2014/main" id="{ED28343F-53BB-EA40-F26F-1FBC59CE44CA}"/>
              </a:ext>
            </a:extLst>
          </p:cNvPr>
          <p:cNvSpPr>
            <a:spLocks noGrp="1"/>
          </p:cNvSpPr>
          <p:nvPr>
            <p:ph type="ctrTitle"/>
          </p:nvPr>
        </p:nvSpPr>
        <p:spPr/>
        <p:txBody>
          <a:bodyPr/>
          <a:lstStyle/>
          <a:p>
            <a:r>
              <a:rPr lang="en-US" dirty="0"/>
              <a:t>Electives</a:t>
            </a:r>
          </a:p>
        </p:txBody>
      </p:sp>
    </p:spTree>
    <p:extLst>
      <p:ext uri="{BB962C8B-B14F-4D97-AF65-F5344CB8AC3E}">
        <p14:creationId xmlns:p14="http://schemas.microsoft.com/office/powerpoint/2010/main" val="15996319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95D8D16-A033-51D5-20D6-C611533F3EB0}"/>
              </a:ext>
            </a:extLst>
          </p:cNvPr>
          <p:cNvSpPr>
            <a:spLocks noGrp="1"/>
          </p:cNvSpPr>
          <p:nvPr>
            <p:ph type="title"/>
          </p:nvPr>
        </p:nvSpPr>
        <p:spPr/>
        <p:txBody>
          <a:bodyPr/>
          <a:lstStyle/>
          <a:p>
            <a:r>
              <a:rPr lang="en-US" dirty="0">
                <a:solidFill>
                  <a:schemeClr val="accent5"/>
                </a:solidFill>
              </a:rPr>
              <a:t>03A</a:t>
            </a:r>
            <a:r>
              <a:rPr lang="en-US" dirty="0">
                <a:solidFill>
                  <a:schemeClr val="accent2"/>
                </a:solidFill>
              </a:rPr>
              <a:t> Electives</a:t>
            </a:r>
          </a:p>
        </p:txBody>
      </p:sp>
      <p:sp>
        <p:nvSpPr>
          <p:cNvPr id="3" name="Tijdelijke aanduiding voor inhoud 2">
            <a:extLst>
              <a:ext uri="{FF2B5EF4-FFF2-40B4-BE49-F238E27FC236}">
                <a16:creationId xmlns:a16="http://schemas.microsoft.com/office/drawing/2014/main" id="{3DE25FFB-BF2F-3412-E892-1DA459CC4E8E}"/>
              </a:ext>
            </a:extLst>
          </p:cNvPr>
          <p:cNvSpPr>
            <a:spLocks noGrp="1"/>
          </p:cNvSpPr>
          <p:nvPr>
            <p:ph idx="1"/>
          </p:nvPr>
        </p:nvSpPr>
        <p:spPr/>
        <p:txBody>
          <a:bodyPr/>
          <a:lstStyle/>
          <a:p>
            <a:r>
              <a:rPr lang="en-US" dirty="0"/>
              <a:t>5 EC</a:t>
            </a:r>
          </a:p>
          <a:p>
            <a:r>
              <a:rPr lang="en-US" dirty="0"/>
              <a:t>Admission requirements: Have done B2 at least once. Discuss with a student advisor if you haven't completed B2 fully.</a:t>
            </a:r>
          </a:p>
          <a:p>
            <a:r>
              <a:rPr lang="en-US" dirty="0"/>
              <a:t>When and how: Sign up around September, likely first come first serve</a:t>
            </a:r>
          </a:p>
          <a:p>
            <a:endParaRPr lang="en-US" dirty="0"/>
          </a:p>
        </p:txBody>
      </p:sp>
      <p:graphicFrame>
        <p:nvGraphicFramePr>
          <p:cNvPr id="5" name="Tijdelijke aanduiding voor inhoud 3">
            <a:extLst>
              <a:ext uri="{FF2B5EF4-FFF2-40B4-BE49-F238E27FC236}">
                <a16:creationId xmlns:a16="http://schemas.microsoft.com/office/drawing/2014/main" id="{CE501BD1-BC3A-9956-29D6-C42510E97180}"/>
              </a:ext>
            </a:extLst>
          </p:cNvPr>
          <p:cNvGraphicFramePr>
            <a:graphicFrameLocks/>
          </p:cNvGraphicFramePr>
          <p:nvPr/>
        </p:nvGraphicFramePr>
        <p:xfrm>
          <a:off x="6553199" y="0"/>
          <a:ext cx="2424113" cy="82394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086400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95D8D16-A033-51D5-20D6-C611533F3EB0}"/>
              </a:ext>
            </a:extLst>
          </p:cNvPr>
          <p:cNvSpPr>
            <a:spLocks noGrp="1"/>
          </p:cNvSpPr>
          <p:nvPr>
            <p:ph type="title"/>
          </p:nvPr>
        </p:nvSpPr>
        <p:spPr/>
        <p:txBody>
          <a:bodyPr/>
          <a:lstStyle/>
          <a:p>
            <a:r>
              <a:rPr lang="en-US" dirty="0">
                <a:solidFill>
                  <a:schemeClr val="accent5"/>
                </a:solidFill>
              </a:rPr>
              <a:t>03A</a:t>
            </a:r>
            <a:r>
              <a:rPr lang="en-US" dirty="0">
                <a:solidFill>
                  <a:schemeClr val="accent2"/>
                </a:solidFill>
              </a:rPr>
              <a:t> Electives</a:t>
            </a:r>
          </a:p>
        </p:txBody>
      </p:sp>
      <p:sp>
        <p:nvSpPr>
          <p:cNvPr id="3" name="Tijdelijke aanduiding voor inhoud 2">
            <a:extLst>
              <a:ext uri="{FF2B5EF4-FFF2-40B4-BE49-F238E27FC236}">
                <a16:creationId xmlns:a16="http://schemas.microsoft.com/office/drawing/2014/main" id="{3DE25FFB-BF2F-3412-E892-1DA459CC4E8E}"/>
              </a:ext>
            </a:extLst>
          </p:cNvPr>
          <p:cNvSpPr>
            <a:spLocks noGrp="1"/>
          </p:cNvSpPr>
          <p:nvPr>
            <p:ph idx="1"/>
          </p:nvPr>
        </p:nvSpPr>
        <p:spPr/>
        <p:txBody>
          <a:bodyPr/>
          <a:lstStyle/>
          <a:p>
            <a:r>
              <a:rPr lang="en-US" dirty="0"/>
              <a:t>Options</a:t>
            </a:r>
          </a:p>
          <a:p>
            <a:pPr lvl="2"/>
            <a:r>
              <a:rPr lang="en-US" dirty="0"/>
              <a:t>Forensic Psychology</a:t>
            </a:r>
          </a:p>
          <a:p>
            <a:pPr lvl="2"/>
            <a:r>
              <a:rPr lang="en-US" dirty="0"/>
              <a:t>Legal Psychology</a:t>
            </a:r>
          </a:p>
          <a:p>
            <a:pPr lvl="2"/>
            <a:r>
              <a:rPr lang="en-US" dirty="0"/>
              <a:t>Local to Global</a:t>
            </a:r>
          </a:p>
          <a:p>
            <a:pPr lvl="2"/>
            <a:r>
              <a:rPr lang="en-US" dirty="0"/>
              <a:t>Motivation, Self-Regulation, and Performance</a:t>
            </a:r>
          </a:p>
          <a:p>
            <a:pPr lvl="2"/>
            <a:r>
              <a:rPr lang="en-US" dirty="0"/>
              <a:t>Pain: Psychological Factors and Treatments</a:t>
            </a:r>
          </a:p>
          <a:p>
            <a:pPr lvl="2"/>
            <a:r>
              <a:rPr lang="en-US" dirty="0"/>
              <a:t>Psychological Science</a:t>
            </a:r>
          </a:p>
          <a:p>
            <a:pPr lvl="2"/>
            <a:r>
              <a:rPr lang="en-US" dirty="0"/>
              <a:t>[Dutch] </a:t>
            </a:r>
            <a:r>
              <a:rPr lang="en-US" dirty="0" err="1"/>
              <a:t>Effectieve</a:t>
            </a:r>
            <a:r>
              <a:rPr lang="en-US" dirty="0"/>
              <a:t> </a:t>
            </a:r>
            <a:r>
              <a:rPr lang="en-US" dirty="0" err="1"/>
              <a:t>Bestanddelen</a:t>
            </a:r>
            <a:r>
              <a:rPr lang="en-US" dirty="0"/>
              <a:t> van </a:t>
            </a:r>
            <a:r>
              <a:rPr lang="en-US" dirty="0" err="1"/>
              <a:t>Psychotherapie</a:t>
            </a:r>
            <a:endParaRPr lang="en-US" dirty="0"/>
          </a:p>
          <a:p>
            <a:pPr lvl="2"/>
            <a:endParaRPr lang="en-US" dirty="0"/>
          </a:p>
          <a:p>
            <a:pPr marL="0" indent="0">
              <a:buNone/>
            </a:pPr>
            <a:r>
              <a:rPr lang="en-US" dirty="0"/>
              <a:t>Course guide information on Canvas</a:t>
            </a:r>
          </a:p>
        </p:txBody>
      </p:sp>
      <p:graphicFrame>
        <p:nvGraphicFramePr>
          <p:cNvPr id="5" name="Tijdelijke aanduiding voor inhoud 3">
            <a:extLst>
              <a:ext uri="{FF2B5EF4-FFF2-40B4-BE49-F238E27FC236}">
                <a16:creationId xmlns:a16="http://schemas.microsoft.com/office/drawing/2014/main" id="{CE501BD1-BC3A-9956-29D6-C42510E97180}"/>
              </a:ext>
            </a:extLst>
          </p:cNvPr>
          <p:cNvGraphicFramePr>
            <a:graphicFrameLocks/>
          </p:cNvGraphicFramePr>
          <p:nvPr>
            <p:extLst>
              <p:ext uri="{D42A27DB-BD31-4B8C-83A1-F6EECF244321}">
                <p14:modId xmlns:p14="http://schemas.microsoft.com/office/powerpoint/2010/main" val="3717420674"/>
              </p:ext>
            </p:extLst>
          </p:nvPr>
        </p:nvGraphicFramePr>
        <p:xfrm>
          <a:off x="6553199" y="0"/>
          <a:ext cx="2424113" cy="82394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277965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95D8D16-A033-51D5-20D6-C611533F3EB0}"/>
              </a:ext>
            </a:extLst>
          </p:cNvPr>
          <p:cNvSpPr>
            <a:spLocks noGrp="1"/>
          </p:cNvSpPr>
          <p:nvPr>
            <p:ph type="title"/>
          </p:nvPr>
        </p:nvSpPr>
        <p:spPr/>
        <p:txBody>
          <a:bodyPr/>
          <a:lstStyle/>
          <a:p>
            <a:r>
              <a:rPr lang="en-US" dirty="0">
                <a:solidFill>
                  <a:schemeClr val="accent5"/>
                </a:solidFill>
              </a:rPr>
              <a:t>03B</a:t>
            </a:r>
            <a:r>
              <a:rPr lang="en-US" dirty="0">
                <a:solidFill>
                  <a:schemeClr val="accent2"/>
                </a:solidFill>
              </a:rPr>
              <a:t> Electives</a:t>
            </a:r>
          </a:p>
        </p:txBody>
      </p:sp>
      <p:sp>
        <p:nvSpPr>
          <p:cNvPr id="3" name="Tijdelijke aanduiding voor inhoud 2">
            <a:extLst>
              <a:ext uri="{FF2B5EF4-FFF2-40B4-BE49-F238E27FC236}">
                <a16:creationId xmlns:a16="http://schemas.microsoft.com/office/drawing/2014/main" id="{3DE25FFB-BF2F-3412-E892-1DA459CC4E8E}"/>
              </a:ext>
            </a:extLst>
          </p:cNvPr>
          <p:cNvSpPr>
            <a:spLocks noGrp="1"/>
          </p:cNvSpPr>
          <p:nvPr>
            <p:ph idx="1"/>
          </p:nvPr>
        </p:nvSpPr>
        <p:spPr/>
        <p:txBody>
          <a:bodyPr/>
          <a:lstStyle/>
          <a:p>
            <a:pPr marL="0" indent="0">
              <a:buNone/>
            </a:pPr>
            <a:r>
              <a:rPr lang="en-US" dirty="0">
                <a:solidFill>
                  <a:schemeClr val="accent2"/>
                </a:solidFill>
              </a:rPr>
              <a:t>Forensic Psychology &amp; Legal Psychology</a:t>
            </a:r>
          </a:p>
          <a:p>
            <a:pPr lvl="2"/>
            <a:r>
              <a:rPr lang="en-US" dirty="0">
                <a:hlinkClick r:id="rId2"/>
              </a:rPr>
              <a:t>https://eur.cloud.panopto.eu/Panopto/Pages/Viewer.aspx?id=58cf695a-6978-483a-a88f-afb700f20cbe</a:t>
            </a:r>
            <a:endParaRPr lang="en-US" dirty="0"/>
          </a:p>
          <a:p>
            <a:pPr marL="0" indent="0">
              <a:buNone/>
            </a:pPr>
            <a:endParaRPr lang="en-US" dirty="0"/>
          </a:p>
          <a:p>
            <a:pPr marL="0" indent="0">
              <a:buNone/>
            </a:pPr>
            <a:endParaRPr lang="en-US" dirty="0">
              <a:solidFill>
                <a:schemeClr val="accent2"/>
              </a:solidFill>
            </a:endParaRPr>
          </a:p>
        </p:txBody>
      </p:sp>
      <p:graphicFrame>
        <p:nvGraphicFramePr>
          <p:cNvPr id="5" name="Tijdelijke aanduiding voor inhoud 3">
            <a:extLst>
              <a:ext uri="{FF2B5EF4-FFF2-40B4-BE49-F238E27FC236}">
                <a16:creationId xmlns:a16="http://schemas.microsoft.com/office/drawing/2014/main" id="{CE501BD1-BC3A-9956-29D6-C42510E97180}"/>
              </a:ext>
            </a:extLst>
          </p:cNvPr>
          <p:cNvGraphicFramePr>
            <a:graphicFrameLocks/>
          </p:cNvGraphicFramePr>
          <p:nvPr/>
        </p:nvGraphicFramePr>
        <p:xfrm>
          <a:off x="6553199" y="0"/>
          <a:ext cx="2424113" cy="8239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886833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95D8D16-A033-51D5-20D6-C611533F3EB0}"/>
              </a:ext>
            </a:extLst>
          </p:cNvPr>
          <p:cNvSpPr>
            <a:spLocks noGrp="1"/>
          </p:cNvSpPr>
          <p:nvPr>
            <p:ph type="title"/>
          </p:nvPr>
        </p:nvSpPr>
        <p:spPr/>
        <p:txBody>
          <a:bodyPr/>
          <a:lstStyle/>
          <a:p>
            <a:r>
              <a:rPr lang="en-US" dirty="0">
                <a:solidFill>
                  <a:schemeClr val="accent5"/>
                </a:solidFill>
              </a:rPr>
              <a:t>03B</a:t>
            </a:r>
            <a:r>
              <a:rPr lang="en-US" dirty="0">
                <a:solidFill>
                  <a:schemeClr val="accent2"/>
                </a:solidFill>
              </a:rPr>
              <a:t> Electives</a:t>
            </a:r>
          </a:p>
        </p:txBody>
      </p:sp>
      <p:sp>
        <p:nvSpPr>
          <p:cNvPr id="3" name="Tijdelijke aanduiding voor inhoud 2">
            <a:extLst>
              <a:ext uri="{FF2B5EF4-FFF2-40B4-BE49-F238E27FC236}">
                <a16:creationId xmlns:a16="http://schemas.microsoft.com/office/drawing/2014/main" id="{3DE25FFB-BF2F-3412-E892-1DA459CC4E8E}"/>
              </a:ext>
            </a:extLst>
          </p:cNvPr>
          <p:cNvSpPr>
            <a:spLocks noGrp="1"/>
          </p:cNvSpPr>
          <p:nvPr>
            <p:ph idx="1"/>
          </p:nvPr>
        </p:nvSpPr>
        <p:spPr/>
        <p:txBody>
          <a:bodyPr/>
          <a:lstStyle/>
          <a:p>
            <a:pPr marL="0" indent="0">
              <a:buNone/>
            </a:pPr>
            <a:r>
              <a:rPr lang="en-US" dirty="0">
                <a:solidFill>
                  <a:schemeClr val="accent2"/>
                </a:solidFill>
              </a:rPr>
              <a:t>Local to Global (subjective to change)</a:t>
            </a:r>
          </a:p>
          <a:p>
            <a:pPr marL="0" indent="0">
              <a:buNone/>
            </a:pPr>
            <a:endParaRPr lang="en-US" sz="4000" dirty="0"/>
          </a:p>
        </p:txBody>
      </p:sp>
      <p:graphicFrame>
        <p:nvGraphicFramePr>
          <p:cNvPr id="5" name="Tijdelijke aanduiding voor inhoud 3">
            <a:extLst>
              <a:ext uri="{FF2B5EF4-FFF2-40B4-BE49-F238E27FC236}">
                <a16:creationId xmlns:a16="http://schemas.microsoft.com/office/drawing/2014/main" id="{CE501BD1-BC3A-9956-29D6-C42510E97180}"/>
              </a:ext>
            </a:extLst>
          </p:cNvPr>
          <p:cNvGraphicFramePr>
            <a:graphicFrameLocks/>
          </p:cNvGraphicFramePr>
          <p:nvPr/>
        </p:nvGraphicFramePr>
        <p:xfrm>
          <a:off x="6553199" y="0"/>
          <a:ext cx="2424113" cy="82394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Tabel 6">
            <a:extLst>
              <a:ext uri="{FF2B5EF4-FFF2-40B4-BE49-F238E27FC236}">
                <a16:creationId xmlns:a16="http://schemas.microsoft.com/office/drawing/2014/main" id="{5F726575-AC9B-6B82-DB3D-EE5E256544C4}"/>
              </a:ext>
            </a:extLst>
          </p:cNvPr>
          <p:cNvGraphicFramePr>
            <a:graphicFrameLocks noGrp="1"/>
          </p:cNvGraphicFramePr>
          <p:nvPr>
            <p:extLst>
              <p:ext uri="{D42A27DB-BD31-4B8C-83A1-F6EECF244321}">
                <p14:modId xmlns:p14="http://schemas.microsoft.com/office/powerpoint/2010/main" val="664316757"/>
              </p:ext>
            </p:extLst>
          </p:nvPr>
        </p:nvGraphicFramePr>
        <p:xfrm>
          <a:off x="480476" y="1374214"/>
          <a:ext cx="8301711" cy="2773680"/>
        </p:xfrm>
        <a:graphic>
          <a:graphicData uri="http://schemas.openxmlformats.org/drawingml/2006/table">
            <a:tbl>
              <a:tblPr firstRow="1" bandRow="1">
                <a:tableStyleId>{2D5ABB26-0587-4C30-8999-92F81FD0307C}</a:tableStyleId>
              </a:tblPr>
              <a:tblGrid>
                <a:gridCol w="704537">
                  <a:extLst>
                    <a:ext uri="{9D8B030D-6E8A-4147-A177-3AD203B41FA5}">
                      <a16:colId xmlns:a16="http://schemas.microsoft.com/office/drawing/2014/main" val="412433361"/>
                    </a:ext>
                  </a:extLst>
                </a:gridCol>
                <a:gridCol w="6892638">
                  <a:extLst>
                    <a:ext uri="{9D8B030D-6E8A-4147-A177-3AD203B41FA5}">
                      <a16:colId xmlns:a16="http://schemas.microsoft.com/office/drawing/2014/main" val="2356230218"/>
                    </a:ext>
                  </a:extLst>
                </a:gridCol>
                <a:gridCol w="704536">
                  <a:extLst>
                    <a:ext uri="{9D8B030D-6E8A-4147-A177-3AD203B41FA5}">
                      <a16:colId xmlns:a16="http://schemas.microsoft.com/office/drawing/2014/main" val="1004214368"/>
                    </a:ext>
                  </a:extLst>
                </a:gridCol>
              </a:tblGrid>
              <a:tr h="370840">
                <a:tc>
                  <a:txBody>
                    <a:bodyPr/>
                    <a:lstStyle/>
                    <a:p>
                      <a:r>
                        <a:rPr lang="en-US" sz="7200" dirty="0">
                          <a:solidFill>
                            <a:schemeClr val="tx1"/>
                          </a:solidFill>
                          <a:latin typeface="Times New Roman" panose="02020603050405020304" pitchFamily="18" charset="0"/>
                          <a:cs typeface="Times New Roman" panose="02020603050405020304" pitchFamily="18" charset="0"/>
                        </a:rPr>
                        <a:t>“</a:t>
                      </a:r>
                    </a:p>
                  </a:txBody>
                  <a:tcPr/>
                </a:tc>
                <a:tc>
                  <a:txBody>
                    <a:bodyPr/>
                    <a:lstStyle/>
                    <a:p>
                      <a:r>
                        <a:rPr lang="en-US" sz="1600" b="0" kern="1200" dirty="0">
                          <a:solidFill>
                            <a:schemeClr val="tx1"/>
                          </a:solidFill>
                          <a:effectLst/>
                        </a:rPr>
                        <a:t>Whilst the 21</a:t>
                      </a:r>
                      <a:r>
                        <a:rPr lang="en-US" sz="1600" b="0" kern="1200" baseline="30000" dirty="0">
                          <a:solidFill>
                            <a:schemeClr val="tx1"/>
                          </a:solidFill>
                          <a:effectLst/>
                        </a:rPr>
                        <a:t>st</a:t>
                      </a:r>
                      <a:r>
                        <a:rPr lang="en-US" sz="1600" b="0" kern="1200" dirty="0">
                          <a:solidFill>
                            <a:schemeClr val="tx1"/>
                          </a:solidFill>
                          <a:effectLst/>
                        </a:rPr>
                        <a:t> century has advanced our capabilities in many ways, that too brings with it many societal concerns, such as the poverty, diversity, immigration, global warming, media usage and well-being, to name a few. </a:t>
                      </a:r>
                      <a:r>
                        <a:rPr lang="en-US" sz="1600" b="0" kern="1200" dirty="0">
                          <a:solidFill>
                            <a:schemeClr val="accent5"/>
                          </a:solidFill>
                          <a:effectLst/>
                        </a:rPr>
                        <a:t>During this elective, students will explore societal issues of the 21</a:t>
                      </a:r>
                      <a:r>
                        <a:rPr lang="en-US" sz="1600" b="0" kern="1200" baseline="30000" dirty="0">
                          <a:solidFill>
                            <a:schemeClr val="accent5"/>
                          </a:solidFill>
                          <a:effectLst/>
                        </a:rPr>
                        <a:t>st</a:t>
                      </a:r>
                      <a:r>
                        <a:rPr lang="en-US" sz="1600" b="0" kern="1200" dirty="0">
                          <a:solidFill>
                            <a:schemeClr val="accent5"/>
                          </a:solidFill>
                          <a:effectLst/>
                        </a:rPr>
                        <a:t> century and more importantly, in groups of five, collaborate with the goal of creating realistic and feasible solutions to prevent/alleviate these issues.</a:t>
                      </a:r>
                      <a:r>
                        <a:rPr lang="en-US" sz="1600" b="0" kern="1200" dirty="0">
                          <a:solidFill>
                            <a:schemeClr val="tx1"/>
                          </a:solidFill>
                          <a:effectLst/>
                        </a:rPr>
                        <a:t> Each group of students will be paired up with an academic supervisor to guide them along the way of contacting external stakeholders, measuring the effects of their proposed solution, presenting their findings and ‘giving back’ to the community in a way they see fit, based on the content of their project.</a:t>
                      </a:r>
                      <a:endParaRPr lang="en-US" sz="1600" dirty="0">
                        <a:solidFill>
                          <a:schemeClr val="tx1"/>
                        </a:solidFill>
                      </a:endParaRPr>
                    </a:p>
                  </a:txBody>
                  <a:tcPr/>
                </a:tc>
                <a:tc>
                  <a:txBody>
                    <a:bodyPr/>
                    <a:lstStyle/>
                    <a:p>
                      <a:r>
                        <a:rPr lang="en-US" sz="7200" kern="1200" dirty="0">
                          <a:solidFill>
                            <a:schemeClr val="tx1"/>
                          </a:solidFill>
                          <a:latin typeface="Times New Roman" panose="02020603050405020304" pitchFamily="18" charset="0"/>
                          <a:ea typeface="+mn-ea"/>
                          <a:cs typeface="Times New Roman" panose="02020603050405020304" pitchFamily="18" charset="0"/>
                        </a:rPr>
                        <a:t>”</a:t>
                      </a:r>
                      <a:endParaRPr lang="en-US" sz="7200" dirty="0">
                        <a:solidFill>
                          <a:schemeClr val="tx1"/>
                        </a:solidFill>
                        <a:latin typeface="Times New Roman" panose="02020603050405020304" pitchFamily="18" charset="0"/>
                        <a:cs typeface="Times New Roman" panose="02020603050405020304" pitchFamily="18" charset="0"/>
                      </a:endParaRPr>
                    </a:p>
                  </a:txBody>
                  <a:tcPr anchor="b"/>
                </a:tc>
                <a:extLst>
                  <a:ext uri="{0D108BD9-81ED-4DB2-BD59-A6C34878D82A}">
                    <a16:rowId xmlns:a16="http://schemas.microsoft.com/office/drawing/2014/main" val="3154672405"/>
                  </a:ext>
                </a:extLst>
              </a:tr>
            </a:tbl>
          </a:graphicData>
        </a:graphic>
      </p:graphicFrame>
    </p:spTree>
    <p:extLst>
      <p:ext uri="{BB962C8B-B14F-4D97-AF65-F5344CB8AC3E}">
        <p14:creationId xmlns:p14="http://schemas.microsoft.com/office/powerpoint/2010/main" val="9522719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95D8D16-A033-51D5-20D6-C611533F3EB0}"/>
              </a:ext>
            </a:extLst>
          </p:cNvPr>
          <p:cNvSpPr>
            <a:spLocks noGrp="1"/>
          </p:cNvSpPr>
          <p:nvPr>
            <p:ph type="title"/>
          </p:nvPr>
        </p:nvSpPr>
        <p:spPr/>
        <p:txBody>
          <a:bodyPr/>
          <a:lstStyle/>
          <a:p>
            <a:r>
              <a:rPr lang="en-US" dirty="0">
                <a:solidFill>
                  <a:schemeClr val="accent5"/>
                </a:solidFill>
              </a:rPr>
              <a:t>03B</a:t>
            </a:r>
            <a:r>
              <a:rPr lang="en-US" dirty="0">
                <a:solidFill>
                  <a:schemeClr val="accent2"/>
                </a:solidFill>
              </a:rPr>
              <a:t> Electives</a:t>
            </a:r>
          </a:p>
        </p:txBody>
      </p:sp>
      <p:sp>
        <p:nvSpPr>
          <p:cNvPr id="3" name="Tijdelijke aanduiding voor inhoud 2">
            <a:extLst>
              <a:ext uri="{FF2B5EF4-FFF2-40B4-BE49-F238E27FC236}">
                <a16:creationId xmlns:a16="http://schemas.microsoft.com/office/drawing/2014/main" id="{3DE25FFB-BF2F-3412-E892-1DA459CC4E8E}"/>
              </a:ext>
            </a:extLst>
          </p:cNvPr>
          <p:cNvSpPr>
            <a:spLocks noGrp="1"/>
          </p:cNvSpPr>
          <p:nvPr>
            <p:ph idx="1"/>
          </p:nvPr>
        </p:nvSpPr>
        <p:spPr/>
        <p:txBody>
          <a:bodyPr/>
          <a:lstStyle/>
          <a:p>
            <a:pPr marL="0" indent="0">
              <a:buNone/>
            </a:pPr>
            <a:r>
              <a:rPr lang="en-US" dirty="0">
                <a:solidFill>
                  <a:schemeClr val="accent2"/>
                </a:solidFill>
              </a:rPr>
              <a:t>Local to Global (subjective to change)</a:t>
            </a:r>
          </a:p>
          <a:p>
            <a:pPr marL="0" indent="0">
              <a:buNone/>
            </a:pPr>
            <a:endParaRPr lang="en-US" sz="4000" dirty="0"/>
          </a:p>
        </p:txBody>
      </p:sp>
      <p:graphicFrame>
        <p:nvGraphicFramePr>
          <p:cNvPr id="5" name="Tijdelijke aanduiding voor inhoud 3">
            <a:extLst>
              <a:ext uri="{FF2B5EF4-FFF2-40B4-BE49-F238E27FC236}">
                <a16:creationId xmlns:a16="http://schemas.microsoft.com/office/drawing/2014/main" id="{CE501BD1-BC3A-9956-29D6-C42510E97180}"/>
              </a:ext>
            </a:extLst>
          </p:cNvPr>
          <p:cNvGraphicFramePr>
            <a:graphicFrameLocks/>
          </p:cNvGraphicFramePr>
          <p:nvPr/>
        </p:nvGraphicFramePr>
        <p:xfrm>
          <a:off x="6553199" y="0"/>
          <a:ext cx="2424113" cy="82394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Tabel 6">
            <a:extLst>
              <a:ext uri="{FF2B5EF4-FFF2-40B4-BE49-F238E27FC236}">
                <a16:creationId xmlns:a16="http://schemas.microsoft.com/office/drawing/2014/main" id="{5F726575-AC9B-6B82-DB3D-EE5E256544C4}"/>
              </a:ext>
            </a:extLst>
          </p:cNvPr>
          <p:cNvGraphicFramePr>
            <a:graphicFrameLocks noGrp="1"/>
          </p:cNvGraphicFramePr>
          <p:nvPr>
            <p:extLst>
              <p:ext uri="{D42A27DB-BD31-4B8C-83A1-F6EECF244321}">
                <p14:modId xmlns:p14="http://schemas.microsoft.com/office/powerpoint/2010/main" val="1009906491"/>
              </p:ext>
            </p:extLst>
          </p:nvPr>
        </p:nvGraphicFramePr>
        <p:xfrm>
          <a:off x="480476" y="1374214"/>
          <a:ext cx="8301711" cy="3261360"/>
        </p:xfrm>
        <a:graphic>
          <a:graphicData uri="http://schemas.openxmlformats.org/drawingml/2006/table">
            <a:tbl>
              <a:tblPr firstRow="1" bandRow="1">
                <a:tableStyleId>{2D5ABB26-0587-4C30-8999-92F81FD0307C}</a:tableStyleId>
              </a:tblPr>
              <a:tblGrid>
                <a:gridCol w="704537">
                  <a:extLst>
                    <a:ext uri="{9D8B030D-6E8A-4147-A177-3AD203B41FA5}">
                      <a16:colId xmlns:a16="http://schemas.microsoft.com/office/drawing/2014/main" val="412433361"/>
                    </a:ext>
                  </a:extLst>
                </a:gridCol>
                <a:gridCol w="6892638">
                  <a:extLst>
                    <a:ext uri="{9D8B030D-6E8A-4147-A177-3AD203B41FA5}">
                      <a16:colId xmlns:a16="http://schemas.microsoft.com/office/drawing/2014/main" val="2356230218"/>
                    </a:ext>
                  </a:extLst>
                </a:gridCol>
                <a:gridCol w="704536">
                  <a:extLst>
                    <a:ext uri="{9D8B030D-6E8A-4147-A177-3AD203B41FA5}">
                      <a16:colId xmlns:a16="http://schemas.microsoft.com/office/drawing/2014/main" val="1004214368"/>
                    </a:ext>
                  </a:extLst>
                </a:gridCol>
              </a:tblGrid>
              <a:tr h="370840">
                <a:tc>
                  <a:txBody>
                    <a:bodyPr/>
                    <a:lstStyle/>
                    <a:p>
                      <a:r>
                        <a:rPr lang="en-US" sz="7200" dirty="0">
                          <a:solidFill>
                            <a:schemeClr val="tx1"/>
                          </a:solidFill>
                          <a:latin typeface="Times New Roman" panose="02020603050405020304" pitchFamily="18" charset="0"/>
                          <a:cs typeface="Times New Roman" panose="02020603050405020304" pitchFamily="18" charset="0"/>
                        </a:rPr>
                        <a:t>“</a:t>
                      </a:r>
                    </a:p>
                  </a:txBody>
                  <a:tcPr/>
                </a:tc>
                <a:tc>
                  <a:txBody>
                    <a:bodyPr/>
                    <a:lstStyle/>
                    <a:p>
                      <a:r>
                        <a:rPr lang="en-US" sz="1600" b="0" kern="1200" dirty="0">
                          <a:solidFill>
                            <a:schemeClr val="accent5"/>
                          </a:solidFill>
                          <a:effectLst/>
                        </a:rPr>
                        <a:t>1. </a:t>
                      </a:r>
                      <a:r>
                        <a:rPr lang="en-US" sz="1600" b="0" kern="1200" dirty="0">
                          <a:solidFill>
                            <a:schemeClr val="tx1"/>
                          </a:solidFill>
                          <a:effectLst/>
                        </a:rPr>
                        <a:t>Work together with a) </a:t>
                      </a:r>
                      <a:r>
                        <a:rPr lang="en-US" sz="1600" b="0" kern="1200" dirty="0">
                          <a:solidFill>
                            <a:schemeClr val="accent5"/>
                          </a:solidFill>
                          <a:effectLst/>
                        </a:rPr>
                        <a:t>peers</a:t>
                      </a:r>
                      <a:r>
                        <a:rPr lang="en-US" sz="1600" b="0" kern="1200" dirty="0">
                          <a:solidFill>
                            <a:schemeClr val="tx1"/>
                          </a:solidFill>
                          <a:effectLst/>
                        </a:rPr>
                        <a:t> from various backgrounds on the same self-initiated project and b) </a:t>
                      </a:r>
                      <a:r>
                        <a:rPr lang="en-US" sz="1600" b="0" kern="1200" dirty="0">
                          <a:solidFill>
                            <a:schemeClr val="accent5"/>
                          </a:solidFill>
                          <a:effectLst/>
                        </a:rPr>
                        <a:t>appropriate external parties in the community</a:t>
                      </a:r>
                      <a:r>
                        <a:rPr lang="en-US" sz="1600" b="0" kern="1200" dirty="0">
                          <a:solidFill>
                            <a:schemeClr val="tx1"/>
                          </a:solidFill>
                          <a:effectLst/>
                        </a:rPr>
                        <a:t>. Reflect upon individual and group collaboration skills.</a:t>
                      </a:r>
                    </a:p>
                    <a:p>
                      <a:r>
                        <a:rPr lang="en-US" sz="1600" b="0" kern="1200" dirty="0">
                          <a:solidFill>
                            <a:schemeClr val="accent5"/>
                          </a:solidFill>
                          <a:effectLst/>
                        </a:rPr>
                        <a:t>2.</a:t>
                      </a:r>
                      <a:r>
                        <a:rPr lang="en-US" sz="1600" b="0" kern="1200" dirty="0">
                          <a:solidFill>
                            <a:schemeClr val="tx1"/>
                          </a:solidFill>
                          <a:effectLst/>
                        </a:rPr>
                        <a:t> Identify a </a:t>
                      </a:r>
                      <a:r>
                        <a:rPr lang="en-US" sz="1600" b="0" kern="1200" dirty="0">
                          <a:solidFill>
                            <a:schemeClr val="accent5"/>
                          </a:solidFill>
                          <a:effectLst/>
                        </a:rPr>
                        <a:t>societal problem experienced locally and/or globally and propose feasible and creative solutions</a:t>
                      </a:r>
                      <a:r>
                        <a:rPr lang="en-US" sz="1600" b="0" kern="1200" dirty="0">
                          <a:solidFill>
                            <a:schemeClr val="tx1"/>
                          </a:solidFill>
                          <a:effectLst/>
                        </a:rPr>
                        <a:t> to alleviate said issue.</a:t>
                      </a:r>
                    </a:p>
                    <a:p>
                      <a:r>
                        <a:rPr lang="en-US" sz="1600" b="0" kern="1200" dirty="0">
                          <a:solidFill>
                            <a:schemeClr val="accent5"/>
                          </a:solidFill>
                          <a:effectLst/>
                        </a:rPr>
                        <a:t>3.</a:t>
                      </a:r>
                      <a:r>
                        <a:rPr lang="en-US" sz="1600" b="0" kern="1200" dirty="0">
                          <a:solidFill>
                            <a:schemeClr val="tx1"/>
                          </a:solidFill>
                          <a:effectLst/>
                        </a:rPr>
                        <a:t> Explain the </a:t>
                      </a:r>
                      <a:r>
                        <a:rPr lang="en-US" sz="1600" b="0" kern="1200" dirty="0">
                          <a:solidFill>
                            <a:schemeClr val="accent5"/>
                          </a:solidFill>
                          <a:effectLst/>
                        </a:rPr>
                        <a:t>underlying mechanisms and reasons </a:t>
                      </a:r>
                      <a:r>
                        <a:rPr lang="en-US" sz="1600" b="0" kern="1200" dirty="0">
                          <a:solidFill>
                            <a:schemeClr val="tx1"/>
                          </a:solidFill>
                          <a:effectLst/>
                        </a:rPr>
                        <a:t>behind this societal problem. Investigate the </a:t>
                      </a:r>
                      <a:r>
                        <a:rPr lang="en-US" sz="1600" b="0" kern="1200" dirty="0">
                          <a:solidFill>
                            <a:schemeClr val="accent5"/>
                          </a:solidFill>
                          <a:effectLst/>
                        </a:rPr>
                        <a:t>possible effects of the proposed solution</a:t>
                      </a:r>
                      <a:r>
                        <a:rPr lang="en-US" sz="1600" b="0" kern="1200" dirty="0">
                          <a:solidFill>
                            <a:schemeClr val="tx1"/>
                          </a:solidFill>
                          <a:effectLst/>
                        </a:rPr>
                        <a:t>. Form a well-supported conclusion concerning the research question. This will account for the academic component of assessment.</a:t>
                      </a:r>
                    </a:p>
                    <a:p>
                      <a:r>
                        <a:rPr lang="en-US" sz="1600" b="0" kern="1200" dirty="0">
                          <a:solidFill>
                            <a:schemeClr val="accent5"/>
                          </a:solidFill>
                          <a:effectLst/>
                        </a:rPr>
                        <a:t>4.</a:t>
                      </a:r>
                      <a:r>
                        <a:rPr lang="en-US" sz="1600" b="0" kern="1200" dirty="0">
                          <a:solidFill>
                            <a:schemeClr val="tx1"/>
                          </a:solidFill>
                          <a:effectLst/>
                        </a:rPr>
                        <a:t> Based on lessons learned from your findings, </a:t>
                      </a:r>
                      <a:r>
                        <a:rPr lang="en-US" sz="1600" b="0" kern="1200" dirty="0">
                          <a:solidFill>
                            <a:schemeClr val="accent5"/>
                          </a:solidFill>
                          <a:effectLst/>
                        </a:rPr>
                        <a:t>‘give back’ to the community</a:t>
                      </a:r>
                      <a:r>
                        <a:rPr lang="en-US" sz="1600" b="0" kern="1200" dirty="0">
                          <a:solidFill>
                            <a:schemeClr val="tx1"/>
                          </a:solidFill>
                          <a:effectLst/>
                        </a:rPr>
                        <a:t>. Format depending on the project at hand. Examples include workshops, newspaper articles, flyers etc. This will account for the non-academic component of assessment.</a:t>
                      </a:r>
                      <a:endParaRPr lang="en-US" dirty="0">
                        <a:solidFill>
                          <a:schemeClr val="tx1"/>
                        </a:solidFill>
                      </a:endParaRPr>
                    </a:p>
                  </a:txBody>
                  <a:tcPr/>
                </a:tc>
                <a:tc>
                  <a:txBody>
                    <a:bodyPr/>
                    <a:lstStyle/>
                    <a:p>
                      <a:r>
                        <a:rPr lang="en-US" sz="7200" kern="1200" dirty="0">
                          <a:solidFill>
                            <a:schemeClr val="tx1"/>
                          </a:solidFill>
                          <a:latin typeface="Times New Roman" panose="02020603050405020304" pitchFamily="18" charset="0"/>
                          <a:ea typeface="+mn-ea"/>
                          <a:cs typeface="Times New Roman" panose="02020603050405020304" pitchFamily="18" charset="0"/>
                        </a:rPr>
                        <a:t>”</a:t>
                      </a:r>
                      <a:endParaRPr lang="en-US" sz="7200" dirty="0">
                        <a:solidFill>
                          <a:schemeClr val="tx1"/>
                        </a:solidFill>
                        <a:latin typeface="Times New Roman" panose="02020603050405020304" pitchFamily="18" charset="0"/>
                        <a:cs typeface="Times New Roman" panose="02020603050405020304" pitchFamily="18" charset="0"/>
                      </a:endParaRPr>
                    </a:p>
                  </a:txBody>
                  <a:tcPr anchor="b"/>
                </a:tc>
                <a:extLst>
                  <a:ext uri="{0D108BD9-81ED-4DB2-BD59-A6C34878D82A}">
                    <a16:rowId xmlns:a16="http://schemas.microsoft.com/office/drawing/2014/main" val="3154672405"/>
                  </a:ext>
                </a:extLst>
              </a:tr>
            </a:tbl>
          </a:graphicData>
        </a:graphic>
      </p:graphicFrame>
    </p:spTree>
    <p:extLst>
      <p:ext uri="{BB962C8B-B14F-4D97-AF65-F5344CB8AC3E}">
        <p14:creationId xmlns:p14="http://schemas.microsoft.com/office/powerpoint/2010/main" val="14833040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95D8D16-A033-51D5-20D6-C611533F3EB0}"/>
              </a:ext>
            </a:extLst>
          </p:cNvPr>
          <p:cNvSpPr>
            <a:spLocks noGrp="1"/>
          </p:cNvSpPr>
          <p:nvPr>
            <p:ph type="title"/>
          </p:nvPr>
        </p:nvSpPr>
        <p:spPr/>
        <p:txBody>
          <a:bodyPr/>
          <a:lstStyle/>
          <a:p>
            <a:r>
              <a:rPr lang="en-US" dirty="0">
                <a:solidFill>
                  <a:schemeClr val="accent5"/>
                </a:solidFill>
              </a:rPr>
              <a:t>03B</a:t>
            </a:r>
            <a:r>
              <a:rPr lang="en-US" dirty="0">
                <a:solidFill>
                  <a:schemeClr val="accent2"/>
                </a:solidFill>
              </a:rPr>
              <a:t> Electives</a:t>
            </a:r>
          </a:p>
        </p:txBody>
      </p:sp>
      <p:sp>
        <p:nvSpPr>
          <p:cNvPr id="3" name="Tijdelijke aanduiding voor inhoud 2">
            <a:extLst>
              <a:ext uri="{FF2B5EF4-FFF2-40B4-BE49-F238E27FC236}">
                <a16:creationId xmlns:a16="http://schemas.microsoft.com/office/drawing/2014/main" id="{3DE25FFB-BF2F-3412-E892-1DA459CC4E8E}"/>
              </a:ext>
            </a:extLst>
          </p:cNvPr>
          <p:cNvSpPr>
            <a:spLocks noGrp="1"/>
          </p:cNvSpPr>
          <p:nvPr>
            <p:ph idx="1"/>
          </p:nvPr>
        </p:nvSpPr>
        <p:spPr/>
        <p:txBody>
          <a:bodyPr/>
          <a:lstStyle/>
          <a:p>
            <a:pPr marL="0" indent="0">
              <a:buNone/>
            </a:pPr>
            <a:r>
              <a:rPr lang="en-US" dirty="0">
                <a:solidFill>
                  <a:schemeClr val="accent2"/>
                </a:solidFill>
              </a:rPr>
              <a:t>Motivation, Self-Regulation and Performance</a:t>
            </a:r>
          </a:p>
          <a:p>
            <a:pPr marL="285750" lvl="0" indent="-285750" algn="l" rtl="0">
              <a:lnSpc>
                <a:spcPct val="127777"/>
              </a:lnSpc>
              <a:spcBef>
                <a:spcPts val="0"/>
              </a:spcBef>
              <a:spcAft>
                <a:spcPts val="0"/>
              </a:spcAft>
              <a:buClr>
                <a:schemeClr val="dk1"/>
              </a:buClr>
              <a:buSzPts val="2340"/>
              <a:buFont typeface="Arial"/>
              <a:buChar char="•"/>
            </a:pPr>
            <a:r>
              <a:rPr lang="en-US" dirty="0"/>
              <a:t>What is motivation / self-regulation? </a:t>
            </a:r>
          </a:p>
          <a:p>
            <a:pPr marL="285750" lvl="0" indent="-285750" algn="l" rtl="0">
              <a:lnSpc>
                <a:spcPct val="127777"/>
              </a:lnSpc>
              <a:spcBef>
                <a:spcPts val="0"/>
              </a:spcBef>
              <a:spcAft>
                <a:spcPts val="0"/>
              </a:spcAft>
              <a:buClr>
                <a:schemeClr val="dk1"/>
              </a:buClr>
              <a:buSzPts val="2340"/>
              <a:buFont typeface="Arial"/>
              <a:buChar char="•"/>
            </a:pPr>
            <a:r>
              <a:rPr lang="en-US" dirty="0"/>
              <a:t>How does motivation / self-regulation relate to performance?</a:t>
            </a:r>
          </a:p>
          <a:p>
            <a:pPr marL="0" lvl="0" indent="0" algn="l" rtl="0">
              <a:lnSpc>
                <a:spcPct val="127777"/>
              </a:lnSpc>
              <a:spcBef>
                <a:spcPts val="0"/>
              </a:spcBef>
              <a:spcAft>
                <a:spcPts val="0"/>
              </a:spcAft>
              <a:buNone/>
            </a:pPr>
            <a:endParaRPr lang="en-US" dirty="0"/>
          </a:p>
          <a:p>
            <a:pPr marL="0" lvl="0" indent="0" algn="l" rtl="0">
              <a:lnSpc>
                <a:spcPct val="127777"/>
              </a:lnSpc>
              <a:spcBef>
                <a:spcPts val="0"/>
              </a:spcBef>
              <a:spcAft>
                <a:spcPts val="0"/>
              </a:spcAft>
              <a:buNone/>
            </a:pPr>
            <a:r>
              <a:rPr lang="en-US" dirty="0"/>
              <a:t>Different theories applied to health/sports/work/educational context, for instance:</a:t>
            </a:r>
          </a:p>
          <a:p>
            <a:pPr marL="0" indent="0">
              <a:buNone/>
            </a:pPr>
            <a:endParaRPr lang="en-US" dirty="0">
              <a:solidFill>
                <a:schemeClr val="accent2"/>
              </a:solidFill>
            </a:endParaRPr>
          </a:p>
        </p:txBody>
      </p:sp>
      <p:graphicFrame>
        <p:nvGraphicFramePr>
          <p:cNvPr id="5" name="Tijdelijke aanduiding voor inhoud 3">
            <a:extLst>
              <a:ext uri="{FF2B5EF4-FFF2-40B4-BE49-F238E27FC236}">
                <a16:creationId xmlns:a16="http://schemas.microsoft.com/office/drawing/2014/main" id="{CE501BD1-BC3A-9956-29D6-C42510E97180}"/>
              </a:ext>
            </a:extLst>
          </p:cNvPr>
          <p:cNvGraphicFramePr>
            <a:graphicFrameLocks/>
          </p:cNvGraphicFramePr>
          <p:nvPr/>
        </p:nvGraphicFramePr>
        <p:xfrm>
          <a:off x="6553199" y="0"/>
          <a:ext cx="2424113" cy="8239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Google Shape;709;p17">
            <a:extLst>
              <a:ext uri="{FF2B5EF4-FFF2-40B4-BE49-F238E27FC236}">
                <a16:creationId xmlns:a16="http://schemas.microsoft.com/office/drawing/2014/main" id="{EA57EAE2-8E30-399F-4B5B-8350367B8957}"/>
              </a:ext>
            </a:extLst>
          </p:cNvPr>
          <p:cNvPicPr preferRelativeResize="0"/>
          <p:nvPr/>
        </p:nvPicPr>
        <p:blipFill rotWithShape="1">
          <a:blip r:embed="rId8">
            <a:alphaModFix/>
          </a:blip>
          <a:stretch/>
        </p:blipFill>
        <p:spPr>
          <a:xfrm>
            <a:off x="508185" y="3185122"/>
            <a:ext cx="2789667" cy="1706913"/>
          </a:xfrm>
          <a:prstGeom prst="rect">
            <a:avLst/>
          </a:prstGeom>
          <a:noFill/>
          <a:ln>
            <a:noFill/>
          </a:ln>
        </p:spPr>
      </p:pic>
      <p:sp>
        <p:nvSpPr>
          <p:cNvPr id="6" name="Google Shape;710;p17">
            <a:extLst>
              <a:ext uri="{FF2B5EF4-FFF2-40B4-BE49-F238E27FC236}">
                <a16:creationId xmlns:a16="http://schemas.microsoft.com/office/drawing/2014/main" id="{B44F6E0B-1F33-317E-97F2-5177D592F540}"/>
              </a:ext>
            </a:extLst>
          </p:cNvPr>
          <p:cNvSpPr/>
          <p:nvPr/>
        </p:nvSpPr>
        <p:spPr>
          <a:xfrm>
            <a:off x="3597486" y="3185122"/>
            <a:ext cx="2692200" cy="1706400"/>
          </a:xfrm>
          <a:custGeom>
            <a:avLst/>
            <a:gdLst/>
            <a:ahLst/>
            <a:cxnLst/>
            <a:rect l="l" t="t" r="r" b="b"/>
            <a:pathLst>
              <a:path w="120000" h="120000" extrusionOk="0">
                <a:moveTo>
                  <a:pt x="0" y="0"/>
                </a:moveTo>
                <a:lnTo>
                  <a:pt x="120000" y="0"/>
                </a:lnTo>
                <a:lnTo>
                  <a:pt x="120000" y="120000"/>
                </a:lnTo>
                <a:lnTo>
                  <a:pt x="0" y="120000"/>
                </a:lnTo>
                <a:close/>
              </a:path>
              <a:path w="120000" h="120000" fill="none" extrusionOk="0">
                <a:moveTo>
                  <a:pt x="-1026" y="62257"/>
                </a:moveTo>
                <a:lnTo>
                  <a:pt x="-16902" y="61711"/>
                </a:lnTo>
              </a:path>
            </a:pathLst>
          </a:custGeom>
          <a:gradFill>
            <a:gsLst>
              <a:gs pos="0">
                <a:srgbClr val="E4D8D6"/>
              </a:gs>
              <a:gs pos="100000">
                <a:srgbClr val="F7E9E5"/>
              </a:gs>
            </a:gsLst>
            <a:lin ang="16200038" scaled="0"/>
          </a:gradFill>
          <a:ln w="9525" cap="flat" cmpd="sng">
            <a:solidFill>
              <a:srgbClr val="DDD3D2"/>
            </a:solidFill>
            <a:prstDash val="solid"/>
            <a:round/>
            <a:headEnd type="none" w="sm" len="sm"/>
            <a:tailEnd type="none" w="sm" len="sm"/>
          </a:ln>
          <a:effectLst>
            <a:outerShdw blurRad="40000" dist="23000" dir="5400000" rotWithShape="0">
              <a:srgbClr val="000000">
                <a:alpha val="349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2328"/>
              </a:buClr>
              <a:buSzPts val="1600"/>
              <a:buFont typeface="Arial"/>
              <a:buNone/>
            </a:pPr>
            <a:r>
              <a:rPr lang="en-US" sz="1600" b="0" i="0" u="none" strike="noStrike" cap="none">
                <a:solidFill>
                  <a:srgbClr val="002328"/>
                </a:solidFill>
                <a:latin typeface="Arial"/>
                <a:ea typeface="Arial"/>
                <a:cs typeface="Arial"/>
                <a:sym typeface="Arial"/>
              </a:rPr>
              <a:t>Does focusing on </a:t>
            </a:r>
            <a:r>
              <a:rPr lang="en-US" sz="1600" b="0" i="0" u="sng" strike="noStrike" cap="none">
                <a:solidFill>
                  <a:srgbClr val="002328"/>
                </a:solidFill>
                <a:latin typeface="Arial"/>
                <a:ea typeface="Arial"/>
                <a:cs typeface="Arial"/>
                <a:sym typeface="Arial"/>
              </a:rPr>
              <a:t>winning</a:t>
            </a:r>
            <a:r>
              <a:rPr lang="en-US" sz="1600" b="0" i="0" u="none" strike="noStrike" cap="none">
                <a:solidFill>
                  <a:srgbClr val="002328"/>
                </a:solidFill>
                <a:latin typeface="Arial"/>
                <a:ea typeface="Arial"/>
                <a:cs typeface="Arial"/>
                <a:sym typeface="Arial"/>
              </a:rPr>
              <a:t> vs. focusing on </a:t>
            </a:r>
            <a:r>
              <a:rPr lang="en-US" sz="1600" b="0" i="0" u="sng" strike="noStrike" cap="none">
                <a:solidFill>
                  <a:srgbClr val="002328"/>
                </a:solidFill>
                <a:latin typeface="Arial"/>
                <a:ea typeface="Arial"/>
                <a:cs typeface="Arial"/>
                <a:sym typeface="Arial"/>
              </a:rPr>
              <a:t>not losing </a:t>
            </a:r>
            <a:r>
              <a:rPr lang="en-US" sz="1600" b="0" i="0" u="none" strike="noStrike" cap="none">
                <a:solidFill>
                  <a:srgbClr val="002328"/>
                </a:solidFill>
                <a:latin typeface="Arial"/>
                <a:ea typeface="Arial"/>
                <a:cs typeface="Arial"/>
                <a:sym typeface="Arial"/>
              </a:rPr>
              <a:t>make a difference for performance?</a:t>
            </a:r>
            <a:endParaRPr/>
          </a:p>
        </p:txBody>
      </p:sp>
    </p:spTree>
    <p:extLst>
      <p:ext uri="{BB962C8B-B14F-4D97-AF65-F5344CB8AC3E}">
        <p14:creationId xmlns:p14="http://schemas.microsoft.com/office/powerpoint/2010/main" val="9893528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95D8D16-A033-51D5-20D6-C611533F3EB0}"/>
              </a:ext>
            </a:extLst>
          </p:cNvPr>
          <p:cNvSpPr>
            <a:spLocks noGrp="1"/>
          </p:cNvSpPr>
          <p:nvPr>
            <p:ph type="title"/>
          </p:nvPr>
        </p:nvSpPr>
        <p:spPr/>
        <p:txBody>
          <a:bodyPr/>
          <a:lstStyle/>
          <a:p>
            <a:r>
              <a:rPr lang="en-US" dirty="0">
                <a:solidFill>
                  <a:schemeClr val="accent5"/>
                </a:solidFill>
              </a:rPr>
              <a:t>03B</a:t>
            </a:r>
            <a:r>
              <a:rPr lang="en-US" dirty="0">
                <a:solidFill>
                  <a:schemeClr val="accent2"/>
                </a:solidFill>
              </a:rPr>
              <a:t> Electives</a:t>
            </a:r>
          </a:p>
        </p:txBody>
      </p:sp>
      <p:sp>
        <p:nvSpPr>
          <p:cNvPr id="3" name="Tijdelijke aanduiding voor inhoud 2">
            <a:extLst>
              <a:ext uri="{FF2B5EF4-FFF2-40B4-BE49-F238E27FC236}">
                <a16:creationId xmlns:a16="http://schemas.microsoft.com/office/drawing/2014/main" id="{3DE25FFB-BF2F-3412-E892-1DA459CC4E8E}"/>
              </a:ext>
            </a:extLst>
          </p:cNvPr>
          <p:cNvSpPr>
            <a:spLocks noGrp="1"/>
          </p:cNvSpPr>
          <p:nvPr>
            <p:ph idx="1"/>
          </p:nvPr>
        </p:nvSpPr>
        <p:spPr/>
        <p:txBody>
          <a:bodyPr/>
          <a:lstStyle/>
          <a:p>
            <a:pPr marL="0" indent="0">
              <a:buNone/>
            </a:pPr>
            <a:r>
              <a:rPr lang="en-US" dirty="0">
                <a:solidFill>
                  <a:schemeClr val="accent2"/>
                </a:solidFill>
              </a:rPr>
              <a:t>Motivation, Self-Regulation and Performance</a:t>
            </a:r>
          </a:p>
          <a:p>
            <a:pPr marL="0" indent="0">
              <a:buNone/>
            </a:pPr>
            <a:endParaRPr lang="en-US" dirty="0">
              <a:solidFill>
                <a:schemeClr val="accent2"/>
              </a:solidFill>
            </a:endParaRPr>
          </a:p>
          <a:p>
            <a:pPr marL="0" indent="0">
              <a:buNone/>
            </a:pPr>
            <a:endParaRPr lang="en-US" dirty="0">
              <a:solidFill>
                <a:schemeClr val="accent2"/>
              </a:solidFill>
            </a:endParaRPr>
          </a:p>
        </p:txBody>
      </p:sp>
      <p:graphicFrame>
        <p:nvGraphicFramePr>
          <p:cNvPr id="5" name="Tijdelijke aanduiding voor inhoud 3">
            <a:extLst>
              <a:ext uri="{FF2B5EF4-FFF2-40B4-BE49-F238E27FC236}">
                <a16:creationId xmlns:a16="http://schemas.microsoft.com/office/drawing/2014/main" id="{CE501BD1-BC3A-9956-29D6-C42510E97180}"/>
              </a:ext>
            </a:extLst>
          </p:cNvPr>
          <p:cNvGraphicFramePr>
            <a:graphicFrameLocks/>
          </p:cNvGraphicFramePr>
          <p:nvPr/>
        </p:nvGraphicFramePr>
        <p:xfrm>
          <a:off x="6553199" y="0"/>
          <a:ext cx="2424113" cy="8239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Google Shape;716;p18">
            <a:extLst>
              <a:ext uri="{FF2B5EF4-FFF2-40B4-BE49-F238E27FC236}">
                <a16:creationId xmlns:a16="http://schemas.microsoft.com/office/drawing/2014/main" id="{42DE3CA8-EA4D-8EA5-591A-0882C708D4C3}"/>
              </a:ext>
            </a:extLst>
          </p:cNvPr>
          <p:cNvPicPr preferRelativeResize="0">
            <a:picLocks/>
          </p:cNvPicPr>
          <p:nvPr/>
        </p:nvPicPr>
        <p:blipFill rotWithShape="1">
          <a:blip r:embed="rId8">
            <a:alphaModFix/>
          </a:blip>
          <a:srcRect/>
          <a:stretch/>
        </p:blipFill>
        <p:spPr>
          <a:xfrm>
            <a:off x="239473" y="1996854"/>
            <a:ext cx="2853600" cy="1902600"/>
          </a:xfrm>
          <a:prstGeom prst="rect">
            <a:avLst/>
          </a:prstGeom>
          <a:noFill/>
          <a:ln>
            <a:noFill/>
          </a:ln>
        </p:spPr>
      </p:pic>
      <p:pic>
        <p:nvPicPr>
          <p:cNvPr id="9" name="Google Shape;718;p18">
            <a:extLst>
              <a:ext uri="{FF2B5EF4-FFF2-40B4-BE49-F238E27FC236}">
                <a16:creationId xmlns:a16="http://schemas.microsoft.com/office/drawing/2014/main" id="{9087AC0E-3979-4E7E-AD71-1A44BB53829F}"/>
              </a:ext>
            </a:extLst>
          </p:cNvPr>
          <p:cNvPicPr preferRelativeResize="0">
            <a:picLocks noChangeAspect="1"/>
          </p:cNvPicPr>
          <p:nvPr/>
        </p:nvPicPr>
        <p:blipFill rotWithShape="1">
          <a:blip r:embed="rId9">
            <a:alphaModFix/>
          </a:blip>
          <a:stretch/>
        </p:blipFill>
        <p:spPr>
          <a:xfrm>
            <a:off x="6609136" y="1549016"/>
            <a:ext cx="2387658" cy="1341241"/>
          </a:xfrm>
          <a:prstGeom prst="rect">
            <a:avLst/>
          </a:prstGeom>
          <a:noFill/>
          <a:ln>
            <a:noFill/>
          </a:ln>
        </p:spPr>
      </p:pic>
      <p:pic>
        <p:nvPicPr>
          <p:cNvPr id="11" name="Google Shape;720;p18">
            <a:extLst>
              <a:ext uri="{FF2B5EF4-FFF2-40B4-BE49-F238E27FC236}">
                <a16:creationId xmlns:a16="http://schemas.microsoft.com/office/drawing/2014/main" id="{78BE83A6-98C9-6DCA-8CE2-284CA3A16E58}"/>
              </a:ext>
            </a:extLst>
          </p:cNvPr>
          <p:cNvPicPr preferRelativeResize="0"/>
          <p:nvPr/>
        </p:nvPicPr>
        <p:blipFill rotWithShape="1">
          <a:blip r:embed="rId10">
            <a:alphaModFix/>
          </a:blip>
          <a:srcRect r="31252"/>
          <a:stretch/>
        </p:blipFill>
        <p:spPr>
          <a:xfrm>
            <a:off x="3716441" y="2884096"/>
            <a:ext cx="2001786" cy="1942131"/>
          </a:xfrm>
          <a:prstGeom prst="rect">
            <a:avLst/>
          </a:prstGeom>
          <a:noFill/>
          <a:ln>
            <a:noFill/>
          </a:ln>
        </p:spPr>
      </p:pic>
      <p:sp>
        <p:nvSpPr>
          <p:cNvPr id="13" name="Tekstvak 12">
            <a:extLst>
              <a:ext uri="{FF2B5EF4-FFF2-40B4-BE49-F238E27FC236}">
                <a16:creationId xmlns:a16="http://schemas.microsoft.com/office/drawing/2014/main" id="{8DA4D7E2-0AD8-3302-C91D-83D45A2892D0}"/>
              </a:ext>
            </a:extLst>
          </p:cNvPr>
          <p:cNvSpPr txBox="1"/>
          <p:nvPr/>
        </p:nvSpPr>
        <p:spPr>
          <a:xfrm>
            <a:off x="239474" y="1549016"/>
            <a:ext cx="4332526" cy="646331"/>
          </a:xfrm>
          <a:prstGeom prst="rect">
            <a:avLst/>
          </a:prstGeom>
        </p:spPr>
        <p:style>
          <a:lnRef idx="1">
            <a:schemeClr val="accent1"/>
          </a:lnRef>
          <a:fillRef idx="3">
            <a:schemeClr val="accent1"/>
          </a:fillRef>
          <a:effectRef idx="2">
            <a:schemeClr val="accent1"/>
          </a:effectRef>
          <a:fontRef idx="minor">
            <a:schemeClr val="lt1"/>
          </a:fontRef>
        </p:style>
        <p:txBody>
          <a:bodyPr wrap="square" rtlCol="0">
            <a:spAutoFit/>
          </a:bodyPr>
          <a:lstStyle/>
          <a:p>
            <a:r>
              <a:rPr lang="en-US" sz="1800" b="0" i="0" u="none" strike="noStrike" cap="none" dirty="0">
                <a:solidFill>
                  <a:srgbClr val="002328"/>
                </a:solidFill>
                <a:latin typeface="Arial"/>
                <a:ea typeface="Arial"/>
                <a:cs typeface="Arial"/>
                <a:sym typeface="Arial"/>
              </a:rPr>
              <a:t>How can coaches / teachers / managers increase intrinsic motivation? </a:t>
            </a:r>
            <a:endParaRPr lang="en-US" dirty="0"/>
          </a:p>
        </p:txBody>
      </p:sp>
      <p:sp>
        <p:nvSpPr>
          <p:cNvPr id="14" name="Tekstvak 13">
            <a:extLst>
              <a:ext uri="{FF2B5EF4-FFF2-40B4-BE49-F238E27FC236}">
                <a16:creationId xmlns:a16="http://schemas.microsoft.com/office/drawing/2014/main" id="{3364FEA5-EAD2-A68A-FB4B-FE3E0AA78A9C}"/>
              </a:ext>
            </a:extLst>
          </p:cNvPr>
          <p:cNvSpPr txBox="1"/>
          <p:nvPr/>
        </p:nvSpPr>
        <p:spPr>
          <a:xfrm>
            <a:off x="6262652" y="2645551"/>
            <a:ext cx="2734141" cy="646331"/>
          </a:xfrm>
          <a:prstGeom prst="rect">
            <a:avLst/>
          </a:prstGeom>
        </p:spPr>
        <p:style>
          <a:lnRef idx="1">
            <a:schemeClr val="accent1"/>
          </a:lnRef>
          <a:fillRef idx="3">
            <a:schemeClr val="accent1"/>
          </a:fillRef>
          <a:effectRef idx="2">
            <a:schemeClr val="accent1"/>
          </a:effectRef>
          <a:fontRef idx="minor">
            <a:schemeClr val="lt1"/>
          </a:fontRef>
        </p:style>
        <p:txBody>
          <a:bodyPr wrap="square" rtlCol="0">
            <a:spAutoFit/>
          </a:bodyPr>
          <a:lstStyle/>
          <a:p>
            <a:pPr marL="0" marR="0" lvl="0" indent="0" algn="r" rtl="0">
              <a:lnSpc>
                <a:spcPct val="100000"/>
              </a:lnSpc>
              <a:spcBef>
                <a:spcPts val="0"/>
              </a:spcBef>
              <a:spcAft>
                <a:spcPts val="0"/>
              </a:spcAft>
              <a:buClr>
                <a:srgbClr val="002328"/>
              </a:buClr>
              <a:buSzPts val="1800"/>
              <a:buFont typeface="Arial"/>
              <a:buNone/>
            </a:pPr>
            <a:r>
              <a:rPr lang="en-US" sz="1800" b="0" i="0" u="none" strike="noStrike" cap="none" dirty="0">
                <a:solidFill>
                  <a:srgbClr val="002328"/>
                </a:solidFill>
                <a:latin typeface="Arial"/>
                <a:ea typeface="Arial"/>
                <a:cs typeface="Arial"/>
                <a:sym typeface="Arial"/>
              </a:rPr>
              <a:t>Can we seduce (nudge) people to live healthier?</a:t>
            </a:r>
            <a:endParaRPr lang="en-US" dirty="0"/>
          </a:p>
        </p:txBody>
      </p:sp>
      <p:sp>
        <p:nvSpPr>
          <p:cNvPr id="15" name="Tekstvak 14">
            <a:extLst>
              <a:ext uri="{FF2B5EF4-FFF2-40B4-BE49-F238E27FC236}">
                <a16:creationId xmlns:a16="http://schemas.microsoft.com/office/drawing/2014/main" id="{C32A5BB2-5F2B-5EED-F8E0-38C5D14A83FF}"/>
              </a:ext>
            </a:extLst>
          </p:cNvPr>
          <p:cNvSpPr txBox="1"/>
          <p:nvPr/>
        </p:nvSpPr>
        <p:spPr>
          <a:xfrm>
            <a:off x="2896986" y="4340760"/>
            <a:ext cx="3640696" cy="646331"/>
          </a:xfrm>
          <a:prstGeom prst="rect">
            <a:avLst/>
          </a:prstGeom>
        </p:spPr>
        <p:style>
          <a:lnRef idx="1">
            <a:schemeClr val="accent1"/>
          </a:lnRef>
          <a:fillRef idx="3">
            <a:schemeClr val="accent1"/>
          </a:fillRef>
          <a:effectRef idx="2">
            <a:schemeClr val="accent1"/>
          </a:effectRef>
          <a:fontRef idx="minor">
            <a:schemeClr val="lt1"/>
          </a:fontRef>
        </p:style>
        <p:txBody>
          <a:bodyPr wrap="square" rtlCol="0">
            <a:spAutoFit/>
          </a:bodyPr>
          <a:lstStyle/>
          <a:p>
            <a:pPr marL="0" marR="0" lvl="0" indent="0" algn="ctr" rtl="0">
              <a:lnSpc>
                <a:spcPct val="100000"/>
              </a:lnSpc>
              <a:spcBef>
                <a:spcPts val="0"/>
              </a:spcBef>
              <a:spcAft>
                <a:spcPts val="0"/>
              </a:spcAft>
              <a:buClr>
                <a:srgbClr val="002328"/>
              </a:buClr>
              <a:buSzPts val="1800"/>
              <a:buFont typeface="Arial"/>
              <a:buNone/>
            </a:pPr>
            <a:r>
              <a:rPr lang="en-US" sz="1800" dirty="0">
                <a:solidFill>
                  <a:srgbClr val="002328"/>
                </a:solidFill>
              </a:rPr>
              <a:t>What strategies can be used to deal with self-regulatory failure?</a:t>
            </a:r>
          </a:p>
        </p:txBody>
      </p:sp>
    </p:spTree>
    <p:extLst>
      <p:ext uri="{BB962C8B-B14F-4D97-AF65-F5344CB8AC3E}">
        <p14:creationId xmlns:p14="http://schemas.microsoft.com/office/powerpoint/2010/main" val="25370394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95D8D16-A033-51D5-20D6-C611533F3EB0}"/>
              </a:ext>
            </a:extLst>
          </p:cNvPr>
          <p:cNvSpPr>
            <a:spLocks noGrp="1"/>
          </p:cNvSpPr>
          <p:nvPr>
            <p:ph type="title"/>
          </p:nvPr>
        </p:nvSpPr>
        <p:spPr/>
        <p:txBody>
          <a:bodyPr/>
          <a:lstStyle/>
          <a:p>
            <a:r>
              <a:rPr lang="en-US" dirty="0">
                <a:solidFill>
                  <a:schemeClr val="accent5"/>
                </a:solidFill>
              </a:rPr>
              <a:t>03B</a:t>
            </a:r>
            <a:r>
              <a:rPr lang="en-US" dirty="0">
                <a:solidFill>
                  <a:schemeClr val="accent2"/>
                </a:solidFill>
              </a:rPr>
              <a:t> Electives</a:t>
            </a:r>
          </a:p>
        </p:txBody>
      </p:sp>
      <p:sp>
        <p:nvSpPr>
          <p:cNvPr id="3" name="Tijdelijke aanduiding voor inhoud 2">
            <a:extLst>
              <a:ext uri="{FF2B5EF4-FFF2-40B4-BE49-F238E27FC236}">
                <a16:creationId xmlns:a16="http://schemas.microsoft.com/office/drawing/2014/main" id="{3DE25FFB-BF2F-3412-E892-1DA459CC4E8E}"/>
              </a:ext>
            </a:extLst>
          </p:cNvPr>
          <p:cNvSpPr>
            <a:spLocks noGrp="1"/>
          </p:cNvSpPr>
          <p:nvPr>
            <p:ph idx="1"/>
          </p:nvPr>
        </p:nvSpPr>
        <p:spPr/>
        <p:txBody>
          <a:bodyPr/>
          <a:lstStyle/>
          <a:p>
            <a:pPr marL="0" indent="0">
              <a:buNone/>
            </a:pPr>
            <a:r>
              <a:rPr lang="en-US" dirty="0">
                <a:solidFill>
                  <a:schemeClr val="accent2"/>
                </a:solidFill>
              </a:rPr>
              <a:t>Motivation, Self-Regulation and Performance</a:t>
            </a:r>
          </a:p>
          <a:p>
            <a:pPr marL="0" indent="0">
              <a:buNone/>
            </a:pPr>
            <a:endParaRPr lang="en-US" dirty="0">
              <a:solidFill>
                <a:schemeClr val="accent2"/>
              </a:solidFill>
            </a:endParaRPr>
          </a:p>
          <a:p>
            <a:pPr marL="171450" lvl="0" indent="-171450" algn="l" rtl="0">
              <a:lnSpc>
                <a:spcPct val="127777"/>
              </a:lnSpc>
              <a:spcBef>
                <a:spcPts val="0"/>
              </a:spcBef>
              <a:spcAft>
                <a:spcPts val="0"/>
              </a:spcAft>
              <a:buClr>
                <a:schemeClr val="dk1"/>
              </a:buClr>
              <a:buSzPts val="2340"/>
              <a:buFont typeface="Arial"/>
              <a:buChar char="•"/>
            </a:pPr>
            <a:r>
              <a:rPr lang="en-US" dirty="0"/>
              <a:t>5 tutorial meetings and 4 lectures</a:t>
            </a:r>
          </a:p>
          <a:p>
            <a:pPr marL="603450" lvl="2" indent="-171450">
              <a:lnSpc>
                <a:spcPct val="127777"/>
              </a:lnSpc>
            </a:pPr>
            <a:r>
              <a:rPr lang="en-US" dirty="0">
                <a:solidFill>
                  <a:schemeClr val="bg2"/>
                </a:solidFill>
              </a:rPr>
              <a:t>Motivation, nudging, self-regulation, ego-depletion, approaching/avoiding goals, willpower, procrastination</a:t>
            </a:r>
          </a:p>
          <a:p>
            <a:pPr marL="171450" lvl="2" indent="-171450" algn="l" rtl="0">
              <a:lnSpc>
                <a:spcPct val="127777"/>
              </a:lnSpc>
              <a:spcBef>
                <a:spcPts val="0"/>
              </a:spcBef>
              <a:spcAft>
                <a:spcPts val="0"/>
              </a:spcAft>
              <a:buClr>
                <a:schemeClr val="dk1"/>
              </a:buClr>
              <a:buSzPts val="2340"/>
              <a:buFont typeface="Arial"/>
              <a:buChar char="•"/>
            </a:pPr>
            <a:r>
              <a:rPr lang="en-US" dirty="0"/>
              <a:t>Multiple choice exam</a:t>
            </a:r>
          </a:p>
          <a:p>
            <a:pPr marL="171450" lvl="2" indent="-171450" algn="l" rtl="0">
              <a:lnSpc>
                <a:spcPct val="127777"/>
              </a:lnSpc>
              <a:spcBef>
                <a:spcPts val="0"/>
              </a:spcBef>
              <a:spcAft>
                <a:spcPts val="0"/>
              </a:spcAft>
              <a:buClr>
                <a:schemeClr val="dk1"/>
              </a:buClr>
              <a:buSzPts val="2340"/>
              <a:buFont typeface="Arial"/>
              <a:buChar char="•"/>
            </a:pPr>
            <a:r>
              <a:rPr lang="en-US" dirty="0"/>
              <a:t>Group assignment (in groups of 2 students)</a:t>
            </a:r>
          </a:p>
          <a:p>
            <a:pPr marL="603450" lvl="2" indent="-171450">
              <a:lnSpc>
                <a:spcPct val="127777"/>
              </a:lnSpc>
            </a:pPr>
            <a:r>
              <a:rPr lang="en-US" dirty="0">
                <a:solidFill>
                  <a:schemeClr val="bg2"/>
                </a:solidFill>
              </a:rPr>
              <a:t>Design nudge and apply theories on self-regulation and motivation to situations in daily life (e.g., losing weight, smoking cessation, regular physical activity)</a:t>
            </a:r>
          </a:p>
          <a:p>
            <a:pPr marL="0" indent="0">
              <a:buNone/>
            </a:pPr>
            <a:endParaRPr lang="en-US" dirty="0">
              <a:solidFill>
                <a:schemeClr val="accent2"/>
              </a:solidFill>
            </a:endParaRPr>
          </a:p>
        </p:txBody>
      </p:sp>
      <p:graphicFrame>
        <p:nvGraphicFramePr>
          <p:cNvPr id="5" name="Tijdelijke aanduiding voor inhoud 3">
            <a:extLst>
              <a:ext uri="{FF2B5EF4-FFF2-40B4-BE49-F238E27FC236}">
                <a16:creationId xmlns:a16="http://schemas.microsoft.com/office/drawing/2014/main" id="{CE501BD1-BC3A-9956-29D6-C42510E97180}"/>
              </a:ext>
            </a:extLst>
          </p:cNvPr>
          <p:cNvGraphicFramePr>
            <a:graphicFrameLocks/>
          </p:cNvGraphicFramePr>
          <p:nvPr/>
        </p:nvGraphicFramePr>
        <p:xfrm>
          <a:off x="6553199" y="0"/>
          <a:ext cx="2424113" cy="8239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484427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2624FD9-C592-AF06-B06B-C2892519B1D1}"/>
              </a:ext>
            </a:extLst>
          </p:cNvPr>
          <p:cNvSpPr>
            <a:spLocks noGrp="1"/>
          </p:cNvSpPr>
          <p:nvPr>
            <p:ph type="title"/>
          </p:nvPr>
        </p:nvSpPr>
        <p:spPr/>
        <p:txBody>
          <a:bodyPr/>
          <a:lstStyle/>
          <a:p>
            <a:r>
              <a:rPr lang="en-US" dirty="0"/>
              <a:t>Preface</a:t>
            </a:r>
          </a:p>
        </p:txBody>
      </p:sp>
      <p:sp>
        <p:nvSpPr>
          <p:cNvPr id="3" name="Tijdelijke aanduiding voor inhoud 2">
            <a:extLst>
              <a:ext uri="{FF2B5EF4-FFF2-40B4-BE49-F238E27FC236}">
                <a16:creationId xmlns:a16="http://schemas.microsoft.com/office/drawing/2014/main" id="{2ED4A4C0-EE50-66A7-7D8C-975398E3E83D}"/>
              </a:ext>
            </a:extLst>
          </p:cNvPr>
          <p:cNvSpPr>
            <a:spLocks noGrp="1"/>
          </p:cNvSpPr>
          <p:nvPr>
            <p:ph idx="1"/>
          </p:nvPr>
        </p:nvSpPr>
        <p:spPr/>
        <p:txBody>
          <a:bodyPr/>
          <a:lstStyle/>
          <a:p>
            <a:r>
              <a:rPr lang="en-US" dirty="0"/>
              <a:t>Not a lot of time &amp; a lot of information</a:t>
            </a:r>
          </a:p>
          <a:p>
            <a:pPr lvl="2"/>
            <a:r>
              <a:rPr lang="en-US" dirty="0"/>
              <a:t>Some information not completely available yet, or under revision</a:t>
            </a:r>
          </a:p>
          <a:p>
            <a:pPr lvl="2"/>
            <a:r>
              <a:rPr lang="en-US" dirty="0"/>
              <a:t>Dates and times mentioned by approximation</a:t>
            </a:r>
          </a:p>
          <a:p>
            <a:pPr marL="0" indent="0">
              <a:buNone/>
            </a:pPr>
            <a:endParaRPr lang="en-US" dirty="0"/>
          </a:p>
          <a:p>
            <a:r>
              <a:rPr lang="en-US" dirty="0"/>
              <a:t>Canvas course</a:t>
            </a:r>
          </a:p>
          <a:p>
            <a:pPr lvl="2"/>
            <a:r>
              <a:rPr lang="en-US" dirty="0"/>
              <a:t>Modules with more elaborate information</a:t>
            </a:r>
          </a:p>
          <a:p>
            <a:pPr lvl="2"/>
            <a:r>
              <a:rPr lang="en-US" dirty="0"/>
              <a:t>Discussions -&gt; questions</a:t>
            </a:r>
          </a:p>
          <a:p>
            <a:pPr lvl="1"/>
            <a:endParaRPr lang="en-US" dirty="0"/>
          </a:p>
        </p:txBody>
      </p:sp>
    </p:spTree>
    <p:extLst>
      <p:ext uri="{BB962C8B-B14F-4D97-AF65-F5344CB8AC3E}">
        <p14:creationId xmlns:p14="http://schemas.microsoft.com/office/powerpoint/2010/main" val="33265048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95D8D16-A033-51D5-20D6-C611533F3EB0}"/>
              </a:ext>
            </a:extLst>
          </p:cNvPr>
          <p:cNvSpPr>
            <a:spLocks noGrp="1"/>
          </p:cNvSpPr>
          <p:nvPr>
            <p:ph type="title"/>
          </p:nvPr>
        </p:nvSpPr>
        <p:spPr/>
        <p:txBody>
          <a:bodyPr/>
          <a:lstStyle/>
          <a:p>
            <a:r>
              <a:rPr lang="en-US" dirty="0">
                <a:solidFill>
                  <a:schemeClr val="accent5"/>
                </a:solidFill>
              </a:rPr>
              <a:t>03B</a:t>
            </a:r>
            <a:r>
              <a:rPr lang="en-US" dirty="0">
                <a:solidFill>
                  <a:schemeClr val="accent2"/>
                </a:solidFill>
              </a:rPr>
              <a:t> Electives</a:t>
            </a:r>
          </a:p>
        </p:txBody>
      </p:sp>
      <p:sp>
        <p:nvSpPr>
          <p:cNvPr id="3" name="Tijdelijke aanduiding voor inhoud 2">
            <a:extLst>
              <a:ext uri="{FF2B5EF4-FFF2-40B4-BE49-F238E27FC236}">
                <a16:creationId xmlns:a16="http://schemas.microsoft.com/office/drawing/2014/main" id="{3DE25FFB-BF2F-3412-E892-1DA459CC4E8E}"/>
              </a:ext>
            </a:extLst>
          </p:cNvPr>
          <p:cNvSpPr>
            <a:spLocks noGrp="1"/>
          </p:cNvSpPr>
          <p:nvPr>
            <p:ph idx="1"/>
          </p:nvPr>
        </p:nvSpPr>
        <p:spPr/>
        <p:txBody>
          <a:bodyPr/>
          <a:lstStyle/>
          <a:p>
            <a:pPr marL="0" indent="0">
              <a:buNone/>
            </a:pPr>
            <a:r>
              <a:rPr lang="en-US" dirty="0">
                <a:solidFill>
                  <a:schemeClr val="accent2"/>
                </a:solidFill>
              </a:rPr>
              <a:t>Pain: Psychological Factors and Treatments</a:t>
            </a:r>
          </a:p>
          <a:p>
            <a:endParaRPr lang="de-DE" dirty="0"/>
          </a:p>
          <a:p>
            <a:r>
              <a:rPr lang="de-DE" dirty="0" err="1"/>
              <a:t>What</a:t>
            </a:r>
            <a:r>
              <a:rPr lang="de-DE" dirty="0"/>
              <a:t> </a:t>
            </a:r>
            <a:r>
              <a:rPr lang="de-DE" dirty="0" err="1"/>
              <a:t>is</a:t>
            </a:r>
            <a:r>
              <a:rPr lang="de-DE" dirty="0"/>
              <a:t> </a:t>
            </a:r>
            <a:r>
              <a:rPr lang="de-DE" dirty="0" err="1"/>
              <a:t>the</a:t>
            </a:r>
            <a:r>
              <a:rPr lang="de-DE" dirty="0"/>
              <a:t> neuro-psycho-</a:t>
            </a:r>
            <a:r>
              <a:rPr lang="de-DE" dirty="0" err="1"/>
              <a:t>biological</a:t>
            </a:r>
            <a:r>
              <a:rPr lang="de-DE" dirty="0"/>
              <a:t> </a:t>
            </a:r>
            <a:r>
              <a:rPr lang="de-DE" dirty="0" err="1"/>
              <a:t>basis</a:t>
            </a:r>
            <a:r>
              <a:rPr lang="de-DE" dirty="0"/>
              <a:t> </a:t>
            </a:r>
            <a:r>
              <a:rPr lang="de-DE" dirty="0" err="1"/>
              <a:t>of</a:t>
            </a:r>
            <a:r>
              <a:rPr lang="de-DE" dirty="0"/>
              <a:t> </a:t>
            </a:r>
            <a:r>
              <a:rPr lang="de-DE" dirty="0" err="1"/>
              <a:t>pain</a:t>
            </a:r>
            <a:r>
              <a:rPr lang="de-DE" dirty="0"/>
              <a:t>?</a:t>
            </a:r>
          </a:p>
          <a:p>
            <a:r>
              <a:rPr lang="de-DE" dirty="0" err="1"/>
              <a:t>How</a:t>
            </a:r>
            <a:r>
              <a:rPr lang="de-DE" dirty="0"/>
              <a:t> </a:t>
            </a:r>
            <a:r>
              <a:rPr lang="de-DE" dirty="0" err="1"/>
              <a:t>can</a:t>
            </a:r>
            <a:r>
              <a:rPr lang="de-DE" dirty="0"/>
              <a:t> </a:t>
            </a:r>
            <a:r>
              <a:rPr lang="de-DE" dirty="0" err="1"/>
              <a:t>we</a:t>
            </a:r>
            <a:r>
              <a:rPr lang="de-DE" dirty="0"/>
              <a:t> </a:t>
            </a:r>
            <a:r>
              <a:rPr lang="de-DE" dirty="0" err="1"/>
              <a:t>influence</a:t>
            </a:r>
            <a:r>
              <a:rPr lang="de-DE" dirty="0"/>
              <a:t> </a:t>
            </a:r>
            <a:r>
              <a:rPr lang="de-DE" dirty="0" err="1"/>
              <a:t>pain</a:t>
            </a:r>
            <a:r>
              <a:rPr lang="de-DE" dirty="0"/>
              <a:t> </a:t>
            </a:r>
            <a:r>
              <a:rPr lang="de-DE" dirty="0" err="1"/>
              <a:t>with</a:t>
            </a:r>
            <a:r>
              <a:rPr lang="de-DE" dirty="0"/>
              <a:t> </a:t>
            </a:r>
            <a:r>
              <a:rPr lang="de-DE" dirty="0" err="1"/>
              <a:t>our</a:t>
            </a:r>
            <a:r>
              <a:rPr lang="de-DE" dirty="0"/>
              <a:t> </a:t>
            </a:r>
            <a:r>
              <a:rPr lang="de-DE" dirty="0" err="1"/>
              <a:t>thoughts</a:t>
            </a:r>
            <a:r>
              <a:rPr lang="de-DE" dirty="0"/>
              <a:t>, </a:t>
            </a:r>
            <a:r>
              <a:rPr lang="de-DE" dirty="0" err="1"/>
              <a:t>emotions</a:t>
            </a:r>
            <a:r>
              <a:rPr lang="de-DE" dirty="0"/>
              <a:t>, </a:t>
            </a:r>
            <a:r>
              <a:rPr lang="de-DE" dirty="0" err="1"/>
              <a:t>behavior</a:t>
            </a:r>
            <a:r>
              <a:rPr lang="de-DE" dirty="0"/>
              <a:t>?</a:t>
            </a:r>
          </a:p>
          <a:p>
            <a:r>
              <a:rPr lang="de-DE" dirty="0" err="1"/>
              <a:t>How</a:t>
            </a:r>
            <a:r>
              <a:rPr lang="de-DE" dirty="0"/>
              <a:t> </a:t>
            </a:r>
            <a:r>
              <a:rPr lang="de-DE" dirty="0" err="1"/>
              <a:t>can</a:t>
            </a:r>
            <a:r>
              <a:rPr lang="de-DE" dirty="0"/>
              <a:t> </a:t>
            </a:r>
            <a:r>
              <a:rPr lang="de-DE" dirty="0" err="1"/>
              <a:t>we</a:t>
            </a:r>
            <a:r>
              <a:rPr lang="de-DE" dirty="0"/>
              <a:t> </a:t>
            </a:r>
            <a:r>
              <a:rPr lang="de-DE" dirty="0" err="1"/>
              <a:t>treat</a:t>
            </a:r>
            <a:r>
              <a:rPr lang="de-DE" dirty="0"/>
              <a:t> </a:t>
            </a:r>
            <a:r>
              <a:rPr lang="de-DE" dirty="0" err="1"/>
              <a:t>pain</a:t>
            </a:r>
            <a:r>
              <a:rPr lang="de-DE" dirty="0"/>
              <a:t> </a:t>
            </a:r>
            <a:r>
              <a:rPr lang="de-DE" dirty="0" err="1"/>
              <a:t>with</a:t>
            </a:r>
            <a:r>
              <a:rPr lang="de-DE" dirty="0"/>
              <a:t> </a:t>
            </a:r>
            <a:r>
              <a:rPr lang="de-DE" dirty="0" err="1"/>
              <a:t>psychological</a:t>
            </a:r>
            <a:r>
              <a:rPr lang="de-DE" dirty="0"/>
              <a:t> </a:t>
            </a:r>
            <a:r>
              <a:rPr lang="de-DE" dirty="0" err="1"/>
              <a:t>approaches</a:t>
            </a:r>
            <a:r>
              <a:rPr lang="de-DE" dirty="0"/>
              <a:t>?</a:t>
            </a:r>
            <a:endParaRPr lang="en-US" dirty="0"/>
          </a:p>
          <a:p>
            <a:pPr marL="0" indent="0">
              <a:buNone/>
            </a:pPr>
            <a:endParaRPr lang="en-US" dirty="0">
              <a:solidFill>
                <a:schemeClr val="accent2"/>
              </a:solidFill>
            </a:endParaRPr>
          </a:p>
        </p:txBody>
      </p:sp>
      <p:graphicFrame>
        <p:nvGraphicFramePr>
          <p:cNvPr id="5" name="Tijdelijke aanduiding voor inhoud 3">
            <a:extLst>
              <a:ext uri="{FF2B5EF4-FFF2-40B4-BE49-F238E27FC236}">
                <a16:creationId xmlns:a16="http://schemas.microsoft.com/office/drawing/2014/main" id="{CE501BD1-BC3A-9956-29D6-C42510E97180}"/>
              </a:ext>
            </a:extLst>
          </p:cNvPr>
          <p:cNvGraphicFramePr>
            <a:graphicFrameLocks/>
          </p:cNvGraphicFramePr>
          <p:nvPr/>
        </p:nvGraphicFramePr>
        <p:xfrm>
          <a:off x="6553199" y="0"/>
          <a:ext cx="2424113" cy="8239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5">
            <a:extLst>
              <a:ext uri="{FF2B5EF4-FFF2-40B4-BE49-F238E27FC236}">
                <a16:creationId xmlns:a16="http://schemas.microsoft.com/office/drawing/2014/main" id="{02E5F987-C419-DA34-D25B-B2C3E58D1CCA}"/>
              </a:ext>
            </a:extLst>
          </p:cNvPr>
          <p:cNvPicPr>
            <a:picLocks noChangeAspect="1"/>
          </p:cNvPicPr>
          <p:nvPr/>
        </p:nvPicPr>
        <p:blipFill>
          <a:blip r:embed="rId8"/>
          <a:stretch>
            <a:fillRect/>
          </a:stretch>
        </p:blipFill>
        <p:spPr>
          <a:xfrm>
            <a:off x="1128876" y="3195371"/>
            <a:ext cx="1699731" cy="1699731"/>
          </a:xfrm>
          <a:prstGeom prst="rect">
            <a:avLst/>
          </a:prstGeom>
        </p:spPr>
      </p:pic>
      <p:pic>
        <p:nvPicPr>
          <p:cNvPr id="7" name="Picture 3">
            <a:extLst>
              <a:ext uri="{FF2B5EF4-FFF2-40B4-BE49-F238E27FC236}">
                <a16:creationId xmlns:a16="http://schemas.microsoft.com/office/drawing/2014/main" id="{9B1EE2E7-8C18-837A-CE13-5EE1A5882648}"/>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t="18751" b="8516"/>
          <a:stretch/>
        </p:blipFill>
        <p:spPr bwMode="auto">
          <a:xfrm>
            <a:off x="2985308" y="2890445"/>
            <a:ext cx="2376264" cy="14820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0" name="Picture 2" descr="Placebo - Wikipedia">
            <a:extLst>
              <a:ext uri="{FF2B5EF4-FFF2-40B4-BE49-F238E27FC236}">
                <a16:creationId xmlns:a16="http://schemas.microsoft.com/office/drawing/2014/main" id="{54E0A2A1-5017-04BB-0C7A-0170F0AF3BFA}"/>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518273" y="2467766"/>
            <a:ext cx="2246982" cy="1694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38638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95D8D16-A033-51D5-20D6-C611533F3EB0}"/>
              </a:ext>
            </a:extLst>
          </p:cNvPr>
          <p:cNvSpPr>
            <a:spLocks noGrp="1"/>
          </p:cNvSpPr>
          <p:nvPr>
            <p:ph type="title"/>
          </p:nvPr>
        </p:nvSpPr>
        <p:spPr/>
        <p:txBody>
          <a:bodyPr/>
          <a:lstStyle/>
          <a:p>
            <a:r>
              <a:rPr lang="en-US" dirty="0">
                <a:solidFill>
                  <a:schemeClr val="accent5"/>
                </a:solidFill>
              </a:rPr>
              <a:t>03B</a:t>
            </a:r>
            <a:r>
              <a:rPr lang="en-US" dirty="0">
                <a:solidFill>
                  <a:schemeClr val="accent2"/>
                </a:solidFill>
              </a:rPr>
              <a:t> Electives</a:t>
            </a:r>
          </a:p>
        </p:txBody>
      </p:sp>
      <p:sp>
        <p:nvSpPr>
          <p:cNvPr id="3" name="Tijdelijke aanduiding voor inhoud 2">
            <a:extLst>
              <a:ext uri="{FF2B5EF4-FFF2-40B4-BE49-F238E27FC236}">
                <a16:creationId xmlns:a16="http://schemas.microsoft.com/office/drawing/2014/main" id="{3DE25FFB-BF2F-3412-E892-1DA459CC4E8E}"/>
              </a:ext>
            </a:extLst>
          </p:cNvPr>
          <p:cNvSpPr>
            <a:spLocks noGrp="1"/>
          </p:cNvSpPr>
          <p:nvPr>
            <p:ph idx="1"/>
          </p:nvPr>
        </p:nvSpPr>
        <p:spPr/>
        <p:txBody>
          <a:bodyPr/>
          <a:lstStyle/>
          <a:p>
            <a:pPr marL="0" indent="0">
              <a:buNone/>
            </a:pPr>
            <a:r>
              <a:rPr lang="en-US" dirty="0">
                <a:solidFill>
                  <a:schemeClr val="accent2"/>
                </a:solidFill>
              </a:rPr>
              <a:t>Pain: Psychological Factors and Treatments</a:t>
            </a:r>
          </a:p>
          <a:p>
            <a:endParaRPr lang="de-DE" dirty="0"/>
          </a:p>
          <a:p>
            <a:r>
              <a:rPr lang="en-US" dirty="0"/>
              <a:t>Two</a:t>
            </a:r>
            <a:r>
              <a:rPr lang="de-DE" dirty="0"/>
              <a:t> </a:t>
            </a:r>
            <a:r>
              <a:rPr lang="en-US" dirty="0"/>
              <a:t>books (but only a few chapters)</a:t>
            </a:r>
            <a:r>
              <a:rPr lang="de-DE" dirty="0"/>
              <a:t>:</a:t>
            </a:r>
          </a:p>
          <a:p>
            <a:pPr lvl="1"/>
            <a:r>
              <a:rPr lang="en-US" dirty="0"/>
              <a:t>McMahon</a:t>
            </a:r>
            <a:r>
              <a:rPr lang="de-DE" dirty="0"/>
              <a:t>, S.B. &amp; </a:t>
            </a:r>
            <a:r>
              <a:rPr lang="en-US" dirty="0" err="1"/>
              <a:t>Koltzenburg</a:t>
            </a:r>
            <a:r>
              <a:rPr lang="de-DE" dirty="0"/>
              <a:t>, M. (2013). </a:t>
            </a:r>
            <a:r>
              <a:rPr lang="en-US" dirty="0"/>
              <a:t>Wall and </a:t>
            </a:r>
            <a:r>
              <a:rPr lang="en-US" dirty="0" err="1"/>
              <a:t>Melzack’s</a:t>
            </a:r>
            <a:r>
              <a:rPr lang="en-US" dirty="0"/>
              <a:t> Textbook of Pain (6th Edition). Amsterdam, Elsevier. (available in study landscape)</a:t>
            </a:r>
          </a:p>
          <a:p>
            <a:pPr lvl="1"/>
            <a:r>
              <a:rPr lang="en-US" dirty="0" err="1"/>
              <a:t>Al’Absi</a:t>
            </a:r>
            <a:r>
              <a:rPr lang="en-US" dirty="0"/>
              <a:t>, M. &amp; </a:t>
            </a:r>
            <a:r>
              <a:rPr lang="en-US" dirty="0" err="1"/>
              <a:t>Flaten</a:t>
            </a:r>
            <a:r>
              <a:rPr lang="en-US" dirty="0"/>
              <a:t>, M.A. (2016). The Neuroscience of Pain, Stress, and Emotion. </a:t>
            </a:r>
            <a:r>
              <a:rPr lang="nl-NL" dirty="0"/>
              <a:t>Amsterdam, </a:t>
            </a:r>
            <a:r>
              <a:rPr lang="nl-NL" dirty="0" err="1"/>
              <a:t>Academic</a:t>
            </a:r>
            <a:r>
              <a:rPr lang="nl-NL" dirty="0"/>
              <a:t> Press. (</a:t>
            </a:r>
            <a:r>
              <a:rPr lang="en-US" dirty="0"/>
              <a:t>Chapters</a:t>
            </a:r>
            <a:r>
              <a:rPr lang="nl-NL" dirty="0"/>
              <a:t> </a:t>
            </a:r>
            <a:r>
              <a:rPr lang="en-US" dirty="0"/>
              <a:t>available</a:t>
            </a:r>
            <a:r>
              <a:rPr lang="nl-NL" dirty="0"/>
              <a:t> in </a:t>
            </a:r>
            <a:r>
              <a:rPr lang="en-US" dirty="0" err="1"/>
              <a:t>PsyWeb</a:t>
            </a:r>
            <a:r>
              <a:rPr lang="nl-NL" dirty="0"/>
              <a:t>)</a:t>
            </a:r>
            <a:endParaRPr lang="en-US" dirty="0"/>
          </a:p>
          <a:p>
            <a:r>
              <a:rPr lang="de-DE" u="sng" dirty="0"/>
              <a:t>Focus on </a:t>
            </a:r>
            <a:r>
              <a:rPr lang="de-DE" u="sng" dirty="0" err="1"/>
              <a:t>scientific</a:t>
            </a:r>
            <a:r>
              <a:rPr lang="de-DE" u="sng" dirty="0"/>
              <a:t> </a:t>
            </a:r>
            <a:r>
              <a:rPr lang="en-US" u="sng" dirty="0"/>
              <a:t>papers</a:t>
            </a:r>
            <a:r>
              <a:rPr lang="de-DE" dirty="0"/>
              <a:t> (all on </a:t>
            </a:r>
            <a:r>
              <a:rPr lang="en-US" dirty="0"/>
              <a:t>Canvas</a:t>
            </a:r>
            <a:r>
              <a:rPr lang="de-DE" dirty="0"/>
              <a:t>)</a:t>
            </a:r>
          </a:p>
          <a:p>
            <a:r>
              <a:rPr lang="en-US" dirty="0"/>
              <a:t>Exam</a:t>
            </a:r>
            <a:r>
              <a:rPr lang="de-DE" dirty="0"/>
              <a:t>:</a:t>
            </a:r>
          </a:p>
          <a:p>
            <a:pPr lvl="1"/>
            <a:r>
              <a:rPr lang="en-US" dirty="0"/>
              <a:t>approx. 45 multiple choice (a, b, c, d) questions (IN ENGLISH!)</a:t>
            </a:r>
          </a:p>
          <a:p>
            <a:pPr lvl="1"/>
            <a:r>
              <a:rPr lang="en-US" dirty="0"/>
              <a:t>Exam topics: literature mentioned in the course guide, and the lectures (15%)</a:t>
            </a:r>
          </a:p>
          <a:p>
            <a:pPr marL="0" indent="0">
              <a:buNone/>
            </a:pPr>
            <a:endParaRPr lang="en-US" dirty="0">
              <a:solidFill>
                <a:schemeClr val="accent2"/>
              </a:solidFill>
            </a:endParaRPr>
          </a:p>
        </p:txBody>
      </p:sp>
      <p:graphicFrame>
        <p:nvGraphicFramePr>
          <p:cNvPr id="5" name="Tijdelijke aanduiding voor inhoud 3">
            <a:extLst>
              <a:ext uri="{FF2B5EF4-FFF2-40B4-BE49-F238E27FC236}">
                <a16:creationId xmlns:a16="http://schemas.microsoft.com/office/drawing/2014/main" id="{CE501BD1-BC3A-9956-29D6-C42510E97180}"/>
              </a:ext>
            </a:extLst>
          </p:cNvPr>
          <p:cNvGraphicFramePr>
            <a:graphicFrameLocks/>
          </p:cNvGraphicFramePr>
          <p:nvPr/>
        </p:nvGraphicFramePr>
        <p:xfrm>
          <a:off x="6553199" y="0"/>
          <a:ext cx="2424113" cy="8239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02452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95D8D16-A033-51D5-20D6-C611533F3EB0}"/>
              </a:ext>
            </a:extLst>
          </p:cNvPr>
          <p:cNvSpPr>
            <a:spLocks noGrp="1"/>
          </p:cNvSpPr>
          <p:nvPr>
            <p:ph type="title"/>
          </p:nvPr>
        </p:nvSpPr>
        <p:spPr/>
        <p:txBody>
          <a:bodyPr/>
          <a:lstStyle/>
          <a:p>
            <a:r>
              <a:rPr lang="en-US" dirty="0">
                <a:solidFill>
                  <a:schemeClr val="accent5"/>
                </a:solidFill>
              </a:rPr>
              <a:t>03B</a:t>
            </a:r>
            <a:r>
              <a:rPr lang="en-US" dirty="0">
                <a:solidFill>
                  <a:schemeClr val="accent2"/>
                </a:solidFill>
              </a:rPr>
              <a:t> Electives</a:t>
            </a:r>
          </a:p>
        </p:txBody>
      </p:sp>
      <p:sp>
        <p:nvSpPr>
          <p:cNvPr id="3" name="Tijdelijke aanduiding voor inhoud 2">
            <a:extLst>
              <a:ext uri="{FF2B5EF4-FFF2-40B4-BE49-F238E27FC236}">
                <a16:creationId xmlns:a16="http://schemas.microsoft.com/office/drawing/2014/main" id="{3DE25FFB-BF2F-3412-E892-1DA459CC4E8E}"/>
              </a:ext>
            </a:extLst>
          </p:cNvPr>
          <p:cNvSpPr>
            <a:spLocks noGrp="1"/>
          </p:cNvSpPr>
          <p:nvPr>
            <p:ph idx="1"/>
          </p:nvPr>
        </p:nvSpPr>
        <p:spPr/>
        <p:txBody>
          <a:bodyPr/>
          <a:lstStyle/>
          <a:p>
            <a:pPr marL="0" indent="0">
              <a:buNone/>
            </a:pPr>
            <a:r>
              <a:rPr lang="en-US" dirty="0">
                <a:solidFill>
                  <a:schemeClr val="accent2"/>
                </a:solidFill>
              </a:rPr>
              <a:t>Pain: Psychological Factors and Treatments</a:t>
            </a:r>
          </a:p>
          <a:p>
            <a:pPr>
              <a:lnSpc>
                <a:spcPct val="120000"/>
              </a:lnSpc>
            </a:pPr>
            <a:r>
              <a:rPr lang="en-US" dirty="0"/>
              <a:t>Pain – What is it?</a:t>
            </a:r>
          </a:p>
          <a:p>
            <a:pPr lvl="1">
              <a:lnSpc>
                <a:spcPct val="120000"/>
              </a:lnSpc>
            </a:pPr>
            <a:r>
              <a:rPr lang="en-US" sz="1050" dirty="0"/>
              <a:t>Definitions, Terminology, (Neuro-)Physiological Basis</a:t>
            </a:r>
          </a:p>
          <a:p>
            <a:pPr lvl="1">
              <a:lnSpc>
                <a:spcPct val="120000"/>
              </a:lnSpc>
            </a:pPr>
            <a:r>
              <a:rPr lang="en-US" sz="1050" dirty="0"/>
              <a:t>How can we investigate pain in the lab?</a:t>
            </a:r>
          </a:p>
          <a:p>
            <a:pPr lvl="2">
              <a:lnSpc>
                <a:spcPct val="120000"/>
              </a:lnSpc>
            </a:pPr>
            <a:r>
              <a:rPr lang="en-US" sz="1050" dirty="0"/>
              <a:t>Experimental Pain Research Paradigms</a:t>
            </a:r>
          </a:p>
          <a:p>
            <a:pPr lvl="2">
              <a:lnSpc>
                <a:spcPct val="120000"/>
              </a:lnSpc>
            </a:pPr>
            <a:r>
              <a:rPr lang="en-US" sz="1050" dirty="0"/>
              <a:t>Measurements of Pain (in the clinic and in the lab)</a:t>
            </a:r>
          </a:p>
          <a:p>
            <a:pPr>
              <a:lnSpc>
                <a:spcPct val="120000"/>
              </a:lnSpc>
            </a:pPr>
            <a:r>
              <a:rPr lang="en-US" dirty="0"/>
              <a:t>Emotional influences on pain</a:t>
            </a:r>
          </a:p>
          <a:p>
            <a:pPr lvl="1">
              <a:lnSpc>
                <a:spcPct val="120000"/>
              </a:lnSpc>
            </a:pPr>
            <a:r>
              <a:rPr lang="en-US" sz="1000" dirty="0"/>
              <a:t>How do positive vs. negative emotions influence our pain?</a:t>
            </a:r>
          </a:p>
          <a:p>
            <a:pPr lvl="1">
              <a:lnSpc>
                <a:spcPct val="120000"/>
              </a:lnSpc>
            </a:pPr>
            <a:r>
              <a:rPr lang="en-US" sz="1000" dirty="0"/>
              <a:t>What is the relationship between Stress, Anxiety and Pain</a:t>
            </a:r>
          </a:p>
          <a:p>
            <a:pPr lvl="1">
              <a:lnSpc>
                <a:spcPct val="120000"/>
              </a:lnSpc>
            </a:pPr>
            <a:r>
              <a:rPr lang="en-US" sz="1000" dirty="0"/>
              <a:t>Why do we show pain in our face and what‘s the function of this facial expression of pain?</a:t>
            </a:r>
          </a:p>
          <a:p>
            <a:pPr>
              <a:lnSpc>
                <a:spcPct val="120000"/>
              </a:lnSpc>
            </a:pPr>
            <a:r>
              <a:rPr lang="en-US" dirty="0"/>
              <a:t>Cognitive influences on pain</a:t>
            </a:r>
          </a:p>
          <a:p>
            <a:pPr lvl="1">
              <a:lnSpc>
                <a:spcPct val="120000"/>
              </a:lnSpc>
            </a:pPr>
            <a:r>
              <a:rPr lang="en-US" sz="1000" dirty="0"/>
              <a:t>What is the placebo-nocebo effect?</a:t>
            </a:r>
          </a:p>
          <a:p>
            <a:pPr lvl="1">
              <a:lnSpc>
                <a:spcPct val="120000"/>
              </a:lnSpc>
            </a:pPr>
            <a:r>
              <a:rPr lang="en-US" sz="1000" dirty="0"/>
              <a:t>How do expectation and experience influence our pain?</a:t>
            </a:r>
          </a:p>
          <a:p>
            <a:pPr>
              <a:lnSpc>
                <a:spcPct val="120000"/>
              </a:lnSpc>
            </a:pPr>
            <a:r>
              <a:rPr lang="en-US" dirty="0"/>
              <a:t>Psychological treatments of pain</a:t>
            </a:r>
          </a:p>
          <a:p>
            <a:pPr lvl="1">
              <a:lnSpc>
                <a:spcPct val="120000"/>
              </a:lnSpc>
            </a:pPr>
            <a:r>
              <a:rPr lang="en-US" sz="1000" dirty="0"/>
              <a:t>How can we treat pain with cognitive-behavioral approaches?</a:t>
            </a:r>
          </a:p>
          <a:p>
            <a:pPr lvl="1">
              <a:lnSpc>
                <a:spcPct val="120000"/>
              </a:lnSpc>
            </a:pPr>
            <a:r>
              <a:rPr lang="en-US" sz="1000" dirty="0"/>
              <a:t>Is there an exposure therapy for pain?</a:t>
            </a:r>
          </a:p>
          <a:p>
            <a:pPr lvl="1">
              <a:lnSpc>
                <a:spcPct val="120000"/>
              </a:lnSpc>
            </a:pPr>
            <a:r>
              <a:rPr lang="en-US" sz="1000" dirty="0"/>
              <a:t>Can we really regulate our pain just with our thinking and feeling?</a:t>
            </a:r>
          </a:p>
          <a:p>
            <a:pPr marL="0" indent="0">
              <a:buNone/>
            </a:pPr>
            <a:endParaRPr lang="en-US" dirty="0">
              <a:solidFill>
                <a:schemeClr val="accent2"/>
              </a:solidFill>
            </a:endParaRPr>
          </a:p>
        </p:txBody>
      </p:sp>
      <p:graphicFrame>
        <p:nvGraphicFramePr>
          <p:cNvPr id="5" name="Tijdelijke aanduiding voor inhoud 3">
            <a:extLst>
              <a:ext uri="{FF2B5EF4-FFF2-40B4-BE49-F238E27FC236}">
                <a16:creationId xmlns:a16="http://schemas.microsoft.com/office/drawing/2014/main" id="{CE501BD1-BC3A-9956-29D6-C42510E97180}"/>
              </a:ext>
            </a:extLst>
          </p:cNvPr>
          <p:cNvGraphicFramePr>
            <a:graphicFrameLocks/>
          </p:cNvGraphicFramePr>
          <p:nvPr/>
        </p:nvGraphicFramePr>
        <p:xfrm>
          <a:off x="6553199" y="0"/>
          <a:ext cx="2424113" cy="8239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03967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95D8D16-A033-51D5-20D6-C611533F3EB0}"/>
              </a:ext>
            </a:extLst>
          </p:cNvPr>
          <p:cNvSpPr>
            <a:spLocks noGrp="1"/>
          </p:cNvSpPr>
          <p:nvPr>
            <p:ph type="title"/>
          </p:nvPr>
        </p:nvSpPr>
        <p:spPr/>
        <p:txBody>
          <a:bodyPr/>
          <a:lstStyle/>
          <a:p>
            <a:r>
              <a:rPr lang="en-US" dirty="0">
                <a:solidFill>
                  <a:schemeClr val="accent5"/>
                </a:solidFill>
              </a:rPr>
              <a:t>03B</a:t>
            </a:r>
            <a:r>
              <a:rPr lang="en-US" dirty="0">
                <a:solidFill>
                  <a:schemeClr val="accent2"/>
                </a:solidFill>
              </a:rPr>
              <a:t> Electives</a:t>
            </a:r>
          </a:p>
        </p:txBody>
      </p:sp>
      <p:sp>
        <p:nvSpPr>
          <p:cNvPr id="3" name="Tijdelijke aanduiding voor inhoud 2">
            <a:extLst>
              <a:ext uri="{FF2B5EF4-FFF2-40B4-BE49-F238E27FC236}">
                <a16:creationId xmlns:a16="http://schemas.microsoft.com/office/drawing/2014/main" id="{3DE25FFB-BF2F-3412-E892-1DA459CC4E8E}"/>
              </a:ext>
            </a:extLst>
          </p:cNvPr>
          <p:cNvSpPr>
            <a:spLocks noGrp="1"/>
          </p:cNvSpPr>
          <p:nvPr>
            <p:ph idx="1"/>
          </p:nvPr>
        </p:nvSpPr>
        <p:spPr/>
        <p:txBody>
          <a:bodyPr/>
          <a:lstStyle/>
          <a:p>
            <a:pPr marL="0" indent="0">
              <a:buNone/>
            </a:pPr>
            <a:r>
              <a:rPr lang="en-US" dirty="0">
                <a:solidFill>
                  <a:schemeClr val="accent2"/>
                </a:solidFill>
              </a:rPr>
              <a:t>Pain: Psychological Factors and Treatments</a:t>
            </a:r>
          </a:p>
          <a:p>
            <a:pPr marL="0" indent="0">
              <a:buNone/>
            </a:pPr>
            <a:r>
              <a:rPr lang="en-US" dirty="0"/>
              <a:t>What students said:</a:t>
            </a:r>
          </a:p>
          <a:p>
            <a:pPr marL="0" indent="0">
              <a:buNone/>
            </a:pPr>
            <a:endParaRPr lang="en-US" dirty="0">
              <a:solidFill>
                <a:schemeClr val="accent2"/>
              </a:solidFill>
            </a:endParaRPr>
          </a:p>
        </p:txBody>
      </p:sp>
      <p:graphicFrame>
        <p:nvGraphicFramePr>
          <p:cNvPr id="5" name="Tijdelijke aanduiding voor inhoud 3">
            <a:extLst>
              <a:ext uri="{FF2B5EF4-FFF2-40B4-BE49-F238E27FC236}">
                <a16:creationId xmlns:a16="http://schemas.microsoft.com/office/drawing/2014/main" id="{CE501BD1-BC3A-9956-29D6-C42510E97180}"/>
              </a:ext>
            </a:extLst>
          </p:cNvPr>
          <p:cNvGraphicFramePr>
            <a:graphicFrameLocks/>
          </p:cNvGraphicFramePr>
          <p:nvPr/>
        </p:nvGraphicFramePr>
        <p:xfrm>
          <a:off x="6553199" y="0"/>
          <a:ext cx="2424113" cy="8239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7">
            <a:extLst>
              <a:ext uri="{FF2B5EF4-FFF2-40B4-BE49-F238E27FC236}">
                <a16:creationId xmlns:a16="http://schemas.microsoft.com/office/drawing/2014/main" id="{94820988-A0D8-B0B6-F8B9-D3E3F2091035}"/>
              </a:ext>
            </a:extLst>
          </p:cNvPr>
          <p:cNvPicPr>
            <a:picLocks noChangeAspect="1"/>
          </p:cNvPicPr>
          <p:nvPr/>
        </p:nvPicPr>
        <p:blipFill>
          <a:blip r:embed="rId8"/>
          <a:stretch>
            <a:fillRect/>
          </a:stretch>
        </p:blipFill>
        <p:spPr>
          <a:xfrm>
            <a:off x="128449" y="3360881"/>
            <a:ext cx="1314450" cy="1314450"/>
          </a:xfrm>
          <a:prstGeom prst="rect">
            <a:avLst/>
          </a:prstGeom>
        </p:spPr>
      </p:pic>
      <p:pic>
        <p:nvPicPr>
          <p:cNvPr id="6" name="Picture 8">
            <a:extLst>
              <a:ext uri="{FF2B5EF4-FFF2-40B4-BE49-F238E27FC236}">
                <a16:creationId xmlns:a16="http://schemas.microsoft.com/office/drawing/2014/main" id="{5D511C6A-01C2-47D6-B71F-9EEB82AE4185}"/>
              </a:ext>
            </a:extLst>
          </p:cNvPr>
          <p:cNvPicPr>
            <a:picLocks noChangeAspect="1"/>
          </p:cNvPicPr>
          <p:nvPr/>
        </p:nvPicPr>
        <p:blipFill>
          <a:blip r:embed="rId8"/>
          <a:stretch>
            <a:fillRect/>
          </a:stretch>
        </p:blipFill>
        <p:spPr>
          <a:xfrm rot="10800000">
            <a:off x="7742127" y="1657811"/>
            <a:ext cx="1314450" cy="1314450"/>
          </a:xfrm>
          <a:prstGeom prst="rect">
            <a:avLst/>
          </a:prstGeom>
        </p:spPr>
      </p:pic>
      <p:graphicFrame>
        <p:nvGraphicFramePr>
          <p:cNvPr id="7" name="Tabel 7">
            <a:extLst>
              <a:ext uri="{FF2B5EF4-FFF2-40B4-BE49-F238E27FC236}">
                <a16:creationId xmlns:a16="http://schemas.microsoft.com/office/drawing/2014/main" id="{56FCA032-1895-5239-37BB-795A065D30B3}"/>
              </a:ext>
            </a:extLst>
          </p:cNvPr>
          <p:cNvGraphicFramePr>
            <a:graphicFrameLocks noGrp="1"/>
          </p:cNvGraphicFramePr>
          <p:nvPr>
            <p:extLst>
              <p:ext uri="{D42A27DB-BD31-4B8C-83A1-F6EECF244321}">
                <p14:modId xmlns:p14="http://schemas.microsoft.com/office/powerpoint/2010/main" val="2200590561"/>
              </p:ext>
            </p:extLst>
          </p:nvPr>
        </p:nvGraphicFramePr>
        <p:xfrm>
          <a:off x="1521176" y="1657811"/>
          <a:ext cx="6101648" cy="3017520"/>
        </p:xfrm>
        <a:graphic>
          <a:graphicData uri="http://schemas.openxmlformats.org/drawingml/2006/table">
            <a:tbl>
              <a:tblPr firstRow="1" bandRow="1">
                <a:tableStyleId>{2D5ABB26-0587-4C30-8999-92F81FD0307C}</a:tableStyleId>
              </a:tblPr>
              <a:tblGrid>
                <a:gridCol w="3392902">
                  <a:extLst>
                    <a:ext uri="{9D8B030D-6E8A-4147-A177-3AD203B41FA5}">
                      <a16:colId xmlns:a16="http://schemas.microsoft.com/office/drawing/2014/main" val="1071339553"/>
                    </a:ext>
                  </a:extLst>
                </a:gridCol>
                <a:gridCol w="2708746">
                  <a:extLst>
                    <a:ext uri="{9D8B030D-6E8A-4147-A177-3AD203B41FA5}">
                      <a16:colId xmlns:a16="http://schemas.microsoft.com/office/drawing/2014/main" val="3746704210"/>
                    </a:ext>
                  </a:extLst>
                </a:gridCol>
              </a:tblGrid>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One of my favorite courses, very clear structure</a:t>
                      </a:r>
                    </a:p>
                  </a:txBody>
                  <a:tcPr>
                    <a:solidFill>
                      <a:schemeClr val="accent3">
                        <a:lumMod val="20000"/>
                        <a:lumOff val="8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Too much neuroscience</a:t>
                      </a:r>
                    </a:p>
                  </a:txBody>
                  <a:tcPr>
                    <a:solidFill>
                      <a:schemeClr val="accent6">
                        <a:lumMod val="20000"/>
                        <a:lumOff val="80000"/>
                      </a:schemeClr>
                    </a:solidFill>
                  </a:tcPr>
                </a:tc>
                <a:extLst>
                  <a:ext uri="{0D108BD9-81ED-4DB2-BD59-A6C34878D82A}">
                    <a16:rowId xmlns:a16="http://schemas.microsoft.com/office/drawing/2014/main" val="777253823"/>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nl-NL" dirty="0"/>
                        <a:t>Fantastisch keuzevak, onwijs interessant en zeer relevant voor Psychologie. </a:t>
                      </a:r>
                    </a:p>
                  </a:txBody>
                  <a:tcPr>
                    <a:solidFill>
                      <a:schemeClr val="accent3">
                        <a:lumMod val="20000"/>
                        <a:lumOff val="8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Expected it to be more clinically oriented</a:t>
                      </a:r>
                    </a:p>
                  </a:txBody>
                  <a:tcPr>
                    <a:solidFill>
                      <a:schemeClr val="accent6">
                        <a:lumMod val="20000"/>
                        <a:lumOff val="80000"/>
                      </a:schemeClr>
                    </a:solidFill>
                  </a:tcPr>
                </a:tc>
                <a:extLst>
                  <a:ext uri="{0D108BD9-81ED-4DB2-BD59-A6C34878D82A}">
                    <a16:rowId xmlns:a16="http://schemas.microsoft.com/office/drawing/2014/main" val="507323536"/>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nl-NL" dirty="0"/>
                        <a:t>Super interessant vak! Het enthousiasme van de coördinator draagt er ook zeker aan bij dat het leuk wordt om erover te leren</a:t>
                      </a:r>
                      <a:endParaRPr lang="en-US" dirty="0"/>
                    </a:p>
                  </a:txBody>
                  <a:tcPr>
                    <a:solidFill>
                      <a:schemeClr val="accent3">
                        <a:lumMod val="20000"/>
                        <a:lumOff val="80000"/>
                      </a:schemeClr>
                    </a:solidFill>
                  </a:tcPr>
                </a:tc>
                <a:tc>
                  <a:txBody>
                    <a:bodyPr/>
                    <a:lstStyle/>
                    <a:p>
                      <a:endParaRPr lang="en-US" dirty="0"/>
                    </a:p>
                  </a:txBody>
                  <a:tcPr>
                    <a:solidFill>
                      <a:schemeClr val="accent6">
                        <a:lumMod val="20000"/>
                        <a:lumOff val="80000"/>
                      </a:schemeClr>
                    </a:solidFill>
                  </a:tcPr>
                </a:tc>
                <a:extLst>
                  <a:ext uri="{0D108BD9-81ED-4DB2-BD59-A6C34878D82A}">
                    <a16:rowId xmlns:a16="http://schemas.microsoft.com/office/drawing/2014/main" val="4121431209"/>
                  </a:ext>
                </a:extLst>
              </a:tr>
            </a:tbl>
          </a:graphicData>
        </a:graphic>
      </p:graphicFrame>
      <p:sp>
        <p:nvSpPr>
          <p:cNvPr id="9" name="Tekstvak 8">
            <a:extLst>
              <a:ext uri="{FF2B5EF4-FFF2-40B4-BE49-F238E27FC236}">
                <a16:creationId xmlns:a16="http://schemas.microsoft.com/office/drawing/2014/main" id="{5E9F9478-FD09-5F8F-4D63-92CFDC2E4609}"/>
              </a:ext>
            </a:extLst>
          </p:cNvPr>
          <p:cNvSpPr txBox="1"/>
          <p:nvPr/>
        </p:nvSpPr>
        <p:spPr>
          <a:xfrm>
            <a:off x="5608300" y="3337621"/>
            <a:ext cx="3296948" cy="923330"/>
          </a:xfrm>
          <a:prstGeom prst="rect">
            <a:avLst/>
          </a:prstGeom>
          <a:ln>
            <a:solidFill>
              <a:schemeClr val="tx1"/>
            </a:solidFill>
          </a:ln>
        </p:spPr>
        <p:style>
          <a:lnRef idx="1">
            <a:schemeClr val="accent5"/>
          </a:lnRef>
          <a:fillRef idx="2">
            <a:schemeClr val="accent5"/>
          </a:fillRef>
          <a:effectRef idx="1">
            <a:schemeClr val="accent5"/>
          </a:effectRef>
          <a:fontRef idx="minor">
            <a:schemeClr val="dk1"/>
          </a:fontRef>
        </p:style>
        <p:txBody>
          <a:bodyPr wrap="square">
            <a:spAutoFit/>
          </a:bodyPr>
          <a:lstStyle/>
          <a:p>
            <a:r>
              <a:rPr lang="en-US" b="1" dirty="0"/>
              <a:t>Work in progress:</a:t>
            </a:r>
          </a:p>
          <a:p>
            <a:r>
              <a:rPr lang="en-US" dirty="0"/>
              <a:t>Will try to get a clinician on board for clinical topics!</a:t>
            </a:r>
          </a:p>
        </p:txBody>
      </p:sp>
      <p:sp>
        <p:nvSpPr>
          <p:cNvPr id="12" name="Pijl: omlaag 11">
            <a:extLst>
              <a:ext uri="{FF2B5EF4-FFF2-40B4-BE49-F238E27FC236}">
                <a16:creationId xmlns:a16="http://schemas.microsoft.com/office/drawing/2014/main" id="{0A5EE14B-19FD-D14B-6999-E1BF184F09B0}"/>
              </a:ext>
            </a:extLst>
          </p:cNvPr>
          <p:cNvSpPr/>
          <p:nvPr/>
        </p:nvSpPr>
        <p:spPr>
          <a:xfrm rot="18697492">
            <a:off x="5699658" y="2941125"/>
            <a:ext cx="320764" cy="407796"/>
          </a:xfrm>
          <a:prstGeom prst="downArrow">
            <a:avLst/>
          </a:prstGeom>
          <a:ln>
            <a:solidFill>
              <a:schemeClr val="tx1"/>
            </a:solid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116462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95D8D16-A033-51D5-20D6-C611533F3EB0}"/>
              </a:ext>
            </a:extLst>
          </p:cNvPr>
          <p:cNvSpPr>
            <a:spLocks noGrp="1"/>
          </p:cNvSpPr>
          <p:nvPr>
            <p:ph type="title"/>
          </p:nvPr>
        </p:nvSpPr>
        <p:spPr/>
        <p:txBody>
          <a:bodyPr/>
          <a:lstStyle/>
          <a:p>
            <a:r>
              <a:rPr lang="en-US" dirty="0">
                <a:solidFill>
                  <a:schemeClr val="accent5"/>
                </a:solidFill>
              </a:rPr>
              <a:t>03B</a:t>
            </a:r>
            <a:r>
              <a:rPr lang="en-US" dirty="0">
                <a:solidFill>
                  <a:schemeClr val="accent2"/>
                </a:solidFill>
              </a:rPr>
              <a:t> Electives</a:t>
            </a:r>
          </a:p>
        </p:txBody>
      </p:sp>
      <p:sp>
        <p:nvSpPr>
          <p:cNvPr id="3" name="Tijdelijke aanduiding voor inhoud 2">
            <a:extLst>
              <a:ext uri="{FF2B5EF4-FFF2-40B4-BE49-F238E27FC236}">
                <a16:creationId xmlns:a16="http://schemas.microsoft.com/office/drawing/2014/main" id="{3DE25FFB-BF2F-3412-E892-1DA459CC4E8E}"/>
              </a:ext>
            </a:extLst>
          </p:cNvPr>
          <p:cNvSpPr>
            <a:spLocks noGrp="1"/>
          </p:cNvSpPr>
          <p:nvPr>
            <p:ph idx="1"/>
          </p:nvPr>
        </p:nvSpPr>
        <p:spPr>
          <a:xfrm>
            <a:off x="491524" y="971551"/>
            <a:ext cx="6001374" cy="3348000"/>
          </a:xfrm>
        </p:spPr>
        <p:txBody>
          <a:bodyPr/>
          <a:lstStyle/>
          <a:p>
            <a:pPr marL="0" indent="0">
              <a:buNone/>
            </a:pPr>
            <a:r>
              <a:rPr lang="en-US" dirty="0">
                <a:solidFill>
                  <a:schemeClr val="accent2"/>
                </a:solidFill>
              </a:rPr>
              <a:t>Pain: Psychological Factors and Treatments</a:t>
            </a:r>
          </a:p>
          <a:p>
            <a:pPr marL="0" indent="0">
              <a:buNone/>
            </a:pPr>
            <a:endParaRPr lang="en-US" dirty="0"/>
          </a:p>
          <a:p>
            <a:pPr marL="0" indent="0">
              <a:buNone/>
            </a:pPr>
            <a:r>
              <a:rPr lang="en-US" dirty="0"/>
              <a:t>Is this course something for you?</a:t>
            </a:r>
          </a:p>
          <a:p>
            <a:r>
              <a:rPr lang="en-US" dirty="0"/>
              <a:t>Interest in psychological aspects of a phenomenon widely seen as purely medical</a:t>
            </a:r>
          </a:p>
          <a:p>
            <a:r>
              <a:rPr lang="en-US" dirty="0"/>
              <a:t>Interest in experimental studies</a:t>
            </a:r>
          </a:p>
          <a:p>
            <a:r>
              <a:rPr lang="en-US" dirty="0"/>
              <a:t>Interest in some brain research</a:t>
            </a:r>
          </a:p>
          <a:p>
            <a:pPr marL="0" indent="0">
              <a:buNone/>
            </a:pPr>
            <a:endParaRPr lang="en-US" dirty="0">
              <a:solidFill>
                <a:schemeClr val="accent2"/>
              </a:solidFill>
            </a:endParaRPr>
          </a:p>
        </p:txBody>
      </p:sp>
      <p:graphicFrame>
        <p:nvGraphicFramePr>
          <p:cNvPr id="5" name="Tijdelijke aanduiding voor inhoud 3">
            <a:extLst>
              <a:ext uri="{FF2B5EF4-FFF2-40B4-BE49-F238E27FC236}">
                <a16:creationId xmlns:a16="http://schemas.microsoft.com/office/drawing/2014/main" id="{CE501BD1-BC3A-9956-29D6-C42510E97180}"/>
              </a:ext>
            </a:extLst>
          </p:cNvPr>
          <p:cNvGraphicFramePr>
            <a:graphicFrameLocks/>
          </p:cNvGraphicFramePr>
          <p:nvPr/>
        </p:nvGraphicFramePr>
        <p:xfrm>
          <a:off x="6553199" y="0"/>
          <a:ext cx="2424113" cy="8239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1">
            <a:extLst>
              <a:ext uri="{FF2B5EF4-FFF2-40B4-BE49-F238E27FC236}">
                <a16:creationId xmlns:a16="http://schemas.microsoft.com/office/drawing/2014/main" id="{35672B7F-E509-B763-2203-2677CE71F9B1}"/>
              </a:ext>
            </a:extLst>
          </p:cNvPr>
          <p:cNvPicPr>
            <a:picLocks noChangeAspect="1"/>
          </p:cNvPicPr>
          <p:nvPr/>
        </p:nvPicPr>
        <p:blipFill>
          <a:blip r:embed="rId8"/>
          <a:stretch>
            <a:fillRect/>
          </a:stretch>
        </p:blipFill>
        <p:spPr>
          <a:xfrm>
            <a:off x="4793444" y="2324452"/>
            <a:ext cx="2096660" cy="2570650"/>
          </a:xfrm>
          <a:prstGeom prst="rect">
            <a:avLst/>
          </a:prstGeom>
        </p:spPr>
      </p:pic>
    </p:spTree>
    <p:extLst>
      <p:ext uri="{BB962C8B-B14F-4D97-AF65-F5344CB8AC3E}">
        <p14:creationId xmlns:p14="http://schemas.microsoft.com/office/powerpoint/2010/main" val="4524152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95D8D16-A033-51D5-20D6-C611533F3EB0}"/>
              </a:ext>
            </a:extLst>
          </p:cNvPr>
          <p:cNvSpPr>
            <a:spLocks noGrp="1"/>
          </p:cNvSpPr>
          <p:nvPr>
            <p:ph type="title"/>
          </p:nvPr>
        </p:nvSpPr>
        <p:spPr/>
        <p:txBody>
          <a:bodyPr/>
          <a:lstStyle/>
          <a:p>
            <a:r>
              <a:rPr lang="en-US" dirty="0">
                <a:solidFill>
                  <a:schemeClr val="accent5"/>
                </a:solidFill>
              </a:rPr>
              <a:t>03B</a:t>
            </a:r>
            <a:r>
              <a:rPr lang="en-US" dirty="0">
                <a:solidFill>
                  <a:schemeClr val="accent2"/>
                </a:solidFill>
              </a:rPr>
              <a:t> Electives</a:t>
            </a:r>
          </a:p>
        </p:txBody>
      </p:sp>
      <p:sp>
        <p:nvSpPr>
          <p:cNvPr id="3" name="Tijdelijke aanduiding voor inhoud 2">
            <a:extLst>
              <a:ext uri="{FF2B5EF4-FFF2-40B4-BE49-F238E27FC236}">
                <a16:creationId xmlns:a16="http://schemas.microsoft.com/office/drawing/2014/main" id="{3DE25FFB-BF2F-3412-E892-1DA459CC4E8E}"/>
              </a:ext>
            </a:extLst>
          </p:cNvPr>
          <p:cNvSpPr>
            <a:spLocks noGrp="1"/>
          </p:cNvSpPr>
          <p:nvPr>
            <p:ph idx="1"/>
          </p:nvPr>
        </p:nvSpPr>
        <p:spPr/>
        <p:txBody>
          <a:bodyPr/>
          <a:lstStyle/>
          <a:p>
            <a:pPr marL="0" indent="0">
              <a:buNone/>
            </a:pPr>
            <a:r>
              <a:rPr lang="en-US" dirty="0">
                <a:solidFill>
                  <a:schemeClr val="accent2"/>
                </a:solidFill>
              </a:rPr>
              <a:t>Psychological Science</a:t>
            </a:r>
          </a:p>
          <a:p>
            <a:pPr lvl="2"/>
            <a:r>
              <a:rPr lang="en-US" dirty="0">
                <a:hlinkClick r:id="rId2"/>
              </a:rPr>
              <a:t>https://eur.cloud.panopto.eu/Panopto/Pages/Viewer.aspx?id=a3abfc0e-4580-4ea7-aee7-afb6010c0ab9</a:t>
            </a:r>
            <a:endParaRPr lang="en-US" dirty="0"/>
          </a:p>
          <a:p>
            <a:pPr lvl="2"/>
            <a:endParaRPr lang="en-US" dirty="0"/>
          </a:p>
          <a:p>
            <a:pPr marL="0" indent="0">
              <a:buNone/>
            </a:pPr>
            <a:endParaRPr lang="en-US" dirty="0">
              <a:solidFill>
                <a:schemeClr val="accent2"/>
              </a:solidFill>
            </a:endParaRPr>
          </a:p>
        </p:txBody>
      </p:sp>
      <p:graphicFrame>
        <p:nvGraphicFramePr>
          <p:cNvPr id="5" name="Tijdelijke aanduiding voor inhoud 3">
            <a:extLst>
              <a:ext uri="{FF2B5EF4-FFF2-40B4-BE49-F238E27FC236}">
                <a16:creationId xmlns:a16="http://schemas.microsoft.com/office/drawing/2014/main" id="{CE501BD1-BC3A-9956-29D6-C42510E97180}"/>
              </a:ext>
            </a:extLst>
          </p:cNvPr>
          <p:cNvGraphicFramePr>
            <a:graphicFrameLocks/>
          </p:cNvGraphicFramePr>
          <p:nvPr/>
        </p:nvGraphicFramePr>
        <p:xfrm>
          <a:off x="6553199" y="0"/>
          <a:ext cx="2424113" cy="8239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973009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95D8D16-A033-51D5-20D6-C611533F3EB0}"/>
              </a:ext>
            </a:extLst>
          </p:cNvPr>
          <p:cNvSpPr>
            <a:spLocks noGrp="1"/>
          </p:cNvSpPr>
          <p:nvPr>
            <p:ph type="title"/>
          </p:nvPr>
        </p:nvSpPr>
        <p:spPr/>
        <p:txBody>
          <a:bodyPr/>
          <a:lstStyle/>
          <a:p>
            <a:r>
              <a:rPr lang="en-US" dirty="0">
                <a:solidFill>
                  <a:schemeClr val="accent5"/>
                </a:solidFill>
              </a:rPr>
              <a:t>03B</a:t>
            </a:r>
            <a:r>
              <a:rPr lang="en-US" dirty="0">
                <a:solidFill>
                  <a:schemeClr val="accent2"/>
                </a:solidFill>
              </a:rPr>
              <a:t> Electives</a:t>
            </a:r>
          </a:p>
        </p:txBody>
      </p:sp>
      <p:sp>
        <p:nvSpPr>
          <p:cNvPr id="3" name="Tijdelijke aanduiding voor inhoud 2">
            <a:extLst>
              <a:ext uri="{FF2B5EF4-FFF2-40B4-BE49-F238E27FC236}">
                <a16:creationId xmlns:a16="http://schemas.microsoft.com/office/drawing/2014/main" id="{3DE25FFB-BF2F-3412-E892-1DA459CC4E8E}"/>
              </a:ext>
            </a:extLst>
          </p:cNvPr>
          <p:cNvSpPr>
            <a:spLocks noGrp="1"/>
          </p:cNvSpPr>
          <p:nvPr>
            <p:ph idx="1"/>
          </p:nvPr>
        </p:nvSpPr>
        <p:spPr/>
        <p:txBody>
          <a:bodyPr/>
          <a:lstStyle/>
          <a:p>
            <a:pPr marL="0" indent="0">
              <a:buNone/>
            </a:pPr>
            <a:r>
              <a:rPr lang="en-US" dirty="0">
                <a:solidFill>
                  <a:schemeClr val="accent2"/>
                </a:solidFill>
              </a:rPr>
              <a:t>[Dutch] </a:t>
            </a:r>
            <a:r>
              <a:rPr lang="en-US" dirty="0" err="1">
                <a:solidFill>
                  <a:schemeClr val="accent2"/>
                </a:solidFill>
              </a:rPr>
              <a:t>Effectieve</a:t>
            </a:r>
            <a:r>
              <a:rPr lang="en-US" dirty="0">
                <a:solidFill>
                  <a:schemeClr val="accent2"/>
                </a:solidFill>
              </a:rPr>
              <a:t> </a:t>
            </a:r>
            <a:r>
              <a:rPr lang="en-US" dirty="0" err="1">
                <a:solidFill>
                  <a:schemeClr val="accent2"/>
                </a:solidFill>
              </a:rPr>
              <a:t>Bestanddelen</a:t>
            </a:r>
            <a:r>
              <a:rPr lang="en-US" dirty="0">
                <a:solidFill>
                  <a:schemeClr val="accent2"/>
                </a:solidFill>
              </a:rPr>
              <a:t> van </a:t>
            </a:r>
            <a:r>
              <a:rPr lang="en-US" dirty="0" err="1">
                <a:solidFill>
                  <a:schemeClr val="accent2"/>
                </a:solidFill>
              </a:rPr>
              <a:t>Psychotherapie</a:t>
            </a:r>
            <a:endParaRPr lang="en-US" dirty="0">
              <a:solidFill>
                <a:schemeClr val="accent2"/>
              </a:solidFill>
            </a:endParaRPr>
          </a:p>
          <a:p>
            <a:pPr marL="0" indent="0">
              <a:buNone/>
            </a:pPr>
            <a:endParaRPr lang="en-US" dirty="0">
              <a:solidFill>
                <a:schemeClr val="accent2"/>
              </a:solidFill>
            </a:endParaRPr>
          </a:p>
          <a:p>
            <a:pPr marL="0" indent="0">
              <a:buNone/>
            </a:pPr>
            <a:endParaRPr lang="en-US" dirty="0">
              <a:solidFill>
                <a:schemeClr val="accent2"/>
              </a:solidFill>
            </a:endParaRPr>
          </a:p>
        </p:txBody>
      </p:sp>
      <p:graphicFrame>
        <p:nvGraphicFramePr>
          <p:cNvPr id="5" name="Tijdelijke aanduiding voor inhoud 3">
            <a:extLst>
              <a:ext uri="{FF2B5EF4-FFF2-40B4-BE49-F238E27FC236}">
                <a16:creationId xmlns:a16="http://schemas.microsoft.com/office/drawing/2014/main" id="{CE501BD1-BC3A-9956-29D6-C42510E97180}"/>
              </a:ext>
            </a:extLst>
          </p:cNvPr>
          <p:cNvGraphicFramePr>
            <a:graphicFrameLocks/>
          </p:cNvGraphicFramePr>
          <p:nvPr/>
        </p:nvGraphicFramePr>
        <p:xfrm>
          <a:off x="6553199" y="0"/>
          <a:ext cx="2424113" cy="82394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 name="Tabel 3">
            <a:extLst>
              <a:ext uri="{FF2B5EF4-FFF2-40B4-BE49-F238E27FC236}">
                <a16:creationId xmlns:a16="http://schemas.microsoft.com/office/drawing/2014/main" id="{B7964307-5BD8-56CE-5BA6-0754F53471A8}"/>
              </a:ext>
            </a:extLst>
          </p:cNvPr>
          <p:cNvGraphicFramePr>
            <a:graphicFrameLocks noGrp="1"/>
          </p:cNvGraphicFramePr>
          <p:nvPr>
            <p:extLst>
              <p:ext uri="{D42A27DB-BD31-4B8C-83A1-F6EECF244321}">
                <p14:modId xmlns:p14="http://schemas.microsoft.com/office/powerpoint/2010/main" val="2856857789"/>
              </p:ext>
            </p:extLst>
          </p:nvPr>
        </p:nvGraphicFramePr>
        <p:xfrm>
          <a:off x="492125" y="1358193"/>
          <a:ext cx="8301711" cy="3017520"/>
        </p:xfrm>
        <a:graphic>
          <a:graphicData uri="http://schemas.openxmlformats.org/drawingml/2006/table">
            <a:tbl>
              <a:tblPr firstRow="1" bandRow="1">
                <a:tableStyleId>{2D5ABB26-0587-4C30-8999-92F81FD0307C}</a:tableStyleId>
              </a:tblPr>
              <a:tblGrid>
                <a:gridCol w="704537">
                  <a:extLst>
                    <a:ext uri="{9D8B030D-6E8A-4147-A177-3AD203B41FA5}">
                      <a16:colId xmlns:a16="http://schemas.microsoft.com/office/drawing/2014/main" val="150561366"/>
                    </a:ext>
                  </a:extLst>
                </a:gridCol>
                <a:gridCol w="6892638">
                  <a:extLst>
                    <a:ext uri="{9D8B030D-6E8A-4147-A177-3AD203B41FA5}">
                      <a16:colId xmlns:a16="http://schemas.microsoft.com/office/drawing/2014/main" val="3616981450"/>
                    </a:ext>
                  </a:extLst>
                </a:gridCol>
                <a:gridCol w="704536">
                  <a:extLst>
                    <a:ext uri="{9D8B030D-6E8A-4147-A177-3AD203B41FA5}">
                      <a16:colId xmlns:a16="http://schemas.microsoft.com/office/drawing/2014/main" val="3182424326"/>
                    </a:ext>
                  </a:extLst>
                </a:gridCol>
              </a:tblGrid>
              <a:tr h="370840">
                <a:tc>
                  <a:txBody>
                    <a:bodyPr/>
                    <a:lstStyle/>
                    <a:p>
                      <a:r>
                        <a:rPr lang="en-US" sz="7200" dirty="0">
                          <a:solidFill>
                            <a:schemeClr val="tx1"/>
                          </a:solidFill>
                          <a:latin typeface="Times New Roman" panose="02020603050405020304" pitchFamily="18" charset="0"/>
                          <a:cs typeface="Times New Roman" panose="02020603050405020304" pitchFamily="18" charset="0"/>
                        </a:rPr>
                        <a:t>“</a:t>
                      </a:r>
                    </a:p>
                  </a:txBody>
                  <a:tcPr/>
                </a:tc>
                <a:tc>
                  <a:txBody>
                    <a:bodyPr/>
                    <a:lstStyle/>
                    <a:p>
                      <a:r>
                        <a:rPr lang="nl-NL" sz="1600" b="0" kern="1200" dirty="0">
                          <a:solidFill>
                            <a:schemeClr val="tx1"/>
                          </a:solidFill>
                          <a:effectLst/>
                        </a:rPr>
                        <a:t>De medisch psycholoog werkt </a:t>
                      </a:r>
                      <a:r>
                        <a:rPr lang="nl-NL" sz="1600" b="0" kern="1200" dirty="0">
                          <a:solidFill>
                            <a:schemeClr val="accent5"/>
                          </a:solidFill>
                          <a:effectLst/>
                        </a:rPr>
                        <a:t>vanuit de visie dat somatische, psychologische en sociale aspecten bij elke aandoening een rol spelen</a:t>
                      </a:r>
                      <a:r>
                        <a:rPr lang="nl-NL" sz="1600" b="0" kern="1200" dirty="0">
                          <a:solidFill>
                            <a:schemeClr val="tx1"/>
                          </a:solidFill>
                          <a:effectLst/>
                        </a:rPr>
                        <a:t>. Vragen die o.a. aan bod komen zijn: Waarom zouden somatische patiënten eigenlijk gebaat kunnen zijn bij een psychologische behandeling? Voor welke patiënten is een psychologische behandeling geschikt (of noodzakelijk)? Welke vorm van psychologische behandeling biedt je een patiënt aan? Hoe motiveer je patiënten voor psychologische begeleiding? Wanneer kies je voor een psychologische behandeling en wanneer voor medicamenteuze therapie? </a:t>
                      </a:r>
                      <a:r>
                        <a:rPr lang="nl-NL" sz="1600" b="0" i="0" kern="1200" dirty="0">
                          <a:solidFill>
                            <a:schemeClr val="tx1"/>
                          </a:solidFill>
                          <a:effectLst/>
                          <a:latin typeface="+mn-lt"/>
                          <a:ea typeface="+mn-ea"/>
                          <a:cs typeface="+mn-cs"/>
                        </a:rPr>
                        <a:t>Begin je standaard bij elke patiënt aan een eerstelijns psychologische behandeling, of kies je op basis van de kenmerken van de patiënt gelijk voor een tweede- of derdelijns zorgaanbod? Kan je …</a:t>
                      </a:r>
                      <a:endParaRPr lang="en-US" sz="1600" dirty="0">
                        <a:solidFill>
                          <a:schemeClr val="tx1"/>
                        </a:solidFill>
                      </a:endParaRPr>
                    </a:p>
                  </a:txBody>
                  <a:tcPr/>
                </a:tc>
                <a:tc>
                  <a:txBody>
                    <a:bodyPr/>
                    <a:lstStyle/>
                    <a:p>
                      <a:r>
                        <a:rPr lang="en-US" sz="7200" kern="1200" dirty="0">
                          <a:solidFill>
                            <a:schemeClr val="tx1"/>
                          </a:solidFill>
                          <a:latin typeface="Times New Roman" panose="02020603050405020304" pitchFamily="18" charset="0"/>
                          <a:ea typeface="+mn-ea"/>
                          <a:cs typeface="Times New Roman" panose="02020603050405020304" pitchFamily="18" charset="0"/>
                        </a:rPr>
                        <a:t>”</a:t>
                      </a:r>
                      <a:endParaRPr lang="en-US" sz="7200" dirty="0">
                        <a:solidFill>
                          <a:schemeClr val="tx1"/>
                        </a:solidFill>
                        <a:latin typeface="Times New Roman" panose="02020603050405020304" pitchFamily="18" charset="0"/>
                        <a:cs typeface="Times New Roman" panose="02020603050405020304" pitchFamily="18" charset="0"/>
                      </a:endParaRPr>
                    </a:p>
                  </a:txBody>
                  <a:tcPr anchor="b"/>
                </a:tc>
                <a:extLst>
                  <a:ext uri="{0D108BD9-81ED-4DB2-BD59-A6C34878D82A}">
                    <a16:rowId xmlns:a16="http://schemas.microsoft.com/office/drawing/2014/main" val="91029674"/>
                  </a:ext>
                </a:extLst>
              </a:tr>
            </a:tbl>
          </a:graphicData>
        </a:graphic>
      </p:graphicFrame>
    </p:spTree>
    <p:extLst>
      <p:ext uri="{BB962C8B-B14F-4D97-AF65-F5344CB8AC3E}">
        <p14:creationId xmlns:p14="http://schemas.microsoft.com/office/powerpoint/2010/main" val="39248450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ndertitel 1">
            <a:extLst>
              <a:ext uri="{FF2B5EF4-FFF2-40B4-BE49-F238E27FC236}">
                <a16:creationId xmlns:a16="http://schemas.microsoft.com/office/drawing/2014/main" id="{9950213D-247F-6057-6818-9659BB9CC4CE}"/>
              </a:ext>
            </a:extLst>
          </p:cNvPr>
          <p:cNvSpPr>
            <a:spLocks noGrp="1"/>
          </p:cNvSpPr>
          <p:nvPr>
            <p:ph type="subTitle" idx="1"/>
          </p:nvPr>
        </p:nvSpPr>
        <p:spPr/>
        <p:txBody>
          <a:bodyPr/>
          <a:lstStyle/>
          <a:p>
            <a:endParaRPr lang="en-US"/>
          </a:p>
        </p:txBody>
      </p:sp>
      <p:sp>
        <p:nvSpPr>
          <p:cNvPr id="3" name="Titel 2">
            <a:extLst>
              <a:ext uri="{FF2B5EF4-FFF2-40B4-BE49-F238E27FC236}">
                <a16:creationId xmlns:a16="http://schemas.microsoft.com/office/drawing/2014/main" id="{ED28343F-53BB-EA40-F26F-1FBC59CE44CA}"/>
              </a:ext>
            </a:extLst>
          </p:cNvPr>
          <p:cNvSpPr>
            <a:spLocks noGrp="1"/>
          </p:cNvSpPr>
          <p:nvPr>
            <p:ph type="ctrTitle"/>
          </p:nvPr>
        </p:nvSpPr>
        <p:spPr/>
        <p:txBody>
          <a:bodyPr/>
          <a:lstStyle/>
          <a:p>
            <a:r>
              <a:rPr lang="en-US" sz="4800" dirty="0"/>
              <a:t>Specializations</a:t>
            </a:r>
          </a:p>
        </p:txBody>
      </p:sp>
    </p:spTree>
    <p:extLst>
      <p:ext uri="{BB962C8B-B14F-4D97-AF65-F5344CB8AC3E}">
        <p14:creationId xmlns:p14="http://schemas.microsoft.com/office/powerpoint/2010/main" val="12523147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95D8D16-A033-51D5-20D6-C611533F3EB0}"/>
              </a:ext>
            </a:extLst>
          </p:cNvPr>
          <p:cNvSpPr>
            <a:spLocks noGrp="1"/>
          </p:cNvSpPr>
          <p:nvPr>
            <p:ph type="title"/>
          </p:nvPr>
        </p:nvSpPr>
        <p:spPr/>
        <p:txBody>
          <a:bodyPr/>
          <a:lstStyle/>
          <a:p>
            <a:r>
              <a:rPr lang="en-US" dirty="0">
                <a:solidFill>
                  <a:schemeClr val="accent5"/>
                </a:solidFill>
              </a:rPr>
              <a:t>04A</a:t>
            </a:r>
            <a:r>
              <a:rPr lang="en-US" dirty="0">
                <a:solidFill>
                  <a:schemeClr val="tx2"/>
                </a:solidFill>
              </a:rPr>
              <a:t> Specializations</a:t>
            </a:r>
          </a:p>
        </p:txBody>
      </p:sp>
      <p:sp>
        <p:nvSpPr>
          <p:cNvPr id="3" name="Tijdelijke aanduiding voor inhoud 2">
            <a:extLst>
              <a:ext uri="{FF2B5EF4-FFF2-40B4-BE49-F238E27FC236}">
                <a16:creationId xmlns:a16="http://schemas.microsoft.com/office/drawing/2014/main" id="{3DE25FFB-BF2F-3412-E892-1DA459CC4E8E}"/>
              </a:ext>
            </a:extLst>
          </p:cNvPr>
          <p:cNvSpPr>
            <a:spLocks noGrp="1"/>
          </p:cNvSpPr>
          <p:nvPr>
            <p:ph idx="1"/>
          </p:nvPr>
        </p:nvSpPr>
        <p:spPr/>
        <p:txBody>
          <a:bodyPr/>
          <a:lstStyle/>
          <a:p>
            <a:r>
              <a:rPr lang="en-US" dirty="0"/>
              <a:t>3 Courses, 3 </a:t>
            </a:r>
            <a:r>
              <a:rPr lang="en-US" dirty="0" err="1"/>
              <a:t>practicals</a:t>
            </a:r>
            <a:r>
              <a:rPr lang="en-US" dirty="0"/>
              <a:t>, 3x6 + 3x2 = 24 EC</a:t>
            </a:r>
          </a:p>
          <a:p>
            <a:r>
              <a:rPr lang="en-US" dirty="0"/>
              <a:t>Admission requirements: B1 and B2 completed, or… </a:t>
            </a:r>
          </a:p>
          <a:p>
            <a:pPr lvl="2"/>
            <a:r>
              <a:rPr lang="en-US" dirty="0"/>
              <a:t>Canvas -&gt; Modules -&gt; Admission, sign up, </a:t>
            </a:r>
            <a:r>
              <a:rPr lang="en-US" dirty="0" err="1"/>
              <a:t>resits</a:t>
            </a:r>
            <a:r>
              <a:rPr lang="en-US" dirty="0"/>
              <a:t> page</a:t>
            </a:r>
          </a:p>
          <a:p>
            <a:r>
              <a:rPr lang="en-US" dirty="0"/>
              <a:t>When and how:</a:t>
            </a:r>
          </a:p>
          <a:p>
            <a:pPr lvl="2"/>
            <a:r>
              <a:rPr lang="en-US" dirty="0"/>
              <a:t>Sign up at end of this academic year, procedure embedded in practical 2.8</a:t>
            </a:r>
          </a:p>
          <a:p>
            <a:pPr lvl="2"/>
            <a:r>
              <a:rPr lang="en-US" dirty="0"/>
              <a:t>Canvas -&gt; Modules -&gt; Admission, sign up, </a:t>
            </a:r>
            <a:r>
              <a:rPr lang="en-US" dirty="0" err="1"/>
              <a:t>resits</a:t>
            </a:r>
            <a:r>
              <a:rPr lang="en-US" dirty="0"/>
              <a:t> page</a:t>
            </a:r>
          </a:p>
          <a:p>
            <a:pPr lvl="2"/>
            <a:endParaRPr lang="en-US" dirty="0"/>
          </a:p>
          <a:p>
            <a:endParaRPr lang="en-US" dirty="0"/>
          </a:p>
          <a:p>
            <a:endParaRPr lang="en-US" dirty="0"/>
          </a:p>
        </p:txBody>
      </p:sp>
      <p:graphicFrame>
        <p:nvGraphicFramePr>
          <p:cNvPr id="5" name="Tijdelijke aanduiding voor inhoud 3">
            <a:extLst>
              <a:ext uri="{FF2B5EF4-FFF2-40B4-BE49-F238E27FC236}">
                <a16:creationId xmlns:a16="http://schemas.microsoft.com/office/drawing/2014/main" id="{CE501BD1-BC3A-9956-29D6-C42510E97180}"/>
              </a:ext>
            </a:extLst>
          </p:cNvPr>
          <p:cNvGraphicFramePr>
            <a:graphicFrameLocks/>
          </p:cNvGraphicFramePr>
          <p:nvPr>
            <p:extLst>
              <p:ext uri="{D42A27DB-BD31-4B8C-83A1-F6EECF244321}">
                <p14:modId xmlns:p14="http://schemas.microsoft.com/office/powerpoint/2010/main" val="3095739175"/>
              </p:ext>
            </p:extLst>
          </p:nvPr>
        </p:nvGraphicFramePr>
        <p:xfrm>
          <a:off x="6553199" y="0"/>
          <a:ext cx="2424113" cy="82394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690294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95D8D16-A033-51D5-20D6-C611533F3EB0}"/>
              </a:ext>
            </a:extLst>
          </p:cNvPr>
          <p:cNvSpPr>
            <a:spLocks noGrp="1"/>
          </p:cNvSpPr>
          <p:nvPr>
            <p:ph type="title"/>
          </p:nvPr>
        </p:nvSpPr>
        <p:spPr/>
        <p:txBody>
          <a:bodyPr/>
          <a:lstStyle/>
          <a:p>
            <a:r>
              <a:rPr lang="en-US" dirty="0">
                <a:solidFill>
                  <a:schemeClr val="accent5"/>
                </a:solidFill>
              </a:rPr>
              <a:t>04A</a:t>
            </a:r>
            <a:r>
              <a:rPr lang="en-US" dirty="0">
                <a:solidFill>
                  <a:schemeClr val="tx2"/>
                </a:solidFill>
              </a:rPr>
              <a:t> Specializations</a:t>
            </a:r>
          </a:p>
        </p:txBody>
      </p:sp>
      <p:sp>
        <p:nvSpPr>
          <p:cNvPr id="3" name="Tijdelijke aanduiding voor inhoud 2">
            <a:extLst>
              <a:ext uri="{FF2B5EF4-FFF2-40B4-BE49-F238E27FC236}">
                <a16:creationId xmlns:a16="http://schemas.microsoft.com/office/drawing/2014/main" id="{3DE25FFB-BF2F-3412-E892-1DA459CC4E8E}"/>
              </a:ext>
            </a:extLst>
          </p:cNvPr>
          <p:cNvSpPr>
            <a:spLocks noGrp="1"/>
          </p:cNvSpPr>
          <p:nvPr>
            <p:ph idx="1"/>
          </p:nvPr>
        </p:nvSpPr>
        <p:spPr/>
        <p:txBody>
          <a:bodyPr/>
          <a:lstStyle/>
          <a:p>
            <a:r>
              <a:rPr lang="en-US" dirty="0"/>
              <a:t>Your choice of specialization might influence your future master options and career options</a:t>
            </a:r>
          </a:p>
          <a:p>
            <a:r>
              <a:rPr lang="en-US" dirty="0"/>
              <a:t>Consider:</a:t>
            </a:r>
          </a:p>
          <a:p>
            <a:pPr lvl="2"/>
            <a:r>
              <a:rPr lang="en-US" dirty="0"/>
              <a:t>Research, practice, both?</a:t>
            </a:r>
          </a:p>
          <a:p>
            <a:pPr lvl="2"/>
            <a:r>
              <a:rPr lang="en-US" dirty="0"/>
              <a:t>Which domain of psychology?</a:t>
            </a:r>
          </a:p>
          <a:p>
            <a:pPr lvl="2"/>
            <a:r>
              <a:rPr lang="en-US" dirty="0"/>
              <a:t>Information session B3 students about master</a:t>
            </a:r>
          </a:p>
          <a:p>
            <a:pPr lvl="2"/>
            <a:r>
              <a:rPr lang="en-US" dirty="0"/>
              <a:t>Master Open Day EUR</a:t>
            </a:r>
          </a:p>
          <a:p>
            <a:pPr lvl="2"/>
            <a:r>
              <a:rPr lang="en-US" dirty="0"/>
              <a:t>Ask student advisor, tutor, career advisor services EUR (myeur.nl), and so on</a:t>
            </a:r>
          </a:p>
          <a:p>
            <a:pPr lvl="2"/>
            <a:endParaRPr lang="en-US" dirty="0"/>
          </a:p>
          <a:p>
            <a:endParaRPr lang="en-US" dirty="0"/>
          </a:p>
          <a:p>
            <a:endParaRPr lang="en-US" dirty="0"/>
          </a:p>
        </p:txBody>
      </p:sp>
      <p:graphicFrame>
        <p:nvGraphicFramePr>
          <p:cNvPr id="5" name="Tijdelijke aanduiding voor inhoud 3">
            <a:extLst>
              <a:ext uri="{FF2B5EF4-FFF2-40B4-BE49-F238E27FC236}">
                <a16:creationId xmlns:a16="http://schemas.microsoft.com/office/drawing/2014/main" id="{CE501BD1-BC3A-9956-29D6-C42510E97180}"/>
              </a:ext>
            </a:extLst>
          </p:cNvPr>
          <p:cNvGraphicFramePr>
            <a:graphicFrameLocks/>
          </p:cNvGraphicFramePr>
          <p:nvPr/>
        </p:nvGraphicFramePr>
        <p:xfrm>
          <a:off x="6553199" y="0"/>
          <a:ext cx="2424113" cy="82394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692757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C12DA06-263B-01C8-1D6B-8299D5920196}"/>
              </a:ext>
            </a:extLst>
          </p:cNvPr>
          <p:cNvSpPr>
            <a:spLocks noGrp="1"/>
          </p:cNvSpPr>
          <p:nvPr>
            <p:ph type="title"/>
          </p:nvPr>
        </p:nvSpPr>
        <p:spPr/>
        <p:txBody>
          <a:bodyPr/>
          <a:lstStyle/>
          <a:p>
            <a:r>
              <a:rPr lang="en-US" dirty="0"/>
              <a:t>01A Overview of this information session</a:t>
            </a:r>
          </a:p>
        </p:txBody>
      </p:sp>
      <p:graphicFrame>
        <p:nvGraphicFramePr>
          <p:cNvPr id="4" name="Tijdelijke aanduiding voor inhoud 3">
            <a:extLst>
              <a:ext uri="{FF2B5EF4-FFF2-40B4-BE49-F238E27FC236}">
                <a16:creationId xmlns:a16="http://schemas.microsoft.com/office/drawing/2014/main" id="{931F1C53-358C-ABF2-C678-4A7C93C5FB49}"/>
              </a:ext>
            </a:extLst>
          </p:cNvPr>
          <p:cNvGraphicFramePr>
            <a:graphicFrameLocks noGrp="1"/>
          </p:cNvGraphicFramePr>
          <p:nvPr>
            <p:ph idx="1"/>
            <p:extLst>
              <p:ext uri="{D42A27DB-BD31-4B8C-83A1-F6EECF244321}">
                <p14:modId xmlns:p14="http://schemas.microsoft.com/office/powerpoint/2010/main" val="2133036670"/>
              </p:ext>
            </p:extLst>
          </p:nvPr>
        </p:nvGraphicFramePr>
        <p:xfrm>
          <a:off x="1325472" y="964910"/>
          <a:ext cx="6493056" cy="36136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080994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95D8D16-A033-51D5-20D6-C611533F3EB0}"/>
              </a:ext>
            </a:extLst>
          </p:cNvPr>
          <p:cNvSpPr>
            <a:spLocks noGrp="1"/>
          </p:cNvSpPr>
          <p:nvPr>
            <p:ph type="title"/>
          </p:nvPr>
        </p:nvSpPr>
        <p:spPr/>
        <p:txBody>
          <a:bodyPr/>
          <a:lstStyle/>
          <a:p>
            <a:r>
              <a:rPr lang="en-US" dirty="0">
                <a:solidFill>
                  <a:schemeClr val="accent5"/>
                </a:solidFill>
              </a:rPr>
              <a:t>04A</a:t>
            </a:r>
            <a:r>
              <a:rPr lang="en-US" dirty="0">
                <a:solidFill>
                  <a:schemeClr val="tx2"/>
                </a:solidFill>
              </a:rPr>
              <a:t> Specializations</a:t>
            </a:r>
          </a:p>
        </p:txBody>
      </p:sp>
      <p:sp>
        <p:nvSpPr>
          <p:cNvPr id="3" name="Tijdelijke aanduiding voor inhoud 2">
            <a:extLst>
              <a:ext uri="{FF2B5EF4-FFF2-40B4-BE49-F238E27FC236}">
                <a16:creationId xmlns:a16="http://schemas.microsoft.com/office/drawing/2014/main" id="{3DE25FFB-BF2F-3412-E892-1DA459CC4E8E}"/>
              </a:ext>
            </a:extLst>
          </p:cNvPr>
          <p:cNvSpPr>
            <a:spLocks noGrp="1"/>
          </p:cNvSpPr>
          <p:nvPr>
            <p:ph idx="1"/>
          </p:nvPr>
        </p:nvSpPr>
        <p:spPr/>
        <p:txBody>
          <a:bodyPr/>
          <a:lstStyle/>
          <a:p>
            <a:r>
              <a:rPr lang="en-US" dirty="0"/>
              <a:t>Options</a:t>
            </a:r>
          </a:p>
          <a:p>
            <a:pPr lvl="2"/>
            <a:r>
              <a:rPr lang="en-US" dirty="0"/>
              <a:t>Brain &amp; Cognition</a:t>
            </a:r>
          </a:p>
          <a:p>
            <a:pPr lvl="2"/>
            <a:r>
              <a:rPr lang="en-US" dirty="0"/>
              <a:t>Clinical Psychology</a:t>
            </a:r>
          </a:p>
          <a:p>
            <a:pPr lvl="2"/>
            <a:r>
              <a:rPr lang="en-US" dirty="0"/>
              <a:t>Education and Developmental Psychology</a:t>
            </a:r>
          </a:p>
          <a:p>
            <a:pPr lvl="2"/>
            <a:r>
              <a:rPr lang="en-US" dirty="0"/>
              <a:t>Work &amp; Organizational Psychology</a:t>
            </a:r>
          </a:p>
          <a:p>
            <a:pPr lvl="2"/>
            <a:endParaRPr lang="en-US" dirty="0"/>
          </a:p>
          <a:p>
            <a:endParaRPr lang="en-US" dirty="0"/>
          </a:p>
          <a:p>
            <a:endParaRPr lang="en-US" dirty="0"/>
          </a:p>
        </p:txBody>
      </p:sp>
      <p:graphicFrame>
        <p:nvGraphicFramePr>
          <p:cNvPr id="5" name="Tijdelijke aanduiding voor inhoud 3">
            <a:extLst>
              <a:ext uri="{FF2B5EF4-FFF2-40B4-BE49-F238E27FC236}">
                <a16:creationId xmlns:a16="http://schemas.microsoft.com/office/drawing/2014/main" id="{CE501BD1-BC3A-9956-29D6-C42510E97180}"/>
              </a:ext>
            </a:extLst>
          </p:cNvPr>
          <p:cNvGraphicFramePr>
            <a:graphicFrameLocks/>
          </p:cNvGraphicFramePr>
          <p:nvPr/>
        </p:nvGraphicFramePr>
        <p:xfrm>
          <a:off x="6553199" y="0"/>
          <a:ext cx="2424113" cy="82394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900568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95D8D16-A033-51D5-20D6-C611533F3EB0}"/>
              </a:ext>
            </a:extLst>
          </p:cNvPr>
          <p:cNvSpPr>
            <a:spLocks noGrp="1"/>
          </p:cNvSpPr>
          <p:nvPr>
            <p:ph type="title"/>
          </p:nvPr>
        </p:nvSpPr>
        <p:spPr/>
        <p:txBody>
          <a:bodyPr/>
          <a:lstStyle/>
          <a:p>
            <a:r>
              <a:rPr lang="en-US" dirty="0">
                <a:solidFill>
                  <a:schemeClr val="accent5"/>
                </a:solidFill>
              </a:rPr>
              <a:t>04B</a:t>
            </a:r>
            <a:r>
              <a:rPr lang="en-US" dirty="0">
                <a:solidFill>
                  <a:schemeClr val="tx2"/>
                </a:solidFill>
              </a:rPr>
              <a:t> Specializations</a:t>
            </a:r>
          </a:p>
        </p:txBody>
      </p:sp>
      <p:sp>
        <p:nvSpPr>
          <p:cNvPr id="3" name="Tijdelijke aanduiding voor inhoud 2">
            <a:extLst>
              <a:ext uri="{FF2B5EF4-FFF2-40B4-BE49-F238E27FC236}">
                <a16:creationId xmlns:a16="http://schemas.microsoft.com/office/drawing/2014/main" id="{3DE25FFB-BF2F-3412-E892-1DA459CC4E8E}"/>
              </a:ext>
            </a:extLst>
          </p:cNvPr>
          <p:cNvSpPr>
            <a:spLocks noGrp="1"/>
          </p:cNvSpPr>
          <p:nvPr>
            <p:ph idx="1"/>
          </p:nvPr>
        </p:nvSpPr>
        <p:spPr/>
        <p:txBody>
          <a:bodyPr/>
          <a:lstStyle/>
          <a:p>
            <a:pPr marL="0" indent="0">
              <a:buNone/>
            </a:pPr>
            <a:r>
              <a:rPr lang="en-US" dirty="0">
                <a:solidFill>
                  <a:schemeClr val="tx2"/>
                </a:solidFill>
              </a:rPr>
              <a:t>Brain &amp; Cognition</a:t>
            </a:r>
          </a:p>
          <a:p>
            <a:pPr lvl="2"/>
            <a:r>
              <a:rPr lang="en-US" dirty="0">
                <a:hlinkClick r:id="rId3"/>
              </a:rPr>
              <a:t>https://eur.cloud.panopto.eu/Panopto/Pages/Viewer.aspx?id=00eae406-a7ce-4b83-b0db-afb6010c0a81</a:t>
            </a:r>
            <a:endParaRPr lang="en-US" dirty="0"/>
          </a:p>
          <a:p>
            <a:pPr lvl="2"/>
            <a:endParaRPr lang="en-US" dirty="0"/>
          </a:p>
          <a:p>
            <a:pPr marL="0" indent="0">
              <a:buNone/>
            </a:pPr>
            <a:endParaRPr lang="en-US" dirty="0"/>
          </a:p>
        </p:txBody>
      </p:sp>
      <p:graphicFrame>
        <p:nvGraphicFramePr>
          <p:cNvPr id="5" name="Tijdelijke aanduiding voor inhoud 3">
            <a:extLst>
              <a:ext uri="{FF2B5EF4-FFF2-40B4-BE49-F238E27FC236}">
                <a16:creationId xmlns:a16="http://schemas.microsoft.com/office/drawing/2014/main" id="{CE501BD1-BC3A-9956-29D6-C42510E97180}"/>
              </a:ext>
            </a:extLst>
          </p:cNvPr>
          <p:cNvGraphicFramePr>
            <a:graphicFrameLocks/>
          </p:cNvGraphicFramePr>
          <p:nvPr/>
        </p:nvGraphicFramePr>
        <p:xfrm>
          <a:off x="6553199" y="0"/>
          <a:ext cx="2424113" cy="82394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0318306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95D8D16-A033-51D5-20D6-C611533F3EB0}"/>
              </a:ext>
            </a:extLst>
          </p:cNvPr>
          <p:cNvSpPr>
            <a:spLocks noGrp="1"/>
          </p:cNvSpPr>
          <p:nvPr>
            <p:ph type="title"/>
          </p:nvPr>
        </p:nvSpPr>
        <p:spPr/>
        <p:txBody>
          <a:bodyPr/>
          <a:lstStyle/>
          <a:p>
            <a:r>
              <a:rPr lang="en-US" dirty="0">
                <a:solidFill>
                  <a:schemeClr val="accent5"/>
                </a:solidFill>
              </a:rPr>
              <a:t>04B</a:t>
            </a:r>
            <a:r>
              <a:rPr lang="en-US" dirty="0">
                <a:solidFill>
                  <a:schemeClr val="tx2"/>
                </a:solidFill>
              </a:rPr>
              <a:t> Specializations</a:t>
            </a:r>
          </a:p>
        </p:txBody>
      </p:sp>
      <p:sp>
        <p:nvSpPr>
          <p:cNvPr id="3" name="Tijdelijke aanduiding voor inhoud 2">
            <a:extLst>
              <a:ext uri="{FF2B5EF4-FFF2-40B4-BE49-F238E27FC236}">
                <a16:creationId xmlns:a16="http://schemas.microsoft.com/office/drawing/2014/main" id="{3DE25FFB-BF2F-3412-E892-1DA459CC4E8E}"/>
              </a:ext>
            </a:extLst>
          </p:cNvPr>
          <p:cNvSpPr>
            <a:spLocks noGrp="1"/>
          </p:cNvSpPr>
          <p:nvPr>
            <p:ph idx="1"/>
          </p:nvPr>
        </p:nvSpPr>
        <p:spPr/>
        <p:txBody>
          <a:bodyPr/>
          <a:lstStyle/>
          <a:p>
            <a:pPr marL="0" indent="0">
              <a:buNone/>
            </a:pPr>
            <a:r>
              <a:rPr lang="en-US" dirty="0">
                <a:solidFill>
                  <a:schemeClr val="tx2"/>
                </a:solidFill>
              </a:rPr>
              <a:t>Clinical Psychology</a:t>
            </a:r>
          </a:p>
          <a:p>
            <a:pPr lvl="2"/>
            <a:r>
              <a:rPr lang="en-US" dirty="0">
                <a:hlinkClick r:id="rId2">
                  <a:extLst>
                    <a:ext uri="{A12FA001-AC4F-418D-AE19-62706E023703}">
                      <ahyp:hlinkClr xmlns:ahyp="http://schemas.microsoft.com/office/drawing/2018/hyperlinkcolor" val="tx"/>
                    </a:ext>
                  </a:extLst>
                </a:hlinkClick>
              </a:rPr>
              <a:t>https://eur.cloud.panopto.eu/Panopto/Pages/Viewer.aspx?id=6e8da540-2b2d-4d16-83a6-afb8012fb604</a:t>
            </a:r>
            <a:endParaRPr lang="en-US" dirty="0"/>
          </a:p>
          <a:p>
            <a:pPr marL="432000" lvl="2" indent="0">
              <a:buNone/>
            </a:pPr>
            <a:endParaRPr lang="en-US" dirty="0">
              <a:solidFill>
                <a:schemeClr val="tx2"/>
              </a:solidFill>
            </a:endParaRPr>
          </a:p>
          <a:p>
            <a:endParaRPr lang="en-US" dirty="0"/>
          </a:p>
        </p:txBody>
      </p:sp>
      <p:graphicFrame>
        <p:nvGraphicFramePr>
          <p:cNvPr id="5" name="Tijdelijke aanduiding voor inhoud 3">
            <a:extLst>
              <a:ext uri="{FF2B5EF4-FFF2-40B4-BE49-F238E27FC236}">
                <a16:creationId xmlns:a16="http://schemas.microsoft.com/office/drawing/2014/main" id="{CE501BD1-BC3A-9956-29D6-C42510E97180}"/>
              </a:ext>
            </a:extLst>
          </p:cNvPr>
          <p:cNvGraphicFramePr>
            <a:graphicFrameLocks/>
          </p:cNvGraphicFramePr>
          <p:nvPr/>
        </p:nvGraphicFramePr>
        <p:xfrm>
          <a:off x="6553199" y="0"/>
          <a:ext cx="2424113" cy="8239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1435301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95D8D16-A033-51D5-20D6-C611533F3EB0}"/>
              </a:ext>
            </a:extLst>
          </p:cNvPr>
          <p:cNvSpPr>
            <a:spLocks noGrp="1"/>
          </p:cNvSpPr>
          <p:nvPr>
            <p:ph type="title"/>
          </p:nvPr>
        </p:nvSpPr>
        <p:spPr/>
        <p:txBody>
          <a:bodyPr/>
          <a:lstStyle/>
          <a:p>
            <a:r>
              <a:rPr lang="en-US" dirty="0">
                <a:solidFill>
                  <a:schemeClr val="accent5"/>
                </a:solidFill>
              </a:rPr>
              <a:t>04B</a:t>
            </a:r>
            <a:r>
              <a:rPr lang="en-US" dirty="0">
                <a:solidFill>
                  <a:schemeClr val="tx2"/>
                </a:solidFill>
              </a:rPr>
              <a:t> Specializations</a:t>
            </a:r>
          </a:p>
        </p:txBody>
      </p:sp>
      <p:sp>
        <p:nvSpPr>
          <p:cNvPr id="3" name="Tijdelijke aanduiding voor inhoud 2">
            <a:extLst>
              <a:ext uri="{FF2B5EF4-FFF2-40B4-BE49-F238E27FC236}">
                <a16:creationId xmlns:a16="http://schemas.microsoft.com/office/drawing/2014/main" id="{3DE25FFB-BF2F-3412-E892-1DA459CC4E8E}"/>
              </a:ext>
            </a:extLst>
          </p:cNvPr>
          <p:cNvSpPr>
            <a:spLocks noGrp="1"/>
          </p:cNvSpPr>
          <p:nvPr>
            <p:ph idx="1"/>
          </p:nvPr>
        </p:nvSpPr>
        <p:spPr/>
        <p:txBody>
          <a:bodyPr/>
          <a:lstStyle/>
          <a:p>
            <a:pPr marL="0" indent="0">
              <a:buNone/>
            </a:pPr>
            <a:r>
              <a:rPr lang="en-US" dirty="0">
                <a:solidFill>
                  <a:schemeClr val="tx2"/>
                </a:solidFill>
              </a:rPr>
              <a:t>Educational Psychology</a:t>
            </a:r>
          </a:p>
          <a:p>
            <a:pPr lvl="2"/>
            <a:r>
              <a:rPr lang="en-US" u="sng" dirty="0">
                <a:hlinkClick r:id="rId2">
                  <a:extLst>
                    <a:ext uri="{A12FA001-AC4F-418D-AE19-62706E023703}">
                      <ahyp:hlinkClr xmlns:ahyp="http://schemas.microsoft.com/office/drawing/2018/hyperlinkcolor" val="tx"/>
                    </a:ext>
                  </a:extLst>
                </a:hlinkClick>
              </a:rPr>
              <a:t>https://eur.cloud.panopto.eu/Panopto/Pages/Viewer.aspx?id=87d7d3c7-2cf2-485d-87e7-afb700feec01</a:t>
            </a:r>
            <a:endParaRPr lang="en-US" u="sng" dirty="0"/>
          </a:p>
          <a:p>
            <a:endParaRPr lang="en-US" u="sng" dirty="0">
              <a:solidFill>
                <a:schemeClr val="tx2"/>
              </a:solidFill>
            </a:endParaRPr>
          </a:p>
          <a:p>
            <a:endParaRPr lang="en-US" dirty="0"/>
          </a:p>
        </p:txBody>
      </p:sp>
      <p:graphicFrame>
        <p:nvGraphicFramePr>
          <p:cNvPr id="5" name="Tijdelijke aanduiding voor inhoud 3">
            <a:extLst>
              <a:ext uri="{FF2B5EF4-FFF2-40B4-BE49-F238E27FC236}">
                <a16:creationId xmlns:a16="http://schemas.microsoft.com/office/drawing/2014/main" id="{CE501BD1-BC3A-9956-29D6-C42510E97180}"/>
              </a:ext>
            </a:extLst>
          </p:cNvPr>
          <p:cNvGraphicFramePr>
            <a:graphicFrameLocks/>
          </p:cNvGraphicFramePr>
          <p:nvPr/>
        </p:nvGraphicFramePr>
        <p:xfrm>
          <a:off x="6553199" y="0"/>
          <a:ext cx="2424113" cy="8239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7479668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95D8D16-A033-51D5-20D6-C611533F3EB0}"/>
              </a:ext>
            </a:extLst>
          </p:cNvPr>
          <p:cNvSpPr>
            <a:spLocks noGrp="1"/>
          </p:cNvSpPr>
          <p:nvPr>
            <p:ph type="title"/>
          </p:nvPr>
        </p:nvSpPr>
        <p:spPr/>
        <p:txBody>
          <a:bodyPr/>
          <a:lstStyle/>
          <a:p>
            <a:r>
              <a:rPr lang="en-US" dirty="0">
                <a:solidFill>
                  <a:schemeClr val="accent5"/>
                </a:solidFill>
              </a:rPr>
              <a:t>04B</a:t>
            </a:r>
            <a:r>
              <a:rPr lang="en-US" dirty="0">
                <a:solidFill>
                  <a:schemeClr val="tx2"/>
                </a:solidFill>
              </a:rPr>
              <a:t> Specializations</a:t>
            </a:r>
          </a:p>
        </p:txBody>
      </p:sp>
      <p:sp>
        <p:nvSpPr>
          <p:cNvPr id="3" name="Tijdelijke aanduiding voor inhoud 2">
            <a:extLst>
              <a:ext uri="{FF2B5EF4-FFF2-40B4-BE49-F238E27FC236}">
                <a16:creationId xmlns:a16="http://schemas.microsoft.com/office/drawing/2014/main" id="{3DE25FFB-BF2F-3412-E892-1DA459CC4E8E}"/>
              </a:ext>
            </a:extLst>
          </p:cNvPr>
          <p:cNvSpPr>
            <a:spLocks noGrp="1"/>
          </p:cNvSpPr>
          <p:nvPr>
            <p:ph idx="1"/>
          </p:nvPr>
        </p:nvSpPr>
        <p:spPr/>
        <p:txBody>
          <a:bodyPr/>
          <a:lstStyle/>
          <a:p>
            <a:pPr marL="0" indent="0">
              <a:buNone/>
            </a:pPr>
            <a:r>
              <a:rPr lang="en-US" dirty="0">
                <a:solidFill>
                  <a:schemeClr val="tx2"/>
                </a:solidFill>
              </a:rPr>
              <a:t>Work &amp; Organizational Psychology</a:t>
            </a:r>
          </a:p>
          <a:p>
            <a:pPr lvl="2"/>
            <a:r>
              <a:rPr lang="en-US" dirty="0">
                <a:hlinkClick r:id="rId2"/>
              </a:rPr>
              <a:t>https://eur.cloud.panopto.eu/Panopto/Pages/Viewer.aspx?id=20518e7d-0345-4e2c-bdfc-afb700e999da</a:t>
            </a:r>
            <a:endParaRPr lang="en-US" dirty="0"/>
          </a:p>
          <a:p>
            <a:pPr lvl="2"/>
            <a:endParaRPr lang="en-US" dirty="0"/>
          </a:p>
        </p:txBody>
      </p:sp>
      <p:graphicFrame>
        <p:nvGraphicFramePr>
          <p:cNvPr id="5" name="Tijdelijke aanduiding voor inhoud 3">
            <a:extLst>
              <a:ext uri="{FF2B5EF4-FFF2-40B4-BE49-F238E27FC236}">
                <a16:creationId xmlns:a16="http://schemas.microsoft.com/office/drawing/2014/main" id="{CE501BD1-BC3A-9956-29D6-C42510E97180}"/>
              </a:ext>
            </a:extLst>
          </p:cNvPr>
          <p:cNvGraphicFramePr>
            <a:graphicFrameLocks/>
          </p:cNvGraphicFramePr>
          <p:nvPr/>
        </p:nvGraphicFramePr>
        <p:xfrm>
          <a:off x="6553199" y="0"/>
          <a:ext cx="2424113" cy="8239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8307734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ndertitel 1">
            <a:extLst>
              <a:ext uri="{FF2B5EF4-FFF2-40B4-BE49-F238E27FC236}">
                <a16:creationId xmlns:a16="http://schemas.microsoft.com/office/drawing/2014/main" id="{9950213D-247F-6057-6818-9659BB9CC4CE}"/>
              </a:ext>
            </a:extLst>
          </p:cNvPr>
          <p:cNvSpPr>
            <a:spLocks noGrp="1"/>
          </p:cNvSpPr>
          <p:nvPr>
            <p:ph type="subTitle" idx="1"/>
          </p:nvPr>
        </p:nvSpPr>
        <p:spPr/>
        <p:txBody>
          <a:bodyPr/>
          <a:lstStyle/>
          <a:p>
            <a:endParaRPr lang="en-US"/>
          </a:p>
        </p:txBody>
      </p:sp>
      <p:sp>
        <p:nvSpPr>
          <p:cNvPr id="3" name="Titel 2">
            <a:extLst>
              <a:ext uri="{FF2B5EF4-FFF2-40B4-BE49-F238E27FC236}">
                <a16:creationId xmlns:a16="http://schemas.microsoft.com/office/drawing/2014/main" id="{ED28343F-53BB-EA40-F26F-1FBC59CE44CA}"/>
              </a:ext>
            </a:extLst>
          </p:cNvPr>
          <p:cNvSpPr>
            <a:spLocks noGrp="1"/>
          </p:cNvSpPr>
          <p:nvPr>
            <p:ph type="ctrTitle"/>
          </p:nvPr>
        </p:nvSpPr>
        <p:spPr/>
        <p:txBody>
          <a:bodyPr/>
          <a:lstStyle/>
          <a:p>
            <a:r>
              <a:rPr lang="en-US" sz="6600" dirty="0"/>
              <a:t>Bachelor </a:t>
            </a:r>
            <a:br>
              <a:rPr lang="en-US" sz="6600" dirty="0"/>
            </a:br>
            <a:r>
              <a:rPr lang="en-US" sz="6600" dirty="0"/>
              <a:t>Thesis</a:t>
            </a:r>
          </a:p>
        </p:txBody>
      </p:sp>
    </p:spTree>
    <p:extLst>
      <p:ext uri="{BB962C8B-B14F-4D97-AF65-F5344CB8AC3E}">
        <p14:creationId xmlns:p14="http://schemas.microsoft.com/office/powerpoint/2010/main" val="338886428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95D8D16-A033-51D5-20D6-C611533F3EB0}"/>
              </a:ext>
            </a:extLst>
          </p:cNvPr>
          <p:cNvSpPr>
            <a:spLocks noGrp="1"/>
          </p:cNvSpPr>
          <p:nvPr>
            <p:ph type="title"/>
          </p:nvPr>
        </p:nvSpPr>
        <p:spPr/>
        <p:txBody>
          <a:bodyPr/>
          <a:lstStyle/>
          <a:p>
            <a:r>
              <a:rPr lang="en-US" dirty="0">
                <a:solidFill>
                  <a:schemeClr val="accent5"/>
                </a:solidFill>
              </a:rPr>
              <a:t>05A</a:t>
            </a:r>
            <a:r>
              <a:rPr lang="en-US" dirty="0">
                <a:solidFill>
                  <a:schemeClr val="tx1"/>
                </a:solidFill>
              </a:rPr>
              <a:t> Bachelor Thesis</a:t>
            </a:r>
          </a:p>
        </p:txBody>
      </p:sp>
      <p:graphicFrame>
        <p:nvGraphicFramePr>
          <p:cNvPr id="5" name="Tijdelijke aanduiding voor inhoud 3">
            <a:extLst>
              <a:ext uri="{FF2B5EF4-FFF2-40B4-BE49-F238E27FC236}">
                <a16:creationId xmlns:a16="http://schemas.microsoft.com/office/drawing/2014/main" id="{CE501BD1-BC3A-9956-29D6-C42510E97180}"/>
              </a:ext>
            </a:extLst>
          </p:cNvPr>
          <p:cNvGraphicFramePr>
            <a:graphicFrameLocks/>
          </p:cNvGraphicFramePr>
          <p:nvPr>
            <p:extLst>
              <p:ext uri="{D42A27DB-BD31-4B8C-83A1-F6EECF244321}">
                <p14:modId xmlns:p14="http://schemas.microsoft.com/office/powerpoint/2010/main" val="3088963450"/>
              </p:ext>
            </p:extLst>
          </p:nvPr>
        </p:nvGraphicFramePr>
        <p:xfrm>
          <a:off x="6553199" y="0"/>
          <a:ext cx="2424113" cy="82394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Tijdelijke aanduiding voor inhoud 10">
            <a:extLst>
              <a:ext uri="{FF2B5EF4-FFF2-40B4-BE49-F238E27FC236}">
                <a16:creationId xmlns:a16="http://schemas.microsoft.com/office/drawing/2014/main" id="{3D80E187-E5FC-AE1D-B90E-F4149F1416FB}"/>
              </a:ext>
            </a:extLst>
          </p:cNvPr>
          <p:cNvSpPr>
            <a:spLocks noGrp="1"/>
          </p:cNvSpPr>
          <p:nvPr>
            <p:ph idx="1"/>
          </p:nvPr>
        </p:nvSpPr>
        <p:spPr/>
        <p:txBody>
          <a:bodyPr/>
          <a:lstStyle/>
          <a:p>
            <a:endParaRPr lang="en-US" dirty="0"/>
          </a:p>
          <a:p>
            <a:r>
              <a:rPr lang="en-US" dirty="0"/>
              <a:t>The ‘crown’ of your bachelor period, 16 EC</a:t>
            </a:r>
          </a:p>
          <a:p>
            <a:r>
              <a:rPr lang="en-US" dirty="0"/>
              <a:t>Admission requirements: Completed B1 and B2, and finished at least 1 course and 1 practical of the specialization courses. Contact a student advisor if you haven't completed all of the 3.4-3.6 courses and </a:t>
            </a:r>
            <a:r>
              <a:rPr lang="en-US" dirty="0" err="1"/>
              <a:t>practicals</a:t>
            </a:r>
            <a:r>
              <a:rPr lang="en-US" dirty="0"/>
              <a:t>.</a:t>
            </a:r>
          </a:p>
          <a:p>
            <a:r>
              <a:rPr lang="en-US" dirty="0"/>
              <a:t>When and how: A select group of supervisors will offer topics. More information will be announced </a:t>
            </a:r>
            <a:r>
              <a:rPr lang="en-US"/>
              <a:t>during March to B3 students.</a:t>
            </a:r>
            <a:endParaRPr lang="en-US" dirty="0"/>
          </a:p>
          <a:p>
            <a:endParaRPr lang="en-US" dirty="0"/>
          </a:p>
        </p:txBody>
      </p:sp>
      <p:pic>
        <p:nvPicPr>
          <p:cNvPr id="12" name="Tijdelijke aanduiding voor inhoud 6" descr="Studentenbaret bij afstuderen met effen opvulling">
            <a:extLst>
              <a:ext uri="{FF2B5EF4-FFF2-40B4-BE49-F238E27FC236}">
                <a16:creationId xmlns:a16="http://schemas.microsoft.com/office/drawing/2014/main" id="{12FBD963-F99B-0C8F-3B9E-CE8643DBA37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202928" y="914814"/>
            <a:ext cx="511572" cy="511572"/>
          </a:xfrm>
          <a:prstGeom prst="rect">
            <a:avLst/>
          </a:prstGeom>
        </p:spPr>
      </p:pic>
    </p:spTree>
    <p:extLst>
      <p:ext uri="{BB962C8B-B14F-4D97-AF65-F5344CB8AC3E}">
        <p14:creationId xmlns:p14="http://schemas.microsoft.com/office/powerpoint/2010/main" val="313584514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95D8D16-A033-51D5-20D6-C611533F3EB0}"/>
              </a:ext>
            </a:extLst>
          </p:cNvPr>
          <p:cNvSpPr>
            <a:spLocks noGrp="1"/>
          </p:cNvSpPr>
          <p:nvPr>
            <p:ph type="title"/>
          </p:nvPr>
        </p:nvSpPr>
        <p:spPr/>
        <p:txBody>
          <a:bodyPr/>
          <a:lstStyle/>
          <a:p>
            <a:r>
              <a:rPr lang="en-US" dirty="0">
                <a:solidFill>
                  <a:schemeClr val="accent5"/>
                </a:solidFill>
              </a:rPr>
              <a:t>05A</a:t>
            </a:r>
            <a:r>
              <a:rPr lang="en-US" dirty="0">
                <a:solidFill>
                  <a:schemeClr val="tx1"/>
                </a:solidFill>
              </a:rPr>
              <a:t> Bachelor Thesis</a:t>
            </a:r>
          </a:p>
        </p:txBody>
      </p:sp>
      <p:graphicFrame>
        <p:nvGraphicFramePr>
          <p:cNvPr id="5" name="Tijdelijke aanduiding voor inhoud 3">
            <a:extLst>
              <a:ext uri="{FF2B5EF4-FFF2-40B4-BE49-F238E27FC236}">
                <a16:creationId xmlns:a16="http://schemas.microsoft.com/office/drawing/2014/main" id="{CE501BD1-BC3A-9956-29D6-C42510E97180}"/>
              </a:ext>
            </a:extLst>
          </p:cNvPr>
          <p:cNvGraphicFramePr>
            <a:graphicFrameLocks/>
          </p:cNvGraphicFramePr>
          <p:nvPr/>
        </p:nvGraphicFramePr>
        <p:xfrm>
          <a:off x="6553199" y="0"/>
          <a:ext cx="2424113" cy="82394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Tijdelijke aanduiding voor inhoud 10">
            <a:extLst>
              <a:ext uri="{FF2B5EF4-FFF2-40B4-BE49-F238E27FC236}">
                <a16:creationId xmlns:a16="http://schemas.microsoft.com/office/drawing/2014/main" id="{3D80E187-E5FC-AE1D-B90E-F4149F1416FB}"/>
              </a:ext>
            </a:extLst>
          </p:cNvPr>
          <p:cNvSpPr>
            <a:spLocks noGrp="1"/>
          </p:cNvSpPr>
          <p:nvPr>
            <p:ph idx="1"/>
          </p:nvPr>
        </p:nvSpPr>
        <p:spPr/>
        <p:txBody>
          <a:bodyPr/>
          <a:lstStyle/>
          <a:p>
            <a:r>
              <a:rPr lang="en-US" dirty="0"/>
              <a:t>Options</a:t>
            </a:r>
          </a:p>
          <a:p>
            <a:pPr lvl="2"/>
            <a:r>
              <a:rPr lang="en-US" dirty="0"/>
              <a:t>Empirical research (</a:t>
            </a:r>
            <a:r>
              <a:rPr lang="en-US" dirty="0">
                <a:solidFill>
                  <a:schemeClr val="accent2"/>
                </a:solidFill>
              </a:rPr>
              <a:t>elective</a:t>
            </a:r>
            <a:r>
              <a:rPr lang="en-US" dirty="0"/>
              <a:t> Psychological Science)</a:t>
            </a:r>
          </a:p>
          <a:p>
            <a:pPr lvl="2"/>
            <a:r>
              <a:rPr lang="en-US" dirty="0"/>
              <a:t>Literature review </a:t>
            </a:r>
          </a:p>
        </p:txBody>
      </p:sp>
    </p:spTree>
    <p:extLst>
      <p:ext uri="{BB962C8B-B14F-4D97-AF65-F5344CB8AC3E}">
        <p14:creationId xmlns:p14="http://schemas.microsoft.com/office/powerpoint/2010/main" val="106227075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95D8D16-A033-51D5-20D6-C611533F3EB0}"/>
              </a:ext>
            </a:extLst>
          </p:cNvPr>
          <p:cNvSpPr>
            <a:spLocks noGrp="1"/>
          </p:cNvSpPr>
          <p:nvPr>
            <p:ph type="title"/>
          </p:nvPr>
        </p:nvSpPr>
        <p:spPr/>
        <p:txBody>
          <a:bodyPr/>
          <a:lstStyle/>
          <a:p>
            <a:r>
              <a:rPr lang="en-US" dirty="0">
                <a:solidFill>
                  <a:schemeClr val="accent5"/>
                </a:solidFill>
              </a:rPr>
              <a:t>05B</a:t>
            </a:r>
            <a:r>
              <a:rPr lang="en-US" dirty="0">
                <a:solidFill>
                  <a:schemeClr val="tx1"/>
                </a:solidFill>
              </a:rPr>
              <a:t> At the end…</a:t>
            </a:r>
          </a:p>
        </p:txBody>
      </p:sp>
      <p:graphicFrame>
        <p:nvGraphicFramePr>
          <p:cNvPr id="5" name="Tijdelijke aanduiding voor inhoud 3">
            <a:extLst>
              <a:ext uri="{FF2B5EF4-FFF2-40B4-BE49-F238E27FC236}">
                <a16:creationId xmlns:a16="http://schemas.microsoft.com/office/drawing/2014/main" id="{CE501BD1-BC3A-9956-29D6-C42510E97180}"/>
              </a:ext>
            </a:extLst>
          </p:cNvPr>
          <p:cNvGraphicFramePr>
            <a:graphicFrameLocks/>
          </p:cNvGraphicFramePr>
          <p:nvPr/>
        </p:nvGraphicFramePr>
        <p:xfrm>
          <a:off x="6553199" y="0"/>
          <a:ext cx="2424113" cy="82394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7" name="Tijdelijke aanduiding voor inhoud 6">
            <a:extLst>
              <a:ext uri="{FF2B5EF4-FFF2-40B4-BE49-F238E27FC236}">
                <a16:creationId xmlns:a16="http://schemas.microsoft.com/office/drawing/2014/main" id="{CC3F677F-26C8-FD87-4132-A97C021DCA8C}"/>
              </a:ext>
            </a:extLst>
          </p:cNvPr>
          <p:cNvGraphicFramePr>
            <a:graphicFrameLocks noGrp="1"/>
          </p:cNvGraphicFramePr>
          <p:nvPr>
            <p:ph idx="1"/>
            <p:extLst>
              <p:ext uri="{D42A27DB-BD31-4B8C-83A1-F6EECF244321}">
                <p14:modId xmlns:p14="http://schemas.microsoft.com/office/powerpoint/2010/main" val="4181012805"/>
              </p:ext>
            </p:extLst>
          </p:nvPr>
        </p:nvGraphicFramePr>
        <p:xfrm>
          <a:off x="1958109" y="1033463"/>
          <a:ext cx="5292436" cy="3436620"/>
        </p:xfrm>
        <a:graphic>
          <a:graphicData uri="http://schemas.openxmlformats.org/drawingml/2006/table">
            <a:tbl>
              <a:tblPr>
                <a:tableStyleId>{5C22544A-7EE6-4342-B048-85BDC9FD1C3A}</a:tableStyleId>
              </a:tblPr>
              <a:tblGrid>
                <a:gridCol w="1293091">
                  <a:extLst>
                    <a:ext uri="{9D8B030D-6E8A-4147-A177-3AD203B41FA5}">
                      <a16:colId xmlns:a16="http://schemas.microsoft.com/office/drawing/2014/main" val="2696919817"/>
                    </a:ext>
                  </a:extLst>
                </a:gridCol>
                <a:gridCol w="886691">
                  <a:extLst>
                    <a:ext uri="{9D8B030D-6E8A-4147-A177-3AD203B41FA5}">
                      <a16:colId xmlns:a16="http://schemas.microsoft.com/office/drawing/2014/main" val="2063828041"/>
                    </a:ext>
                  </a:extLst>
                </a:gridCol>
                <a:gridCol w="3112654">
                  <a:extLst>
                    <a:ext uri="{9D8B030D-6E8A-4147-A177-3AD203B41FA5}">
                      <a16:colId xmlns:a16="http://schemas.microsoft.com/office/drawing/2014/main" val="2672894734"/>
                    </a:ext>
                  </a:extLst>
                </a:gridCol>
              </a:tblGrid>
              <a:tr h="312160">
                <a:tc>
                  <a:txBody>
                    <a:bodyPr/>
                    <a:lstStyle/>
                    <a:p>
                      <a:pPr algn="l" fontAlgn="b"/>
                      <a:endParaRPr lang="en-US" sz="20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fontAlgn="ctr"/>
                      <a:r>
                        <a:rPr lang="en-US" sz="2000" u="none" strike="noStrike" dirty="0">
                          <a:effectLst/>
                          <a:latin typeface="+mn-lt"/>
                        </a:rPr>
                        <a:t>EC</a:t>
                      </a:r>
                      <a:endParaRPr lang="en-US" sz="2000" b="0" i="0" u="none" strike="noStrike" dirty="0">
                        <a:solidFill>
                          <a:srgbClr val="000000"/>
                        </a:solidFill>
                        <a:effectLst/>
                        <a:latin typeface="+mn-lt"/>
                      </a:endParaRP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5"/>
                    </a:solidFill>
                  </a:tcPr>
                </a:tc>
                <a:tc>
                  <a:txBody>
                    <a:bodyPr/>
                    <a:lstStyle/>
                    <a:p>
                      <a:pPr algn="l" fontAlgn="b"/>
                      <a:endParaRPr lang="en-US" sz="2000" b="0" i="0" u="none" strike="noStrike">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2271275201"/>
                  </a:ext>
                </a:extLst>
              </a:tr>
              <a:tr h="312160">
                <a:tc rowSpan="2">
                  <a:txBody>
                    <a:bodyPr/>
                    <a:lstStyle/>
                    <a:p>
                      <a:pPr algn="ctr" fontAlgn="b"/>
                      <a:r>
                        <a:rPr lang="en-US" sz="2000" u="none" strike="noStrike" dirty="0">
                          <a:solidFill>
                            <a:schemeClr val="tx1"/>
                          </a:solidFill>
                          <a:effectLst/>
                          <a:latin typeface="+mn-lt"/>
                        </a:rPr>
                        <a:t>exchange </a:t>
                      </a:r>
                      <a:r>
                        <a:rPr lang="en-US" sz="2000" u="none" strike="noStrike" dirty="0">
                          <a:effectLst/>
                          <a:latin typeface="+mn-lt"/>
                        </a:rPr>
                        <a:t> </a:t>
                      </a:r>
                      <a:endParaRPr lang="en-US" sz="2000" b="0" i="0" u="none" strike="noStrike" dirty="0">
                        <a:solidFill>
                          <a:srgbClr val="000000"/>
                        </a:solidFill>
                        <a:effectLst/>
                        <a:latin typeface="+mn-lt"/>
                      </a:endParaRP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a:txBody>
                    <a:bodyPr/>
                    <a:lstStyle/>
                    <a:p>
                      <a:pPr algn="ctr" fontAlgn="ctr"/>
                      <a:r>
                        <a:rPr lang="en-US" sz="2000" u="none" strike="noStrike">
                          <a:effectLst/>
                          <a:latin typeface="+mn-lt"/>
                        </a:rPr>
                        <a:t>15</a:t>
                      </a:r>
                      <a:endParaRPr lang="en-US" sz="2000" b="0" i="0" u="none" strike="noStrike">
                        <a:solidFill>
                          <a:srgbClr val="000000"/>
                        </a:solidFill>
                        <a:effectLst/>
                        <a:latin typeface="+mn-lt"/>
                      </a:endParaRP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5">
                        <a:lumMod val="60000"/>
                        <a:lumOff val="40000"/>
                      </a:schemeClr>
                    </a:solidFill>
                  </a:tcPr>
                </a:tc>
                <a:tc>
                  <a:txBody>
                    <a:bodyPr/>
                    <a:lstStyle/>
                    <a:p>
                      <a:pPr algn="l" fontAlgn="b"/>
                      <a:r>
                        <a:rPr lang="en-US" sz="2000" u="none" strike="noStrike" dirty="0">
                          <a:effectLst/>
                          <a:latin typeface="+mn-lt"/>
                        </a:rPr>
                        <a:t> </a:t>
                      </a:r>
                      <a:r>
                        <a:rPr lang="en-US" sz="2000" u="none" strike="noStrike" dirty="0">
                          <a:solidFill>
                            <a:schemeClr val="accent6"/>
                          </a:solidFill>
                          <a:effectLst/>
                          <a:latin typeface="+mn-lt"/>
                        </a:rPr>
                        <a:t>minor</a:t>
                      </a:r>
                      <a:r>
                        <a:rPr lang="en-US" sz="2000" u="none" strike="noStrike" dirty="0">
                          <a:effectLst/>
                          <a:latin typeface="+mn-lt"/>
                        </a:rPr>
                        <a:t> / DD </a:t>
                      </a:r>
                      <a:r>
                        <a:rPr lang="en-US" sz="2000" u="none" strike="noStrike" dirty="0" err="1">
                          <a:effectLst/>
                          <a:latin typeface="+mn-lt"/>
                        </a:rPr>
                        <a:t>phil</a:t>
                      </a:r>
                      <a:r>
                        <a:rPr lang="en-US" sz="2000" u="none" strike="noStrike" dirty="0">
                          <a:effectLst/>
                          <a:latin typeface="+mn-lt"/>
                        </a:rPr>
                        <a:t> / </a:t>
                      </a:r>
                      <a:r>
                        <a:rPr lang="en-US" sz="2000" u="none" strike="noStrike" dirty="0" err="1">
                          <a:effectLst/>
                          <a:latin typeface="+mn-lt"/>
                        </a:rPr>
                        <a:t>exemp</a:t>
                      </a:r>
                      <a:endParaRPr lang="en-US" sz="20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67607113"/>
                  </a:ext>
                </a:extLst>
              </a:tr>
              <a:tr h="312160">
                <a:tc vMerge="1">
                  <a:txBody>
                    <a:bodyPr/>
                    <a:lstStyle/>
                    <a:p>
                      <a:pPr algn="l" fontAlgn="b"/>
                      <a:r>
                        <a:rPr lang="en-US" sz="2000" u="none" strike="noStrike" dirty="0">
                          <a:effectLst/>
                          <a:latin typeface="+mn-lt"/>
                        </a:rPr>
                        <a:t> </a:t>
                      </a:r>
                      <a:endParaRPr lang="en-US" sz="20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a:txBody>
                    <a:bodyPr/>
                    <a:lstStyle/>
                    <a:p>
                      <a:pPr algn="ctr" fontAlgn="ctr"/>
                      <a:r>
                        <a:rPr lang="en-US" sz="2000" u="none" strike="noStrike" dirty="0">
                          <a:effectLst/>
                          <a:latin typeface="+mn-lt"/>
                        </a:rPr>
                        <a:t>5</a:t>
                      </a:r>
                      <a:endParaRPr lang="en-US" sz="2000" b="0" i="0" u="none" strike="noStrike" dirty="0">
                        <a:solidFill>
                          <a:srgbClr val="000000"/>
                        </a:solidFill>
                        <a:effectLst/>
                        <a:latin typeface="+mn-lt"/>
                      </a:endParaRP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5">
                        <a:lumMod val="60000"/>
                        <a:lumOff val="40000"/>
                      </a:schemeClr>
                    </a:solidFill>
                  </a:tcPr>
                </a:tc>
                <a:tc>
                  <a:txBody>
                    <a:bodyPr/>
                    <a:lstStyle/>
                    <a:p>
                      <a:pPr algn="l" fontAlgn="b"/>
                      <a:r>
                        <a:rPr lang="en-US" sz="2000" u="none" strike="noStrike" dirty="0">
                          <a:effectLst/>
                          <a:latin typeface="+mn-lt"/>
                        </a:rPr>
                        <a:t> </a:t>
                      </a:r>
                      <a:r>
                        <a:rPr lang="en-US" sz="2000" u="none" strike="noStrike" dirty="0">
                          <a:solidFill>
                            <a:schemeClr val="accent2"/>
                          </a:solidFill>
                          <a:effectLst/>
                          <a:latin typeface="+mn-lt"/>
                        </a:rPr>
                        <a:t>elective</a:t>
                      </a:r>
                      <a:endParaRPr lang="en-US" sz="2000" b="0" i="0" u="none" strike="noStrike" dirty="0">
                        <a:solidFill>
                          <a:schemeClr val="accent2"/>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56342831"/>
                  </a:ext>
                </a:extLst>
              </a:tr>
              <a:tr h="312160">
                <a:tc>
                  <a:txBody>
                    <a:bodyPr/>
                    <a:lstStyle/>
                    <a:p>
                      <a:pPr algn="l" fontAlgn="b"/>
                      <a:endParaRPr lang="en-US" sz="2000" b="0" i="0" u="none" strike="noStrike">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fontAlgn="ctr"/>
                      <a:r>
                        <a:rPr lang="en-US" sz="2000" u="none" strike="noStrike" dirty="0">
                          <a:effectLst/>
                          <a:latin typeface="+mn-lt"/>
                        </a:rPr>
                        <a:t>6</a:t>
                      </a:r>
                      <a:endParaRPr lang="en-US" sz="2000" b="0" i="0" u="none" strike="noStrike" dirty="0">
                        <a:solidFill>
                          <a:srgbClr val="000000"/>
                        </a:solidFill>
                        <a:effectLst/>
                        <a:latin typeface="+mn-lt"/>
                      </a:endParaRP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5">
                        <a:lumMod val="20000"/>
                        <a:lumOff val="80000"/>
                      </a:schemeClr>
                    </a:solidFill>
                  </a:tcPr>
                </a:tc>
                <a:tc>
                  <a:txBody>
                    <a:bodyPr/>
                    <a:lstStyle/>
                    <a:p>
                      <a:pPr algn="l" fontAlgn="b"/>
                      <a:r>
                        <a:rPr lang="en-US" sz="2000" u="none" strike="noStrike" dirty="0">
                          <a:solidFill>
                            <a:schemeClr val="tx2"/>
                          </a:solidFill>
                          <a:effectLst/>
                          <a:latin typeface="+mn-lt"/>
                        </a:rPr>
                        <a:t> 3.4C</a:t>
                      </a:r>
                      <a:endParaRPr lang="en-US" sz="2000" b="0" i="0" u="none" strike="noStrike" dirty="0">
                        <a:solidFill>
                          <a:schemeClr val="tx2"/>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914075368"/>
                  </a:ext>
                </a:extLst>
              </a:tr>
              <a:tr h="312160">
                <a:tc>
                  <a:txBody>
                    <a:bodyPr/>
                    <a:lstStyle/>
                    <a:p>
                      <a:pPr algn="l" fontAlgn="b"/>
                      <a:endParaRPr lang="en-US" sz="2000" b="0" i="0" u="none" strike="noStrike">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fontAlgn="ctr"/>
                      <a:r>
                        <a:rPr lang="en-US" sz="2000" u="none" strike="noStrike" dirty="0">
                          <a:effectLst/>
                          <a:latin typeface="+mn-lt"/>
                        </a:rPr>
                        <a:t>2</a:t>
                      </a:r>
                      <a:endParaRPr lang="en-US" sz="2000" b="0" i="0" u="none" strike="noStrike" dirty="0">
                        <a:solidFill>
                          <a:srgbClr val="000000"/>
                        </a:solidFill>
                        <a:effectLst/>
                        <a:latin typeface="+mn-lt"/>
                      </a:endParaRP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5">
                        <a:lumMod val="20000"/>
                        <a:lumOff val="80000"/>
                      </a:schemeClr>
                    </a:solidFill>
                  </a:tcPr>
                </a:tc>
                <a:tc>
                  <a:txBody>
                    <a:bodyPr/>
                    <a:lstStyle/>
                    <a:p>
                      <a:pPr algn="l" fontAlgn="b"/>
                      <a:r>
                        <a:rPr lang="en-US" sz="2000" u="none" strike="noStrike" dirty="0">
                          <a:solidFill>
                            <a:schemeClr val="tx2"/>
                          </a:solidFill>
                          <a:effectLst/>
                          <a:latin typeface="+mn-lt"/>
                        </a:rPr>
                        <a:t> 3.4P</a:t>
                      </a:r>
                      <a:endParaRPr lang="en-US" sz="2000" b="0" i="0" u="none" strike="noStrike" dirty="0">
                        <a:solidFill>
                          <a:schemeClr val="tx2"/>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110016455"/>
                  </a:ext>
                </a:extLst>
              </a:tr>
              <a:tr h="312160">
                <a:tc>
                  <a:txBody>
                    <a:bodyPr/>
                    <a:lstStyle/>
                    <a:p>
                      <a:pPr algn="l" fontAlgn="b"/>
                      <a:endParaRPr lang="en-US" sz="2000" b="0" i="0" u="none" strike="noStrike">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fontAlgn="ctr"/>
                      <a:r>
                        <a:rPr lang="en-US" sz="2000" u="none" strike="noStrike" dirty="0">
                          <a:effectLst/>
                          <a:latin typeface="+mn-lt"/>
                        </a:rPr>
                        <a:t>6</a:t>
                      </a:r>
                      <a:endParaRPr lang="en-US" sz="2000" b="0" i="0" u="none" strike="noStrike" dirty="0">
                        <a:solidFill>
                          <a:srgbClr val="000000"/>
                        </a:solidFill>
                        <a:effectLst/>
                        <a:latin typeface="+mn-lt"/>
                      </a:endParaRP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5">
                        <a:lumMod val="20000"/>
                        <a:lumOff val="80000"/>
                      </a:schemeClr>
                    </a:solidFill>
                  </a:tcPr>
                </a:tc>
                <a:tc>
                  <a:txBody>
                    <a:bodyPr/>
                    <a:lstStyle/>
                    <a:p>
                      <a:pPr algn="l" fontAlgn="b"/>
                      <a:r>
                        <a:rPr lang="en-US" sz="2000" u="none" strike="noStrike" dirty="0">
                          <a:solidFill>
                            <a:schemeClr val="tx2"/>
                          </a:solidFill>
                          <a:effectLst/>
                          <a:latin typeface="+mn-lt"/>
                        </a:rPr>
                        <a:t> 3.5C</a:t>
                      </a:r>
                      <a:endParaRPr lang="en-US" sz="2000" b="0" i="0" u="none" strike="noStrike" dirty="0">
                        <a:solidFill>
                          <a:schemeClr val="tx2"/>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229326463"/>
                  </a:ext>
                </a:extLst>
              </a:tr>
              <a:tr h="312160">
                <a:tc>
                  <a:txBody>
                    <a:bodyPr/>
                    <a:lstStyle/>
                    <a:p>
                      <a:pPr algn="l" fontAlgn="b"/>
                      <a:endParaRPr lang="en-US" sz="2000" b="0" i="0" u="none" strike="noStrike">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fontAlgn="ctr"/>
                      <a:r>
                        <a:rPr lang="en-US" sz="2000" u="none" strike="noStrike" dirty="0">
                          <a:effectLst/>
                          <a:latin typeface="+mn-lt"/>
                        </a:rPr>
                        <a:t>2</a:t>
                      </a:r>
                      <a:endParaRPr lang="en-US" sz="2000" b="0" i="0" u="none" strike="noStrike" dirty="0">
                        <a:solidFill>
                          <a:srgbClr val="000000"/>
                        </a:solidFill>
                        <a:effectLst/>
                        <a:latin typeface="+mn-lt"/>
                      </a:endParaRP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5">
                        <a:lumMod val="20000"/>
                        <a:lumOff val="80000"/>
                      </a:schemeClr>
                    </a:solidFill>
                  </a:tcPr>
                </a:tc>
                <a:tc>
                  <a:txBody>
                    <a:bodyPr/>
                    <a:lstStyle/>
                    <a:p>
                      <a:pPr algn="l" fontAlgn="b"/>
                      <a:r>
                        <a:rPr lang="en-US" sz="2000" u="none" strike="noStrike" dirty="0">
                          <a:solidFill>
                            <a:schemeClr val="tx2"/>
                          </a:solidFill>
                          <a:effectLst/>
                          <a:latin typeface="+mn-lt"/>
                        </a:rPr>
                        <a:t> 3.5P</a:t>
                      </a:r>
                      <a:endParaRPr lang="en-US" sz="2000" b="0" i="0" u="none" strike="noStrike" dirty="0">
                        <a:solidFill>
                          <a:schemeClr val="tx2"/>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694467099"/>
                  </a:ext>
                </a:extLst>
              </a:tr>
              <a:tr h="312160">
                <a:tc>
                  <a:txBody>
                    <a:bodyPr/>
                    <a:lstStyle/>
                    <a:p>
                      <a:pPr algn="l" fontAlgn="b"/>
                      <a:endParaRPr lang="en-US" sz="2000" b="0" i="0" u="none" strike="noStrike">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fontAlgn="ctr"/>
                      <a:r>
                        <a:rPr lang="en-US" sz="2000" u="none" strike="noStrike">
                          <a:effectLst/>
                          <a:latin typeface="+mn-lt"/>
                        </a:rPr>
                        <a:t>6</a:t>
                      </a:r>
                      <a:endParaRPr lang="en-US" sz="2000" b="0" i="0" u="none" strike="noStrike">
                        <a:solidFill>
                          <a:srgbClr val="000000"/>
                        </a:solidFill>
                        <a:effectLst/>
                        <a:latin typeface="+mn-lt"/>
                      </a:endParaRP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5">
                        <a:lumMod val="20000"/>
                        <a:lumOff val="80000"/>
                      </a:schemeClr>
                    </a:solidFill>
                  </a:tcPr>
                </a:tc>
                <a:tc>
                  <a:txBody>
                    <a:bodyPr/>
                    <a:lstStyle/>
                    <a:p>
                      <a:pPr algn="l" fontAlgn="b"/>
                      <a:r>
                        <a:rPr lang="en-US" sz="2000" u="none" strike="noStrike" dirty="0">
                          <a:solidFill>
                            <a:schemeClr val="tx2"/>
                          </a:solidFill>
                          <a:effectLst/>
                          <a:latin typeface="+mn-lt"/>
                        </a:rPr>
                        <a:t> 3.6C</a:t>
                      </a:r>
                      <a:endParaRPr lang="en-US" sz="2000" b="0" i="0" u="none" strike="noStrike" dirty="0">
                        <a:solidFill>
                          <a:schemeClr val="tx2"/>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47862637"/>
                  </a:ext>
                </a:extLst>
              </a:tr>
              <a:tr h="312160">
                <a:tc>
                  <a:txBody>
                    <a:bodyPr/>
                    <a:lstStyle/>
                    <a:p>
                      <a:pPr algn="l" fontAlgn="b"/>
                      <a:endParaRPr lang="en-US" sz="2000" b="0" i="0" u="none" strike="noStrike">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fontAlgn="ctr"/>
                      <a:r>
                        <a:rPr lang="en-US" sz="2000" u="none" strike="noStrike" dirty="0">
                          <a:effectLst/>
                          <a:latin typeface="+mn-lt"/>
                        </a:rPr>
                        <a:t>2</a:t>
                      </a:r>
                      <a:endParaRPr lang="en-US" sz="2000" b="0" i="0" u="none" strike="noStrike" dirty="0">
                        <a:solidFill>
                          <a:srgbClr val="000000"/>
                        </a:solidFill>
                        <a:effectLst/>
                        <a:latin typeface="+mn-lt"/>
                      </a:endParaRP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5">
                        <a:lumMod val="20000"/>
                        <a:lumOff val="80000"/>
                      </a:schemeClr>
                    </a:solidFill>
                  </a:tcPr>
                </a:tc>
                <a:tc>
                  <a:txBody>
                    <a:bodyPr/>
                    <a:lstStyle/>
                    <a:p>
                      <a:pPr algn="l" fontAlgn="b"/>
                      <a:r>
                        <a:rPr lang="en-US" sz="2000" u="none" strike="noStrike" dirty="0">
                          <a:solidFill>
                            <a:schemeClr val="tx2"/>
                          </a:solidFill>
                          <a:effectLst/>
                          <a:latin typeface="+mn-lt"/>
                        </a:rPr>
                        <a:t> 3.6P</a:t>
                      </a:r>
                      <a:endParaRPr lang="en-US" sz="2000" b="0" i="0" u="none" strike="noStrike" dirty="0">
                        <a:solidFill>
                          <a:schemeClr val="tx2"/>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110309049"/>
                  </a:ext>
                </a:extLst>
              </a:tr>
              <a:tr h="312160">
                <a:tc>
                  <a:txBody>
                    <a:bodyPr/>
                    <a:lstStyle/>
                    <a:p>
                      <a:pPr algn="l" fontAlgn="b"/>
                      <a:endParaRPr lang="en-US" sz="2000" b="0" i="0" u="none" strike="noStrike">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fontAlgn="ctr"/>
                      <a:r>
                        <a:rPr lang="en-US" sz="2000" u="none" strike="noStrike" dirty="0">
                          <a:effectLst/>
                          <a:latin typeface="+mn-lt"/>
                        </a:rPr>
                        <a:t>16</a:t>
                      </a:r>
                      <a:endParaRPr lang="en-US" sz="2000" b="0" i="0" u="none" strike="noStrike" dirty="0">
                        <a:solidFill>
                          <a:srgbClr val="000000"/>
                        </a:solidFill>
                        <a:effectLst/>
                        <a:latin typeface="+mn-lt"/>
                      </a:endParaRP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5">
                        <a:lumMod val="20000"/>
                        <a:lumOff val="80000"/>
                      </a:schemeClr>
                    </a:solidFill>
                  </a:tcPr>
                </a:tc>
                <a:tc>
                  <a:txBody>
                    <a:bodyPr/>
                    <a:lstStyle/>
                    <a:p>
                      <a:pPr algn="l" fontAlgn="b"/>
                      <a:r>
                        <a:rPr lang="en-US" sz="2000" u="none" strike="noStrike" dirty="0">
                          <a:effectLst/>
                          <a:latin typeface="+mn-lt"/>
                        </a:rPr>
                        <a:t> bachelor thesis</a:t>
                      </a:r>
                      <a:endParaRPr lang="en-US" sz="20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820190426"/>
                  </a:ext>
                </a:extLst>
              </a:tr>
              <a:tr h="312160">
                <a:tc>
                  <a:txBody>
                    <a:bodyPr/>
                    <a:lstStyle/>
                    <a:p>
                      <a:pPr algn="l" fontAlgn="b"/>
                      <a:endParaRPr lang="en-US" sz="2000" b="0" i="0" u="none" strike="noStrike">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fontAlgn="ctr"/>
                      <a:r>
                        <a:rPr lang="en-US" sz="2000" u="none" strike="noStrike" dirty="0">
                          <a:effectLst/>
                          <a:latin typeface="+mn-lt"/>
                        </a:rPr>
                        <a:t>60</a:t>
                      </a:r>
                      <a:endParaRPr lang="en-US" sz="2000" b="0" i="0" u="none" strike="noStrike" dirty="0">
                        <a:solidFill>
                          <a:srgbClr val="000000"/>
                        </a:solidFill>
                        <a:effectLst/>
                        <a:latin typeface="+mn-lt"/>
                      </a:endParaRP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5"/>
                    </a:solidFill>
                  </a:tcPr>
                </a:tc>
                <a:tc>
                  <a:txBody>
                    <a:bodyPr/>
                    <a:lstStyle/>
                    <a:p>
                      <a:pPr algn="l" fontAlgn="b"/>
                      <a:endParaRPr lang="en-US" sz="20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3217577854"/>
                  </a:ext>
                </a:extLst>
              </a:tr>
            </a:tbl>
          </a:graphicData>
        </a:graphic>
      </p:graphicFrame>
    </p:spTree>
    <p:extLst>
      <p:ext uri="{BB962C8B-B14F-4D97-AF65-F5344CB8AC3E}">
        <p14:creationId xmlns:p14="http://schemas.microsoft.com/office/powerpoint/2010/main" val="120795160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ndertitel 1">
            <a:extLst>
              <a:ext uri="{FF2B5EF4-FFF2-40B4-BE49-F238E27FC236}">
                <a16:creationId xmlns:a16="http://schemas.microsoft.com/office/drawing/2014/main" id="{F62989CD-C97E-F0F5-1432-0D528CC374EB}"/>
              </a:ext>
            </a:extLst>
          </p:cNvPr>
          <p:cNvSpPr>
            <a:spLocks noGrp="1"/>
          </p:cNvSpPr>
          <p:nvPr>
            <p:ph type="subTitle" idx="1"/>
          </p:nvPr>
        </p:nvSpPr>
        <p:spPr>
          <a:xfrm>
            <a:off x="491526" y="1761750"/>
            <a:ext cx="7895237" cy="810000"/>
          </a:xfrm>
        </p:spPr>
        <p:txBody>
          <a:bodyPr/>
          <a:lstStyle/>
          <a:p>
            <a:pPr marL="171450" indent="-171450">
              <a:lnSpc>
                <a:spcPct val="150000"/>
              </a:lnSpc>
              <a:buFont typeface="Arial" panose="020B0604020202020204" pitchFamily="34" charset="0"/>
              <a:buChar char="•"/>
            </a:pPr>
            <a:r>
              <a:rPr lang="en-US" dirty="0">
                <a:solidFill>
                  <a:schemeClr val="tx1"/>
                </a:solidFill>
              </a:rPr>
              <a:t>Canvas information course, Discussions for questions</a:t>
            </a:r>
          </a:p>
          <a:p>
            <a:pPr marL="171450" indent="-171450">
              <a:lnSpc>
                <a:spcPct val="150000"/>
              </a:lnSpc>
              <a:buFont typeface="Arial" panose="020B0604020202020204" pitchFamily="34" charset="0"/>
              <a:buChar char="•"/>
            </a:pPr>
            <a:r>
              <a:rPr lang="en-US" dirty="0">
                <a:solidFill>
                  <a:schemeClr val="tx1"/>
                </a:solidFill>
              </a:rPr>
              <a:t>Education and Examination Regulations (EER), Rules and Regulations (R&amp;R)</a:t>
            </a:r>
          </a:p>
          <a:p>
            <a:pPr marL="171450" indent="-171450">
              <a:lnSpc>
                <a:spcPct val="150000"/>
              </a:lnSpc>
              <a:buFont typeface="Arial" panose="020B0604020202020204" pitchFamily="34" charset="0"/>
              <a:buChar char="•"/>
            </a:pPr>
            <a:r>
              <a:rPr lang="en-US" dirty="0">
                <a:solidFill>
                  <a:schemeClr val="tx1"/>
                </a:solidFill>
              </a:rPr>
              <a:t>courses.eur.nl</a:t>
            </a:r>
          </a:p>
          <a:p>
            <a:pPr marL="171450" indent="-171450">
              <a:lnSpc>
                <a:spcPct val="150000"/>
              </a:lnSpc>
              <a:buFont typeface="Arial" panose="020B0604020202020204" pitchFamily="34" charset="0"/>
              <a:buChar char="•"/>
            </a:pPr>
            <a:r>
              <a:rPr lang="en-US" dirty="0">
                <a:solidFill>
                  <a:schemeClr val="tx1"/>
                </a:solidFill>
              </a:rPr>
              <a:t>Information sessions B3 (Monday 6</a:t>
            </a:r>
            <a:r>
              <a:rPr lang="en-US" baseline="30000" dirty="0">
                <a:solidFill>
                  <a:schemeClr val="tx1"/>
                </a:solidFill>
              </a:rPr>
              <a:t>th</a:t>
            </a:r>
            <a:r>
              <a:rPr lang="en-US" dirty="0">
                <a:solidFill>
                  <a:schemeClr val="tx1"/>
                </a:solidFill>
              </a:rPr>
              <a:t> March)</a:t>
            </a:r>
          </a:p>
          <a:p>
            <a:pPr marL="171450" indent="-171450">
              <a:lnSpc>
                <a:spcPct val="150000"/>
              </a:lnSpc>
              <a:buFont typeface="Arial" panose="020B0604020202020204" pitchFamily="34" charset="0"/>
              <a:buChar char="•"/>
            </a:pPr>
            <a:r>
              <a:rPr lang="en-US" dirty="0">
                <a:solidFill>
                  <a:schemeClr val="tx1"/>
                </a:solidFill>
              </a:rPr>
              <a:t>EUR Masters Open Day (Saturday 25</a:t>
            </a:r>
            <a:r>
              <a:rPr lang="en-US" baseline="30000" dirty="0">
                <a:solidFill>
                  <a:schemeClr val="tx1"/>
                </a:solidFill>
              </a:rPr>
              <a:t>th</a:t>
            </a:r>
            <a:r>
              <a:rPr lang="en-US" dirty="0">
                <a:solidFill>
                  <a:schemeClr val="tx1"/>
                </a:solidFill>
              </a:rPr>
              <a:t> March)</a:t>
            </a:r>
          </a:p>
          <a:p>
            <a:pPr marL="171450" indent="-171450">
              <a:lnSpc>
                <a:spcPct val="150000"/>
              </a:lnSpc>
              <a:buFont typeface="Arial" panose="020B0604020202020204" pitchFamily="34" charset="0"/>
              <a:buChar char="•"/>
            </a:pPr>
            <a:r>
              <a:rPr lang="en-US" dirty="0">
                <a:solidFill>
                  <a:schemeClr val="tx1"/>
                </a:solidFill>
              </a:rPr>
              <a:t>Student advisors, career advisors (myeur.nl)</a:t>
            </a:r>
          </a:p>
        </p:txBody>
      </p:sp>
      <p:sp>
        <p:nvSpPr>
          <p:cNvPr id="3" name="Titel 2">
            <a:extLst>
              <a:ext uri="{FF2B5EF4-FFF2-40B4-BE49-F238E27FC236}">
                <a16:creationId xmlns:a16="http://schemas.microsoft.com/office/drawing/2014/main" id="{41E2DEA0-97C0-BF67-3351-CF8E13CB7058}"/>
              </a:ext>
            </a:extLst>
          </p:cNvPr>
          <p:cNvSpPr>
            <a:spLocks noGrp="1"/>
          </p:cNvSpPr>
          <p:nvPr>
            <p:ph type="ctrTitle"/>
          </p:nvPr>
        </p:nvSpPr>
        <p:spPr>
          <a:xfrm>
            <a:off x="491526" y="1039975"/>
            <a:ext cx="8005929" cy="672642"/>
          </a:xfrm>
        </p:spPr>
        <p:txBody>
          <a:bodyPr/>
          <a:lstStyle/>
          <a:p>
            <a:r>
              <a:rPr lang="en-US" dirty="0">
                <a:solidFill>
                  <a:schemeClr val="tx1"/>
                </a:solidFill>
              </a:rPr>
              <a:t>Sources / advice</a:t>
            </a:r>
          </a:p>
        </p:txBody>
      </p:sp>
    </p:spTree>
    <p:extLst>
      <p:ext uri="{BB962C8B-B14F-4D97-AF65-F5344CB8AC3E}">
        <p14:creationId xmlns:p14="http://schemas.microsoft.com/office/powerpoint/2010/main" val="36941046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ijdelijke aanduiding voor inhoud 3">
            <a:extLst>
              <a:ext uri="{FF2B5EF4-FFF2-40B4-BE49-F238E27FC236}">
                <a16:creationId xmlns:a16="http://schemas.microsoft.com/office/drawing/2014/main" id="{C9FE8CFF-82D2-F9D9-D101-89FB17FF60B2}"/>
              </a:ext>
            </a:extLst>
          </p:cNvPr>
          <p:cNvGraphicFramePr>
            <a:graphicFrameLocks/>
          </p:cNvGraphicFramePr>
          <p:nvPr>
            <p:extLst>
              <p:ext uri="{D42A27DB-BD31-4B8C-83A1-F6EECF244321}">
                <p14:modId xmlns:p14="http://schemas.microsoft.com/office/powerpoint/2010/main" val="788946418"/>
              </p:ext>
            </p:extLst>
          </p:nvPr>
        </p:nvGraphicFramePr>
        <p:xfrm>
          <a:off x="491525" y="219188"/>
          <a:ext cx="8228613" cy="47051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itel 1">
            <a:extLst>
              <a:ext uri="{FF2B5EF4-FFF2-40B4-BE49-F238E27FC236}">
                <a16:creationId xmlns:a16="http://schemas.microsoft.com/office/drawing/2014/main" id="{E091F90A-F6E8-200F-80AB-5455DDDC8D29}"/>
              </a:ext>
            </a:extLst>
          </p:cNvPr>
          <p:cNvSpPr>
            <a:spLocks noGrp="1"/>
          </p:cNvSpPr>
          <p:nvPr>
            <p:ph type="title"/>
          </p:nvPr>
        </p:nvSpPr>
        <p:spPr>
          <a:xfrm>
            <a:off x="491524" y="396000"/>
            <a:ext cx="6704613" cy="576000"/>
          </a:xfrm>
        </p:spPr>
        <p:txBody>
          <a:bodyPr/>
          <a:lstStyle/>
          <a:p>
            <a:r>
              <a:rPr lang="en-US" dirty="0"/>
              <a:t>01B General structure and calendar</a:t>
            </a:r>
          </a:p>
        </p:txBody>
      </p:sp>
    </p:spTree>
    <p:extLst>
      <p:ext uri="{BB962C8B-B14F-4D97-AF65-F5344CB8AC3E}">
        <p14:creationId xmlns:p14="http://schemas.microsoft.com/office/powerpoint/2010/main" val="23922599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ijdelijke aanduiding voor inhoud 3">
            <a:extLst>
              <a:ext uri="{FF2B5EF4-FFF2-40B4-BE49-F238E27FC236}">
                <a16:creationId xmlns:a16="http://schemas.microsoft.com/office/drawing/2014/main" id="{C9FE8CFF-82D2-F9D9-D101-89FB17FF60B2}"/>
              </a:ext>
            </a:extLst>
          </p:cNvPr>
          <p:cNvGraphicFramePr>
            <a:graphicFrameLocks/>
          </p:cNvGraphicFramePr>
          <p:nvPr>
            <p:extLst>
              <p:ext uri="{D42A27DB-BD31-4B8C-83A1-F6EECF244321}">
                <p14:modId xmlns:p14="http://schemas.microsoft.com/office/powerpoint/2010/main" val="3935457438"/>
              </p:ext>
            </p:extLst>
          </p:nvPr>
        </p:nvGraphicFramePr>
        <p:xfrm>
          <a:off x="491525" y="219188"/>
          <a:ext cx="8228613" cy="47051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el 1">
            <a:extLst>
              <a:ext uri="{FF2B5EF4-FFF2-40B4-BE49-F238E27FC236}">
                <a16:creationId xmlns:a16="http://schemas.microsoft.com/office/drawing/2014/main" id="{E091F90A-F6E8-200F-80AB-5455DDDC8D29}"/>
              </a:ext>
            </a:extLst>
          </p:cNvPr>
          <p:cNvSpPr>
            <a:spLocks noGrp="1"/>
          </p:cNvSpPr>
          <p:nvPr>
            <p:ph type="title"/>
          </p:nvPr>
        </p:nvSpPr>
        <p:spPr>
          <a:xfrm>
            <a:off x="491525" y="396000"/>
            <a:ext cx="8160950" cy="576000"/>
          </a:xfrm>
        </p:spPr>
        <p:txBody>
          <a:bodyPr/>
          <a:lstStyle/>
          <a:p>
            <a:r>
              <a:rPr lang="en-US" dirty="0"/>
              <a:t>01B General structure and calendar</a:t>
            </a:r>
          </a:p>
        </p:txBody>
      </p:sp>
      <p:sp>
        <p:nvSpPr>
          <p:cNvPr id="3" name="Tekstvak 2">
            <a:extLst>
              <a:ext uri="{FF2B5EF4-FFF2-40B4-BE49-F238E27FC236}">
                <a16:creationId xmlns:a16="http://schemas.microsoft.com/office/drawing/2014/main" id="{5E60B988-7BA6-0261-2F86-4D22823E3B59}"/>
              </a:ext>
            </a:extLst>
          </p:cNvPr>
          <p:cNvSpPr txBox="1"/>
          <p:nvPr/>
        </p:nvSpPr>
        <p:spPr>
          <a:xfrm>
            <a:off x="423862" y="3756423"/>
            <a:ext cx="6691314" cy="923330"/>
          </a:xfrm>
          <a:prstGeom prst="rect">
            <a:avLst/>
          </a:prstGeom>
          <a:noFill/>
        </p:spPr>
        <p:txBody>
          <a:bodyPr wrap="square" rtlCol="0">
            <a:spAutoFit/>
          </a:bodyPr>
          <a:lstStyle/>
          <a:p>
            <a:pPr marL="171450" indent="-171450">
              <a:buFont typeface="Arial" panose="020B0604020202020204" pitchFamily="34" charset="0"/>
              <a:buChar char="•"/>
            </a:pPr>
            <a:r>
              <a:rPr lang="en-US" dirty="0">
                <a:hlinkClick r:id="rId8"/>
              </a:rPr>
              <a:t>https://www.eur.nl/bachelor/dual-degree-arts-and-sciences</a:t>
            </a:r>
            <a:endParaRPr lang="en-US" dirty="0"/>
          </a:p>
          <a:p>
            <a:pPr marL="171450" indent="-171450">
              <a:buFont typeface="Arial" panose="020B0604020202020204" pitchFamily="34" charset="0"/>
              <a:buChar char="•"/>
            </a:pPr>
            <a:r>
              <a:rPr lang="en-US" dirty="0"/>
              <a:t>myeur.nl -&gt; </a:t>
            </a:r>
            <a:r>
              <a:rPr lang="en-US" dirty="0">
                <a:solidFill>
                  <a:schemeClr val="accent5"/>
                </a:solidFill>
              </a:rPr>
              <a:t>R&amp;R</a:t>
            </a:r>
            <a:r>
              <a:rPr lang="en-US" dirty="0"/>
              <a:t> -&gt; Article 10: “Exemption for the minor may be granted based on….”</a:t>
            </a:r>
          </a:p>
        </p:txBody>
      </p:sp>
    </p:spTree>
    <p:extLst>
      <p:ext uri="{BB962C8B-B14F-4D97-AF65-F5344CB8AC3E}">
        <p14:creationId xmlns:p14="http://schemas.microsoft.com/office/powerpoint/2010/main" val="26746876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ijdelijke aanduiding voor inhoud 3">
            <a:extLst>
              <a:ext uri="{FF2B5EF4-FFF2-40B4-BE49-F238E27FC236}">
                <a16:creationId xmlns:a16="http://schemas.microsoft.com/office/drawing/2014/main" id="{C9FE8CFF-82D2-F9D9-D101-89FB17FF60B2}"/>
              </a:ext>
            </a:extLst>
          </p:cNvPr>
          <p:cNvGraphicFramePr>
            <a:graphicFrameLocks/>
          </p:cNvGraphicFramePr>
          <p:nvPr>
            <p:extLst>
              <p:ext uri="{D42A27DB-BD31-4B8C-83A1-F6EECF244321}">
                <p14:modId xmlns:p14="http://schemas.microsoft.com/office/powerpoint/2010/main" val="2100245488"/>
              </p:ext>
            </p:extLst>
          </p:nvPr>
        </p:nvGraphicFramePr>
        <p:xfrm>
          <a:off x="491525" y="219188"/>
          <a:ext cx="8228613" cy="47051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itel 1">
            <a:extLst>
              <a:ext uri="{FF2B5EF4-FFF2-40B4-BE49-F238E27FC236}">
                <a16:creationId xmlns:a16="http://schemas.microsoft.com/office/drawing/2014/main" id="{E091F90A-F6E8-200F-80AB-5455DDDC8D29}"/>
              </a:ext>
            </a:extLst>
          </p:cNvPr>
          <p:cNvSpPr>
            <a:spLocks noGrp="1"/>
          </p:cNvSpPr>
          <p:nvPr>
            <p:ph type="title"/>
          </p:nvPr>
        </p:nvSpPr>
        <p:spPr>
          <a:xfrm>
            <a:off x="491525" y="396000"/>
            <a:ext cx="8160950" cy="576000"/>
          </a:xfrm>
        </p:spPr>
        <p:txBody>
          <a:bodyPr/>
          <a:lstStyle/>
          <a:p>
            <a:r>
              <a:rPr lang="en-US" dirty="0"/>
              <a:t>01B General structure and calendar</a:t>
            </a:r>
          </a:p>
        </p:txBody>
      </p:sp>
      <p:sp>
        <p:nvSpPr>
          <p:cNvPr id="5" name="Tekstvak 4">
            <a:extLst>
              <a:ext uri="{FF2B5EF4-FFF2-40B4-BE49-F238E27FC236}">
                <a16:creationId xmlns:a16="http://schemas.microsoft.com/office/drawing/2014/main" id="{42B68582-C2E5-D63B-5EF6-935267008D86}"/>
              </a:ext>
            </a:extLst>
          </p:cNvPr>
          <p:cNvSpPr txBox="1"/>
          <p:nvPr/>
        </p:nvSpPr>
        <p:spPr>
          <a:xfrm>
            <a:off x="423861" y="3756423"/>
            <a:ext cx="7181851" cy="646331"/>
          </a:xfrm>
          <a:prstGeom prst="rect">
            <a:avLst/>
          </a:prstGeom>
          <a:noFill/>
        </p:spPr>
        <p:txBody>
          <a:bodyPr wrap="square" rtlCol="0">
            <a:spAutoFit/>
          </a:bodyPr>
          <a:lstStyle/>
          <a:p>
            <a:pPr marL="171450" indent="-171450">
              <a:buFont typeface="Arial" panose="020B0604020202020204" pitchFamily="34" charset="0"/>
              <a:buChar char="•"/>
            </a:pPr>
            <a:r>
              <a:rPr lang="en-US" dirty="0">
                <a:hlinkClick r:id="rId7"/>
              </a:rPr>
              <a:t>https://www.eur.nl/en/essb/education/exchange/outgoing-exchange</a:t>
            </a:r>
            <a:endParaRPr lang="en-US" dirty="0"/>
          </a:p>
          <a:p>
            <a:pPr marL="171450" indent="-171450">
              <a:buFont typeface="Arial" panose="020B0604020202020204" pitchFamily="34" charset="0"/>
              <a:buChar char="•"/>
            </a:pPr>
            <a:r>
              <a:rPr lang="en-US" dirty="0"/>
              <a:t>Nominating process, info session March</a:t>
            </a:r>
          </a:p>
        </p:txBody>
      </p:sp>
    </p:spTree>
    <p:extLst>
      <p:ext uri="{BB962C8B-B14F-4D97-AF65-F5344CB8AC3E}">
        <p14:creationId xmlns:p14="http://schemas.microsoft.com/office/powerpoint/2010/main" val="14085567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ijdelijke aanduiding voor inhoud 3">
            <a:extLst>
              <a:ext uri="{FF2B5EF4-FFF2-40B4-BE49-F238E27FC236}">
                <a16:creationId xmlns:a16="http://schemas.microsoft.com/office/drawing/2014/main" id="{C9FE8CFF-82D2-F9D9-D101-89FB17FF60B2}"/>
              </a:ext>
            </a:extLst>
          </p:cNvPr>
          <p:cNvGraphicFramePr>
            <a:graphicFrameLocks/>
          </p:cNvGraphicFramePr>
          <p:nvPr/>
        </p:nvGraphicFramePr>
        <p:xfrm>
          <a:off x="491525" y="219188"/>
          <a:ext cx="8228613" cy="47051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itel 1">
            <a:extLst>
              <a:ext uri="{FF2B5EF4-FFF2-40B4-BE49-F238E27FC236}">
                <a16:creationId xmlns:a16="http://schemas.microsoft.com/office/drawing/2014/main" id="{E091F90A-F6E8-200F-80AB-5455DDDC8D29}"/>
              </a:ext>
            </a:extLst>
          </p:cNvPr>
          <p:cNvSpPr>
            <a:spLocks noGrp="1"/>
          </p:cNvSpPr>
          <p:nvPr>
            <p:ph type="title"/>
          </p:nvPr>
        </p:nvSpPr>
        <p:spPr>
          <a:xfrm>
            <a:off x="491524" y="396000"/>
            <a:ext cx="6704613" cy="576000"/>
          </a:xfrm>
        </p:spPr>
        <p:txBody>
          <a:bodyPr/>
          <a:lstStyle/>
          <a:p>
            <a:r>
              <a:rPr lang="en-US" dirty="0"/>
              <a:t>01B General structure and calendar: No internship for ECs</a:t>
            </a:r>
          </a:p>
        </p:txBody>
      </p:sp>
      <p:sp>
        <p:nvSpPr>
          <p:cNvPr id="3" name="Tekstvak 2">
            <a:extLst>
              <a:ext uri="{FF2B5EF4-FFF2-40B4-BE49-F238E27FC236}">
                <a16:creationId xmlns:a16="http://schemas.microsoft.com/office/drawing/2014/main" id="{B91F6B40-72F4-4021-3E73-20A642F2036E}"/>
              </a:ext>
            </a:extLst>
          </p:cNvPr>
          <p:cNvSpPr txBox="1"/>
          <p:nvPr/>
        </p:nvSpPr>
        <p:spPr>
          <a:xfrm>
            <a:off x="423861" y="3756423"/>
            <a:ext cx="7181851" cy="923330"/>
          </a:xfrm>
          <a:prstGeom prst="rect">
            <a:avLst/>
          </a:prstGeom>
          <a:noFill/>
        </p:spPr>
        <p:txBody>
          <a:bodyPr wrap="square" rtlCol="0">
            <a:spAutoFit/>
          </a:bodyPr>
          <a:lstStyle/>
          <a:p>
            <a:pPr marL="171450" indent="-171450">
              <a:buFont typeface="Arial" panose="020B0604020202020204" pitchFamily="34" charset="0"/>
              <a:buChar char="•"/>
            </a:pPr>
            <a:r>
              <a:rPr lang="en-US" dirty="0"/>
              <a:t>Program already provides for 60 ECs</a:t>
            </a:r>
          </a:p>
          <a:p>
            <a:pPr marL="171450" indent="-171450">
              <a:buFont typeface="Arial" panose="020B0604020202020204" pitchFamily="34" charset="0"/>
              <a:buChar char="•"/>
            </a:pPr>
            <a:r>
              <a:rPr lang="en-US" dirty="0"/>
              <a:t>Tips on Canvas</a:t>
            </a:r>
          </a:p>
          <a:p>
            <a:pPr marL="171450" indent="-171450">
              <a:buFont typeface="Arial" panose="020B0604020202020204" pitchFamily="34" charset="0"/>
              <a:buChar char="•"/>
            </a:pPr>
            <a:r>
              <a:rPr lang="en-US" dirty="0"/>
              <a:t>Internship during masters -&gt; B3 information session</a:t>
            </a:r>
          </a:p>
        </p:txBody>
      </p:sp>
    </p:spTree>
    <p:extLst>
      <p:ext uri="{BB962C8B-B14F-4D97-AF65-F5344CB8AC3E}">
        <p14:creationId xmlns:p14="http://schemas.microsoft.com/office/powerpoint/2010/main" val="7728698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ndertitel 1">
            <a:extLst>
              <a:ext uri="{FF2B5EF4-FFF2-40B4-BE49-F238E27FC236}">
                <a16:creationId xmlns:a16="http://schemas.microsoft.com/office/drawing/2014/main" id="{9950213D-247F-6057-6818-9659BB9CC4CE}"/>
              </a:ext>
            </a:extLst>
          </p:cNvPr>
          <p:cNvSpPr>
            <a:spLocks noGrp="1"/>
          </p:cNvSpPr>
          <p:nvPr>
            <p:ph type="subTitle" idx="1"/>
          </p:nvPr>
        </p:nvSpPr>
        <p:spPr/>
        <p:txBody>
          <a:bodyPr/>
          <a:lstStyle/>
          <a:p>
            <a:endParaRPr lang="en-US"/>
          </a:p>
        </p:txBody>
      </p:sp>
      <p:sp>
        <p:nvSpPr>
          <p:cNvPr id="3" name="Titel 2">
            <a:extLst>
              <a:ext uri="{FF2B5EF4-FFF2-40B4-BE49-F238E27FC236}">
                <a16:creationId xmlns:a16="http://schemas.microsoft.com/office/drawing/2014/main" id="{ED28343F-53BB-EA40-F26F-1FBC59CE44CA}"/>
              </a:ext>
            </a:extLst>
          </p:cNvPr>
          <p:cNvSpPr>
            <a:spLocks noGrp="1"/>
          </p:cNvSpPr>
          <p:nvPr>
            <p:ph type="ctrTitle"/>
          </p:nvPr>
        </p:nvSpPr>
        <p:spPr/>
        <p:txBody>
          <a:bodyPr/>
          <a:lstStyle/>
          <a:p>
            <a:r>
              <a:rPr lang="en-US" dirty="0"/>
              <a:t>Minors</a:t>
            </a:r>
          </a:p>
        </p:txBody>
      </p:sp>
    </p:spTree>
    <p:extLst>
      <p:ext uri="{BB962C8B-B14F-4D97-AF65-F5344CB8AC3E}">
        <p14:creationId xmlns:p14="http://schemas.microsoft.com/office/powerpoint/2010/main" val="1265853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95D8D16-A033-51D5-20D6-C611533F3EB0}"/>
              </a:ext>
            </a:extLst>
          </p:cNvPr>
          <p:cNvSpPr>
            <a:spLocks noGrp="1"/>
          </p:cNvSpPr>
          <p:nvPr>
            <p:ph type="title"/>
          </p:nvPr>
        </p:nvSpPr>
        <p:spPr/>
        <p:txBody>
          <a:bodyPr/>
          <a:lstStyle/>
          <a:p>
            <a:r>
              <a:rPr lang="en-US" dirty="0">
                <a:solidFill>
                  <a:schemeClr val="accent5"/>
                </a:solidFill>
              </a:rPr>
              <a:t>02A</a:t>
            </a:r>
            <a:r>
              <a:rPr lang="en-US" dirty="0">
                <a:solidFill>
                  <a:schemeClr val="accent6">
                    <a:lumMod val="60000"/>
                    <a:lumOff val="40000"/>
                  </a:schemeClr>
                </a:solidFill>
              </a:rPr>
              <a:t> Minors</a:t>
            </a:r>
          </a:p>
        </p:txBody>
      </p:sp>
      <p:sp>
        <p:nvSpPr>
          <p:cNvPr id="3" name="Tijdelijke aanduiding voor inhoud 2">
            <a:extLst>
              <a:ext uri="{FF2B5EF4-FFF2-40B4-BE49-F238E27FC236}">
                <a16:creationId xmlns:a16="http://schemas.microsoft.com/office/drawing/2014/main" id="{3DE25FFB-BF2F-3412-E892-1DA459CC4E8E}"/>
              </a:ext>
            </a:extLst>
          </p:cNvPr>
          <p:cNvSpPr>
            <a:spLocks noGrp="1"/>
          </p:cNvSpPr>
          <p:nvPr>
            <p:ph idx="1"/>
          </p:nvPr>
        </p:nvSpPr>
        <p:spPr/>
        <p:txBody>
          <a:bodyPr/>
          <a:lstStyle/>
          <a:p>
            <a:r>
              <a:rPr lang="en-US" dirty="0"/>
              <a:t>15 EC</a:t>
            </a:r>
          </a:p>
          <a:p>
            <a:r>
              <a:rPr lang="en-US" dirty="0"/>
              <a:t>Admission requirements: Have done B2 at least once. Discuss with a student advisor if you haven't completed B2 fully.</a:t>
            </a:r>
          </a:p>
          <a:p>
            <a:r>
              <a:rPr lang="en-US" dirty="0"/>
              <a:t>When and how: Information during March, also </a:t>
            </a:r>
            <a:r>
              <a:rPr lang="en-US" dirty="0">
                <a:hlinkClick r:id="rId2"/>
              </a:rPr>
              <a:t>eur.nl/minor</a:t>
            </a:r>
            <a:r>
              <a:rPr lang="en-US" dirty="0"/>
              <a:t>, sign up around beginning of May, likely first come first serve</a:t>
            </a:r>
          </a:p>
          <a:p>
            <a:endParaRPr lang="en-US" dirty="0"/>
          </a:p>
          <a:p>
            <a:r>
              <a:rPr lang="en-US" dirty="0"/>
              <a:t>Options</a:t>
            </a:r>
          </a:p>
          <a:p>
            <a:pPr lvl="2"/>
            <a:r>
              <a:rPr lang="en-US" dirty="0"/>
              <a:t>EUR PSY:</a:t>
            </a:r>
          </a:p>
          <a:p>
            <a:pPr lvl="4"/>
            <a:r>
              <a:rPr lang="en-US" dirty="0"/>
              <a:t>Cross-Cultural Psychology</a:t>
            </a:r>
          </a:p>
          <a:p>
            <a:pPr lvl="4"/>
            <a:r>
              <a:rPr lang="en-US" dirty="0"/>
              <a:t>Know Thyself</a:t>
            </a:r>
          </a:p>
          <a:p>
            <a:pPr lvl="2"/>
            <a:r>
              <a:rPr lang="en-US" dirty="0"/>
              <a:t>EUR &amp; TU Delft &amp; Leiden University</a:t>
            </a:r>
          </a:p>
          <a:p>
            <a:pPr lvl="2"/>
            <a:r>
              <a:rPr lang="en-US" dirty="0"/>
              <a:t>Somewhere else -&gt; Examination Board</a:t>
            </a:r>
          </a:p>
        </p:txBody>
      </p:sp>
      <p:graphicFrame>
        <p:nvGraphicFramePr>
          <p:cNvPr id="5" name="Tijdelijke aanduiding voor inhoud 3">
            <a:extLst>
              <a:ext uri="{FF2B5EF4-FFF2-40B4-BE49-F238E27FC236}">
                <a16:creationId xmlns:a16="http://schemas.microsoft.com/office/drawing/2014/main" id="{CE501BD1-BC3A-9956-29D6-C42510E97180}"/>
              </a:ext>
            </a:extLst>
          </p:cNvPr>
          <p:cNvGraphicFramePr>
            <a:graphicFrameLocks/>
          </p:cNvGraphicFramePr>
          <p:nvPr>
            <p:extLst>
              <p:ext uri="{D42A27DB-BD31-4B8C-83A1-F6EECF244321}">
                <p14:modId xmlns:p14="http://schemas.microsoft.com/office/powerpoint/2010/main" val="2383895363"/>
              </p:ext>
            </p:extLst>
          </p:nvPr>
        </p:nvGraphicFramePr>
        <p:xfrm>
          <a:off x="6553199" y="0"/>
          <a:ext cx="2424113" cy="8239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629082"/>
      </p:ext>
    </p:extLst>
  </p:cSld>
  <p:clrMapOvr>
    <a:masterClrMapping/>
  </p:clrMapOvr>
</p:sld>
</file>

<file path=ppt/theme/theme1.xml><?xml version="1.0" encoding="utf-8"?>
<a:theme xmlns:a="http://schemas.openxmlformats.org/drawingml/2006/main" name="EUR_Presentatie_c18">
  <a:themeElements>
    <a:clrScheme name="Erasmus_Corporate">
      <a:dk1>
        <a:srgbClr val="002328"/>
      </a:dk1>
      <a:lt1>
        <a:sysClr val="window" lastClr="FFFFFF"/>
      </a:lt1>
      <a:dk2>
        <a:srgbClr val="00B969"/>
      </a:dk2>
      <a:lt2>
        <a:srgbClr val="9C9C9C"/>
      </a:lt2>
      <a:accent1>
        <a:srgbClr val="E3DAD8"/>
      </a:accent1>
      <a:accent2>
        <a:srgbClr val="00B4D2"/>
      </a:accent2>
      <a:accent3>
        <a:srgbClr val="00A22E"/>
      </a:accent3>
      <a:accent4>
        <a:srgbClr val="FFD700"/>
      </a:accent4>
      <a:accent5>
        <a:srgbClr val="FF9E00"/>
      </a:accent5>
      <a:accent6>
        <a:srgbClr val="BC0436"/>
      </a:accent6>
      <a:hlink>
        <a:srgbClr val="000000"/>
      </a:hlink>
      <a:folHlink>
        <a:srgbClr val="000000"/>
      </a:folHlink>
    </a:clrScheme>
    <a:fontScheme name="Erasmus_500-700">
      <a:majorFont>
        <a:latin typeface="Museo Sans 700"/>
        <a:ea typeface=""/>
        <a:cs typeface=""/>
      </a:majorFont>
      <a:minorFont>
        <a:latin typeface="Museo Sans 500"/>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28055_Erasmus_ESSB_template_EN_16x9.pptx" id="{F4966E0D-CE62-462C-852C-BE3876BD7A37}" vid="{CF7119DA-EF0F-4274-8D1D-476772A51FE7}"/>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28055_Erasmus_ESSB_template_EN_16x9.pptx" id="{F4966E0D-CE62-462C-852C-BE3876BD7A37}" vid="{67ED5D47-6D54-4B4D-B590-1A37C496FF39}"/>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245A37D3168C7469BB6C32D6FA1078E" ma:contentTypeVersion="4" ma:contentTypeDescription="Een nieuw document maken." ma:contentTypeScope="" ma:versionID="4b79789e8bbc89880f08ea681800710b">
  <xsd:schema xmlns:xsd="http://www.w3.org/2001/XMLSchema" xmlns:xs="http://www.w3.org/2001/XMLSchema" xmlns:p="http://schemas.microsoft.com/office/2006/metadata/properties" xmlns:ns2="0b6b9222-8763-4219-9698-cfaf2b24d1da" xmlns:ns3="d15bbfc3-fbe3-4605-b007-a077c160505e" targetNamespace="http://schemas.microsoft.com/office/2006/metadata/properties" ma:root="true" ma:fieldsID="49de8d7cd05eb5ae1d9dcaa59734968f" ns2:_="" ns3:_="">
    <xsd:import namespace="0b6b9222-8763-4219-9698-cfaf2b24d1da"/>
    <xsd:import namespace="d15bbfc3-fbe3-4605-b007-a077c160505e"/>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b6b9222-8763-4219-9698-cfaf2b24d1d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15bbfc3-fbe3-4605-b007-a077c160505e" elementFormDefault="qualified">
    <xsd:import namespace="http://schemas.microsoft.com/office/2006/documentManagement/types"/>
    <xsd:import namespace="http://schemas.microsoft.com/office/infopath/2007/PartnerControls"/>
    <xsd:element name="SharedWithUsers" ma:index="10"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5167992-B043-4A5A-B8D8-DBA8DC30DAF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b6b9222-8763-4219-9698-cfaf2b24d1da"/>
    <ds:schemaRef ds:uri="d15bbfc3-fbe3-4605-b007-a077c160505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016CD42-D875-4924-98EB-7DEC1EFA933A}">
  <ds:schemaRefs>
    <ds:schemaRef ds:uri="http://purl.org/dc/elements/1.1/"/>
    <ds:schemaRef ds:uri="0b6b9222-8763-4219-9698-cfaf2b24d1da"/>
    <ds:schemaRef ds:uri="http://schemas.microsoft.com/office/2006/metadata/properties"/>
    <ds:schemaRef ds:uri="d15bbfc3-fbe3-4605-b007-a077c160505e"/>
    <ds:schemaRef ds:uri="http://schemas.microsoft.com/office/2006/documentManagement/types"/>
    <ds:schemaRef ds:uri="http://purl.org/dc/dcmitype/"/>
    <ds:schemaRef ds:uri="http://schemas.microsoft.com/office/infopath/2007/PartnerControls"/>
    <ds:schemaRef ds:uri="http://schemas.openxmlformats.org/package/2006/metadata/core-properties"/>
    <ds:schemaRef ds:uri="http://www.w3.org/XML/1998/namespace"/>
    <ds:schemaRef ds:uri="http://purl.org/dc/terms/"/>
  </ds:schemaRefs>
</ds:datastoreItem>
</file>

<file path=customXml/itemProps3.xml><?xml version="1.0" encoding="utf-8"?>
<ds:datastoreItem xmlns:ds="http://schemas.openxmlformats.org/officeDocument/2006/customXml" ds:itemID="{A39CBA6F-4FB5-409A-895F-1E1FDE8C931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Erasmus_ESSB_template_EN_16x9</Template>
  <TotalTime>435</TotalTime>
  <Words>2764</Words>
  <Application>Microsoft Office PowerPoint</Application>
  <PresentationFormat>On-screen Show (16:9)</PresentationFormat>
  <Paragraphs>434</Paragraphs>
  <Slides>39</Slides>
  <Notes>11</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39</vt:i4>
      </vt:variant>
    </vt:vector>
  </HeadingPairs>
  <TitlesOfParts>
    <vt:vector size="49" baseType="lpstr">
      <vt:lpstr>Arial</vt:lpstr>
      <vt:lpstr>Calibri</vt:lpstr>
      <vt:lpstr>Lato Extended</vt:lpstr>
      <vt:lpstr>Museo Sans 100</vt:lpstr>
      <vt:lpstr>Museo Sans 500</vt:lpstr>
      <vt:lpstr>Museo Sans 700</vt:lpstr>
      <vt:lpstr>Museo Sans 900</vt:lpstr>
      <vt:lpstr>Times New Roman</vt:lpstr>
      <vt:lpstr>EUR_Presentatie_c18</vt:lpstr>
      <vt:lpstr>Custom Design</vt:lpstr>
      <vt:lpstr>Information about your next academic year  B2 -&gt; B3  March 2023, Loeki Lauw</vt:lpstr>
      <vt:lpstr>Preface</vt:lpstr>
      <vt:lpstr>01A Overview of this information session</vt:lpstr>
      <vt:lpstr>01B General structure and calendar</vt:lpstr>
      <vt:lpstr>01B General structure and calendar</vt:lpstr>
      <vt:lpstr>01B General structure and calendar</vt:lpstr>
      <vt:lpstr>01B General structure and calendar: No internship for ECs</vt:lpstr>
      <vt:lpstr>Minors</vt:lpstr>
      <vt:lpstr>02A Minors</vt:lpstr>
      <vt:lpstr>02B Minors</vt:lpstr>
      <vt:lpstr>Electives</vt:lpstr>
      <vt:lpstr>03A Electives</vt:lpstr>
      <vt:lpstr>03A Electives</vt:lpstr>
      <vt:lpstr>03B Electives</vt:lpstr>
      <vt:lpstr>03B Electives</vt:lpstr>
      <vt:lpstr>03B Electives</vt:lpstr>
      <vt:lpstr>03B Electives</vt:lpstr>
      <vt:lpstr>03B Electives</vt:lpstr>
      <vt:lpstr>03B Electives</vt:lpstr>
      <vt:lpstr>03B Electives</vt:lpstr>
      <vt:lpstr>03B Electives</vt:lpstr>
      <vt:lpstr>03B Electives</vt:lpstr>
      <vt:lpstr>03B Electives</vt:lpstr>
      <vt:lpstr>03B Electives</vt:lpstr>
      <vt:lpstr>03B Electives</vt:lpstr>
      <vt:lpstr>03B Electives</vt:lpstr>
      <vt:lpstr>Specializations</vt:lpstr>
      <vt:lpstr>04A Specializations</vt:lpstr>
      <vt:lpstr>04A Specializations</vt:lpstr>
      <vt:lpstr>04A Specializations</vt:lpstr>
      <vt:lpstr>04B Specializations</vt:lpstr>
      <vt:lpstr>04B Specializations</vt:lpstr>
      <vt:lpstr>04B Specializations</vt:lpstr>
      <vt:lpstr>04B Specializations</vt:lpstr>
      <vt:lpstr>Bachelor  Thesis</vt:lpstr>
      <vt:lpstr>05A Bachelor Thesis</vt:lpstr>
      <vt:lpstr>05A Bachelor Thesis</vt:lpstr>
      <vt:lpstr>05B At the end…</vt:lpstr>
      <vt:lpstr>Sources / advice</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 I would like a word with you</dc:title>
  <dc:subject/>
  <dc:creator>Loeki Lauw</dc:creator>
  <cp:keywords/>
  <dc:description>Corporate presentatie _x000d_versie 1.0 - December 2014_x000d_Ontwerp: Fabrique_x000d_Sjabloon: Ton Persoon</dc:description>
  <cp:lastModifiedBy>Loeki Lauw</cp:lastModifiedBy>
  <cp:revision>363</cp:revision>
  <dcterms:created xsi:type="dcterms:W3CDTF">2022-11-24T10:49:30Z</dcterms:created>
  <dcterms:modified xsi:type="dcterms:W3CDTF">2023-03-07T13:46:59Z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0x010100E245A37D3168C7469BB6C32D6FA1078E</vt:lpwstr>
  </property>
</Properties>
</file>