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692" r:id="rId2"/>
    <p:sldId id="699" r:id="rId3"/>
    <p:sldId id="702" r:id="rId4"/>
    <p:sldId id="693" r:id="rId5"/>
    <p:sldId id="690" r:id="rId6"/>
    <p:sldId id="688" r:id="rId7"/>
    <p:sldId id="283" r:id="rId8"/>
    <p:sldId id="703" r:id="rId9"/>
    <p:sldId id="687" r:id="rId10"/>
    <p:sldId id="689" r:id="rId11"/>
    <p:sldId id="697" r:id="rId12"/>
    <p:sldId id="698" r:id="rId13"/>
    <p:sldId id="635" r:id="rId14"/>
    <p:sldId id="701" r:id="rId15"/>
    <p:sldId id="623" r:id="rId16"/>
  </p:sldIdLst>
  <p:sldSz cx="9144000" cy="6858000" type="screen4x3"/>
  <p:notesSz cx="6669088" cy="9926638"/>
  <p:custDataLst>
    <p:tags r:id="rId18"/>
  </p:custDataLst>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8AD"/>
    <a:srgbClr val="321C3B"/>
    <a:srgbClr val="E1E6ED"/>
    <a:srgbClr val="FFDE91"/>
    <a:srgbClr val="DCAD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B9ACA4-86DE-4E4C-A62E-0A99E172356E}" v="1" dt="2022-09-29T14:43:15.6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851" autoAdjust="0"/>
  </p:normalViewPr>
  <p:slideViewPr>
    <p:cSldViewPr snapToGrid="0" snapToObjects="1">
      <p:cViewPr varScale="1">
        <p:scale>
          <a:sx n="66" d="100"/>
          <a:sy n="66" d="100"/>
        </p:scale>
        <p:origin x="123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ian Waleson" userId="69e8e08b-e276-469a-9ac0-abb474f4ead0" providerId="ADAL" clId="{BFB9ACA4-86DE-4E4C-A62E-0A99E172356E}"/>
    <pc:docChg chg="custSel modSld">
      <pc:chgData name="Jorian Waleson" userId="69e8e08b-e276-469a-9ac0-abb474f4ead0" providerId="ADAL" clId="{BFB9ACA4-86DE-4E4C-A62E-0A99E172356E}" dt="2022-09-29T14:43:25.542" v="6" actId="1076"/>
      <pc:docMkLst>
        <pc:docMk/>
      </pc:docMkLst>
      <pc:sldChg chg="addSp delSp modSp mod">
        <pc:chgData name="Jorian Waleson" userId="69e8e08b-e276-469a-9ac0-abb474f4ead0" providerId="ADAL" clId="{BFB9ACA4-86DE-4E4C-A62E-0A99E172356E}" dt="2022-09-29T14:43:25.542" v="6" actId="1076"/>
        <pc:sldMkLst>
          <pc:docMk/>
          <pc:sldMk cId="3957794898" sldId="690"/>
        </pc:sldMkLst>
        <pc:spChg chg="add del mod">
          <ac:chgData name="Jorian Waleson" userId="69e8e08b-e276-469a-9ac0-abb474f4ead0" providerId="ADAL" clId="{BFB9ACA4-86DE-4E4C-A62E-0A99E172356E}" dt="2022-09-29T14:43:02.362" v="1" actId="478"/>
          <ac:spMkLst>
            <pc:docMk/>
            <pc:sldMk cId="3957794898" sldId="690"/>
            <ac:spMk id="3" creationId="{6495FD03-1BE0-F483-F7EA-50CA5E5FACBF}"/>
          </ac:spMkLst>
        </pc:spChg>
        <pc:spChg chg="del">
          <ac:chgData name="Jorian Waleson" userId="69e8e08b-e276-469a-9ac0-abb474f4ead0" providerId="ADAL" clId="{BFB9ACA4-86DE-4E4C-A62E-0A99E172356E}" dt="2022-09-29T14:43:00.236" v="0" actId="478"/>
          <ac:spMkLst>
            <pc:docMk/>
            <pc:sldMk cId="3957794898" sldId="690"/>
            <ac:spMk id="4" creationId="{303154C7-1E37-42ED-BF43-0D470D997B06}"/>
          </ac:spMkLst>
        </pc:spChg>
        <pc:picChg chg="add mod">
          <ac:chgData name="Jorian Waleson" userId="69e8e08b-e276-469a-9ac0-abb474f4ead0" providerId="ADAL" clId="{BFB9ACA4-86DE-4E4C-A62E-0A99E172356E}" dt="2022-09-29T14:43:25.542" v="6" actId="1076"/>
          <ac:picMkLst>
            <pc:docMk/>
            <pc:sldMk cId="3957794898" sldId="690"/>
            <ac:picMk id="6" creationId="{CB08E0C1-9CC5-9913-8C81-4D308C96805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CFE88427-736F-48E5-AB0B-6B2DE6C7E3F9}" type="datetimeFigureOut">
              <a:rPr lang="en-GB" smtClean="0"/>
              <a:pPr/>
              <a:t>29/09/2022</a:t>
            </a:fld>
            <a:endParaRPr lang="en-GB"/>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482BB00A-71ED-40C6-A1CF-164C43AE5CE4}" type="slidenum">
              <a:rPr lang="en-GB" smtClean="0"/>
              <a:pPr/>
              <a:t>‹#›</a:t>
            </a:fld>
            <a:endParaRPr lang="en-GB"/>
          </a:p>
        </p:txBody>
      </p:sp>
    </p:spTree>
    <p:extLst>
      <p:ext uri="{BB962C8B-B14F-4D97-AF65-F5344CB8AC3E}">
        <p14:creationId xmlns:p14="http://schemas.microsoft.com/office/powerpoint/2010/main" val="2642473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Deze</a:t>
            </a:r>
            <a:r>
              <a:rPr lang="en-US" dirty="0"/>
              <a:t> </a:t>
            </a:r>
            <a:r>
              <a:rPr lang="en-US" dirty="0" err="1"/>
              <a:t>presentatie</a:t>
            </a:r>
            <a:r>
              <a:rPr lang="en-US" dirty="0"/>
              <a:t> </a:t>
            </a:r>
            <a:r>
              <a:rPr lang="en-US" dirty="0" err="1"/>
              <a:t>kan</a:t>
            </a:r>
            <a:r>
              <a:rPr lang="en-US" dirty="0"/>
              <a:t> </a:t>
            </a:r>
            <a:r>
              <a:rPr lang="en-US" dirty="0" err="1"/>
              <a:t>gebruikt</a:t>
            </a:r>
            <a:r>
              <a:rPr lang="en-US" dirty="0"/>
              <a:t> </a:t>
            </a:r>
            <a:r>
              <a:rPr lang="en-US" dirty="0" err="1"/>
              <a:t>worden</a:t>
            </a:r>
            <a:r>
              <a:rPr lang="en-US" dirty="0"/>
              <a:t> om een les te </a:t>
            </a:r>
            <a:r>
              <a:rPr lang="en-US" dirty="0" err="1"/>
              <a:t>verzorgen</a:t>
            </a:r>
            <a:r>
              <a:rPr lang="en-US" dirty="0"/>
              <a:t> </a:t>
            </a:r>
            <a:r>
              <a:rPr lang="en-US" dirty="0" err="1"/>
              <a:t>horend</a:t>
            </a:r>
            <a:r>
              <a:rPr lang="en-US" dirty="0"/>
              <a:t> </a:t>
            </a:r>
            <a:r>
              <a:rPr lang="en-US" dirty="0" err="1"/>
              <a:t>bij</a:t>
            </a:r>
            <a:r>
              <a:rPr lang="en-US" dirty="0"/>
              <a:t> de tool watkoststuderen.nl</a:t>
            </a:r>
          </a:p>
          <a:p>
            <a:endParaRPr lang="nl-NL" dirty="0"/>
          </a:p>
        </p:txBody>
      </p:sp>
      <p:sp>
        <p:nvSpPr>
          <p:cNvPr id="4" name="Slide Number Placeholder 3"/>
          <p:cNvSpPr>
            <a:spLocks noGrp="1"/>
          </p:cNvSpPr>
          <p:nvPr>
            <p:ph type="sldNum" sz="quarter" idx="5"/>
          </p:nvPr>
        </p:nvSpPr>
        <p:spPr/>
        <p:txBody>
          <a:bodyPr/>
          <a:lstStyle/>
          <a:p>
            <a:fld id="{482BB00A-71ED-40C6-A1CF-164C43AE5CE4}" type="slidenum">
              <a:rPr lang="en-GB" smtClean="0"/>
              <a:pPr/>
              <a:t>1</a:t>
            </a:fld>
            <a:endParaRPr lang="en-GB"/>
          </a:p>
        </p:txBody>
      </p:sp>
    </p:spTree>
    <p:extLst>
      <p:ext uri="{BB962C8B-B14F-4D97-AF65-F5344CB8AC3E}">
        <p14:creationId xmlns:p14="http://schemas.microsoft.com/office/powerpoint/2010/main" val="2847327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Instructie</a:t>
            </a:r>
            <a:endParaRPr lang="en-US" b="1" dirty="0"/>
          </a:p>
          <a:p>
            <a:r>
              <a:rPr lang="en-US" dirty="0"/>
              <a:t>Laat de </a:t>
            </a:r>
            <a:r>
              <a:rPr lang="en-US" dirty="0" err="1"/>
              <a:t>leerlingen</a:t>
            </a:r>
            <a:r>
              <a:rPr lang="en-US" dirty="0"/>
              <a:t> </a:t>
            </a:r>
            <a:r>
              <a:rPr lang="en-US" dirty="0" err="1"/>
              <a:t>hun</a:t>
            </a:r>
            <a:r>
              <a:rPr lang="en-US" dirty="0"/>
              <a:t> eigen </a:t>
            </a:r>
            <a:r>
              <a:rPr lang="en-US" dirty="0" err="1"/>
              <a:t>resultaten</a:t>
            </a:r>
            <a:r>
              <a:rPr lang="en-US" dirty="0"/>
              <a:t> </a:t>
            </a:r>
            <a:r>
              <a:rPr lang="en-US" dirty="0" err="1"/>
              <a:t>pagina</a:t>
            </a:r>
            <a:r>
              <a:rPr lang="en-US" dirty="0"/>
              <a:t> </a:t>
            </a:r>
            <a:r>
              <a:rPr lang="en-US" dirty="0" err="1"/>
              <a:t>bekijken</a:t>
            </a:r>
            <a:r>
              <a:rPr lang="en-US" dirty="0"/>
              <a:t>.</a:t>
            </a:r>
            <a:br>
              <a:rPr lang="en-US" dirty="0"/>
            </a:br>
            <a:r>
              <a:rPr lang="en-US" dirty="0" err="1"/>
              <a:t>Indien</a:t>
            </a:r>
            <a:r>
              <a:rPr lang="en-US" dirty="0"/>
              <a:t> ze in een </a:t>
            </a:r>
            <a:r>
              <a:rPr lang="en-US" dirty="0" err="1"/>
              <a:t>negatief</a:t>
            </a:r>
            <a:r>
              <a:rPr lang="en-US" dirty="0"/>
              <a:t> </a:t>
            </a:r>
            <a:r>
              <a:rPr lang="en-US" dirty="0" err="1"/>
              <a:t>saldo</a:t>
            </a:r>
            <a:r>
              <a:rPr lang="en-US" dirty="0"/>
              <a:t> </a:t>
            </a:r>
            <a:r>
              <a:rPr lang="en-US" dirty="0" err="1"/>
              <a:t>hebben</a:t>
            </a:r>
            <a:r>
              <a:rPr lang="en-US" dirty="0"/>
              <a:t> </a:t>
            </a:r>
            <a:r>
              <a:rPr lang="en-US" dirty="0" err="1"/>
              <a:t>kunnen</a:t>
            </a:r>
            <a:r>
              <a:rPr lang="en-US" dirty="0"/>
              <a:t> ze </a:t>
            </a:r>
            <a:r>
              <a:rPr lang="en-US" dirty="0" err="1"/>
              <a:t>dit</a:t>
            </a:r>
            <a:r>
              <a:rPr lang="en-US" dirty="0"/>
              <a:t> </a:t>
            </a:r>
            <a:r>
              <a:rPr lang="en-US" dirty="0" err="1"/>
              <a:t>oplossen</a:t>
            </a:r>
            <a:r>
              <a:rPr lang="en-US" dirty="0"/>
              <a:t> door te </a:t>
            </a:r>
            <a:r>
              <a:rPr lang="en-US" dirty="0" err="1"/>
              <a:t>lenen</a:t>
            </a:r>
            <a:r>
              <a:rPr lang="en-US" dirty="0"/>
              <a:t> of door te </a:t>
            </a:r>
            <a:r>
              <a:rPr lang="en-US" dirty="0" err="1"/>
              <a:t>besparen</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Laat </a:t>
            </a:r>
            <a:r>
              <a:rPr lang="en-US" dirty="0" err="1"/>
              <a:t>leerlingen</a:t>
            </a:r>
            <a:r>
              <a:rPr lang="en-US" dirty="0"/>
              <a:t> de </a:t>
            </a:r>
            <a:r>
              <a:rPr lang="en-US" dirty="0" err="1"/>
              <a:t>bespaartips</a:t>
            </a:r>
            <a:r>
              <a:rPr lang="en-US" dirty="0"/>
              <a:t> </a:t>
            </a:r>
            <a:r>
              <a:rPr lang="en-US" dirty="0" err="1"/>
              <a:t>lezen</a:t>
            </a:r>
            <a:r>
              <a:rPr lang="en-US" dirty="0"/>
              <a:t> en de </a:t>
            </a:r>
            <a:r>
              <a:rPr lang="en-US" dirty="0" err="1"/>
              <a:t>ingevulde</a:t>
            </a:r>
            <a:r>
              <a:rPr lang="en-US" dirty="0"/>
              <a:t> </a:t>
            </a:r>
            <a:r>
              <a:rPr lang="en-US" dirty="0" err="1"/>
              <a:t>bedragen</a:t>
            </a:r>
            <a:r>
              <a:rPr lang="en-US" dirty="0"/>
              <a:t> </a:t>
            </a:r>
            <a:r>
              <a:rPr lang="en-US" dirty="0" err="1"/>
              <a:t>indien</a:t>
            </a:r>
            <a:r>
              <a:rPr lang="en-US" dirty="0"/>
              <a:t> </a:t>
            </a:r>
            <a:r>
              <a:rPr lang="en-US" dirty="0" err="1"/>
              <a:t>nodig</a:t>
            </a:r>
            <a:r>
              <a:rPr lang="en-US" dirty="0"/>
              <a:t> </a:t>
            </a:r>
            <a:r>
              <a:rPr lang="en-US" dirty="0" err="1"/>
              <a:t>aanpassen</a:t>
            </a:r>
            <a:r>
              <a:rPr lang="en-US" dirty="0"/>
              <a:t>. </a:t>
            </a:r>
          </a:p>
          <a:p>
            <a:r>
              <a:rPr lang="en-US" dirty="0"/>
              <a:t>Een </a:t>
            </a:r>
            <a:r>
              <a:rPr lang="en-US" dirty="0" err="1"/>
              <a:t>lening</a:t>
            </a:r>
            <a:r>
              <a:rPr lang="en-US" dirty="0"/>
              <a:t> </a:t>
            </a:r>
            <a:r>
              <a:rPr lang="en-US" dirty="0" err="1"/>
              <a:t>kan</a:t>
            </a:r>
            <a:r>
              <a:rPr lang="en-US" dirty="0"/>
              <a:t> </a:t>
            </a:r>
            <a:r>
              <a:rPr lang="en-US" dirty="0" err="1"/>
              <a:t>worden</a:t>
            </a:r>
            <a:r>
              <a:rPr lang="en-US" dirty="0"/>
              <a:t> </a:t>
            </a:r>
            <a:r>
              <a:rPr lang="en-US" dirty="0" err="1"/>
              <a:t>ingevuld</a:t>
            </a:r>
            <a:r>
              <a:rPr lang="en-US" dirty="0"/>
              <a:t> </a:t>
            </a:r>
            <a:r>
              <a:rPr lang="en-US" dirty="0" err="1"/>
              <a:t>bij</a:t>
            </a:r>
            <a:r>
              <a:rPr lang="en-US" dirty="0"/>
              <a:t> het kopje </a:t>
            </a:r>
            <a:r>
              <a:rPr lang="en-US" dirty="0" err="1"/>
              <a:t>lening</a:t>
            </a:r>
            <a:r>
              <a:rPr lang="en-US" dirty="0"/>
              <a:t> </a:t>
            </a:r>
            <a:r>
              <a:rPr lang="en-US" dirty="0" err="1"/>
              <a:t>bovenaan</a:t>
            </a:r>
            <a:r>
              <a:rPr lang="en-US" dirty="0"/>
              <a:t> de </a:t>
            </a:r>
            <a:r>
              <a:rPr lang="en-US" dirty="0" err="1"/>
              <a:t>pagina</a:t>
            </a:r>
            <a:r>
              <a:rPr lang="en-US" dirty="0"/>
              <a:t>. </a:t>
            </a:r>
          </a:p>
          <a:p>
            <a:endParaRPr lang="en-US" b="1" dirty="0"/>
          </a:p>
          <a:p>
            <a:r>
              <a:rPr lang="en-US" b="1" dirty="0" err="1"/>
              <a:t>Opdracht</a:t>
            </a:r>
            <a:r>
              <a:rPr lang="en-US" b="1" dirty="0"/>
              <a:t> - </a:t>
            </a:r>
            <a:r>
              <a:rPr lang="en-US" b="1" dirty="0" err="1"/>
              <a:t>resultaten</a:t>
            </a:r>
            <a:endParaRPr lang="en-US" b="1" dirty="0"/>
          </a:p>
          <a:p>
            <a:r>
              <a:rPr lang="en-US" dirty="0"/>
              <a:t>Laat </a:t>
            </a:r>
            <a:r>
              <a:rPr lang="en-US" dirty="0" err="1"/>
              <a:t>leerlingen</a:t>
            </a:r>
            <a:r>
              <a:rPr lang="en-US" dirty="0"/>
              <a:t> </a:t>
            </a:r>
            <a:r>
              <a:rPr lang="en-US" dirty="0" err="1"/>
              <a:t>hun</a:t>
            </a:r>
            <a:r>
              <a:rPr lang="en-US" dirty="0"/>
              <a:t> </a:t>
            </a:r>
            <a:r>
              <a:rPr lang="en-US" dirty="0" err="1"/>
              <a:t>resultaten</a:t>
            </a:r>
            <a:r>
              <a:rPr lang="en-US" dirty="0"/>
              <a:t> </a:t>
            </a:r>
            <a:r>
              <a:rPr lang="en-US" dirty="0" err="1"/>
              <a:t>bekijken</a:t>
            </a:r>
            <a:r>
              <a:rPr lang="en-US" dirty="0"/>
              <a:t> en de </a:t>
            </a:r>
            <a:r>
              <a:rPr lang="en-US" dirty="0" err="1"/>
              <a:t>aanpassingen</a:t>
            </a:r>
            <a:r>
              <a:rPr lang="en-US" dirty="0"/>
              <a:t> maken die </a:t>
            </a:r>
            <a:r>
              <a:rPr lang="en-US" dirty="0" err="1"/>
              <a:t>nodig</a:t>
            </a:r>
            <a:r>
              <a:rPr lang="en-US" dirty="0"/>
              <a:t> </a:t>
            </a:r>
            <a:r>
              <a:rPr lang="en-US" dirty="0" err="1"/>
              <a:t>zijn</a:t>
            </a:r>
            <a:r>
              <a:rPr lang="en-US" dirty="0"/>
              <a:t> (</a:t>
            </a:r>
            <a:r>
              <a:rPr lang="en-US" dirty="0" err="1"/>
              <a:t>zie</a:t>
            </a:r>
            <a:r>
              <a:rPr lang="en-US" dirty="0"/>
              <a:t> </a:t>
            </a:r>
            <a:r>
              <a:rPr lang="en-US" dirty="0" err="1"/>
              <a:t>instructie</a:t>
            </a:r>
            <a:r>
              <a:rPr lang="en-US" dirty="0"/>
              <a:t>). </a:t>
            </a:r>
          </a:p>
          <a:p>
            <a:endParaRPr lang="en-US" dirty="0"/>
          </a:p>
        </p:txBody>
      </p:sp>
      <p:sp>
        <p:nvSpPr>
          <p:cNvPr id="4" name="Slide Number Placeholder 3"/>
          <p:cNvSpPr>
            <a:spLocks noGrp="1"/>
          </p:cNvSpPr>
          <p:nvPr>
            <p:ph type="sldNum" sz="quarter" idx="5"/>
          </p:nvPr>
        </p:nvSpPr>
        <p:spPr/>
        <p:txBody>
          <a:bodyPr/>
          <a:lstStyle/>
          <a:p>
            <a:fld id="{482BB00A-71ED-40C6-A1CF-164C43AE5CE4}" type="slidenum">
              <a:rPr lang="en-GB" smtClean="0"/>
              <a:pPr/>
              <a:t>10</a:t>
            </a:fld>
            <a:endParaRPr lang="en-GB"/>
          </a:p>
        </p:txBody>
      </p:sp>
    </p:spTree>
    <p:extLst>
      <p:ext uri="{BB962C8B-B14F-4D97-AF65-F5344CB8AC3E}">
        <p14:creationId xmlns:p14="http://schemas.microsoft.com/office/powerpoint/2010/main" val="2695008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nl-NL" sz="1800" b="1" i="0" u="none" strike="noStrike" baseline="0" dirty="0">
                <a:solidFill>
                  <a:srgbClr val="321C3B"/>
                </a:solidFill>
                <a:latin typeface="MuseoSans-300" panose="02000000000000000000" pitchFamily="50" charset="0"/>
              </a:rPr>
              <a:t>Opdracht – lening terugbetalen</a:t>
            </a:r>
          </a:p>
          <a:p>
            <a:pPr algn="l"/>
            <a:r>
              <a:rPr lang="nl-NL" sz="1800" b="0" i="0" u="none" strike="noStrike" baseline="0" dirty="0">
                <a:solidFill>
                  <a:srgbClr val="321C3B"/>
                </a:solidFill>
                <a:latin typeface="MuseoSans-300" panose="02000000000000000000" pitchFamily="50" charset="0"/>
              </a:rPr>
              <a:t>Komt er uit de tool dat de leerling een lening nodig heeft om de studie te kunnen betalen?</a:t>
            </a:r>
          </a:p>
          <a:p>
            <a:pPr algn="l"/>
            <a:r>
              <a:rPr lang="nl-NL" sz="1800" b="0" i="0" u="none" strike="noStrike" baseline="0" dirty="0">
                <a:solidFill>
                  <a:srgbClr val="321C3B"/>
                </a:solidFill>
                <a:latin typeface="MuseoSans-300" panose="02000000000000000000" pitchFamily="50" charset="0"/>
              </a:rPr>
              <a:t>Laat de leerling aan de hand van de rekenvoorbeelden in de tool berekenen hoeveel zij maandelijks moeten terugbetalen na afstuderen.</a:t>
            </a:r>
            <a:endParaRPr lang="nl-NL"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2BB00A-71ED-40C6-A1CF-164C43AE5CE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0305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nl-NL" sz="1800" b="1" i="0" u="none" strike="noStrike" baseline="0" dirty="0">
                <a:solidFill>
                  <a:srgbClr val="321C3B"/>
                </a:solidFill>
                <a:latin typeface="MuseoSans-300" panose="02000000000000000000" pitchFamily="50" charset="0"/>
              </a:rPr>
              <a:t>Opdracht klassikale discussie</a:t>
            </a:r>
          </a:p>
          <a:p>
            <a:pPr algn="l"/>
            <a:r>
              <a:rPr lang="nl-NL" sz="1800" b="0" i="0" u="none" strike="noStrike" baseline="0" dirty="0">
                <a:solidFill>
                  <a:srgbClr val="321C3B"/>
                </a:solidFill>
                <a:latin typeface="MuseoSans-300" panose="02000000000000000000" pitchFamily="50" charset="0"/>
              </a:rPr>
              <a:t>Voer een klassikale discussie aan de hand van de volgende vragen:</a:t>
            </a:r>
          </a:p>
          <a:p>
            <a:pPr algn="l"/>
            <a:r>
              <a:rPr lang="nl-NL" sz="1800" b="0" i="0" u="none" strike="noStrike" baseline="0" dirty="0">
                <a:solidFill>
                  <a:srgbClr val="321C3B"/>
                </a:solidFill>
                <a:latin typeface="MuseoSans-300" panose="02000000000000000000" pitchFamily="50" charset="0"/>
              </a:rPr>
              <a:t>• Wat heb je geleerd van het invullen van deze tool?</a:t>
            </a:r>
          </a:p>
          <a:p>
            <a:pPr algn="l"/>
            <a:r>
              <a:rPr lang="nl-NL" sz="1800" b="0" i="0" u="none" strike="noStrike" baseline="0" dirty="0">
                <a:solidFill>
                  <a:srgbClr val="321C3B"/>
                </a:solidFill>
                <a:latin typeface="MuseoSans-300" panose="02000000000000000000" pitchFamily="50" charset="0"/>
              </a:rPr>
              <a:t>• Vallen de kosten voor studeren mee of tegen?</a:t>
            </a:r>
          </a:p>
          <a:p>
            <a:pPr algn="l"/>
            <a:r>
              <a:rPr lang="nl-NL" sz="1800" b="0" i="0" u="none" strike="noStrike" baseline="0" dirty="0">
                <a:solidFill>
                  <a:srgbClr val="321C3B"/>
                </a:solidFill>
                <a:latin typeface="MuseoSans-300" panose="02000000000000000000" pitchFamily="50" charset="0"/>
              </a:rPr>
              <a:t>• Is studeren betaalbaar?</a:t>
            </a:r>
          </a:p>
          <a:p>
            <a:pPr algn="l"/>
            <a:r>
              <a:rPr lang="nl-NL" sz="1800" b="0" i="0" u="none" strike="noStrike" baseline="0" dirty="0">
                <a:solidFill>
                  <a:srgbClr val="321C3B"/>
                </a:solidFill>
                <a:latin typeface="MuseoSans-300" panose="02000000000000000000" pitchFamily="50" charset="0"/>
              </a:rPr>
              <a:t>• Beïnvloedt de uitkomst van de begroting bepaalde keuzes die je maakt?</a:t>
            </a:r>
            <a:endParaRPr lang="nl-NL"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2BB00A-71ED-40C6-A1CF-164C43AE5CE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3609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8238" y="1262063"/>
            <a:ext cx="4540250" cy="3405187"/>
          </a:xfrm>
        </p:spPr>
      </p:sp>
      <p:sp>
        <p:nvSpPr>
          <p:cNvPr id="3" name="Notes Placeholder 2"/>
          <p:cNvSpPr>
            <a:spLocks noGrp="1"/>
          </p:cNvSpPr>
          <p:nvPr>
            <p:ph type="body" idx="1"/>
          </p:nvPr>
        </p:nvSpPr>
        <p:spPr/>
        <p:txBody>
          <a:bodyPr/>
          <a:lstStyle/>
          <a:p>
            <a:r>
              <a:rPr lang="en-US" b="1" dirty="0" err="1"/>
              <a:t>Geef</a:t>
            </a:r>
            <a:r>
              <a:rPr lang="en-US" b="1" dirty="0"/>
              <a:t> de </a:t>
            </a:r>
            <a:r>
              <a:rPr lang="en-US" b="1" dirty="0" err="1"/>
              <a:t>leerlingen</a:t>
            </a:r>
            <a:r>
              <a:rPr lang="en-US" b="1" dirty="0"/>
              <a:t> </a:t>
            </a:r>
            <a:r>
              <a:rPr lang="en-US" b="1" dirty="0" err="1"/>
              <a:t>nog</a:t>
            </a:r>
            <a:r>
              <a:rPr lang="en-US" b="1" dirty="0"/>
              <a:t> </a:t>
            </a:r>
            <a:r>
              <a:rPr lang="en-US" b="1" dirty="0" err="1"/>
              <a:t>enkele</a:t>
            </a:r>
            <a:r>
              <a:rPr lang="en-US" b="1" dirty="0"/>
              <a:t> </a:t>
            </a:r>
            <a:r>
              <a:rPr lang="en-US" b="1" dirty="0" err="1"/>
              <a:t>adviezen</a:t>
            </a:r>
            <a:r>
              <a:rPr lang="en-US" b="1" dirty="0"/>
              <a:t> mee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321C3B"/>
                </a:solidFill>
                <a:ea typeface="Arial" charset="0"/>
                <a:cs typeface="Arial" charset="0"/>
              </a:rPr>
              <a:t>Regel je </a:t>
            </a:r>
            <a:r>
              <a:rPr lang="en-GB" sz="1200" dirty="0" err="1">
                <a:solidFill>
                  <a:srgbClr val="321C3B"/>
                </a:solidFill>
                <a:ea typeface="Arial" charset="0"/>
                <a:cs typeface="Arial" charset="0"/>
              </a:rPr>
              <a:t>geldzaken</a:t>
            </a:r>
            <a:r>
              <a:rPr lang="en-GB" sz="1200" dirty="0">
                <a:solidFill>
                  <a:srgbClr val="321C3B"/>
                </a:solidFill>
                <a:ea typeface="Arial" charset="0"/>
                <a:cs typeface="Arial" charset="0"/>
              </a:rPr>
              <a:t> </a:t>
            </a:r>
            <a:r>
              <a:rPr lang="en-GB" sz="1200" dirty="0" err="1">
                <a:solidFill>
                  <a:srgbClr val="321C3B"/>
                </a:solidFill>
                <a:ea typeface="Arial" charset="0"/>
                <a:cs typeface="Arial" charset="0"/>
              </a:rPr>
              <a:t>zelf</a:t>
            </a:r>
            <a:r>
              <a:rPr lang="en-GB" sz="1200" dirty="0">
                <a:solidFill>
                  <a:srgbClr val="321C3B"/>
                </a:solidFill>
                <a:ea typeface="Arial" charset="0"/>
                <a:cs typeface="Arial" charset="0"/>
              </a:rPr>
              <a:t>.</a:t>
            </a:r>
            <a:br>
              <a:rPr lang="en-GB" sz="1200" dirty="0">
                <a:solidFill>
                  <a:srgbClr val="321C3B"/>
                </a:solidFill>
                <a:ea typeface="Arial" charset="0"/>
                <a:cs typeface="Arial" charset="0"/>
              </a:rPr>
            </a:br>
            <a:r>
              <a:rPr lang="en-GB" sz="1200" dirty="0" err="1">
                <a:solidFill>
                  <a:srgbClr val="321C3B"/>
                </a:solidFill>
                <a:ea typeface="Arial" charset="0"/>
                <a:cs typeface="Arial" charset="0"/>
              </a:rPr>
              <a:t>Vanaf</a:t>
            </a:r>
            <a:r>
              <a:rPr lang="en-GB" sz="1200" dirty="0">
                <a:solidFill>
                  <a:srgbClr val="321C3B"/>
                </a:solidFill>
                <a:ea typeface="Arial" charset="0"/>
                <a:cs typeface="Arial" charset="0"/>
              </a:rPr>
              <a:t> het moment </a:t>
            </a:r>
            <a:r>
              <a:rPr lang="en-GB" sz="1200" dirty="0" err="1">
                <a:solidFill>
                  <a:srgbClr val="321C3B"/>
                </a:solidFill>
                <a:ea typeface="Arial" charset="0"/>
                <a:cs typeface="Arial" charset="0"/>
              </a:rPr>
              <a:t>dat</a:t>
            </a:r>
            <a:r>
              <a:rPr lang="en-GB" sz="1200" dirty="0">
                <a:solidFill>
                  <a:srgbClr val="321C3B"/>
                </a:solidFill>
                <a:ea typeface="Arial" charset="0"/>
                <a:cs typeface="Arial" charset="0"/>
              </a:rPr>
              <a:t> een </a:t>
            </a:r>
            <a:r>
              <a:rPr lang="en-GB" sz="1200" dirty="0" err="1">
                <a:solidFill>
                  <a:srgbClr val="321C3B"/>
                </a:solidFill>
                <a:ea typeface="Arial" charset="0"/>
                <a:cs typeface="Arial" charset="0"/>
              </a:rPr>
              <a:t>leerlin</a:t>
            </a:r>
            <a:r>
              <a:rPr lang="en-GB" sz="1200" dirty="0">
                <a:solidFill>
                  <a:srgbClr val="321C3B"/>
                </a:solidFill>
                <a:ea typeface="Arial" charset="0"/>
                <a:cs typeface="Arial" charset="0"/>
              </a:rPr>
              <a:t> 18 </a:t>
            </a:r>
            <a:r>
              <a:rPr lang="en-GB" sz="1200" dirty="0" err="1">
                <a:solidFill>
                  <a:srgbClr val="321C3B"/>
                </a:solidFill>
                <a:ea typeface="Arial" charset="0"/>
                <a:cs typeface="Arial" charset="0"/>
              </a:rPr>
              <a:t>wordt</a:t>
            </a:r>
            <a:r>
              <a:rPr lang="en-GB" sz="1200" dirty="0">
                <a:solidFill>
                  <a:srgbClr val="321C3B"/>
                </a:solidFill>
                <a:ea typeface="Arial" charset="0"/>
                <a:cs typeface="Arial" charset="0"/>
              </a:rPr>
              <a:t> </a:t>
            </a:r>
            <a:r>
              <a:rPr lang="en-GB" sz="1200" dirty="0" err="1">
                <a:solidFill>
                  <a:srgbClr val="321C3B"/>
                </a:solidFill>
                <a:ea typeface="Arial" charset="0"/>
                <a:cs typeface="Arial" charset="0"/>
              </a:rPr>
              <a:t>verandert</a:t>
            </a:r>
            <a:r>
              <a:rPr lang="en-GB" sz="1200" dirty="0">
                <a:solidFill>
                  <a:srgbClr val="321C3B"/>
                </a:solidFill>
                <a:ea typeface="Arial" charset="0"/>
                <a:cs typeface="Arial" charset="0"/>
              </a:rPr>
              <a:t> er een hoop. </a:t>
            </a:r>
            <a:r>
              <a:rPr lang="en-GB" sz="1200" dirty="0" err="1">
                <a:solidFill>
                  <a:srgbClr val="321C3B"/>
                </a:solidFill>
                <a:ea typeface="Arial" charset="0"/>
                <a:cs typeface="Arial" charset="0"/>
              </a:rPr>
              <a:t>Vanaf</a:t>
            </a:r>
            <a:r>
              <a:rPr lang="en-GB" sz="1200" dirty="0">
                <a:solidFill>
                  <a:srgbClr val="321C3B"/>
                </a:solidFill>
                <a:ea typeface="Arial" charset="0"/>
                <a:cs typeface="Arial" charset="0"/>
              </a:rPr>
              <a:t> </a:t>
            </a:r>
            <a:r>
              <a:rPr lang="en-GB" sz="1200" dirty="0" err="1">
                <a:solidFill>
                  <a:srgbClr val="321C3B"/>
                </a:solidFill>
                <a:ea typeface="Arial" charset="0"/>
                <a:cs typeface="Arial" charset="0"/>
              </a:rPr>
              <a:t>dat</a:t>
            </a:r>
            <a:r>
              <a:rPr lang="en-GB" sz="1200" dirty="0">
                <a:solidFill>
                  <a:srgbClr val="321C3B"/>
                </a:solidFill>
                <a:ea typeface="Arial" charset="0"/>
                <a:cs typeface="Arial" charset="0"/>
              </a:rPr>
              <a:t> moment </a:t>
            </a:r>
            <a:r>
              <a:rPr lang="en-GB" sz="1200" dirty="0" err="1">
                <a:solidFill>
                  <a:srgbClr val="321C3B"/>
                </a:solidFill>
                <a:ea typeface="Arial" charset="0"/>
                <a:cs typeface="Arial" charset="0"/>
              </a:rPr>
              <a:t>zijn</a:t>
            </a:r>
            <a:r>
              <a:rPr lang="en-GB" sz="1200" dirty="0">
                <a:solidFill>
                  <a:srgbClr val="321C3B"/>
                </a:solidFill>
                <a:ea typeface="Arial" charset="0"/>
                <a:cs typeface="Arial" charset="0"/>
              </a:rPr>
              <a:t> </a:t>
            </a:r>
            <a:r>
              <a:rPr lang="en-GB" sz="1200" dirty="0" err="1">
                <a:solidFill>
                  <a:srgbClr val="321C3B"/>
                </a:solidFill>
                <a:ea typeface="Arial" charset="0"/>
                <a:cs typeface="Arial" charset="0"/>
              </a:rPr>
              <a:t>zij</a:t>
            </a:r>
            <a:r>
              <a:rPr lang="en-GB" sz="1200" dirty="0">
                <a:solidFill>
                  <a:srgbClr val="321C3B"/>
                </a:solidFill>
                <a:ea typeface="Arial" charset="0"/>
                <a:cs typeface="Arial" charset="0"/>
              </a:rPr>
              <a:t> </a:t>
            </a:r>
            <a:r>
              <a:rPr lang="en-GB" sz="1200" dirty="0" err="1">
                <a:solidFill>
                  <a:srgbClr val="321C3B"/>
                </a:solidFill>
                <a:ea typeface="Arial" charset="0"/>
                <a:cs typeface="Arial" charset="0"/>
              </a:rPr>
              <a:t>zelf</a:t>
            </a:r>
            <a:r>
              <a:rPr lang="en-GB" sz="1200" dirty="0">
                <a:solidFill>
                  <a:srgbClr val="321C3B"/>
                </a:solidFill>
                <a:ea typeface="Arial" charset="0"/>
                <a:cs typeface="Arial" charset="0"/>
              </a:rPr>
              <a:t> </a:t>
            </a:r>
            <a:r>
              <a:rPr lang="en-GB" sz="1200" dirty="0" err="1">
                <a:solidFill>
                  <a:srgbClr val="321C3B"/>
                </a:solidFill>
                <a:ea typeface="Arial" charset="0"/>
                <a:cs typeface="Arial" charset="0"/>
              </a:rPr>
              <a:t>verantwoordelijk</a:t>
            </a:r>
            <a:r>
              <a:rPr lang="en-GB" sz="1200" dirty="0">
                <a:solidFill>
                  <a:srgbClr val="321C3B"/>
                </a:solidFill>
                <a:ea typeface="Arial" charset="0"/>
                <a:cs typeface="Arial" charset="0"/>
              </a:rPr>
              <a:t> om </a:t>
            </a:r>
            <a:r>
              <a:rPr lang="en-GB" sz="1200" dirty="0" err="1">
                <a:solidFill>
                  <a:srgbClr val="321C3B"/>
                </a:solidFill>
                <a:ea typeface="Arial" charset="0"/>
                <a:cs typeface="Arial" charset="0"/>
              </a:rPr>
              <a:t>financiele</a:t>
            </a:r>
            <a:r>
              <a:rPr lang="en-GB" sz="1200" dirty="0">
                <a:solidFill>
                  <a:srgbClr val="321C3B"/>
                </a:solidFill>
                <a:ea typeface="Arial" charset="0"/>
                <a:cs typeface="Arial" charset="0"/>
              </a:rPr>
              <a:t> </a:t>
            </a:r>
            <a:r>
              <a:rPr lang="en-GB" sz="1200" dirty="0" err="1">
                <a:solidFill>
                  <a:srgbClr val="321C3B"/>
                </a:solidFill>
                <a:ea typeface="Arial" charset="0"/>
                <a:cs typeface="Arial" charset="0"/>
              </a:rPr>
              <a:t>zaken</a:t>
            </a:r>
            <a:r>
              <a:rPr lang="en-GB" sz="1200" dirty="0">
                <a:solidFill>
                  <a:srgbClr val="321C3B"/>
                </a:solidFill>
                <a:ea typeface="Arial" charset="0"/>
                <a:cs typeface="Arial" charset="0"/>
              </a:rPr>
              <a:t> te </a:t>
            </a:r>
            <a:r>
              <a:rPr lang="en-GB" sz="1200" dirty="0" err="1">
                <a:solidFill>
                  <a:srgbClr val="321C3B"/>
                </a:solidFill>
                <a:ea typeface="Arial" charset="0"/>
                <a:cs typeface="Arial" charset="0"/>
              </a:rPr>
              <a:t>regelen</a:t>
            </a:r>
            <a:r>
              <a:rPr lang="en-GB" sz="1200" dirty="0">
                <a:solidFill>
                  <a:srgbClr val="321C3B"/>
                </a:solidFill>
                <a:ea typeface="Arial" charset="0"/>
                <a:cs typeface="Arial"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321C3B"/>
                </a:solidFill>
                <a:ea typeface="Arial" charset="0"/>
                <a:cs typeface="Arial" charset="0"/>
              </a:rPr>
              <a:t>Leen </a:t>
            </a:r>
            <a:r>
              <a:rPr lang="en-GB" sz="1200" dirty="0" err="1">
                <a:solidFill>
                  <a:srgbClr val="321C3B"/>
                </a:solidFill>
                <a:ea typeface="Arial" charset="0"/>
                <a:cs typeface="Arial" charset="0"/>
              </a:rPr>
              <a:t>niet</a:t>
            </a:r>
            <a:r>
              <a:rPr lang="en-GB" sz="1200" dirty="0">
                <a:solidFill>
                  <a:srgbClr val="321C3B"/>
                </a:solidFill>
                <a:ea typeface="Arial" charset="0"/>
                <a:cs typeface="Arial" charset="0"/>
              </a:rPr>
              <a:t> </a:t>
            </a:r>
            <a:r>
              <a:rPr lang="en-GB" sz="1200" dirty="0" err="1">
                <a:solidFill>
                  <a:srgbClr val="321C3B"/>
                </a:solidFill>
                <a:ea typeface="Arial" charset="0"/>
                <a:cs typeface="Arial" charset="0"/>
              </a:rPr>
              <a:t>meer</a:t>
            </a:r>
            <a:r>
              <a:rPr lang="en-GB" sz="1200" dirty="0">
                <a:solidFill>
                  <a:srgbClr val="321C3B"/>
                </a:solidFill>
                <a:ea typeface="Arial" charset="0"/>
                <a:cs typeface="Arial" charset="0"/>
              </a:rPr>
              <a:t> dan </a:t>
            </a:r>
            <a:r>
              <a:rPr lang="en-GB" sz="1200" dirty="0" err="1">
                <a:solidFill>
                  <a:srgbClr val="321C3B"/>
                </a:solidFill>
                <a:ea typeface="Arial" charset="0"/>
                <a:cs typeface="Arial" charset="0"/>
              </a:rPr>
              <a:t>nodig</a:t>
            </a:r>
            <a:r>
              <a:rPr lang="en-GB" sz="1200" dirty="0">
                <a:solidFill>
                  <a:srgbClr val="321C3B"/>
                </a:solidFill>
                <a:ea typeface="Arial" charset="0"/>
                <a:cs typeface="Arial" charset="0"/>
              </a:rPr>
              <a:t>.</a:t>
            </a:r>
            <a:br>
              <a:rPr lang="en-GB" sz="1200" dirty="0">
                <a:solidFill>
                  <a:srgbClr val="321C3B"/>
                </a:solidFill>
                <a:ea typeface="Arial" charset="0"/>
                <a:cs typeface="Arial" charset="0"/>
              </a:rPr>
            </a:br>
            <a:r>
              <a:rPr lang="en-GB" sz="1200" dirty="0" err="1">
                <a:solidFill>
                  <a:srgbClr val="321C3B"/>
                </a:solidFill>
                <a:ea typeface="Arial" charset="0"/>
                <a:cs typeface="Arial" charset="0"/>
              </a:rPr>
              <a:t>Lenen</a:t>
            </a:r>
            <a:r>
              <a:rPr lang="en-GB" sz="1200" dirty="0">
                <a:solidFill>
                  <a:srgbClr val="321C3B"/>
                </a:solidFill>
                <a:ea typeface="Arial" charset="0"/>
                <a:cs typeface="Arial" charset="0"/>
              </a:rPr>
              <a:t> is </a:t>
            </a:r>
            <a:r>
              <a:rPr lang="en-GB" sz="1200" dirty="0" err="1">
                <a:solidFill>
                  <a:srgbClr val="321C3B"/>
                </a:solidFill>
                <a:ea typeface="Arial" charset="0"/>
                <a:cs typeface="Arial" charset="0"/>
              </a:rPr>
              <a:t>aantrekkelijk</a:t>
            </a:r>
            <a:r>
              <a:rPr lang="en-GB" sz="1200" dirty="0">
                <a:solidFill>
                  <a:srgbClr val="321C3B"/>
                </a:solidFill>
                <a:ea typeface="Arial" charset="0"/>
                <a:cs typeface="Arial" charset="0"/>
              </a:rPr>
              <a:t> en is een </a:t>
            </a:r>
            <a:r>
              <a:rPr lang="en-GB" sz="1200" dirty="0" err="1">
                <a:solidFill>
                  <a:srgbClr val="321C3B"/>
                </a:solidFill>
                <a:ea typeface="Arial" charset="0"/>
                <a:cs typeface="Arial" charset="0"/>
              </a:rPr>
              <a:t>uitstekende</a:t>
            </a:r>
            <a:r>
              <a:rPr lang="en-GB" sz="1200" dirty="0">
                <a:solidFill>
                  <a:srgbClr val="321C3B"/>
                </a:solidFill>
                <a:ea typeface="Arial" charset="0"/>
                <a:cs typeface="Arial" charset="0"/>
              </a:rPr>
              <a:t> </a:t>
            </a:r>
            <a:r>
              <a:rPr lang="en-GB" sz="1200" dirty="0" err="1">
                <a:solidFill>
                  <a:srgbClr val="321C3B"/>
                </a:solidFill>
                <a:ea typeface="Arial" charset="0"/>
                <a:cs typeface="Arial" charset="0"/>
              </a:rPr>
              <a:t>optie</a:t>
            </a:r>
            <a:r>
              <a:rPr lang="en-GB" sz="1200" dirty="0">
                <a:solidFill>
                  <a:srgbClr val="321C3B"/>
                </a:solidFill>
                <a:ea typeface="Arial" charset="0"/>
                <a:cs typeface="Arial" charset="0"/>
              </a:rPr>
              <a:t> om je </a:t>
            </a:r>
            <a:r>
              <a:rPr lang="en-GB" sz="1200" dirty="0" err="1">
                <a:solidFill>
                  <a:srgbClr val="321C3B"/>
                </a:solidFill>
                <a:ea typeface="Arial" charset="0"/>
                <a:cs typeface="Arial" charset="0"/>
              </a:rPr>
              <a:t>studie</a:t>
            </a:r>
            <a:r>
              <a:rPr lang="en-GB" sz="1200" dirty="0">
                <a:solidFill>
                  <a:srgbClr val="321C3B"/>
                </a:solidFill>
                <a:ea typeface="Arial" charset="0"/>
                <a:cs typeface="Arial" charset="0"/>
              </a:rPr>
              <a:t> te </a:t>
            </a:r>
            <a:r>
              <a:rPr lang="en-GB" sz="1200" dirty="0" err="1">
                <a:solidFill>
                  <a:srgbClr val="321C3B"/>
                </a:solidFill>
                <a:ea typeface="Arial" charset="0"/>
                <a:cs typeface="Arial" charset="0"/>
              </a:rPr>
              <a:t>bekostigen</a:t>
            </a:r>
            <a:r>
              <a:rPr lang="en-GB" sz="1200" dirty="0">
                <a:solidFill>
                  <a:srgbClr val="321C3B"/>
                </a:solidFill>
                <a:ea typeface="Arial" charset="0"/>
                <a:cs typeface="Arial" charset="0"/>
              </a:rPr>
              <a:t>, maar </a:t>
            </a:r>
            <a:r>
              <a:rPr lang="en-GB" sz="1200" dirty="0" err="1">
                <a:solidFill>
                  <a:srgbClr val="321C3B"/>
                </a:solidFill>
                <a:ea typeface="Arial" charset="0"/>
                <a:cs typeface="Arial" charset="0"/>
              </a:rPr>
              <a:t>omdat</a:t>
            </a:r>
            <a:r>
              <a:rPr lang="en-GB" sz="1200" dirty="0">
                <a:solidFill>
                  <a:srgbClr val="321C3B"/>
                </a:solidFill>
                <a:ea typeface="Arial" charset="0"/>
                <a:cs typeface="Arial" charset="0"/>
              </a:rPr>
              <a:t> al het </a:t>
            </a:r>
            <a:r>
              <a:rPr lang="en-GB" sz="1200" dirty="0" err="1">
                <a:solidFill>
                  <a:srgbClr val="321C3B"/>
                </a:solidFill>
                <a:ea typeface="Arial" charset="0"/>
                <a:cs typeface="Arial" charset="0"/>
              </a:rPr>
              <a:t>geleende</a:t>
            </a:r>
            <a:r>
              <a:rPr lang="en-GB" sz="1200" dirty="0">
                <a:solidFill>
                  <a:srgbClr val="321C3B"/>
                </a:solidFill>
                <a:ea typeface="Arial" charset="0"/>
                <a:cs typeface="Arial" charset="0"/>
              </a:rPr>
              <a:t> geld </a:t>
            </a:r>
            <a:r>
              <a:rPr lang="en-GB" sz="1200" dirty="0" err="1">
                <a:solidFill>
                  <a:srgbClr val="321C3B"/>
                </a:solidFill>
                <a:ea typeface="Arial" charset="0"/>
                <a:cs typeface="Arial" charset="0"/>
              </a:rPr>
              <a:t>ook</a:t>
            </a:r>
            <a:r>
              <a:rPr lang="en-GB" sz="1200" dirty="0">
                <a:solidFill>
                  <a:srgbClr val="321C3B"/>
                </a:solidFill>
                <a:ea typeface="Arial" charset="0"/>
                <a:cs typeface="Arial" charset="0"/>
              </a:rPr>
              <a:t> </a:t>
            </a:r>
            <a:r>
              <a:rPr lang="en-GB" sz="1200" dirty="0" err="1">
                <a:solidFill>
                  <a:srgbClr val="321C3B"/>
                </a:solidFill>
                <a:ea typeface="Arial" charset="0"/>
                <a:cs typeface="Arial" charset="0"/>
              </a:rPr>
              <a:t>weer</a:t>
            </a:r>
            <a:r>
              <a:rPr lang="en-GB" sz="1200" dirty="0">
                <a:solidFill>
                  <a:srgbClr val="321C3B"/>
                </a:solidFill>
                <a:ea typeface="Arial" charset="0"/>
                <a:cs typeface="Arial" charset="0"/>
              </a:rPr>
              <a:t> </a:t>
            </a:r>
            <a:r>
              <a:rPr lang="en-GB" sz="1200" dirty="0" err="1">
                <a:solidFill>
                  <a:srgbClr val="321C3B"/>
                </a:solidFill>
                <a:ea typeface="Arial" charset="0"/>
                <a:cs typeface="Arial" charset="0"/>
              </a:rPr>
              <a:t>terugbetaald</a:t>
            </a:r>
            <a:r>
              <a:rPr lang="en-GB" sz="1200" dirty="0">
                <a:solidFill>
                  <a:srgbClr val="321C3B"/>
                </a:solidFill>
                <a:ea typeface="Arial" charset="0"/>
                <a:cs typeface="Arial" charset="0"/>
              </a:rPr>
              <a:t> </a:t>
            </a:r>
            <a:r>
              <a:rPr lang="en-GB" sz="1200" dirty="0" err="1">
                <a:solidFill>
                  <a:srgbClr val="321C3B"/>
                </a:solidFill>
                <a:ea typeface="Arial" charset="0"/>
                <a:cs typeface="Arial" charset="0"/>
              </a:rPr>
              <a:t>moet</a:t>
            </a:r>
            <a:r>
              <a:rPr lang="en-GB" sz="1200" dirty="0">
                <a:solidFill>
                  <a:srgbClr val="321C3B"/>
                </a:solidFill>
                <a:ea typeface="Arial" charset="0"/>
                <a:cs typeface="Arial" charset="0"/>
              </a:rPr>
              <a:t> </a:t>
            </a:r>
            <a:r>
              <a:rPr lang="en-GB" sz="1200" dirty="0" err="1">
                <a:solidFill>
                  <a:srgbClr val="321C3B"/>
                </a:solidFill>
                <a:ea typeface="Arial" charset="0"/>
                <a:cs typeface="Arial" charset="0"/>
              </a:rPr>
              <a:t>worden</a:t>
            </a:r>
            <a:r>
              <a:rPr lang="en-GB" sz="1200" dirty="0">
                <a:solidFill>
                  <a:srgbClr val="321C3B"/>
                </a:solidFill>
                <a:ea typeface="Arial" charset="0"/>
                <a:cs typeface="Arial" charset="0"/>
              </a:rPr>
              <a:t> (</a:t>
            </a:r>
            <a:r>
              <a:rPr lang="en-GB" sz="1200" dirty="0" err="1">
                <a:solidFill>
                  <a:srgbClr val="321C3B"/>
                </a:solidFill>
                <a:ea typeface="Arial" charset="0"/>
                <a:cs typeface="Arial" charset="0"/>
              </a:rPr>
              <a:t>inclusief</a:t>
            </a:r>
            <a:r>
              <a:rPr lang="en-GB" sz="1200" dirty="0">
                <a:solidFill>
                  <a:srgbClr val="321C3B"/>
                </a:solidFill>
                <a:ea typeface="Arial" charset="0"/>
                <a:cs typeface="Arial" charset="0"/>
              </a:rPr>
              <a:t> </a:t>
            </a:r>
            <a:r>
              <a:rPr lang="en-GB" sz="1200" dirty="0" err="1">
                <a:solidFill>
                  <a:srgbClr val="321C3B"/>
                </a:solidFill>
                <a:ea typeface="Arial" charset="0"/>
                <a:cs typeface="Arial" charset="0"/>
              </a:rPr>
              <a:t>rente</a:t>
            </a:r>
            <a:r>
              <a:rPr lang="en-GB" sz="1200" dirty="0">
                <a:solidFill>
                  <a:srgbClr val="321C3B"/>
                </a:solidFill>
                <a:ea typeface="Arial" charset="0"/>
                <a:cs typeface="Arial" charset="0"/>
              </a:rPr>
              <a:t>) is het </a:t>
            </a:r>
            <a:r>
              <a:rPr lang="en-GB" sz="1200" dirty="0" err="1">
                <a:solidFill>
                  <a:srgbClr val="321C3B"/>
                </a:solidFill>
                <a:ea typeface="Arial" charset="0"/>
                <a:cs typeface="Arial" charset="0"/>
              </a:rPr>
              <a:t>handig</a:t>
            </a:r>
            <a:r>
              <a:rPr lang="en-GB" sz="1200" dirty="0">
                <a:solidFill>
                  <a:srgbClr val="321C3B"/>
                </a:solidFill>
                <a:ea typeface="Arial" charset="0"/>
                <a:cs typeface="Arial" charset="0"/>
              </a:rPr>
              <a:t> om het </a:t>
            </a:r>
            <a:r>
              <a:rPr lang="en-GB" sz="1200" dirty="0" err="1">
                <a:solidFill>
                  <a:srgbClr val="321C3B"/>
                </a:solidFill>
                <a:ea typeface="Arial" charset="0"/>
                <a:cs typeface="Arial" charset="0"/>
              </a:rPr>
              <a:t>geleende</a:t>
            </a:r>
            <a:r>
              <a:rPr lang="en-GB" sz="1200" dirty="0">
                <a:solidFill>
                  <a:srgbClr val="321C3B"/>
                </a:solidFill>
                <a:ea typeface="Arial" charset="0"/>
                <a:cs typeface="Arial" charset="0"/>
              </a:rPr>
              <a:t> </a:t>
            </a:r>
            <a:r>
              <a:rPr lang="en-GB" sz="1200" dirty="0" err="1">
                <a:solidFill>
                  <a:srgbClr val="321C3B"/>
                </a:solidFill>
                <a:ea typeface="Arial" charset="0"/>
                <a:cs typeface="Arial" charset="0"/>
              </a:rPr>
              <a:t>bedrag</a:t>
            </a:r>
            <a:r>
              <a:rPr lang="en-GB" sz="1200" dirty="0">
                <a:solidFill>
                  <a:srgbClr val="321C3B"/>
                </a:solidFill>
                <a:ea typeface="Arial" charset="0"/>
                <a:cs typeface="Arial" charset="0"/>
              </a:rPr>
              <a:t> zo </a:t>
            </a:r>
            <a:r>
              <a:rPr lang="en-GB" sz="1200" dirty="0" err="1">
                <a:solidFill>
                  <a:srgbClr val="321C3B"/>
                </a:solidFill>
                <a:ea typeface="Arial" charset="0"/>
                <a:cs typeface="Arial" charset="0"/>
              </a:rPr>
              <a:t>laag</a:t>
            </a:r>
            <a:r>
              <a:rPr lang="en-GB" sz="1200" dirty="0">
                <a:solidFill>
                  <a:srgbClr val="321C3B"/>
                </a:solidFill>
                <a:ea typeface="Arial" charset="0"/>
                <a:cs typeface="Arial" charset="0"/>
              </a:rPr>
              <a:t> </a:t>
            </a:r>
            <a:r>
              <a:rPr lang="en-GB" sz="1200" dirty="0" err="1">
                <a:solidFill>
                  <a:srgbClr val="321C3B"/>
                </a:solidFill>
                <a:ea typeface="Arial" charset="0"/>
                <a:cs typeface="Arial" charset="0"/>
              </a:rPr>
              <a:t>mogelijk</a:t>
            </a:r>
            <a:r>
              <a:rPr lang="en-GB" sz="1200" dirty="0">
                <a:solidFill>
                  <a:srgbClr val="321C3B"/>
                </a:solidFill>
                <a:ea typeface="Arial" charset="0"/>
                <a:cs typeface="Arial" charset="0"/>
              </a:rPr>
              <a:t> te </a:t>
            </a:r>
            <a:r>
              <a:rPr lang="en-GB" sz="1200" dirty="0" err="1">
                <a:solidFill>
                  <a:srgbClr val="321C3B"/>
                </a:solidFill>
                <a:ea typeface="Arial" charset="0"/>
                <a:cs typeface="Arial" charset="0"/>
              </a:rPr>
              <a:t>houden</a:t>
            </a:r>
            <a:r>
              <a:rPr lang="en-GB" sz="1200" dirty="0">
                <a:solidFill>
                  <a:srgbClr val="321C3B"/>
                </a:solidFill>
                <a:ea typeface="Arial" charset="0"/>
                <a:cs typeface="Arial"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err="1">
                <a:solidFill>
                  <a:srgbClr val="321C3B"/>
                </a:solidFill>
                <a:ea typeface="Arial" charset="0"/>
                <a:cs typeface="Arial" charset="0"/>
              </a:rPr>
              <a:t>Bijbaan</a:t>
            </a:r>
            <a:r>
              <a:rPr lang="en-GB" sz="1200" dirty="0">
                <a:solidFill>
                  <a:srgbClr val="321C3B"/>
                </a:solidFill>
                <a:ea typeface="Arial" charset="0"/>
                <a:cs typeface="Arial" charset="0"/>
              </a:rPr>
              <a:t> </a:t>
            </a:r>
            <a:r>
              <a:rPr lang="en-GB" sz="1200" dirty="0" err="1">
                <a:solidFill>
                  <a:srgbClr val="321C3B"/>
                </a:solidFill>
                <a:ea typeface="Arial" charset="0"/>
                <a:cs typeface="Arial" charset="0"/>
              </a:rPr>
              <a:t>heeft</a:t>
            </a:r>
            <a:r>
              <a:rPr lang="en-GB" sz="1200" dirty="0">
                <a:solidFill>
                  <a:srgbClr val="321C3B"/>
                </a:solidFill>
                <a:ea typeface="Arial" charset="0"/>
                <a:cs typeface="Arial" charset="0"/>
              </a:rPr>
              <a:t> </a:t>
            </a:r>
            <a:r>
              <a:rPr lang="en-GB" sz="1200" dirty="0" err="1">
                <a:solidFill>
                  <a:srgbClr val="321C3B"/>
                </a:solidFill>
                <a:ea typeface="Arial" charset="0"/>
                <a:cs typeface="Arial" charset="0"/>
              </a:rPr>
              <a:t>meestal</a:t>
            </a:r>
            <a:r>
              <a:rPr lang="en-GB" sz="1200" dirty="0">
                <a:solidFill>
                  <a:srgbClr val="321C3B"/>
                </a:solidFill>
                <a:ea typeface="Arial" charset="0"/>
                <a:cs typeface="Arial" charset="0"/>
              </a:rPr>
              <a:t> </a:t>
            </a:r>
            <a:r>
              <a:rPr lang="en-GB" sz="1200" dirty="0" err="1">
                <a:solidFill>
                  <a:srgbClr val="321C3B"/>
                </a:solidFill>
                <a:ea typeface="Arial" charset="0"/>
                <a:cs typeface="Arial" charset="0"/>
              </a:rPr>
              <a:t>geen</a:t>
            </a:r>
            <a:r>
              <a:rPr lang="en-GB" sz="1200" dirty="0">
                <a:solidFill>
                  <a:srgbClr val="321C3B"/>
                </a:solidFill>
                <a:ea typeface="Arial" charset="0"/>
                <a:cs typeface="Arial" charset="0"/>
              </a:rPr>
              <a:t> </a:t>
            </a:r>
            <a:r>
              <a:rPr lang="en-GB" sz="1200" dirty="0" err="1">
                <a:solidFill>
                  <a:srgbClr val="321C3B"/>
                </a:solidFill>
                <a:ea typeface="Arial" charset="0"/>
                <a:cs typeface="Arial" charset="0"/>
              </a:rPr>
              <a:t>negatieve</a:t>
            </a:r>
            <a:r>
              <a:rPr lang="en-GB" sz="1200" dirty="0">
                <a:solidFill>
                  <a:srgbClr val="321C3B"/>
                </a:solidFill>
                <a:ea typeface="Arial" charset="0"/>
                <a:cs typeface="Arial" charset="0"/>
              </a:rPr>
              <a:t> </a:t>
            </a:r>
            <a:r>
              <a:rPr lang="en-GB" sz="1200" dirty="0" err="1">
                <a:solidFill>
                  <a:srgbClr val="321C3B"/>
                </a:solidFill>
                <a:ea typeface="Arial" charset="0"/>
                <a:cs typeface="Arial" charset="0"/>
              </a:rPr>
              <a:t>invloed</a:t>
            </a:r>
            <a:r>
              <a:rPr lang="en-GB" sz="1200" dirty="0">
                <a:solidFill>
                  <a:srgbClr val="321C3B"/>
                </a:solidFill>
                <a:ea typeface="Arial" charset="0"/>
                <a:cs typeface="Arial" charset="0"/>
              </a:rPr>
              <a:t> op </a:t>
            </a:r>
            <a:r>
              <a:rPr lang="en-GB" sz="1200" dirty="0" err="1">
                <a:solidFill>
                  <a:srgbClr val="321C3B"/>
                </a:solidFill>
                <a:ea typeface="Arial" charset="0"/>
                <a:cs typeface="Arial" charset="0"/>
              </a:rPr>
              <a:t>studietempo</a:t>
            </a:r>
            <a:r>
              <a:rPr lang="en-GB" sz="1200" dirty="0">
                <a:solidFill>
                  <a:srgbClr val="321C3B"/>
                </a:solidFill>
                <a:ea typeface="Arial" charset="0"/>
                <a:cs typeface="Arial" charset="0"/>
              </a:rPr>
              <a:t>.</a:t>
            </a:r>
            <a:br>
              <a:rPr lang="en-GB" sz="1200" dirty="0">
                <a:solidFill>
                  <a:srgbClr val="321C3B"/>
                </a:solidFill>
                <a:ea typeface="Arial" charset="0"/>
                <a:cs typeface="Arial" charset="0"/>
              </a:rPr>
            </a:br>
            <a:r>
              <a:rPr lang="nl-NL" sz="1200" dirty="0">
                <a:solidFill>
                  <a:srgbClr val="321C3B"/>
                </a:solidFill>
                <a:ea typeface="Arial" charset="0"/>
                <a:cs typeface="Arial" charset="0"/>
              </a:rPr>
              <a:t>Studenten die naast hun studie een bijbaan hebben, presteren niet slechter dan studenten die niet werken naast hun studie. Sterker nog, uit de Monitor Beleidsmaatregelen 2018-2019 (onderzoek uitgevoerd in opdracht van het ministerie van onderwijs) blijkt dat studenten die maximaal 10 uur per week werken zelfs beter presteren dan studenten die niet werken. Deze werkende studenten halen hogere cijfers en studeren sneller af. Studenten die 10-16 uur per week werken, presteren net zo goed als studenten die niet werken. De groep studenten die meer dan 16 uur per week werkt, haalt lagere cijfers en loopt vaker studievertraging op.</a:t>
            </a:r>
            <a:endParaRPr lang="en-GB" sz="1200" dirty="0">
              <a:solidFill>
                <a:srgbClr val="321C3B"/>
              </a:solidFill>
              <a:ea typeface="Arial" charset="0"/>
              <a:cs typeface="Arial"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err="1">
                <a:solidFill>
                  <a:srgbClr val="321C3B"/>
                </a:solidFill>
                <a:ea typeface="Arial" charset="0"/>
                <a:cs typeface="Arial" charset="0"/>
              </a:rPr>
              <a:t>Studieschuld</a:t>
            </a:r>
            <a:r>
              <a:rPr lang="en-GB" sz="1200" dirty="0">
                <a:solidFill>
                  <a:srgbClr val="321C3B"/>
                </a:solidFill>
                <a:ea typeface="Arial" charset="0"/>
                <a:cs typeface="Arial" charset="0"/>
              </a:rPr>
              <a:t> </a:t>
            </a:r>
            <a:r>
              <a:rPr lang="en-GB" sz="1200" dirty="0" err="1">
                <a:solidFill>
                  <a:srgbClr val="321C3B"/>
                </a:solidFill>
                <a:ea typeface="Arial" charset="0"/>
                <a:cs typeface="Arial" charset="0"/>
              </a:rPr>
              <a:t>heeft</a:t>
            </a:r>
            <a:r>
              <a:rPr lang="en-GB" sz="1200" dirty="0">
                <a:solidFill>
                  <a:srgbClr val="321C3B"/>
                </a:solidFill>
                <a:ea typeface="Arial" charset="0"/>
                <a:cs typeface="Arial" charset="0"/>
              </a:rPr>
              <a:t> </a:t>
            </a:r>
            <a:r>
              <a:rPr lang="en-GB" sz="1200" dirty="0" err="1">
                <a:solidFill>
                  <a:srgbClr val="321C3B"/>
                </a:solidFill>
                <a:ea typeface="Arial" charset="0"/>
                <a:cs typeface="Arial" charset="0"/>
              </a:rPr>
              <a:t>negatief</a:t>
            </a:r>
            <a:r>
              <a:rPr lang="en-GB" sz="1200" dirty="0">
                <a:solidFill>
                  <a:srgbClr val="321C3B"/>
                </a:solidFill>
                <a:ea typeface="Arial" charset="0"/>
                <a:cs typeface="Arial" charset="0"/>
              </a:rPr>
              <a:t> effect op </a:t>
            </a:r>
            <a:r>
              <a:rPr lang="en-GB" sz="1200" dirty="0" err="1">
                <a:solidFill>
                  <a:srgbClr val="321C3B"/>
                </a:solidFill>
                <a:ea typeface="Arial" charset="0"/>
                <a:cs typeface="Arial" charset="0"/>
              </a:rPr>
              <a:t>maximale</a:t>
            </a:r>
            <a:r>
              <a:rPr lang="en-GB" sz="1200" dirty="0">
                <a:solidFill>
                  <a:srgbClr val="321C3B"/>
                </a:solidFill>
                <a:ea typeface="Arial" charset="0"/>
                <a:cs typeface="Arial" charset="0"/>
              </a:rPr>
              <a:t> </a:t>
            </a:r>
            <a:r>
              <a:rPr lang="en-GB" sz="1200" dirty="0" err="1">
                <a:solidFill>
                  <a:srgbClr val="321C3B"/>
                </a:solidFill>
                <a:ea typeface="Arial" charset="0"/>
                <a:cs typeface="Arial" charset="0"/>
              </a:rPr>
              <a:t>hypotheek</a:t>
            </a:r>
            <a:r>
              <a:rPr lang="en-GB" sz="1200" dirty="0">
                <a:solidFill>
                  <a:srgbClr val="321C3B"/>
                </a:solidFill>
                <a:ea typeface="Arial" charset="0"/>
                <a:cs typeface="Arial" charset="0"/>
              </a:rPr>
              <a:t>.</a:t>
            </a:r>
            <a:br>
              <a:rPr lang="en-GB" sz="1200" dirty="0">
                <a:solidFill>
                  <a:srgbClr val="321C3B"/>
                </a:solidFill>
                <a:ea typeface="Arial" charset="0"/>
                <a:cs typeface="Arial" charset="0"/>
              </a:rPr>
            </a:br>
            <a:r>
              <a:rPr lang="nl-NL" sz="1200" dirty="0">
                <a:solidFill>
                  <a:srgbClr val="321C3B"/>
                </a:solidFill>
                <a:ea typeface="Arial" charset="0"/>
                <a:cs typeface="Arial" charset="0"/>
              </a:rPr>
              <a:t>Als je een studieschuld hebt, is jouw maximale hypotheekbedrag fors lager dan wanneer je geen studieschuld hebt. De hypotheekverstrekker berekent het maximale hypotheekbedrag namelijk op basis van jouw studieschuld op het moment van afsluiten van de hypotheek. Op basis daarvan wordt berekend welk deel van jouw maandinkomen besteed moet worden aan het aflossen van je studieschuld en dus niet meetelt voor het berekenen van jouw maximale hypotheekbedrag.</a:t>
            </a:r>
            <a:endParaRPr lang="en-GB" sz="1200" dirty="0">
              <a:solidFill>
                <a:srgbClr val="321C3B"/>
              </a:solidFill>
              <a:ea typeface="Arial" charset="0"/>
              <a:cs typeface="Arial"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solidFill>
                  <a:srgbClr val="321C3B"/>
                </a:solidFill>
                <a:ea typeface="Arial" charset="0"/>
                <a:cs typeface="Arial" charset="0"/>
              </a:rPr>
              <a:t>Nominaal</a:t>
            </a:r>
            <a:r>
              <a:rPr lang="en-US" sz="1200" dirty="0">
                <a:solidFill>
                  <a:srgbClr val="321C3B"/>
                </a:solidFill>
                <a:ea typeface="Arial" charset="0"/>
                <a:cs typeface="Arial" charset="0"/>
              </a:rPr>
              <a:t> studeren is </a:t>
            </a:r>
            <a:r>
              <a:rPr lang="en-US" sz="1200" dirty="0" err="1">
                <a:solidFill>
                  <a:srgbClr val="321C3B"/>
                </a:solidFill>
                <a:ea typeface="Arial" charset="0"/>
                <a:cs typeface="Arial" charset="0"/>
              </a:rPr>
              <a:t>financieel</a:t>
            </a:r>
            <a:r>
              <a:rPr lang="en-US" sz="1200" dirty="0">
                <a:solidFill>
                  <a:srgbClr val="321C3B"/>
                </a:solidFill>
                <a:ea typeface="Arial" charset="0"/>
                <a:cs typeface="Arial" charset="0"/>
              </a:rPr>
              <a:t> </a:t>
            </a:r>
            <a:r>
              <a:rPr lang="en-US" sz="1200" dirty="0" err="1">
                <a:solidFill>
                  <a:srgbClr val="321C3B"/>
                </a:solidFill>
                <a:ea typeface="Arial" charset="0"/>
                <a:cs typeface="Arial" charset="0"/>
              </a:rPr>
              <a:t>aantrekkelijk</a:t>
            </a:r>
            <a:r>
              <a:rPr lang="en-US" sz="1200" dirty="0">
                <a:solidFill>
                  <a:srgbClr val="321C3B"/>
                </a:solidFill>
                <a:ea typeface="Arial" charset="0"/>
                <a:cs typeface="Arial" charset="0"/>
              </a:rPr>
              <a:t>.</a:t>
            </a:r>
            <a:br>
              <a:rPr lang="en-US" sz="1200" dirty="0">
                <a:solidFill>
                  <a:srgbClr val="321C3B"/>
                </a:solidFill>
                <a:ea typeface="Arial" charset="0"/>
                <a:cs typeface="Arial" charset="0"/>
              </a:rPr>
            </a:br>
            <a:r>
              <a:rPr lang="en-US" sz="1200" dirty="0">
                <a:solidFill>
                  <a:srgbClr val="321C3B"/>
                </a:solidFill>
                <a:ea typeface="Arial" charset="0"/>
                <a:cs typeface="Arial" charset="0"/>
              </a:rPr>
              <a:t>Hoe </a:t>
            </a:r>
            <a:r>
              <a:rPr lang="en-US" sz="1200" dirty="0" err="1">
                <a:solidFill>
                  <a:srgbClr val="321C3B"/>
                </a:solidFill>
                <a:ea typeface="Arial" charset="0"/>
                <a:cs typeface="Arial" charset="0"/>
              </a:rPr>
              <a:t>sneller</a:t>
            </a:r>
            <a:r>
              <a:rPr lang="en-US" sz="1200" dirty="0">
                <a:solidFill>
                  <a:srgbClr val="321C3B"/>
                </a:solidFill>
                <a:ea typeface="Arial" charset="0"/>
                <a:cs typeface="Arial" charset="0"/>
              </a:rPr>
              <a:t> je </a:t>
            </a:r>
            <a:r>
              <a:rPr lang="en-US" sz="1200" dirty="0" err="1">
                <a:solidFill>
                  <a:srgbClr val="321C3B"/>
                </a:solidFill>
                <a:ea typeface="Arial" charset="0"/>
                <a:cs typeface="Arial" charset="0"/>
              </a:rPr>
              <a:t>afstudeert</a:t>
            </a:r>
            <a:r>
              <a:rPr lang="en-US" sz="1200" dirty="0">
                <a:solidFill>
                  <a:srgbClr val="321C3B"/>
                </a:solidFill>
                <a:ea typeface="Arial" charset="0"/>
                <a:cs typeface="Arial" charset="0"/>
              </a:rPr>
              <a:t>, hoe minder </a:t>
            </a:r>
            <a:r>
              <a:rPr lang="en-US" sz="1200" dirty="0" err="1">
                <a:solidFill>
                  <a:srgbClr val="321C3B"/>
                </a:solidFill>
                <a:ea typeface="Arial" charset="0"/>
                <a:cs typeface="Arial" charset="0"/>
              </a:rPr>
              <a:t>dat</a:t>
            </a:r>
            <a:r>
              <a:rPr lang="en-US" sz="1200" dirty="0">
                <a:solidFill>
                  <a:srgbClr val="321C3B"/>
                </a:solidFill>
                <a:ea typeface="Arial" charset="0"/>
                <a:cs typeface="Arial" charset="0"/>
              </a:rPr>
              <a:t> kost. Je </a:t>
            </a:r>
            <a:r>
              <a:rPr lang="en-US" sz="1200" dirty="0" err="1">
                <a:solidFill>
                  <a:srgbClr val="321C3B"/>
                </a:solidFill>
                <a:ea typeface="Arial" charset="0"/>
                <a:cs typeface="Arial" charset="0"/>
              </a:rPr>
              <a:t>opleiding</a:t>
            </a:r>
            <a:r>
              <a:rPr lang="en-US" sz="1200" dirty="0">
                <a:solidFill>
                  <a:srgbClr val="321C3B"/>
                </a:solidFill>
                <a:ea typeface="Arial" charset="0"/>
                <a:cs typeface="Arial" charset="0"/>
              </a:rPr>
              <a:t> </a:t>
            </a:r>
            <a:r>
              <a:rPr lang="en-US" sz="1200" dirty="0" err="1">
                <a:solidFill>
                  <a:srgbClr val="321C3B"/>
                </a:solidFill>
                <a:ea typeface="Arial" charset="0"/>
                <a:cs typeface="Arial" charset="0"/>
              </a:rPr>
              <a:t>afronden</a:t>
            </a:r>
            <a:r>
              <a:rPr lang="en-US" sz="1200" dirty="0">
                <a:solidFill>
                  <a:srgbClr val="321C3B"/>
                </a:solidFill>
                <a:ea typeface="Arial" charset="0"/>
                <a:cs typeface="Arial" charset="0"/>
              </a:rPr>
              <a:t> </a:t>
            </a:r>
            <a:r>
              <a:rPr lang="en-US" sz="1200" dirty="0" err="1">
                <a:solidFill>
                  <a:srgbClr val="321C3B"/>
                </a:solidFill>
                <a:ea typeface="Arial" charset="0"/>
                <a:cs typeface="Arial" charset="0"/>
              </a:rPr>
              <a:t>binnen</a:t>
            </a:r>
            <a:r>
              <a:rPr lang="en-US" sz="1200" dirty="0">
                <a:solidFill>
                  <a:srgbClr val="321C3B"/>
                </a:solidFill>
                <a:ea typeface="Arial" charset="0"/>
                <a:cs typeface="Arial" charset="0"/>
              </a:rPr>
              <a:t> de </a:t>
            </a:r>
            <a:r>
              <a:rPr lang="en-US" sz="1200" dirty="0" err="1">
                <a:solidFill>
                  <a:srgbClr val="321C3B"/>
                </a:solidFill>
                <a:ea typeface="Arial" charset="0"/>
                <a:cs typeface="Arial" charset="0"/>
              </a:rPr>
              <a:t>daarvoor</a:t>
            </a:r>
            <a:r>
              <a:rPr lang="en-US" sz="1200" dirty="0">
                <a:solidFill>
                  <a:srgbClr val="321C3B"/>
                </a:solidFill>
                <a:ea typeface="Arial" charset="0"/>
                <a:cs typeface="Arial" charset="0"/>
              </a:rPr>
              <a:t> </a:t>
            </a:r>
            <a:r>
              <a:rPr lang="en-US" sz="1200" dirty="0" err="1">
                <a:solidFill>
                  <a:srgbClr val="321C3B"/>
                </a:solidFill>
                <a:ea typeface="Arial" charset="0"/>
                <a:cs typeface="Arial" charset="0"/>
              </a:rPr>
              <a:t>gestelde</a:t>
            </a:r>
            <a:r>
              <a:rPr lang="en-US" sz="1200" dirty="0">
                <a:solidFill>
                  <a:srgbClr val="321C3B"/>
                </a:solidFill>
                <a:ea typeface="Arial" charset="0"/>
                <a:cs typeface="Arial" charset="0"/>
              </a:rPr>
              <a:t> </a:t>
            </a:r>
            <a:r>
              <a:rPr lang="en-US" sz="1200" dirty="0" err="1">
                <a:solidFill>
                  <a:srgbClr val="321C3B"/>
                </a:solidFill>
                <a:ea typeface="Arial" charset="0"/>
                <a:cs typeface="Arial" charset="0"/>
              </a:rPr>
              <a:t>termijn</a:t>
            </a:r>
            <a:r>
              <a:rPr lang="en-US" sz="1200" dirty="0">
                <a:solidFill>
                  <a:srgbClr val="321C3B"/>
                </a:solidFill>
                <a:ea typeface="Arial" charset="0"/>
                <a:cs typeface="Arial" charset="0"/>
              </a:rPr>
              <a:t> is </a:t>
            </a:r>
            <a:r>
              <a:rPr lang="en-US" sz="1200" dirty="0" err="1">
                <a:solidFill>
                  <a:srgbClr val="321C3B"/>
                </a:solidFill>
                <a:ea typeface="Arial" charset="0"/>
                <a:cs typeface="Arial" charset="0"/>
              </a:rPr>
              <a:t>dus</a:t>
            </a:r>
            <a:r>
              <a:rPr lang="en-US" sz="1200" dirty="0">
                <a:solidFill>
                  <a:srgbClr val="321C3B"/>
                </a:solidFill>
                <a:ea typeface="Arial" charset="0"/>
                <a:cs typeface="Arial" charset="0"/>
              </a:rPr>
              <a:t> </a:t>
            </a:r>
            <a:r>
              <a:rPr lang="en-US" sz="1200" dirty="0" err="1">
                <a:solidFill>
                  <a:srgbClr val="321C3B"/>
                </a:solidFill>
                <a:ea typeface="Arial" charset="0"/>
                <a:cs typeface="Arial" charset="0"/>
              </a:rPr>
              <a:t>aantrekkelijk</a:t>
            </a:r>
            <a:r>
              <a:rPr lang="en-US" sz="1200" dirty="0">
                <a:solidFill>
                  <a:srgbClr val="321C3B"/>
                </a:solidFill>
                <a:ea typeface="Arial" charset="0"/>
                <a:cs typeface="Arial" charset="0"/>
              </a:rPr>
              <a:t>. </a:t>
            </a:r>
          </a:p>
          <a:p>
            <a:endParaRPr lang="en-US" b="0" dirty="0"/>
          </a:p>
        </p:txBody>
      </p:sp>
      <p:sp>
        <p:nvSpPr>
          <p:cNvPr id="4" name="Slide Number Placeholder 3"/>
          <p:cNvSpPr>
            <a:spLocks noGrp="1"/>
          </p:cNvSpPr>
          <p:nvPr>
            <p:ph type="sldNum" sz="quarter" idx="10"/>
          </p:nvPr>
        </p:nvSpPr>
        <p:spPr/>
        <p:txBody>
          <a:bodyPr/>
          <a:lstStyle/>
          <a:p>
            <a:fld id="{482BB00A-71ED-40C6-A1CF-164C43AE5CE4}" type="slidenum">
              <a:rPr lang="en-GB" smtClean="0"/>
              <a:pPr/>
              <a:t>13</a:t>
            </a:fld>
            <a:endParaRPr lang="en-GB" dirty="0"/>
          </a:p>
        </p:txBody>
      </p:sp>
    </p:spTree>
    <p:extLst>
      <p:ext uri="{BB962C8B-B14F-4D97-AF65-F5344CB8AC3E}">
        <p14:creationId xmlns:p14="http://schemas.microsoft.com/office/powerpoint/2010/main" val="1977939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Ontwikkelaars</a:t>
            </a:r>
            <a:endParaRPr lang="en-US" b="1" dirty="0"/>
          </a:p>
          <a:p>
            <a:r>
              <a:rPr lang="en-US" dirty="0" err="1"/>
              <a:t>Deze</a:t>
            </a:r>
            <a:r>
              <a:rPr lang="en-US" dirty="0"/>
              <a:t> tool is </a:t>
            </a:r>
            <a:r>
              <a:rPr lang="en-US" dirty="0" err="1"/>
              <a:t>mogelijk</a:t>
            </a:r>
            <a:r>
              <a:rPr lang="en-US" dirty="0"/>
              <a:t> </a:t>
            </a:r>
            <a:r>
              <a:rPr lang="en-US" dirty="0" err="1"/>
              <a:t>gemaakt</a:t>
            </a:r>
            <a:r>
              <a:rPr lang="en-US" dirty="0"/>
              <a:t> door de Erasmus Universiteit Rotterdam en </a:t>
            </a:r>
            <a:r>
              <a:rPr lang="en-US" dirty="0" err="1"/>
              <a:t>Stichting</a:t>
            </a:r>
            <a:r>
              <a:rPr lang="en-US" dirty="0"/>
              <a:t> de </a:t>
            </a:r>
            <a:r>
              <a:rPr lang="en-US" dirty="0" err="1"/>
              <a:t>verre</a:t>
            </a:r>
            <a:r>
              <a:rPr lang="en-US" dirty="0"/>
              <a:t> Bergen.</a:t>
            </a:r>
          </a:p>
          <a:p>
            <a:r>
              <a:rPr lang="en-US" dirty="0"/>
              <a:t>Zij </a:t>
            </a:r>
            <a:r>
              <a:rPr lang="en-US" dirty="0" err="1"/>
              <a:t>werken</a:t>
            </a:r>
            <a:r>
              <a:rPr lang="en-US" dirty="0"/>
              <a:t> </a:t>
            </a:r>
            <a:r>
              <a:rPr lang="en-US" dirty="0" err="1"/>
              <a:t>samen</a:t>
            </a:r>
            <a:r>
              <a:rPr lang="en-US" dirty="0"/>
              <a:t> om het </a:t>
            </a:r>
            <a:r>
              <a:rPr lang="en-US" dirty="0" err="1"/>
              <a:t>hoger</a:t>
            </a:r>
            <a:r>
              <a:rPr lang="en-US" dirty="0"/>
              <a:t> </a:t>
            </a:r>
            <a:r>
              <a:rPr lang="en-US" dirty="0" err="1"/>
              <a:t>onderwijs</a:t>
            </a:r>
            <a:r>
              <a:rPr lang="en-US" dirty="0"/>
              <a:t> </a:t>
            </a:r>
            <a:r>
              <a:rPr lang="en-US" dirty="0" err="1"/>
              <a:t>voor</a:t>
            </a:r>
            <a:r>
              <a:rPr lang="en-US" dirty="0"/>
              <a:t> </a:t>
            </a:r>
            <a:r>
              <a:rPr lang="en-US" dirty="0" err="1"/>
              <a:t>iedereen</a:t>
            </a:r>
            <a:r>
              <a:rPr lang="en-US" dirty="0"/>
              <a:t> </a:t>
            </a:r>
            <a:r>
              <a:rPr lang="en-US" dirty="0" err="1"/>
              <a:t>toegankelijk</a:t>
            </a:r>
            <a:r>
              <a:rPr lang="en-US" dirty="0"/>
              <a:t> te maken.  </a:t>
            </a:r>
            <a:endParaRPr lang="nl-NL" dirty="0"/>
          </a:p>
        </p:txBody>
      </p:sp>
      <p:sp>
        <p:nvSpPr>
          <p:cNvPr id="4" name="Slide Number Placeholder 3"/>
          <p:cNvSpPr>
            <a:spLocks noGrp="1"/>
          </p:cNvSpPr>
          <p:nvPr>
            <p:ph type="sldNum" sz="quarter" idx="5"/>
          </p:nvPr>
        </p:nvSpPr>
        <p:spPr/>
        <p:txBody>
          <a:bodyPr/>
          <a:lstStyle/>
          <a:p>
            <a:fld id="{482BB00A-71ED-40C6-A1CF-164C43AE5CE4}" type="slidenum">
              <a:rPr lang="en-GB" smtClean="0"/>
              <a:pPr/>
              <a:t>14</a:t>
            </a:fld>
            <a:endParaRPr lang="en-GB"/>
          </a:p>
        </p:txBody>
      </p:sp>
    </p:spTree>
    <p:extLst>
      <p:ext uri="{BB962C8B-B14F-4D97-AF65-F5344CB8AC3E}">
        <p14:creationId xmlns:p14="http://schemas.microsoft.com/office/powerpoint/2010/main" val="1440652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a:xfrm>
            <a:off x="3777607" y="9428584"/>
            <a:ext cx="2889938" cy="498055"/>
          </a:xfrm>
          <a:prstGeom prst="rect">
            <a:avLst/>
          </a:prstGeom>
        </p:spPr>
        <p:txBody>
          <a:bodyPr/>
          <a:lstStyle/>
          <a:p>
            <a:fld id="{482BB00A-71ED-40C6-A1CF-164C43AE5CE4}" type="slidenum">
              <a:rPr lang="en-GB" smtClean="0"/>
              <a:pPr/>
              <a:t>15</a:t>
            </a:fld>
            <a:endParaRPr lang="en-GB"/>
          </a:p>
        </p:txBody>
      </p:sp>
    </p:spTree>
    <p:extLst>
      <p:ext uri="{BB962C8B-B14F-4D97-AF65-F5344CB8AC3E}">
        <p14:creationId xmlns:p14="http://schemas.microsoft.com/office/powerpoint/2010/main" val="202259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SzPts val="1000"/>
              <a:buFont typeface="Symbol" panose="05050102010706020507" pitchFamily="18" charset="2"/>
              <a:buChar char=""/>
              <a:tabLst>
                <a:tab pos="457200" algn="l"/>
              </a:tabLst>
            </a:pPr>
            <a:r>
              <a:rPr lang="nl-NL" sz="1800" dirty="0">
                <a:solidFill>
                  <a:srgbClr val="1F497D"/>
                </a:solidFill>
                <a:effectLst/>
                <a:latin typeface="Museo Sans 100" panose="02000000000000000000" pitchFamily="50" charset="0"/>
                <a:ea typeface="MS PGothic" panose="020B0600070205080204" pitchFamily="34" charset="-128"/>
                <a:cs typeface="Calibri" panose="020F0502020204030204" pitchFamily="34" charset="0"/>
              </a:rPr>
              <a:t>Doel van de les bespreken (0-5 minuten)</a:t>
            </a:r>
            <a:endParaRPr lang="nl-NL" sz="1800" dirty="0">
              <a:solidFill>
                <a:srgbClr val="1F497D"/>
              </a:solidFill>
              <a:effectLst/>
              <a:latin typeface="MS PGothic" panose="020B0600070205080204" pitchFamily="34" charset="-128"/>
              <a:ea typeface="MS PGothic" panose="020B0600070205080204" pitchFamily="34" charset="-128"/>
              <a:cs typeface="Calibri" panose="020F0502020204030204" pitchFamily="34" charset="0"/>
            </a:endParaRPr>
          </a:p>
          <a:p>
            <a:pPr marL="342900" lvl="0" indent="-342900">
              <a:buSzPts val="1000"/>
              <a:buFont typeface="Symbol" panose="05050102010706020507" pitchFamily="18" charset="2"/>
              <a:buChar char=""/>
              <a:tabLst>
                <a:tab pos="457200" algn="l"/>
              </a:tabLst>
            </a:pPr>
            <a:r>
              <a:rPr lang="nl-NL" sz="1800" dirty="0">
                <a:solidFill>
                  <a:srgbClr val="1F497D"/>
                </a:solidFill>
                <a:effectLst/>
                <a:latin typeface="Museo Sans 100" panose="02000000000000000000" pitchFamily="50" charset="0"/>
                <a:ea typeface="MS PGothic" panose="020B0600070205080204" pitchFamily="34" charset="-128"/>
                <a:cs typeface="Calibri" panose="020F0502020204030204" pitchFamily="34" charset="0"/>
              </a:rPr>
              <a:t>Tool invullen (10-40 minuten)</a:t>
            </a:r>
            <a:endParaRPr lang="nl-NL" sz="1800" dirty="0">
              <a:solidFill>
                <a:srgbClr val="1F497D"/>
              </a:solidFill>
              <a:effectLst/>
              <a:latin typeface="MS PGothic" panose="020B0600070205080204" pitchFamily="34" charset="-128"/>
              <a:ea typeface="MS PGothic" panose="020B0600070205080204" pitchFamily="34" charset="-128"/>
              <a:cs typeface="Calibri" panose="020F0502020204030204" pitchFamily="34" charset="0"/>
            </a:endParaRPr>
          </a:p>
          <a:p>
            <a:pPr marL="342900" lvl="0" indent="-342900">
              <a:buSzPts val="1000"/>
              <a:buFont typeface="Symbol" panose="05050102010706020507" pitchFamily="18" charset="2"/>
              <a:buChar char=""/>
              <a:tabLst>
                <a:tab pos="457200" algn="l"/>
              </a:tabLst>
            </a:pPr>
            <a:r>
              <a:rPr lang="nl-NL" sz="1800" dirty="0">
                <a:solidFill>
                  <a:srgbClr val="1F497D"/>
                </a:solidFill>
                <a:effectLst/>
                <a:latin typeface="Museo Sans 100" panose="02000000000000000000" pitchFamily="50" charset="0"/>
                <a:ea typeface="MS PGothic" panose="020B0600070205080204" pitchFamily="34" charset="-128"/>
                <a:cs typeface="Calibri" panose="020F0502020204030204" pitchFamily="34" charset="0"/>
              </a:rPr>
              <a:t>Korte afsluiting (45-50 minuten).</a:t>
            </a:r>
          </a:p>
          <a:p>
            <a:pPr marL="342900" lvl="0" indent="-342900">
              <a:buSzPts val="1000"/>
              <a:buFont typeface="Symbol" panose="05050102010706020507" pitchFamily="18" charset="2"/>
              <a:buChar char=""/>
              <a:tabLst>
                <a:tab pos="457200" algn="l"/>
              </a:tabLst>
            </a:pPr>
            <a:endParaRPr lang="nl-NL" sz="1800" dirty="0">
              <a:solidFill>
                <a:srgbClr val="1F497D"/>
              </a:solidFill>
              <a:effectLst/>
              <a:latin typeface="Museo Sans 100" panose="02000000000000000000" pitchFamily="50" charset="0"/>
              <a:ea typeface="MS PGothic" panose="020B0600070205080204" pitchFamily="34" charset="-128"/>
              <a:cs typeface="Calibri" panose="020F0502020204030204" pitchFamily="34" charset="0"/>
            </a:endParaRPr>
          </a:p>
          <a:p>
            <a:pPr marL="0" lvl="0" indent="0">
              <a:buSzPts val="1000"/>
              <a:buFont typeface="Symbol" panose="05050102010706020507" pitchFamily="18" charset="2"/>
              <a:buNone/>
              <a:tabLst>
                <a:tab pos="457200" algn="l"/>
              </a:tabLst>
            </a:pPr>
            <a:r>
              <a:rPr lang="nl-NL" sz="1800" dirty="0">
                <a:solidFill>
                  <a:srgbClr val="1F497D"/>
                </a:solidFill>
                <a:effectLst/>
                <a:latin typeface="Museo Sans 100" panose="02000000000000000000" pitchFamily="50" charset="0"/>
                <a:ea typeface="MS PGothic" panose="020B0600070205080204" pitchFamily="34" charset="-128"/>
                <a:cs typeface="Calibri" panose="020F0502020204030204" pitchFamily="34" charset="0"/>
              </a:rPr>
              <a:t>Indien er een dubbel lesuur beschikbaar is dan kunnen ook de opdrachten uit de tool worden gedaan. (slide 3, slide 78 slide 11, slide 12).</a:t>
            </a:r>
            <a:endParaRPr lang="nl-NL" sz="1800" dirty="0">
              <a:solidFill>
                <a:srgbClr val="1F497D"/>
              </a:solidFill>
              <a:effectLst/>
              <a:latin typeface="MS PGothic" panose="020B0600070205080204" pitchFamily="34" charset="-128"/>
              <a:ea typeface="MS PGothic" panose="020B0600070205080204" pitchFamily="34" charset="-128"/>
              <a:cs typeface="Calibri" panose="020F0502020204030204" pitchFamily="34" charset="0"/>
            </a:endParaRPr>
          </a:p>
          <a:p>
            <a:endParaRPr lang="nl-NL" dirty="0"/>
          </a:p>
        </p:txBody>
      </p:sp>
      <p:sp>
        <p:nvSpPr>
          <p:cNvPr id="4" name="Slide Number Placeholder 3"/>
          <p:cNvSpPr>
            <a:spLocks noGrp="1"/>
          </p:cNvSpPr>
          <p:nvPr>
            <p:ph type="sldNum" sz="quarter" idx="5"/>
          </p:nvPr>
        </p:nvSpPr>
        <p:spPr/>
        <p:txBody>
          <a:bodyPr/>
          <a:lstStyle/>
          <a:p>
            <a:fld id="{482BB00A-71ED-40C6-A1CF-164C43AE5CE4}" type="slidenum">
              <a:rPr lang="en-GB" smtClean="0"/>
              <a:pPr/>
              <a:t>2</a:t>
            </a:fld>
            <a:endParaRPr lang="en-GB"/>
          </a:p>
        </p:txBody>
      </p:sp>
    </p:spTree>
    <p:extLst>
      <p:ext uri="{BB962C8B-B14F-4D97-AF65-F5344CB8AC3E}">
        <p14:creationId xmlns:p14="http://schemas.microsoft.com/office/powerpoint/2010/main" val="1742229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nl-NL" sz="1800" b="1" i="0" u="none" strike="noStrike" baseline="0" dirty="0">
                <a:solidFill>
                  <a:srgbClr val="321C3B"/>
                </a:solidFill>
                <a:latin typeface="MuseoSans-900" panose="02000000000000000000" pitchFamily="50" charset="0"/>
              </a:rPr>
              <a:t>Quiz</a:t>
            </a:r>
          </a:p>
          <a:p>
            <a:pPr algn="l"/>
            <a:r>
              <a:rPr lang="nl-NL" sz="1800" b="0" i="0" u="none" strike="noStrike" baseline="0" dirty="0">
                <a:solidFill>
                  <a:srgbClr val="321C3B"/>
                </a:solidFill>
                <a:latin typeface="MuseoSans-300" panose="02000000000000000000" pitchFamily="50" charset="0"/>
              </a:rPr>
              <a:t>Neem voorafgaand aan het invullen van de tool een quiz af om te peilen wat de leerlingen al weten over de kosten van studeren.</a:t>
            </a:r>
          </a:p>
          <a:p>
            <a:pPr algn="l"/>
            <a:r>
              <a:rPr lang="nl-NL" sz="1800" b="0" i="0" u="none" strike="noStrike" baseline="0" dirty="0">
                <a:solidFill>
                  <a:srgbClr val="321C3B"/>
                </a:solidFill>
                <a:latin typeface="MuseoSans-300" panose="02000000000000000000" pitchFamily="50" charset="0"/>
              </a:rPr>
              <a:t>• Wat zijn de kosten van studeren?</a:t>
            </a:r>
          </a:p>
          <a:p>
            <a:pPr algn="l"/>
            <a:r>
              <a:rPr lang="nl-NL" sz="1800" b="0" i="0" u="none" strike="noStrike" baseline="0" dirty="0">
                <a:solidFill>
                  <a:srgbClr val="321C3B"/>
                </a:solidFill>
                <a:latin typeface="MuseoSans-300" panose="02000000000000000000" pitchFamily="50" charset="0"/>
              </a:rPr>
              <a:t>• Heb je al een plan gemaakt over hoe je je studie gaat bekostigen?</a:t>
            </a:r>
          </a:p>
          <a:p>
            <a:pPr algn="l"/>
            <a:r>
              <a:rPr lang="nl-NL" sz="1800" b="0" i="0" u="none" strike="noStrike" baseline="0" dirty="0">
                <a:solidFill>
                  <a:srgbClr val="321C3B"/>
                </a:solidFill>
                <a:latin typeface="MuseoSans-300" panose="02000000000000000000" pitchFamily="50" charset="0"/>
              </a:rPr>
              <a:t>• Heb je al eens met je ouders gesproken over de kosten van studeren?</a:t>
            </a:r>
          </a:p>
          <a:p>
            <a:pPr algn="l"/>
            <a:r>
              <a:rPr lang="nl-NL" sz="1800" b="0" i="0" u="none" strike="noStrike" baseline="0" dirty="0">
                <a:solidFill>
                  <a:srgbClr val="321C3B"/>
                </a:solidFill>
                <a:latin typeface="MuseoSans-300" panose="02000000000000000000" pitchFamily="50" charset="0"/>
              </a:rPr>
              <a:t>• Weet je wat je allemaal moet regelen om te kunnen studeren?</a:t>
            </a:r>
          </a:p>
          <a:p>
            <a:pPr algn="l"/>
            <a:r>
              <a:rPr lang="nl-NL" sz="1800" b="0" i="0" u="none" strike="noStrike" baseline="0" dirty="0">
                <a:solidFill>
                  <a:srgbClr val="321C3B"/>
                </a:solidFill>
                <a:latin typeface="MuseoSans-300" panose="02000000000000000000" pitchFamily="50" charset="0"/>
              </a:rPr>
              <a:t>Voer klassikaal een discussie over de antwoorden.</a:t>
            </a:r>
            <a:endParaRPr lang="nl-NL"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2BB00A-71ED-40C6-A1CF-164C43AE5CE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9296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err="1"/>
              <a:t>Instructie</a:t>
            </a:r>
            <a:endParaRPr lang="en-US" sz="1800" b="1" dirty="0"/>
          </a:p>
          <a:p>
            <a:r>
              <a:rPr lang="en-US" sz="1800" b="0" dirty="0"/>
              <a:t>We </a:t>
            </a:r>
            <a:r>
              <a:rPr lang="en-US" sz="1800" b="0" dirty="0" err="1"/>
              <a:t>gaan</a:t>
            </a:r>
            <a:r>
              <a:rPr lang="en-US" sz="1800" b="0" dirty="0"/>
              <a:t> </a:t>
            </a:r>
            <a:r>
              <a:rPr lang="en-US" sz="1800" b="0" dirty="0" err="1"/>
              <a:t>vandaag</a:t>
            </a:r>
            <a:r>
              <a:rPr lang="en-US" sz="1800" b="0" dirty="0"/>
              <a:t> </a:t>
            </a:r>
            <a:r>
              <a:rPr lang="en-US" sz="1800" b="0" dirty="0" err="1"/>
              <a:t>aan</a:t>
            </a:r>
            <a:r>
              <a:rPr lang="en-US" sz="1800" b="0" dirty="0"/>
              <a:t> de slag met het maken van een </a:t>
            </a:r>
            <a:r>
              <a:rPr lang="en-US" sz="1800" b="0" dirty="0" err="1"/>
              <a:t>begroting</a:t>
            </a:r>
            <a:r>
              <a:rPr lang="en-US" sz="1800" b="0" dirty="0"/>
              <a:t>. Het is </a:t>
            </a:r>
            <a:r>
              <a:rPr lang="en-US" sz="1800" b="0" dirty="0" err="1"/>
              <a:t>niet</a:t>
            </a:r>
            <a:r>
              <a:rPr lang="en-US" sz="1800" b="0" dirty="0"/>
              <a:t> de </a:t>
            </a:r>
            <a:r>
              <a:rPr lang="en-US" sz="1800" b="0" dirty="0" err="1"/>
              <a:t>bedoeling</a:t>
            </a:r>
            <a:r>
              <a:rPr lang="en-US" sz="1800" b="0" dirty="0"/>
              <a:t> </a:t>
            </a:r>
            <a:r>
              <a:rPr lang="en-US" sz="1800" b="0" dirty="0" err="1"/>
              <a:t>dat</a:t>
            </a:r>
            <a:r>
              <a:rPr lang="en-US" sz="1800" b="0" dirty="0"/>
              <a:t> je de </a:t>
            </a:r>
            <a:r>
              <a:rPr lang="en-US" sz="1800" b="0" dirty="0" err="1"/>
              <a:t>gemiddelden</a:t>
            </a:r>
            <a:r>
              <a:rPr lang="en-US" sz="1800" b="0" dirty="0"/>
              <a:t> </a:t>
            </a:r>
            <a:r>
              <a:rPr lang="en-US" sz="1800" b="0" dirty="0" err="1"/>
              <a:t>overneemt</a:t>
            </a:r>
            <a:r>
              <a:rPr lang="en-US" sz="1800" b="0" dirty="0"/>
              <a:t>, die </a:t>
            </a:r>
            <a:r>
              <a:rPr lang="en-US" sz="1800" b="0" dirty="0" err="1"/>
              <a:t>gelden</a:t>
            </a:r>
            <a:r>
              <a:rPr lang="en-US" sz="1800" b="0" dirty="0"/>
              <a:t> </a:t>
            </a:r>
            <a:r>
              <a:rPr lang="en-US" sz="1800" b="0" dirty="0" err="1"/>
              <a:t>namelijk</a:t>
            </a:r>
            <a:r>
              <a:rPr lang="en-US" sz="1800" b="0" dirty="0"/>
              <a:t> voor </a:t>
            </a:r>
            <a:r>
              <a:rPr lang="en-US" sz="1800" b="0" dirty="0" err="1"/>
              <a:t>niemand</a:t>
            </a:r>
            <a:r>
              <a:rPr lang="en-US" sz="1800" b="0" dirty="0"/>
              <a:t>.  </a:t>
            </a:r>
            <a:r>
              <a:rPr lang="en-US" sz="1800" b="0" dirty="0" err="1"/>
              <a:t>Denk</a:t>
            </a:r>
            <a:r>
              <a:rPr lang="en-US" sz="1800" b="0" dirty="0"/>
              <a:t> </a:t>
            </a:r>
            <a:r>
              <a:rPr lang="en-US" sz="1800" b="0" dirty="0" err="1"/>
              <a:t>kritisch</a:t>
            </a:r>
            <a:r>
              <a:rPr lang="en-US" sz="1800" b="0" dirty="0"/>
              <a:t> </a:t>
            </a:r>
            <a:r>
              <a:rPr lang="en-US" sz="1800" b="0" dirty="0" err="1"/>
              <a:t>na</a:t>
            </a:r>
            <a:r>
              <a:rPr lang="en-US" sz="1800" b="0" dirty="0"/>
              <a:t> over </a:t>
            </a:r>
            <a:r>
              <a:rPr lang="en-US" sz="1800" b="0" dirty="0" err="1"/>
              <a:t>jouw</a:t>
            </a:r>
            <a:r>
              <a:rPr lang="en-US" sz="1800" b="0" dirty="0"/>
              <a:t> eigen </a:t>
            </a:r>
            <a:r>
              <a:rPr lang="en-US" sz="1800" b="0" dirty="0" err="1"/>
              <a:t>situatie</a:t>
            </a:r>
            <a:r>
              <a:rPr lang="en-US" sz="1800" b="0" dirty="0"/>
              <a:t>. </a:t>
            </a:r>
          </a:p>
          <a:p>
            <a:endParaRPr lang="nl-NL" dirty="0"/>
          </a:p>
        </p:txBody>
      </p:sp>
      <p:sp>
        <p:nvSpPr>
          <p:cNvPr id="4" name="Slide Number Placeholder 3"/>
          <p:cNvSpPr>
            <a:spLocks noGrp="1"/>
          </p:cNvSpPr>
          <p:nvPr>
            <p:ph type="sldNum" sz="quarter" idx="5"/>
          </p:nvPr>
        </p:nvSpPr>
        <p:spPr/>
        <p:txBody>
          <a:bodyPr/>
          <a:lstStyle/>
          <a:p>
            <a:fld id="{482BB00A-71ED-40C6-A1CF-164C43AE5CE4}" type="slidenum">
              <a:rPr lang="en-GB" smtClean="0"/>
              <a:pPr/>
              <a:t>4</a:t>
            </a:fld>
            <a:endParaRPr lang="en-GB"/>
          </a:p>
        </p:txBody>
      </p:sp>
    </p:spTree>
    <p:extLst>
      <p:ext uri="{BB962C8B-B14F-4D97-AF65-F5344CB8AC3E}">
        <p14:creationId xmlns:p14="http://schemas.microsoft.com/office/powerpoint/2010/main" val="2790210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www.watkoststuderen.nl</a:t>
            </a:r>
          </a:p>
          <a:p>
            <a:endParaRPr lang="nl-NL" dirty="0"/>
          </a:p>
        </p:txBody>
      </p:sp>
      <p:sp>
        <p:nvSpPr>
          <p:cNvPr id="4" name="Slide Number Placeholder 3"/>
          <p:cNvSpPr>
            <a:spLocks noGrp="1"/>
          </p:cNvSpPr>
          <p:nvPr>
            <p:ph type="sldNum" sz="quarter" idx="5"/>
          </p:nvPr>
        </p:nvSpPr>
        <p:spPr/>
        <p:txBody>
          <a:bodyPr/>
          <a:lstStyle/>
          <a:p>
            <a:fld id="{482BB00A-71ED-40C6-A1CF-164C43AE5CE4}" type="slidenum">
              <a:rPr lang="en-GB" smtClean="0"/>
              <a:pPr/>
              <a:t>5</a:t>
            </a:fld>
            <a:endParaRPr lang="en-GB"/>
          </a:p>
        </p:txBody>
      </p:sp>
    </p:spTree>
    <p:extLst>
      <p:ext uri="{BB962C8B-B14F-4D97-AF65-F5344CB8AC3E}">
        <p14:creationId xmlns:p14="http://schemas.microsoft.com/office/powerpoint/2010/main" val="3671709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Laat de tool </a:t>
            </a:r>
            <a:r>
              <a:rPr lang="en-US" b="1" dirty="0" err="1"/>
              <a:t>zien</a:t>
            </a:r>
            <a:endParaRPr lang="en-US" b="1" dirty="0"/>
          </a:p>
          <a:p>
            <a:r>
              <a:rPr lang="en-US" b="0" dirty="0" err="1"/>
              <a:t>Geef</a:t>
            </a:r>
            <a:r>
              <a:rPr lang="en-US" b="0" dirty="0"/>
              <a:t> een </a:t>
            </a:r>
            <a:r>
              <a:rPr lang="en-US" b="0" dirty="0" err="1"/>
              <a:t>korte</a:t>
            </a:r>
            <a:r>
              <a:rPr lang="en-US" b="0" dirty="0"/>
              <a:t> </a:t>
            </a:r>
            <a:r>
              <a:rPr lang="en-US" b="0" dirty="0" err="1"/>
              <a:t>instructie</a:t>
            </a:r>
            <a:r>
              <a:rPr lang="en-US" b="0" dirty="0"/>
              <a:t> over de tool op het </a:t>
            </a:r>
            <a:r>
              <a:rPr lang="en-US" b="0" dirty="0" err="1"/>
              <a:t>digiboard</a:t>
            </a:r>
            <a:r>
              <a:rPr lang="en-US" b="0" dirty="0"/>
              <a:t>.</a:t>
            </a:r>
            <a:br>
              <a:rPr lang="en-US" b="0" dirty="0"/>
            </a:br>
            <a:r>
              <a:rPr lang="en-US" b="0" dirty="0" err="1"/>
              <a:t>Geef</a:t>
            </a:r>
            <a:r>
              <a:rPr lang="en-US" b="0" dirty="0"/>
              <a:t> </a:t>
            </a:r>
            <a:r>
              <a:rPr lang="en-US" b="0" dirty="0" err="1"/>
              <a:t>informatie</a:t>
            </a:r>
            <a:r>
              <a:rPr lang="en-US" b="0" dirty="0"/>
              <a:t> over:</a:t>
            </a:r>
          </a:p>
          <a:p>
            <a:pPr marL="171450" indent="-171450">
              <a:buFontTx/>
              <a:buChar char="-"/>
            </a:pPr>
            <a:r>
              <a:rPr lang="en-US" b="0" dirty="0"/>
              <a:t>Hoe ze een host </a:t>
            </a:r>
            <a:r>
              <a:rPr lang="en-US" b="0" dirty="0" err="1"/>
              <a:t>kunnen</a:t>
            </a:r>
            <a:r>
              <a:rPr lang="en-US" b="0" dirty="0"/>
              <a:t> </a:t>
            </a:r>
            <a:r>
              <a:rPr lang="en-US" b="0" dirty="0" err="1"/>
              <a:t>kiezen</a:t>
            </a:r>
            <a:r>
              <a:rPr lang="en-US" b="0" dirty="0"/>
              <a:t> en </a:t>
            </a:r>
            <a:r>
              <a:rPr lang="en-US" b="0" dirty="0" err="1"/>
              <a:t>kunnen</a:t>
            </a:r>
            <a:r>
              <a:rPr lang="en-US" b="0" dirty="0"/>
              <a:t> </a:t>
            </a:r>
            <a:r>
              <a:rPr lang="en-US" b="0" dirty="0" err="1"/>
              <a:t>wisselen</a:t>
            </a:r>
            <a:r>
              <a:rPr lang="en-US" b="0" dirty="0"/>
              <a:t> </a:t>
            </a:r>
            <a:r>
              <a:rPr lang="en-US" b="0" dirty="0" err="1"/>
              <a:t>tussen</a:t>
            </a:r>
            <a:r>
              <a:rPr lang="en-US" b="0" dirty="0"/>
              <a:t> hosts. </a:t>
            </a:r>
            <a:br>
              <a:rPr lang="en-US" b="0" dirty="0"/>
            </a:br>
            <a:r>
              <a:rPr lang="en-US" b="0" i="1" dirty="0" err="1"/>
              <a:t>Aan</a:t>
            </a:r>
            <a:r>
              <a:rPr lang="en-US" b="0" i="1" dirty="0"/>
              <a:t> het begin van de tool </a:t>
            </a:r>
            <a:r>
              <a:rPr lang="en-US" b="0" i="1" dirty="0" err="1"/>
              <a:t>kiezen</a:t>
            </a:r>
            <a:r>
              <a:rPr lang="en-US" b="0" i="1" dirty="0"/>
              <a:t> </a:t>
            </a:r>
            <a:r>
              <a:rPr lang="en-US" b="0" i="1" dirty="0" err="1"/>
              <a:t>leerlingen</a:t>
            </a:r>
            <a:r>
              <a:rPr lang="en-US" b="0" i="1" dirty="0"/>
              <a:t> een host, het is slim om </a:t>
            </a:r>
            <a:r>
              <a:rPr lang="en-US" b="0" i="1" dirty="0" err="1"/>
              <a:t>leerlingen</a:t>
            </a:r>
            <a:r>
              <a:rPr lang="en-US" b="0" i="1" dirty="0"/>
              <a:t> een host te laten </a:t>
            </a:r>
            <a:r>
              <a:rPr lang="en-US" b="0" i="1" dirty="0" err="1"/>
              <a:t>kiezen</a:t>
            </a:r>
            <a:r>
              <a:rPr lang="en-US" b="0" i="1" dirty="0"/>
              <a:t> die een </a:t>
            </a:r>
            <a:r>
              <a:rPr lang="en-US" b="0" i="1" dirty="0" err="1"/>
              <a:t>vergelijkbare</a:t>
            </a:r>
            <a:r>
              <a:rPr lang="en-US" b="0" i="1" dirty="0"/>
              <a:t> </a:t>
            </a:r>
            <a:r>
              <a:rPr lang="en-US" b="0" i="1" dirty="0" err="1"/>
              <a:t>financiele</a:t>
            </a:r>
            <a:r>
              <a:rPr lang="en-US" b="0" i="1" dirty="0"/>
              <a:t> </a:t>
            </a:r>
            <a:r>
              <a:rPr lang="en-US" b="0" i="1" dirty="0" err="1"/>
              <a:t>situatie</a:t>
            </a:r>
            <a:r>
              <a:rPr lang="en-US" b="0" i="1" dirty="0"/>
              <a:t> </a:t>
            </a:r>
            <a:r>
              <a:rPr lang="en-US" b="0" i="1" dirty="0" err="1"/>
              <a:t>heeft</a:t>
            </a:r>
            <a:r>
              <a:rPr lang="en-US" b="0" i="1" dirty="0"/>
              <a:t> </a:t>
            </a:r>
            <a:r>
              <a:rPr lang="en-US" b="0" i="1" dirty="0" err="1"/>
              <a:t>als</a:t>
            </a:r>
            <a:r>
              <a:rPr lang="en-US" b="0" i="1" dirty="0"/>
              <a:t> </a:t>
            </a:r>
            <a:r>
              <a:rPr lang="en-US" b="0" i="1" dirty="0" err="1"/>
              <a:t>zij</a:t>
            </a:r>
            <a:r>
              <a:rPr lang="en-US" b="0" i="1" dirty="0"/>
              <a:t> </a:t>
            </a:r>
            <a:r>
              <a:rPr lang="en-US" b="0" i="1" dirty="0" err="1"/>
              <a:t>zelf</a:t>
            </a:r>
            <a:r>
              <a:rPr lang="en-US" b="0" i="1" dirty="0"/>
              <a:t> (</a:t>
            </a:r>
            <a:r>
              <a:rPr lang="en-US" b="0" i="1" dirty="0" err="1"/>
              <a:t>lenen</a:t>
            </a:r>
            <a:r>
              <a:rPr lang="en-US" b="0" i="1" dirty="0"/>
              <a:t> of </a:t>
            </a:r>
            <a:r>
              <a:rPr lang="en-US" b="0" i="1" dirty="0" err="1"/>
              <a:t>niet</a:t>
            </a:r>
            <a:r>
              <a:rPr lang="en-US" b="0" i="1" dirty="0"/>
              <a:t> </a:t>
            </a:r>
            <a:r>
              <a:rPr lang="en-US" b="0" i="1" dirty="0" err="1"/>
              <a:t>lenen</a:t>
            </a:r>
            <a:r>
              <a:rPr lang="en-US" b="0" i="1" dirty="0"/>
              <a:t> vs </a:t>
            </a:r>
            <a:r>
              <a:rPr lang="en-US" b="0" i="1" dirty="0" err="1"/>
              <a:t>uit</a:t>
            </a:r>
            <a:r>
              <a:rPr lang="en-US" b="0" i="1" dirty="0"/>
              <a:t>- of </a:t>
            </a:r>
            <a:r>
              <a:rPr lang="en-US" b="0" i="1" dirty="0" err="1"/>
              <a:t>thuiswonend</a:t>
            </a:r>
            <a:r>
              <a:rPr lang="en-US" b="0" i="1" dirty="0"/>
              <a:t>).</a:t>
            </a:r>
            <a:br>
              <a:rPr lang="en-US" b="0" i="1" dirty="0"/>
            </a:br>
            <a:r>
              <a:rPr lang="en-US" b="0" i="1" dirty="0" err="1"/>
              <a:t>Gedurende</a:t>
            </a:r>
            <a:r>
              <a:rPr lang="en-US" b="0" i="1" dirty="0"/>
              <a:t> het </a:t>
            </a:r>
            <a:r>
              <a:rPr lang="en-US" b="0" i="1" dirty="0" err="1"/>
              <a:t>invullen</a:t>
            </a:r>
            <a:r>
              <a:rPr lang="en-US" b="0" i="1" dirty="0"/>
              <a:t> van de tool </a:t>
            </a:r>
            <a:r>
              <a:rPr lang="en-US" b="0" i="1" dirty="0" err="1"/>
              <a:t>kunnen</a:t>
            </a:r>
            <a:r>
              <a:rPr lang="en-US" b="0" i="1" dirty="0"/>
              <a:t> </a:t>
            </a:r>
            <a:r>
              <a:rPr lang="en-US" b="0" i="1" dirty="0" err="1"/>
              <a:t>leerlingen</a:t>
            </a:r>
            <a:r>
              <a:rPr lang="en-US" b="0" i="1" dirty="0"/>
              <a:t> </a:t>
            </a:r>
            <a:r>
              <a:rPr lang="en-US" b="0" i="1" dirty="0" err="1"/>
              <a:t>wisselen</a:t>
            </a:r>
            <a:r>
              <a:rPr lang="en-US" b="0" i="1" dirty="0"/>
              <a:t> van host door op het </a:t>
            </a:r>
            <a:r>
              <a:rPr lang="en-US" b="0" i="1" dirty="0" err="1"/>
              <a:t>hoofdje</a:t>
            </a:r>
            <a:r>
              <a:rPr lang="en-US" b="0" i="1" dirty="0"/>
              <a:t> </a:t>
            </a:r>
            <a:r>
              <a:rPr lang="en-US" b="0" i="1" dirty="0" err="1"/>
              <a:t>rechtsonderin</a:t>
            </a:r>
            <a:r>
              <a:rPr lang="en-US" b="0" i="1" dirty="0"/>
              <a:t> de </a:t>
            </a:r>
            <a:r>
              <a:rPr lang="en-US" b="0" i="1" dirty="0" err="1"/>
              <a:t>pagina</a:t>
            </a:r>
            <a:r>
              <a:rPr lang="en-US" b="0" i="1" dirty="0"/>
              <a:t> te </a:t>
            </a:r>
            <a:r>
              <a:rPr lang="en-US" b="0" i="1" dirty="0" err="1"/>
              <a:t>klikken</a:t>
            </a:r>
            <a:r>
              <a:rPr lang="en-US" b="0" i="1" dirty="0"/>
              <a:t>.</a:t>
            </a:r>
            <a:endParaRPr lang="en-US" b="0" dirty="0"/>
          </a:p>
          <a:p>
            <a:pPr marL="171450" indent="-171450">
              <a:buFontTx/>
              <a:buChar char="-"/>
            </a:pPr>
            <a:r>
              <a:rPr lang="en-US" b="0" dirty="0" err="1"/>
              <a:t>Waar</a:t>
            </a:r>
            <a:r>
              <a:rPr lang="en-US" b="0" dirty="0"/>
              <a:t> ze </a:t>
            </a:r>
            <a:r>
              <a:rPr lang="en-US" b="0" dirty="0" err="1"/>
              <a:t>invultips</a:t>
            </a:r>
            <a:r>
              <a:rPr lang="en-US" b="0" dirty="0"/>
              <a:t> </a:t>
            </a:r>
            <a:r>
              <a:rPr lang="en-US" b="0" dirty="0" err="1"/>
              <a:t>kunnen</a:t>
            </a:r>
            <a:r>
              <a:rPr lang="en-US" b="0" dirty="0"/>
              <a:t> </a:t>
            </a:r>
            <a:r>
              <a:rPr lang="en-US" b="0" dirty="0" err="1"/>
              <a:t>vinden</a:t>
            </a:r>
            <a:r>
              <a:rPr lang="en-US" b="0" dirty="0"/>
              <a:t>.</a:t>
            </a:r>
            <a:br>
              <a:rPr lang="en-US" b="0" dirty="0"/>
            </a:br>
            <a:r>
              <a:rPr lang="en-US" b="0" i="1" dirty="0"/>
              <a:t>De hosts </a:t>
            </a:r>
            <a:r>
              <a:rPr lang="en-US" b="0" i="1" dirty="0" err="1"/>
              <a:t>geven</a:t>
            </a:r>
            <a:r>
              <a:rPr lang="en-US" b="0" i="1" dirty="0"/>
              <a:t> diverse tips </a:t>
            </a:r>
            <a:r>
              <a:rPr lang="en-US" b="0" i="1" dirty="0" err="1"/>
              <a:t>bij</a:t>
            </a:r>
            <a:r>
              <a:rPr lang="en-US" b="0" i="1" dirty="0"/>
              <a:t> het </a:t>
            </a:r>
            <a:r>
              <a:rPr lang="en-US" b="0" i="1" dirty="0" err="1"/>
              <a:t>invullen</a:t>
            </a:r>
            <a:r>
              <a:rPr lang="en-US" b="0" i="1" dirty="0"/>
              <a:t> (</a:t>
            </a:r>
            <a:r>
              <a:rPr lang="en-US" b="0" i="1" dirty="0" err="1"/>
              <a:t>zie</a:t>
            </a:r>
            <a:r>
              <a:rPr lang="en-US" b="0" i="1" dirty="0"/>
              <a:t> </a:t>
            </a:r>
            <a:r>
              <a:rPr lang="en-US" b="0" i="1" dirty="0" err="1"/>
              <a:t>rechts</a:t>
            </a:r>
            <a:r>
              <a:rPr lang="en-US" b="0" i="1" dirty="0"/>
              <a:t> </a:t>
            </a:r>
            <a:r>
              <a:rPr lang="en-US" b="0" i="1" dirty="0" err="1"/>
              <a:t>onderin</a:t>
            </a:r>
            <a:r>
              <a:rPr lang="en-US" b="0" i="1" dirty="0"/>
              <a:t> het scherm de </a:t>
            </a:r>
            <a:r>
              <a:rPr lang="en-US" b="0" i="1" dirty="0" err="1"/>
              <a:t>tekstballonnetjes</a:t>
            </a:r>
            <a:r>
              <a:rPr lang="en-US" b="0" i="1" dirty="0"/>
              <a:t> </a:t>
            </a:r>
            <a:r>
              <a:rPr lang="en-US" b="0" i="1" dirty="0" err="1"/>
              <a:t>bij</a:t>
            </a:r>
            <a:r>
              <a:rPr lang="en-US" b="0" i="1" dirty="0"/>
              <a:t> de hosts). </a:t>
            </a:r>
            <a:endParaRPr lang="en-US" b="0" dirty="0"/>
          </a:p>
          <a:p>
            <a:pPr marL="171450" indent="-171450">
              <a:buFontTx/>
              <a:buChar char="-"/>
            </a:pPr>
            <a:r>
              <a:rPr lang="en-US" b="0" dirty="0" err="1"/>
              <a:t>Waar</a:t>
            </a:r>
            <a:r>
              <a:rPr lang="en-US" b="0" dirty="0"/>
              <a:t> de extra info </a:t>
            </a:r>
            <a:r>
              <a:rPr lang="en-US" b="0" dirty="0" err="1"/>
              <a:t>staat</a:t>
            </a:r>
            <a:r>
              <a:rPr lang="en-US" b="0" dirty="0"/>
              <a:t>.</a:t>
            </a:r>
            <a:br>
              <a:rPr lang="en-US" b="0" dirty="0"/>
            </a:br>
            <a:r>
              <a:rPr lang="en-US" b="0" i="1" dirty="0"/>
              <a:t>Als je op de </a:t>
            </a:r>
            <a:r>
              <a:rPr lang="en-US" b="0" i="1" dirty="0" err="1"/>
              <a:t>gearceerde</a:t>
            </a:r>
            <a:r>
              <a:rPr lang="en-US" b="0" i="1" dirty="0"/>
              <a:t> en </a:t>
            </a:r>
            <a:r>
              <a:rPr lang="en-US" b="0" i="1" dirty="0" err="1"/>
              <a:t>onderstreepte</a:t>
            </a:r>
            <a:r>
              <a:rPr lang="en-US" b="0" i="1" dirty="0"/>
              <a:t> </a:t>
            </a:r>
            <a:r>
              <a:rPr lang="en-US" b="0" i="1" dirty="0" err="1"/>
              <a:t>stukken</a:t>
            </a:r>
            <a:r>
              <a:rPr lang="en-US" b="0" i="1" dirty="0"/>
              <a:t> </a:t>
            </a:r>
            <a:r>
              <a:rPr lang="en-US" b="0" i="1" dirty="0" err="1"/>
              <a:t>tekst</a:t>
            </a:r>
            <a:r>
              <a:rPr lang="en-US" b="0" i="1" dirty="0"/>
              <a:t> </a:t>
            </a:r>
            <a:r>
              <a:rPr lang="en-US" b="0" i="1" dirty="0" err="1"/>
              <a:t>klikt</a:t>
            </a:r>
            <a:r>
              <a:rPr lang="en-US" b="0" i="1" dirty="0"/>
              <a:t> </a:t>
            </a:r>
            <a:r>
              <a:rPr lang="en-US" b="0" i="1" dirty="0" err="1"/>
              <a:t>wordt</a:t>
            </a:r>
            <a:r>
              <a:rPr lang="en-US" b="0" i="1" dirty="0"/>
              <a:t> </a:t>
            </a:r>
            <a:r>
              <a:rPr lang="en-US" b="0" i="1" dirty="0" err="1"/>
              <a:t>aanvullende</a:t>
            </a:r>
            <a:r>
              <a:rPr lang="en-US" b="0" i="1" dirty="0"/>
              <a:t> </a:t>
            </a:r>
            <a:r>
              <a:rPr lang="en-US" b="0" i="1" dirty="0" err="1"/>
              <a:t>informatie</a:t>
            </a:r>
            <a:r>
              <a:rPr lang="en-US" b="0" i="1" dirty="0"/>
              <a:t> </a:t>
            </a:r>
            <a:r>
              <a:rPr lang="en-US" b="0" i="1" dirty="0" err="1"/>
              <a:t>getoond</a:t>
            </a:r>
            <a:r>
              <a:rPr lang="en-US" b="0" i="1" dirty="0"/>
              <a:t>. </a:t>
            </a:r>
          </a:p>
          <a:p>
            <a:pPr marL="171450" indent="-171450">
              <a:buFontTx/>
              <a:buChar char="-"/>
            </a:pPr>
            <a:endParaRPr lang="en-US" b="0" dirty="0"/>
          </a:p>
          <a:p>
            <a:endParaRPr lang="nl-NL" b="1" dirty="0"/>
          </a:p>
        </p:txBody>
      </p:sp>
      <p:sp>
        <p:nvSpPr>
          <p:cNvPr id="4" name="Slide Number Placeholder 3"/>
          <p:cNvSpPr>
            <a:spLocks noGrp="1"/>
          </p:cNvSpPr>
          <p:nvPr>
            <p:ph type="sldNum" sz="quarter" idx="5"/>
          </p:nvPr>
        </p:nvSpPr>
        <p:spPr/>
        <p:txBody>
          <a:bodyPr/>
          <a:lstStyle/>
          <a:p>
            <a:fld id="{482BB00A-71ED-40C6-A1CF-164C43AE5CE4}" type="slidenum">
              <a:rPr lang="en-GB" smtClean="0"/>
              <a:pPr/>
              <a:t>6</a:t>
            </a:fld>
            <a:endParaRPr lang="en-GB"/>
          </a:p>
        </p:txBody>
      </p:sp>
    </p:spTree>
    <p:extLst>
      <p:ext uri="{BB962C8B-B14F-4D97-AF65-F5344CB8AC3E}">
        <p14:creationId xmlns:p14="http://schemas.microsoft.com/office/powerpoint/2010/main" val="3995191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Opdracht</a:t>
            </a:r>
            <a:r>
              <a:rPr lang="en-US" b="1" dirty="0"/>
              <a:t> - </a:t>
            </a:r>
            <a:r>
              <a:rPr lang="en-US" b="1" dirty="0" err="1"/>
              <a:t>uitgaven</a:t>
            </a:r>
            <a:endParaRPr lang="en-US" b="1" dirty="0"/>
          </a:p>
          <a:p>
            <a:r>
              <a:rPr lang="en-US" b="0" dirty="0"/>
              <a:t>Laat </a:t>
            </a:r>
            <a:r>
              <a:rPr lang="en-US" b="0" dirty="0" err="1"/>
              <a:t>leerlingen</a:t>
            </a:r>
            <a:r>
              <a:rPr lang="en-US" b="0" dirty="0"/>
              <a:t> </a:t>
            </a:r>
            <a:r>
              <a:rPr lang="en-US" b="0" dirty="0" err="1"/>
              <a:t>hun</a:t>
            </a:r>
            <a:r>
              <a:rPr lang="en-US" b="0" dirty="0"/>
              <a:t> </a:t>
            </a:r>
            <a:r>
              <a:rPr lang="en-US" b="0" dirty="0" err="1"/>
              <a:t>uitgaven</a:t>
            </a:r>
            <a:r>
              <a:rPr lang="en-US" b="0" dirty="0"/>
              <a:t> in de </a:t>
            </a:r>
            <a:r>
              <a:rPr lang="en-US" b="0" dirty="0" err="1"/>
              <a:t>begroting</a:t>
            </a:r>
            <a:r>
              <a:rPr lang="en-US" b="0" dirty="0"/>
              <a:t> </a:t>
            </a:r>
            <a:r>
              <a:rPr lang="en-US" b="0" dirty="0" err="1"/>
              <a:t>invullen</a:t>
            </a:r>
            <a:r>
              <a:rPr lang="en-US" b="0" dirty="0"/>
              <a:t>. </a:t>
            </a:r>
            <a:r>
              <a:rPr lang="en-US" b="0" dirty="0" err="1"/>
              <a:t>Geef</a:t>
            </a:r>
            <a:r>
              <a:rPr lang="en-US" b="0" dirty="0"/>
              <a:t> de </a:t>
            </a:r>
            <a:r>
              <a:rPr lang="en-US" b="0" dirty="0" err="1"/>
              <a:t>instructie</a:t>
            </a:r>
            <a:r>
              <a:rPr lang="en-US" b="0" dirty="0"/>
              <a:t> </a:t>
            </a:r>
            <a:r>
              <a:rPr lang="en-US" b="0" dirty="0" err="1"/>
              <a:t>dat</a:t>
            </a:r>
            <a:r>
              <a:rPr lang="en-US" b="0" dirty="0"/>
              <a:t> </a:t>
            </a:r>
            <a:r>
              <a:rPr lang="en-US" b="0" dirty="0" err="1"/>
              <a:t>leerlingen</a:t>
            </a:r>
            <a:r>
              <a:rPr lang="en-US" b="0" dirty="0"/>
              <a:t> een zo </a:t>
            </a:r>
            <a:r>
              <a:rPr lang="en-US" b="0" dirty="0" err="1"/>
              <a:t>goed</a:t>
            </a:r>
            <a:r>
              <a:rPr lang="en-US" b="0" dirty="0"/>
              <a:t> </a:t>
            </a:r>
            <a:r>
              <a:rPr lang="en-US" b="0" dirty="0" err="1"/>
              <a:t>mogelijke</a:t>
            </a:r>
            <a:r>
              <a:rPr lang="en-US" b="0" dirty="0"/>
              <a:t> </a:t>
            </a:r>
            <a:r>
              <a:rPr lang="en-US" b="0" dirty="0" err="1"/>
              <a:t>schatting</a:t>
            </a:r>
            <a:r>
              <a:rPr lang="en-US" b="0" dirty="0"/>
              <a:t> </a:t>
            </a:r>
            <a:r>
              <a:rPr lang="en-US" b="0" dirty="0" err="1"/>
              <a:t>moeten</a:t>
            </a:r>
            <a:r>
              <a:rPr lang="en-US" b="0" dirty="0"/>
              <a:t> maken. </a:t>
            </a:r>
            <a:r>
              <a:rPr lang="en-US" b="0" dirty="0" err="1"/>
              <a:t>Geef</a:t>
            </a:r>
            <a:r>
              <a:rPr lang="en-US" b="0" dirty="0"/>
              <a:t> ze </a:t>
            </a:r>
            <a:r>
              <a:rPr lang="en-US" b="0" dirty="0" err="1"/>
              <a:t>hier</a:t>
            </a:r>
            <a:r>
              <a:rPr lang="en-US" b="0" dirty="0"/>
              <a:t> 15 </a:t>
            </a:r>
            <a:r>
              <a:rPr lang="en-US" b="0" dirty="0" err="1"/>
              <a:t>minuten</a:t>
            </a:r>
            <a:r>
              <a:rPr lang="en-US" b="0" dirty="0"/>
              <a:t> de </a:t>
            </a:r>
            <a:r>
              <a:rPr lang="en-US" b="0" dirty="0" err="1"/>
              <a:t>tijd</a:t>
            </a:r>
            <a:r>
              <a:rPr lang="en-US" b="0" dirty="0"/>
              <a:t> voor.</a:t>
            </a:r>
          </a:p>
          <a:p>
            <a:endParaRPr lang="en-US" b="1" dirty="0"/>
          </a:p>
          <a:p>
            <a:endParaRPr lang="nl-NL" b="1" dirty="0"/>
          </a:p>
        </p:txBody>
      </p:sp>
      <p:sp>
        <p:nvSpPr>
          <p:cNvPr id="4" name="Slide Number Placeholder 3"/>
          <p:cNvSpPr>
            <a:spLocks noGrp="1"/>
          </p:cNvSpPr>
          <p:nvPr>
            <p:ph type="sldNum" sz="quarter" idx="5"/>
          </p:nvPr>
        </p:nvSpPr>
        <p:spPr/>
        <p:txBody>
          <a:bodyPr/>
          <a:lstStyle/>
          <a:p>
            <a:fld id="{482BB00A-71ED-40C6-A1CF-164C43AE5CE4}" type="slidenum">
              <a:rPr lang="en-GB" smtClean="0"/>
              <a:pPr/>
              <a:t>7</a:t>
            </a:fld>
            <a:endParaRPr lang="en-GB"/>
          </a:p>
        </p:txBody>
      </p:sp>
    </p:spTree>
    <p:extLst>
      <p:ext uri="{BB962C8B-B14F-4D97-AF65-F5344CB8AC3E}">
        <p14:creationId xmlns:p14="http://schemas.microsoft.com/office/powerpoint/2010/main" val="1419515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nl-NL" sz="1200" b="1" i="0" u="none" strike="noStrike" baseline="0" dirty="0">
                <a:solidFill>
                  <a:srgbClr val="321C3B"/>
                </a:solidFill>
                <a:latin typeface="MuseoSans-300" panose="02000000000000000000" pitchFamily="50" charset="0"/>
              </a:rPr>
              <a:t>Opdracht: denk-koppel-deel</a:t>
            </a:r>
          </a:p>
          <a:p>
            <a:pPr algn="l"/>
            <a:r>
              <a:rPr lang="nl-NL" sz="1200" b="0" i="0" u="none" strike="noStrike" baseline="0" dirty="0">
                <a:solidFill>
                  <a:srgbClr val="321C3B"/>
                </a:solidFill>
                <a:latin typeface="MuseoSans-300" panose="02000000000000000000" pitchFamily="50" charset="0"/>
              </a:rPr>
              <a:t>• Laat de leerlingen eerst zelfstandig de uitgaven categorie invullen.</a:t>
            </a:r>
          </a:p>
          <a:p>
            <a:pPr algn="l"/>
            <a:r>
              <a:rPr lang="nl-NL" sz="1200" b="0" i="0" u="none" strike="noStrike" baseline="0" dirty="0">
                <a:solidFill>
                  <a:srgbClr val="321C3B"/>
                </a:solidFill>
                <a:latin typeface="MuseoSans-300" panose="02000000000000000000" pitchFamily="50" charset="0"/>
              </a:rPr>
              <a:t>• Laat leerlingen vervolgens in tweetallen uitwisselen wat ze hebben ingevuld.</a:t>
            </a:r>
          </a:p>
          <a:p>
            <a:pPr algn="l"/>
            <a:r>
              <a:rPr lang="nl-NL" sz="1200" b="0" i="0" u="none" strike="noStrike" baseline="0" dirty="0">
                <a:solidFill>
                  <a:srgbClr val="321C3B"/>
                </a:solidFill>
                <a:latin typeface="MuseoSans-300" panose="02000000000000000000" pitchFamily="50" charset="0"/>
              </a:rPr>
              <a:t>• Laat de leerlingen onder andere de volgende zaken bespreken:</a:t>
            </a:r>
          </a:p>
          <a:p>
            <a:pPr algn="l"/>
            <a:r>
              <a:rPr lang="nl-NL" sz="1200" b="0" i="0" u="none" strike="noStrike" baseline="0" dirty="0">
                <a:solidFill>
                  <a:srgbClr val="321C3B"/>
                </a:solidFill>
                <a:latin typeface="MuseoSans-300" panose="02000000000000000000" pitchFamily="50" charset="0"/>
              </a:rPr>
              <a:t>	- Komen de door jullie ingevulde bedragen overeen of niet?</a:t>
            </a:r>
          </a:p>
          <a:p>
            <a:pPr algn="l"/>
            <a:r>
              <a:rPr lang="nl-NL" sz="1200" b="0" i="0" u="none" strike="noStrike" baseline="0" dirty="0">
                <a:solidFill>
                  <a:srgbClr val="321C3B"/>
                </a:solidFill>
                <a:latin typeface="MuseoSans-300" panose="02000000000000000000" pitchFamily="50" charset="0"/>
              </a:rPr>
              <a:t>	- Waar zitten overeenkomsten en waar komt dit door?</a:t>
            </a:r>
          </a:p>
          <a:p>
            <a:pPr algn="l"/>
            <a:r>
              <a:rPr lang="nl-NL" sz="1200" b="0" i="0" u="none" strike="noStrike" baseline="0" dirty="0">
                <a:solidFill>
                  <a:srgbClr val="321C3B"/>
                </a:solidFill>
                <a:latin typeface="MuseoSans-300" panose="02000000000000000000" pitchFamily="50" charset="0"/>
              </a:rPr>
              <a:t>	- Waar zitten er verschillen en waar komt dit door?</a:t>
            </a:r>
          </a:p>
          <a:p>
            <a:pPr algn="l"/>
            <a:r>
              <a:rPr lang="nl-NL" sz="1200" b="0" i="0" u="none" strike="noStrike" baseline="0" dirty="0">
                <a:solidFill>
                  <a:srgbClr val="321C3B"/>
                </a:solidFill>
                <a:latin typeface="MuseoSans-300" panose="02000000000000000000" pitchFamily="50" charset="0"/>
              </a:rPr>
              <a:t>	- Over welke bedragen twijfel je? Hoe kan je ervoor zorgen dat je beter scherp krijgt wat je moet invullen?</a:t>
            </a:r>
          </a:p>
          <a:p>
            <a:pPr algn="l"/>
            <a:r>
              <a:rPr lang="nl-NL" sz="1200" b="0" i="0" u="none" strike="noStrike" baseline="0" dirty="0">
                <a:solidFill>
                  <a:srgbClr val="321C3B"/>
                </a:solidFill>
                <a:latin typeface="MuseoSans-300" panose="02000000000000000000" pitchFamily="50" charset="0"/>
              </a:rPr>
              <a:t>	- Welke informatie mis je nog om een goede begroting te kunnen maken?</a:t>
            </a:r>
          </a:p>
          <a:p>
            <a:pPr algn="l"/>
            <a:r>
              <a:rPr lang="nl-NL" sz="1200" b="0" i="0" u="none" strike="noStrike" baseline="0" dirty="0">
                <a:solidFill>
                  <a:srgbClr val="321C3B"/>
                </a:solidFill>
                <a:latin typeface="MuseoSans-300" panose="02000000000000000000" pitchFamily="50" charset="0"/>
              </a:rPr>
              <a:t>• Bespreek klassikaal de bevindingen van de gesprekken in tweetallen na.</a:t>
            </a:r>
          </a:p>
          <a:p>
            <a:pPr algn="l"/>
            <a:r>
              <a:rPr lang="nl-NL" sz="1200" b="0" i="0" u="none" strike="noStrike" baseline="0" dirty="0">
                <a:solidFill>
                  <a:srgbClr val="321C3B"/>
                </a:solidFill>
                <a:latin typeface="MuseoSans-300" panose="02000000000000000000" pitchFamily="50" charset="0"/>
              </a:rPr>
              <a:t>• Doorloop hetzelfde stappenplan voor de inkomsten categorie.</a:t>
            </a:r>
            <a:endParaRPr lang="nl-NL" dirty="0"/>
          </a:p>
          <a:p>
            <a:pPr algn="l"/>
            <a:endParaRPr lang="nl-NL" dirty="0"/>
          </a:p>
          <a:p>
            <a:pPr algn="l"/>
            <a:r>
              <a:rPr lang="nl-NL" dirty="0"/>
              <a:t>Als leerlingen nog belangrijke informatie missen, kun je samen kijken of de informatie in de tool te vinden is. Zo niet, kun je kijken hoe je de leerling zo goed mogelijk verder kunt helpen om hem/haar zelf onderzoek te laten doen bij de verschillende (overheids-)instellingen. Geef nooit informatie over bepaalde regelingen als je zelf niet 100% zeker bent hoe iets zit.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2BB00A-71ED-40C6-A1CF-164C43AE5CE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4104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Opdracht</a:t>
            </a:r>
            <a:r>
              <a:rPr lang="en-US" b="1" dirty="0"/>
              <a:t> - </a:t>
            </a:r>
            <a:r>
              <a:rPr lang="en-US" b="1" dirty="0" err="1"/>
              <a:t>inkomsten</a:t>
            </a:r>
            <a:endParaRPr lang="en-US" b="1" dirty="0"/>
          </a:p>
          <a:p>
            <a:r>
              <a:rPr lang="en-US" b="0" dirty="0"/>
              <a:t>Laat </a:t>
            </a:r>
            <a:r>
              <a:rPr lang="en-US" b="0" dirty="0" err="1"/>
              <a:t>leerlingen</a:t>
            </a:r>
            <a:r>
              <a:rPr lang="en-US" b="0" dirty="0"/>
              <a:t> </a:t>
            </a:r>
            <a:r>
              <a:rPr lang="en-US" b="0" dirty="0" err="1"/>
              <a:t>hun</a:t>
            </a:r>
            <a:r>
              <a:rPr lang="en-US" b="0" dirty="0"/>
              <a:t> </a:t>
            </a:r>
            <a:r>
              <a:rPr lang="en-US" b="0" dirty="0" err="1"/>
              <a:t>inkomsten</a:t>
            </a:r>
            <a:r>
              <a:rPr lang="en-US" b="0" dirty="0"/>
              <a:t> in de </a:t>
            </a:r>
            <a:r>
              <a:rPr lang="en-US" b="0" dirty="0" err="1"/>
              <a:t>begroting</a:t>
            </a:r>
            <a:r>
              <a:rPr lang="en-US" b="0" dirty="0"/>
              <a:t> </a:t>
            </a:r>
            <a:r>
              <a:rPr lang="en-US" b="0" dirty="0" err="1"/>
              <a:t>invullen</a:t>
            </a:r>
            <a:r>
              <a:rPr lang="en-US" b="0" dirty="0"/>
              <a:t>. </a:t>
            </a:r>
            <a:r>
              <a:rPr lang="en-US" b="0" dirty="0" err="1"/>
              <a:t>Geef</a:t>
            </a:r>
            <a:r>
              <a:rPr lang="en-US" b="0" dirty="0"/>
              <a:t> de </a:t>
            </a:r>
            <a:r>
              <a:rPr lang="en-US" b="0" dirty="0" err="1"/>
              <a:t>instructie</a:t>
            </a:r>
            <a:r>
              <a:rPr lang="en-US" b="0" dirty="0"/>
              <a:t> </a:t>
            </a:r>
            <a:r>
              <a:rPr lang="en-US" b="0" dirty="0" err="1"/>
              <a:t>dat</a:t>
            </a:r>
            <a:r>
              <a:rPr lang="en-US" b="0" dirty="0"/>
              <a:t> </a:t>
            </a:r>
            <a:r>
              <a:rPr lang="en-US" b="0" dirty="0" err="1"/>
              <a:t>leerlingen</a:t>
            </a:r>
            <a:r>
              <a:rPr lang="en-US" b="0" dirty="0"/>
              <a:t> een zo </a:t>
            </a:r>
            <a:r>
              <a:rPr lang="en-US" b="0" dirty="0" err="1"/>
              <a:t>goed</a:t>
            </a:r>
            <a:r>
              <a:rPr lang="en-US" b="0" dirty="0"/>
              <a:t> </a:t>
            </a:r>
            <a:r>
              <a:rPr lang="en-US" b="0" dirty="0" err="1"/>
              <a:t>mogelijke</a:t>
            </a:r>
            <a:r>
              <a:rPr lang="en-US" b="0" dirty="0"/>
              <a:t> </a:t>
            </a:r>
            <a:r>
              <a:rPr lang="en-US" b="0" dirty="0" err="1"/>
              <a:t>schatting</a:t>
            </a:r>
            <a:r>
              <a:rPr lang="en-US" b="0" dirty="0"/>
              <a:t> </a:t>
            </a:r>
            <a:r>
              <a:rPr lang="en-US" b="0" dirty="0" err="1"/>
              <a:t>moeten</a:t>
            </a:r>
            <a:r>
              <a:rPr lang="en-US" b="0" dirty="0"/>
              <a:t> maken. </a:t>
            </a:r>
            <a:r>
              <a:rPr lang="en-US" b="0" dirty="0" err="1"/>
              <a:t>Geef</a:t>
            </a:r>
            <a:r>
              <a:rPr lang="en-US" b="0" dirty="0"/>
              <a:t> ze hier15 </a:t>
            </a:r>
            <a:r>
              <a:rPr lang="en-US" b="0" dirty="0" err="1"/>
              <a:t>minuten</a:t>
            </a:r>
            <a:r>
              <a:rPr lang="en-US" b="0" dirty="0"/>
              <a:t> de </a:t>
            </a:r>
            <a:r>
              <a:rPr lang="en-US" b="0" dirty="0" err="1"/>
              <a:t>tijd</a:t>
            </a:r>
            <a:r>
              <a:rPr lang="en-US" b="0" dirty="0"/>
              <a:t> voor.</a:t>
            </a:r>
          </a:p>
          <a:p>
            <a:endParaRPr lang="nl-NL" dirty="0"/>
          </a:p>
        </p:txBody>
      </p:sp>
      <p:sp>
        <p:nvSpPr>
          <p:cNvPr id="4" name="Slide Number Placeholder 3"/>
          <p:cNvSpPr>
            <a:spLocks noGrp="1"/>
          </p:cNvSpPr>
          <p:nvPr>
            <p:ph type="sldNum" sz="quarter" idx="5"/>
          </p:nvPr>
        </p:nvSpPr>
        <p:spPr/>
        <p:txBody>
          <a:bodyPr/>
          <a:lstStyle/>
          <a:p>
            <a:fld id="{482BB00A-71ED-40C6-A1CF-164C43AE5CE4}" type="slidenum">
              <a:rPr lang="en-GB" smtClean="0"/>
              <a:pPr/>
              <a:t>9</a:t>
            </a:fld>
            <a:endParaRPr lang="en-GB"/>
          </a:p>
        </p:txBody>
      </p:sp>
    </p:spTree>
    <p:extLst>
      <p:ext uri="{BB962C8B-B14F-4D97-AF65-F5344CB8AC3E}">
        <p14:creationId xmlns:p14="http://schemas.microsoft.com/office/powerpoint/2010/main" val="41037258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91525" y="504000"/>
            <a:ext cx="5941025" cy="1512000"/>
          </a:xfrm>
        </p:spPr>
        <p:txBody>
          <a:bodyPr/>
          <a:lstStyle>
            <a:lvl1pPr>
              <a:lnSpc>
                <a:spcPts val="6000"/>
              </a:lnSpc>
              <a:defRPr sz="7000" baseline="0">
                <a:solidFill>
                  <a:schemeClr val="bg1"/>
                </a:solidFill>
              </a:defRPr>
            </a:lvl1pPr>
          </a:lstStyle>
          <a:p>
            <a:r>
              <a:rPr lang="nl-NL" dirty="0"/>
              <a:t>Titel  bewerken</a:t>
            </a:r>
          </a:p>
        </p:txBody>
      </p:sp>
      <p:sp>
        <p:nvSpPr>
          <p:cNvPr id="3" name="Subtitel 2"/>
          <p:cNvSpPr>
            <a:spLocks noGrp="1"/>
          </p:cNvSpPr>
          <p:nvPr>
            <p:ph type="subTitle" idx="1" hasCustomPrompt="1"/>
          </p:nvPr>
        </p:nvSpPr>
        <p:spPr>
          <a:xfrm>
            <a:off x="491525" y="2133600"/>
            <a:ext cx="5350475" cy="1080000"/>
          </a:xfrm>
        </p:spPr>
        <p:txBody>
          <a:bodyPr/>
          <a:lstStyle>
            <a:lvl1pPr marL="0" indent="0" algn="l">
              <a:buNone/>
              <a:defRPr b="0" i="0">
                <a:solidFill>
                  <a:srgbClr val="FFFFFF"/>
                </a:solidFill>
                <a:latin typeface="Museo Sans 100"/>
                <a:cs typeface="Museo Sans 10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Subtitel </a:t>
            </a:r>
            <a:r>
              <a:rPr lang="nl-NL" dirty="0"/>
              <a:t>bewerken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10973AC-957D-C346-BA56-D82065FA2AEB}" type="datetimeFigureOut">
              <a:rPr lang="nl-NL" smtClean="0"/>
              <a:pPr/>
              <a:t>29-9-2022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C6BC05E-DB9A-EB4A-A776-575FA40369A3}" type="slidenum">
              <a:rPr lang="nl-NL" smtClean="0"/>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fbeelding met bijschrift">
    <p:bg>
      <p:bgRef idx="1001">
        <a:schemeClr val="bg1"/>
      </p:bgRef>
    </p:bg>
    <p:spTree>
      <p:nvGrpSpPr>
        <p:cNvPr id="1" name=""/>
        <p:cNvGrpSpPr/>
        <p:nvPr/>
      </p:nvGrpSpPr>
      <p:grpSpPr>
        <a:xfrm>
          <a:off x="0" y="0"/>
          <a:ext cx="0" cy="0"/>
          <a:chOff x="0" y="0"/>
          <a:chExt cx="0" cy="0"/>
        </a:xfrm>
      </p:grpSpPr>
      <p:sp>
        <p:nvSpPr>
          <p:cNvPr id="3" name="Tijdelijke aanduiding voor afbeelding 2"/>
          <p:cNvSpPr>
            <a:spLocks noGrp="1"/>
          </p:cNvSpPr>
          <p:nvPr>
            <p:ph type="pic" idx="1" hasCustomPrompt="1"/>
          </p:nvPr>
        </p:nvSpPr>
        <p:spPr>
          <a:xfrm>
            <a:off x="491525" y="900000"/>
            <a:ext cx="8172000" cy="4618150"/>
          </a:xfrm>
          <a:solidFill>
            <a:schemeClr val="bg1">
              <a:lumMod val="85000"/>
            </a:schemeClr>
          </a:solidFill>
        </p:spPr>
        <p:txBody>
          <a:bodyPr tIns="180000"/>
          <a:lstStyle>
            <a:lvl1pPr marL="0" indent="0" algn="ctr">
              <a:buNone/>
              <a:defRPr sz="16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icoon om een foto</a:t>
            </a:r>
            <a:br>
              <a:rPr lang="nl-NL" dirty="0"/>
            </a:br>
            <a:r>
              <a:rPr lang="nl-NL" dirty="0"/>
              <a:t>toe te voegen</a:t>
            </a:r>
          </a:p>
        </p:txBody>
      </p:sp>
      <p:sp>
        <p:nvSpPr>
          <p:cNvPr id="2" name="Titel 1"/>
          <p:cNvSpPr>
            <a:spLocks noGrp="1"/>
          </p:cNvSpPr>
          <p:nvPr>
            <p:ph type="title" hasCustomPrompt="1"/>
          </p:nvPr>
        </p:nvSpPr>
        <p:spPr>
          <a:xfrm>
            <a:off x="491525" y="396000"/>
            <a:ext cx="8172000" cy="360000"/>
          </a:xfrm>
        </p:spPr>
        <p:txBody>
          <a:bodyPr anchor="t" anchorCtr="0"/>
          <a:lstStyle>
            <a:lvl1pPr algn="l">
              <a:lnSpc>
                <a:spcPts val="2500"/>
              </a:lnSpc>
              <a:defRPr sz="2000" b="1">
                <a:solidFill>
                  <a:schemeClr val="tx1"/>
                </a:solidFill>
                <a:latin typeface="+mj-lt"/>
              </a:defRPr>
            </a:lvl1pPr>
          </a:lstStyle>
          <a:p>
            <a:r>
              <a:rPr lang="nl-NL" dirty="0"/>
              <a:t>Titel bewerken</a:t>
            </a:r>
          </a:p>
        </p:txBody>
      </p:sp>
      <p:sp>
        <p:nvSpPr>
          <p:cNvPr id="5" name="Tijdelijke aanduiding voor datum 4"/>
          <p:cNvSpPr>
            <a:spLocks noGrp="1"/>
          </p:cNvSpPr>
          <p:nvPr>
            <p:ph type="dt" sz="half" idx="10"/>
          </p:nvPr>
        </p:nvSpPr>
        <p:spPr/>
        <p:txBody>
          <a:bodyPr/>
          <a:lstStyle/>
          <a:p>
            <a:fld id="{F10973AC-957D-C346-BA56-D82065FA2AEB}" type="datetimeFigureOut">
              <a:rPr lang="nl-NL" smtClean="0"/>
              <a:pPr/>
              <a:t>29-9-2022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C6BC05E-DB9A-EB4A-A776-575FA40369A3}" type="slidenum">
              <a:rPr lang="nl-NL" smtClean="0"/>
              <a:pPr/>
              <a:t>‹#›</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p:bg>
      <p:bgRef idx="1001">
        <a:schemeClr val="bg1"/>
      </p:bgRef>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91525" y="504000"/>
            <a:ext cx="4874225" cy="1512000"/>
          </a:xfrm>
        </p:spPr>
        <p:txBody>
          <a:bodyPr/>
          <a:lstStyle>
            <a:lvl1pPr>
              <a:lnSpc>
                <a:spcPts val="6000"/>
              </a:lnSpc>
              <a:defRPr sz="7000" baseline="0">
                <a:solidFill>
                  <a:schemeClr val="bg1"/>
                </a:solidFill>
              </a:defRPr>
            </a:lvl1pPr>
          </a:lstStyle>
          <a:p>
            <a:r>
              <a:rPr lang="nl-NL" dirty="0"/>
              <a:t>Titel  bewerken</a:t>
            </a:r>
          </a:p>
        </p:txBody>
      </p:sp>
      <p:sp>
        <p:nvSpPr>
          <p:cNvPr id="3" name="Subtitel 2"/>
          <p:cNvSpPr>
            <a:spLocks noGrp="1"/>
          </p:cNvSpPr>
          <p:nvPr>
            <p:ph type="subTitle" idx="1" hasCustomPrompt="1"/>
          </p:nvPr>
        </p:nvSpPr>
        <p:spPr>
          <a:xfrm>
            <a:off x="491525" y="2133600"/>
            <a:ext cx="4874225" cy="1080000"/>
          </a:xfrm>
        </p:spPr>
        <p:txBody>
          <a:bodyPr/>
          <a:lstStyle>
            <a:lvl1pPr marL="0" indent="0" algn="l">
              <a:buNone/>
              <a:defRPr b="0" i="0">
                <a:solidFill>
                  <a:srgbClr val="FFFFFF"/>
                </a:solidFill>
                <a:latin typeface="Museo Sans 100"/>
                <a:cs typeface="Museo Sans 10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Plaats een foto en zet die op de achtergrond met rechtermuisknop</a:t>
            </a:r>
            <a:br>
              <a:rPr lang="nl-NL" dirty="0"/>
            </a:br>
            <a:r>
              <a:rPr lang="nl-NL" dirty="0"/>
              <a:t> &gt; </a:t>
            </a:r>
            <a:r>
              <a:rPr lang="nl-NL" dirty="0" err="1"/>
              <a:t>send</a:t>
            </a:r>
            <a:r>
              <a:rPr lang="nl-NL" dirty="0"/>
              <a:t> to back</a:t>
            </a: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38748900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7" name="Object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hasCustomPrompt="1"/>
          </p:nvPr>
        </p:nvSpPr>
        <p:spPr/>
        <p:txBody>
          <a:bodyPr/>
          <a:lstStyle/>
          <a:p>
            <a:r>
              <a:rPr lang="nl-NL" dirty="0"/>
              <a:t>Titel bewerken</a:t>
            </a:r>
          </a:p>
        </p:txBody>
      </p:sp>
      <p:sp>
        <p:nvSpPr>
          <p:cNvPr id="3" name="Tijdelijke aanduiding voor inhoud 2"/>
          <p:cNvSpPr>
            <a:spLocks noGrp="1"/>
          </p:cNvSpPr>
          <p:nvPr>
            <p:ph idx="1" hasCustomPrompt="1"/>
          </p:nvPr>
        </p:nvSpPr>
        <p:spPr/>
        <p:txBody>
          <a:bodyPr/>
          <a:lstStyle>
            <a:lvl1pPr>
              <a:defRPr baseline="0"/>
            </a:lvl1pPr>
          </a:lstStyle>
          <a:p>
            <a:pPr lvl="0"/>
            <a:r>
              <a:rPr lang="nl-NL" dirty="0"/>
              <a:t>Klik om de tekst te bewerken</a:t>
            </a:r>
          </a:p>
          <a:p>
            <a:pPr lvl="1"/>
            <a:r>
              <a:rPr lang="nl-NL" dirty="0"/>
              <a:t>Tweede niveau tekst</a:t>
            </a:r>
          </a:p>
          <a:p>
            <a:pPr lvl="2"/>
            <a:r>
              <a:rPr lang="nl-NL" dirty="0"/>
              <a:t>Derde niveau tekst</a:t>
            </a:r>
          </a:p>
          <a:p>
            <a:pPr lvl="3"/>
            <a:r>
              <a:rPr lang="nl-NL" dirty="0"/>
              <a:t>Vierde niveau tekst</a:t>
            </a:r>
          </a:p>
          <a:p>
            <a:pPr lvl="4"/>
            <a:r>
              <a:rPr lang="nl-NL" dirty="0"/>
              <a:t>Vijfde niveau tekst</a:t>
            </a:r>
          </a:p>
        </p:txBody>
      </p:sp>
      <p:sp>
        <p:nvSpPr>
          <p:cNvPr id="4" name="Tijdelijke aanduiding voor datum 3"/>
          <p:cNvSpPr>
            <a:spLocks noGrp="1"/>
          </p:cNvSpPr>
          <p:nvPr>
            <p:ph type="dt" sz="half" idx="10"/>
          </p:nvPr>
        </p:nvSpPr>
        <p:spPr/>
        <p:txBody>
          <a:bodyPr/>
          <a:lstStyle/>
          <a:p>
            <a:fld id="{F10973AC-957D-C346-BA56-D82065FA2AEB}" type="datetimeFigureOut">
              <a:rPr lang="nl-NL" smtClean="0"/>
              <a:pPr/>
              <a:t>29-9-2022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C6BC05E-DB9A-EB4A-A776-575FA40369A3}" type="slidenum">
              <a:rPr lang="nl-NL" smtClean="0"/>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2">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26468102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7" name="Object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hasCustomPrompt="1"/>
          </p:nvPr>
        </p:nvSpPr>
        <p:spPr/>
        <p:txBody>
          <a:bodyPr/>
          <a:lstStyle/>
          <a:p>
            <a:r>
              <a:rPr lang="nl-NL" dirty="0"/>
              <a:t>Titel bewerken</a:t>
            </a:r>
          </a:p>
        </p:txBody>
      </p:sp>
      <p:sp>
        <p:nvSpPr>
          <p:cNvPr id="3" name="Tijdelijke aanduiding voor inhoud 2"/>
          <p:cNvSpPr>
            <a:spLocks noGrp="1"/>
          </p:cNvSpPr>
          <p:nvPr>
            <p:ph idx="1" hasCustomPrompt="1"/>
          </p:nvPr>
        </p:nvSpPr>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baseline="0"/>
            </a:lvl5pPr>
          </a:lstStyle>
          <a:p>
            <a:pPr lvl="0"/>
            <a:r>
              <a:rPr lang="nl-NL" dirty="0"/>
              <a:t>Klik om de tekst te bewerken</a:t>
            </a:r>
          </a:p>
          <a:p>
            <a:pPr lvl="1"/>
            <a:r>
              <a:rPr lang="nl-NL" dirty="0"/>
              <a:t>Tweede niveau tekst</a:t>
            </a:r>
          </a:p>
          <a:p>
            <a:pPr lvl="2"/>
            <a:r>
              <a:rPr lang="nl-NL" dirty="0"/>
              <a:t>Derde niveau tekst</a:t>
            </a:r>
          </a:p>
          <a:p>
            <a:pPr lvl="3"/>
            <a:r>
              <a:rPr lang="nl-NL" dirty="0"/>
              <a:t>Vierde niveau tekst</a:t>
            </a:r>
          </a:p>
          <a:p>
            <a:pPr lvl="4"/>
            <a:r>
              <a:rPr lang="nl-NL" dirty="0"/>
              <a:t>Vijfde niveau tekst</a:t>
            </a:r>
          </a:p>
        </p:txBody>
      </p:sp>
      <p:sp>
        <p:nvSpPr>
          <p:cNvPr id="4" name="Tijdelijke aanduiding voor datum 3"/>
          <p:cNvSpPr>
            <a:spLocks noGrp="1"/>
          </p:cNvSpPr>
          <p:nvPr>
            <p:ph type="dt" sz="half" idx="10"/>
          </p:nvPr>
        </p:nvSpPr>
        <p:spPr/>
        <p:txBody>
          <a:bodyPr/>
          <a:lstStyle/>
          <a:p>
            <a:fld id="{F10973AC-957D-C346-BA56-D82065FA2AEB}" type="datetimeFigureOut">
              <a:rPr lang="nl-NL" smtClean="0"/>
              <a:pPr/>
              <a:t>29-9-2022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C6BC05E-DB9A-EB4A-A776-575FA40369A3}" type="slidenum">
              <a:rPr lang="nl-NL" smtClean="0"/>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ee objecten">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13900489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8" name="Object 7"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hasCustomPrompt="1"/>
          </p:nvPr>
        </p:nvSpPr>
        <p:spPr/>
        <p:txBody>
          <a:bodyPr/>
          <a:lstStyle/>
          <a:p>
            <a:r>
              <a:rPr lang="nl-NL" dirty="0"/>
              <a:t>Titel bewerken</a:t>
            </a:r>
          </a:p>
        </p:txBody>
      </p:sp>
      <p:sp>
        <p:nvSpPr>
          <p:cNvPr id="3" name="Tijdelijke aanduiding voor inhoud 2"/>
          <p:cNvSpPr>
            <a:spLocks noGrp="1"/>
          </p:cNvSpPr>
          <p:nvPr>
            <p:ph sz="half" idx="1" hasCustomPrompt="1"/>
          </p:nvPr>
        </p:nvSpPr>
        <p:spPr>
          <a:xfrm>
            <a:off x="493200" y="1296000"/>
            <a:ext cx="4014000" cy="4680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l-NL" dirty="0"/>
              <a:t>Klik om de tekst te bewerken</a:t>
            </a:r>
          </a:p>
          <a:p>
            <a:pPr lvl="1"/>
            <a:r>
              <a:rPr lang="nl-NL" dirty="0"/>
              <a:t>Tweede niveau tekst</a:t>
            </a:r>
          </a:p>
          <a:p>
            <a:pPr lvl="2"/>
            <a:r>
              <a:rPr lang="nl-NL" dirty="0"/>
              <a:t>Derde niveau tekst</a:t>
            </a:r>
          </a:p>
          <a:p>
            <a:pPr lvl="3"/>
            <a:r>
              <a:rPr lang="nl-NL" dirty="0"/>
              <a:t>Vierde niveau tekst</a:t>
            </a:r>
          </a:p>
          <a:p>
            <a:pPr lvl="4"/>
            <a:r>
              <a:rPr lang="nl-NL" dirty="0"/>
              <a:t>Vijfde niveau tekst</a:t>
            </a:r>
          </a:p>
        </p:txBody>
      </p:sp>
      <p:sp>
        <p:nvSpPr>
          <p:cNvPr id="4" name="Tijdelijke aanduiding voor inhoud 3"/>
          <p:cNvSpPr>
            <a:spLocks noGrp="1"/>
          </p:cNvSpPr>
          <p:nvPr>
            <p:ph sz="half" idx="2" hasCustomPrompt="1"/>
          </p:nvPr>
        </p:nvSpPr>
        <p:spPr>
          <a:xfrm>
            <a:off x="4648200" y="1295999"/>
            <a:ext cx="4015325" cy="4680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l-NL" dirty="0"/>
              <a:t>Klik om de tekst te bewerken</a:t>
            </a:r>
          </a:p>
          <a:p>
            <a:pPr lvl="1"/>
            <a:r>
              <a:rPr lang="nl-NL" dirty="0"/>
              <a:t>Tweede niveau tekst</a:t>
            </a:r>
          </a:p>
          <a:p>
            <a:pPr lvl="2"/>
            <a:r>
              <a:rPr lang="nl-NL" dirty="0"/>
              <a:t>Derde niveau tekst</a:t>
            </a:r>
          </a:p>
          <a:p>
            <a:pPr lvl="3"/>
            <a:r>
              <a:rPr lang="nl-NL" dirty="0"/>
              <a:t>Vierde niveau tekst</a:t>
            </a:r>
          </a:p>
          <a:p>
            <a:pPr lvl="4"/>
            <a:r>
              <a:rPr lang="nl-NL" dirty="0"/>
              <a:t>Vijfde niveau tekst</a:t>
            </a:r>
          </a:p>
        </p:txBody>
      </p:sp>
      <p:sp>
        <p:nvSpPr>
          <p:cNvPr id="5" name="Tijdelijke aanduiding voor datum 4"/>
          <p:cNvSpPr>
            <a:spLocks noGrp="1"/>
          </p:cNvSpPr>
          <p:nvPr>
            <p:ph type="dt" sz="half" idx="10"/>
          </p:nvPr>
        </p:nvSpPr>
        <p:spPr/>
        <p:txBody>
          <a:bodyPr/>
          <a:lstStyle/>
          <a:p>
            <a:fld id="{F10973AC-957D-C346-BA56-D82065FA2AEB}" type="datetimeFigureOut">
              <a:rPr lang="nl-NL" smtClean="0"/>
              <a:pPr/>
              <a:t>29-9-2022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C6BC05E-DB9A-EB4A-A776-575FA40369A3}" type="slidenum">
              <a:rPr lang="nl-NL" smtClean="0"/>
              <a:pPr/>
              <a:t>‹#›</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Titel bewerken</a:t>
            </a:r>
          </a:p>
        </p:txBody>
      </p:sp>
      <p:sp>
        <p:nvSpPr>
          <p:cNvPr id="3" name="Tijdelijke aanduiding voor tekst 2"/>
          <p:cNvSpPr>
            <a:spLocks noGrp="1"/>
          </p:cNvSpPr>
          <p:nvPr>
            <p:ph type="body" idx="1" hasCustomPrompt="1"/>
          </p:nvPr>
        </p:nvSpPr>
        <p:spPr>
          <a:xfrm>
            <a:off x="493200" y="1296000"/>
            <a:ext cx="3997924" cy="355000"/>
          </a:xfrm>
        </p:spPr>
        <p:txBody>
          <a:bodyPr anchor="t" anchorCtr="0"/>
          <a:lstStyle>
            <a:lvl1pPr marL="0" indent="0">
              <a:buNone/>
              <a:defRPr sz="2000" b="0" i="0">
                <a:latin typeface="Museo Sans 900"/>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tekst te bewerken</a:t>
            </a:r>
          </a:p>
        </p:txBody>
      </p:sp>
      <p:sp>
        <p:nvSpPr>
          <p:cNvPr id="4" name="Tijdelijke aanduiding voor inhoud 3"/>
          <p:cNvSpPr>
            <a:spLocks noGrp="1"/>
          </p:cNvSpPr>
          <p:nvPr>
            <p:ph sz="half" idx="2" hasCustomPrompt="1"/>
          </p:nvPr>
        </p:nvSpPr>
        <p:spPr>
          <a:xfrm>
            <a:off x="491524" y="1600200"/>
            <a:ext cx="3999600" cy="43758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l-NL" dirty="0"/>
              <a:t>Klik om de tekst te bewerken</a:t>
            </a:r>
          </a:p>
          <a:p>
            <a:pPr lvl="1"/>
            <a:r>
              <a:rPr lang="nl-NL" dirty="0"/>
              <a:t>Tweede niveau tekst</a:t>
            </a:r>
          </a:p>
          <a:p>
            <a:pPr lvl="2"/>
            <a:r>
              <a:rPr lang="nl-NL" dirty="0"/>
              <a:t>Derde niveau tekst</a:t>
            </a:r>
          </a:p>
          <a:p>
            <a:pPr lvl="3"/>
            <a:r>
              <a:rPr lang="nl-NL" dirty="0"/>
              <a:t>Vierde niveau tekst</a:t>
            </a:r>
          </a:p>
          <a:p>
            <a:pPr lvl="4"/>
            <a:r>
              <a:rPr lang="nl-NL" dirty="0"/>
              <a:t>Vijfde niveau tekst</a:t>
            </a:r>
          </a:p>
        </p:txBody>
      </p:sp>
      <p:sp>
        <p:nvSpPr>
          <p:cNvPr id="5" name="Tijdelijke aanduiding voor tekst 4"/>
          <p:cNvSpPr>
            <a:spLocks noGrp="1"/>
          </p:cNvSpPr>
          <p:nvPr>
            <p:ph type="body" sz="quarter" idx="3" hasCustomPrompt="1"/>
          </p:nvPr>
        </p:nvSpPr>
        <p:spPr>
          <a:xfrm>
            <a:off x="4645026" y="1296000"/>
            <a:ext cx="4014000" cy="355000"/>
          </a:xfrm>
        </p:spPr>
        <p:txBody>
          <a:bodyPr anchor="t" anchorCtr="0"/>
          <a:lstStyle>
            <a:lvl1pPr marL="0" indent="0">
              <a:buNone/>
              <a:defRPr sz="2000" b="0" i="0">
                <a:latin typeface="Museo Sans 900"/>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tekst te bewerken</a:t>
            </a:r>
          </a:p>
        </p:txBody>
      </p:sp>
      <p:sp>
        <p:nvSpPr>
          <p:cNvPr id="6" name="Tijdelijke aanduiding voor inhoud 5"/>
          <p:cNvSpPr>
            <a:spLocks noGrp="1"/>
          </p:cNvSpPr>
          <p:nvPr>
            <p:ph sz="quarter" idx="4" hasCustomPrompt="1"/>
          </p:nvPr>
        </p:nvSpPr>
        <p:spPr>
          <a:xfrm>
            <a:off x="4645025" y="1600200"/>
            <a:ext cx="4014000" cy="43758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l-NL" dirty="0"/>
              <a:t>Klik om de tekst te bewerken</a:t>
            </a:r>
          </a:p>
          <a:p>
            <a:pPr lvl="1"/>
            <a:r>
              <a:rPr lang="nl-NL" dirty="0"/>
              <a:t>Tweede niveau tekst</a:t>
            </a:r>
          </a:p>
          <a:p>
            <a:pPr lvl="2"/>
            <a:r>
              <a:rPr lang="nl-NL" dirty="0"/>
              <a:t>Derde niveau tekst</a:t>
            </a:r>
          </a:p>
          <a:p>
            <a:pPr lvl="3"/>
            <a:r>
              <a:rPr lang="nl-NL" dirty="0"/>
              <a:t>Vierde niveau tekst</a:t>
            </a:r>
          </a:p>
          <a:p>
            <a:pPr lvl="4"/>
            <a:r>
              <a:rPr lang="nl-NL" dirty="0"/>
              <a:t>Vijfde niveau tekst</a:t>
            </a:r>
          </a:p>
        </p:txBody>
      </p:sp>
      <p:sp>
        <p:nvSpPr>
          <p:cNvPr id="7" name="Tijdelijke aanduiding voor datum 6"/>
          <p:cNvSpPr>
            <a:spLocks noGrp="1"/>
          </p:cNvSpPr>
          <p:nvPr>
            <p:ph type="dt" sz="half" idx="10"/>
          </p:nvPr>
        </p:nvSpPr>
        <p:spPr/>
        <p:txBody>
          <a:bodyPr/>
          <a:lstStyle/>
          <a:p>
            <a:fld id="{F10973AC-957D-C346-BA56-D82065FA2AEB}" type="datetimeFigureOut">
              <a:rPr lang="nl-NL" smtClean="0"/>
              <a:pPr/>
              <a:t>29-9-2022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C6BC05E-DB9A-EB4A-A776-575FA40369A3}" type="slidenum">
              <a:rPr lang="nl-NL" smtClean="0"/>
              <a:pPr/>
              <a:t>‹#›</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en afbeelding">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525" y="396000"/>
            <a:ext cx="3999599" cy="828000"/>
          </a:xfrm>
        </p:spPr>
        <p:txBody>
          <a:bodyPr/>
          <a:lstStyle>
            <a:lvl1pPr>
              <a:defRPr/>
            </a:lvl1pPr>
          </a:lstStyle>
          <a:p>
            <a:r>
              <a:rPr lang="nl-NL" dirty="0"/>
              <a:t>Titel bewerken</a:t>
            </a:r>
          </a:p>
        </p:txBody>
      </p:sp>
      <p:sp>
        <p:nvSpPr>
          <p:cNvPr id="3" name="Tijdelijke aanduiding voor tekst 2"/>
          <p:cNvSpPr>
            <a:spLocks noGrp="1"/>
          </p:cNvSpPr>
          <p:nvPr>
            <p:ph type="body" idx="1" hasCustomPrompt="1"/>
          </p:nvPr>
        </p:nvSpPr>
        <p:spPr>
          <a:xfrm>
            <a:off x="493200" y="1296000"/>
            <a:ext cx="3997924" cy="355000"/>
          </a:xfrm>
        </p:spPr>
        <p:txBody>
          <a:bodyPr anchor="t" anchorCtr="0"/>
          <a:lstStyle>
            <a:lvl1pPr marL="0" indent="0">
              <a:buNone/>
              <a:defRPr sz="2000" b="0" i="0">
                <a:latin typeface="Museo Sans 900"/>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tekst te bewerken</a:t>
            </a:r>
          </a:p>
        </p:txBody>
      </p:sp>
      <p:sp>
        <p:nvSpPr>
          <p:cNvPr id="4" name="Tijdelijke aanduiding voor inhoud 3"/>
          <p:cNvSpPr>
            <a:spLocks noGrp="1"/>
          </p:cNvSpPr>
          <p:nvPr>
            <p:ph sz="half" idx="2" hasCustomPrompt="1"/>
          </p:nvPr>
        </p:nvSpPr>
        <p:spPr>
          <a:xfrm>
            <a:off x="491524" y="1600200"/>
            <a:ext cx="3999600" cy="43758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l-NL" dirty="0"/>
              <a:t>Klik om de tekst te bewerken</a:t>
            </a:r>
          </a:p>
          <a:p>
            <a:pPr lvl="1"/>
            <a:r>
              <a:rPr lang="nl-NL" dirty="0"/>
              <a:t>Tweede niveau tekst</a:t>
            </a:r>
          </a:p>
          <a:p>
            <a:pPr lvl="2"/>
            <a:r>
              <a:rPr lang="nl-NL" dirty="0"/>
              <a:t>Derde niveau tekst</a:t>
            </a:r>
          </a:p>
          <a:p>
            <a:pPr lvl="3"/>
            <a:r>
              <a:rPr lang="nl-NL" dirty="0"/>
              <a:t>Vierde niveau tekst</a:t>
            </a:r>
          </a:p>
          <a:p>
            <a:pPr lvl="4"/>
            <a:r>
              <a:rPr lang="nl-NL" dirty="0"/>
              <a:t>Vijfde niveau tekst</a:t>
            </a:r>
          </a:p>
        </p:txBody>
      </p:sp>
      <p:sp>
        <p:nvSpPr>
          <p:cNvPr id="7" name="Tijdelijke aanduiding voor datum 6"/>
          <p:cNvSpPr>
            <a:spLocks noGrp="1"/>
          </p:cNvSpPr>
          <p:nvPr>
            <p:ph type="dt" sz="half" idx="10"/>
          </p:nvPr>
        </p:nvSpPr>
        <p:spPr/>
        <p:txBody>
          <a:bodyPr/>
          <a:lstStyle/>
          <a:p>
            <a:fld id="{F10973AC-957D-C346-BA56-D82065FA2AEB}" type="datetimeFigureOut">
              <a:rPr lang="nl-NL" smtClean="0"/>
              <a:pPr/>
              <a:t>29-9-2022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C6BC05E-DB9A-EB4A-A776-575FA40369A3}" type="slidenum">
              <a:rPr lang="nl-NL" smtClean="0"/>
              <a:pPr/>
              <a:t>‹#›</a:t>
            </a:fld>
            <a:endParaRPr lang="nl-NL"/>
          </a:p>
        </p:txBody>
      </p:sp>
      <p:sp>
        <p:nvSpPr>
          <p:cNvPr id="10" name="Tijdelijke aanduiding voor afbeelding 2"/>
          <p:cNvSpPr>
            <a:spLocks noGrp="1"/>
          </p:cNvSpPr>
          <p:nvPr>
            <p:ph type="pic" idx="13" hasCustomPrompt="1"/>
          </p:nvPr>
        </p:nvSpPr>
        <p:spPr>
          <a:xfrm>
            <a:off x="4643999" y="488950"/>
            <a:ext cx="4014000" cy="5029200"/>
          </a:xfrm>
          <a:solidFill>
            <a:schemeClr val="bg1">
              <a:lumMod val="85000"/>
            </a:schemeClr>
          </a:solidFill>
        </p:spPr>
        <p:txBody>
          <a:bodyPr tIns="180000"/>
          <a:lstStyle>
            <a:lvl1pPr marL="0" indent="0" algn="ctr">
              <a:buNone/>
              <a:defRPr sz="1600" baseline="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icoon om een foto</a:t>
            </a:r>
            <a:br>
              <a:rPr lang="nl-NL" dirty="0"/>
            </a:br>
            <a:r>
              <a:rPr lang="nl-NL" dirty="0"/>
              <a:t>toe te voegen</a:t>
            </a: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en 2 afbeeldingen">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525" y="396000"/>
            <a:ext cx="3999599" cy="828000"/>
          </a:xfrm>
        </p:spPr>
        <p:txBody>
          <a:bodyPr/>
          <a:lstStyle>
            <a:lvl1pPr>
              <a:defRPr/>
            </a:lvl1pPr>
          </a:lstStyle>
          <a:p>
            <a:r>
              <a:rPr lang="nl-NL" dirty="0"/>
              <a:t>Titel bewerken</a:t>
            </a:r>
          </a:p>
        </p:txBody>
      </p:sp>
      <p:sp>
        <p:nvSpPr>
          <p:cNvPr id="3" name="Tijdelijke aanduiding voor tekst 2"/>
          <p:cNvSpPr>
            <a:spLocks noGrp="1"/>
          </p:cNvSpPr>
          <p:nvPr>
            <p:ph type="body" idx="1" hasCustomPrompt="1"/>
          </p:nvPr>
        </p:nvSpPr>
        <p:spPr>
          <a:xfrm>
            <a:off x="493200" y="1296000"/>
            <a:ext cx="3997924" cy="355000"/>
          </a:xfrm>
        </p:spPr>
        <p:txBody>
          <a:bodyPr anchor="t" anchorCtr="0"/>
          <a:lstStyle>
            <a:lvl1pPr marL="0" indent="0">
              <a:buNone/>
              <a:defRPr sz="2000" b="0" i="0">
                <a:solidFill>
                  <a:schemeClr val="tx1"/>
                </a:solidFill>
                <a:latin typeface="Museo Sans 900"/>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 te bewerken</a:t>
            </a:r>
            <a:endParaRPr lang="nl-NL" dirty="0"/>
          </a:p>
        </p:txBody>
      </p:sp>
      <p:sp>
        <p:nvSpPr>
          <p:cNvPr id="4" name="Tijdelijke aanduiding voor inhoud 3"/>
          <p:cNvSpPr>
            <a:spLocks noGrp="1"/>
          </p:cNvSpPr>
          <p:nvPr>
            <p:ph sz="half" idx="2" hasCustomPrompt="1"/>
          </p:nvPr>
        </p:nvSpPr>
        <p:spPr>
          <a:xfrm>
            <a:off x="491524" y="1600200"/>
            <a:ext cx="3999600" cy="43758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l-NL" dirty="0"/>
              <a:t>Klik om de tekst te bewerken</a:t>
            </a:r>
          </a:p>
          <a:p>
            <a:pPr lvl="1"/>
            <a:r>
              <a:rPr lang="nl-NL" dirty="0"/>
              <a:t>Tweede niveau tekst</a:t>
            </a:r>
          </a:p>
          <a:p>
            <a:pPr lvl="2"/>
            <a:r>
              <a:rPr lang="nl-NL" dirty="0"/>
              <a:t>Derde niveau tekst</a:t>
            </a:r>
          </a:p>
          <a:p>
            <a:pPr lvl="3"/>
            <a:r>
              <a:rPr lang="nl-NL" dirty="0"/>
              <a:t>Vierde niveau tekst</a:t>
            </a:r>
          </a:p>
          <a:p>
            <a:pPr lvl="4"/>
            <a:r>
              <a:rPr lang="nl-NL" dirty="0"/>
              <a:t>Vijfde niveau tekst</a:t>
            </a:r>
          </a:p>
        </p:txBody>
      </p:sp>
      <p:sp>
        <p:nvSpPr>
          <p:cNvPr id="7" name="Tijdelijke aanduiding voor datum 6"/>
          <p:cNvSpPr>
            <a:spLocks noGrp="1"/>
          </p:cNvSpPr>
          <p:nvPr>
            <p:ph type="dt" sz="half" idx="10"/>
          </p:nvPr>
        </p:nvSpPr>
        <p:spPr/>
        <p:txBody>
          <a:bodyPr/>
          <a:lstStyle/>
          <a:p>
            <a:fld id="{F10973AC-957D-C346-BA56-D82065FA2AEB}" type="datetimeFigureOut">
              <a:rPr lang="nl-NL" smtClean="0"/>
              <a:pPr/>
              <a:t>29-9-2022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8C6BC05E-DB9A-EB4A-A776-575FA40369A3}" type="slidenum">
              <a:rPr lang="nl-NL" smtClean="0"/>
              <a:pPr/>
              <a:t>‹#›</a:t>
            </a:fld>
            <a:endParaRPr lang="nl-NL"/>
          </a:p>
        </p:txBody>
      </p:sp>
      <p:sp>
        <p:nvSpPr>
          <p:cNvPr id="10" name="Tijdelijke aanduiding voor afbeelding 2"/>
          <p:cNvSpPr>
            <a:spLocks noGrp="1"/>
          </p:cNvSpPr>
          <p:nvPr>
            <p:ph type="pic" idx="13" hasCustomPrompt="1"/>
          </p:nvPr>
        </p:nvSpPr>
        <p:spPr>
          <a:xfrm>
            <a:off x="4643999" y="488950"/>
            <a:ext cx="4014000" cy="2430000"/>
          </a:xfrm>
          <a:solidFill>
            <a:schemeClr val="bg1">
              <a:lumMod val="85000"/>
            </a:schemeClr>
          </a:solidFill>
        </p:spPr>
        <p:txBody>
          <a:bodyPr tIns="180000"/>
          <a:lstStyle>
            <a:lvl1pPr marL="0" indent="0" algn="ctr">
              <a:buNone/>
              <a:defRPr sz="1600" baseline="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icoon om een foto</a:t>
            </a:r>
            <a:br>
              <a:rPr lang="nl-NL" dirty="0"/>
            </a:br>
            <a:r>
              <a:rPr lang="nl-NL" dirty="0"/>
              <a:t>toe te voegen</a:t>
            </a:r>
          </a:p>
          <a:p>
            <a:endParaRPr lang="nl-NL" dirty="0"/>
          </a:p>
        </p:txBody>
      </p:sp>
      <p:sp>
        <p:nvSpPr>
          <p:cNvPr id="11" name="Tijdelijke aanduiding voor afbeelding 2"/>
          <p:cNvSpPr>
            <a:spLocks noGrp="1"/>
          </p:cNvSpPr>
          <p:nvPr>
            <p:ph type="pic" idx="14" hasCustomPrompt="1"/>
          </p:nvPr>
        </p:nvSpPr>
        <p:spPr>
          <a:xfrm>
            <a:off x="4643999" y="3088800"/>
            <a:ext cx="4014000" cy="2430000"/>
          </a:xfrm>
          <a:solidFill>
            <a:schemeClr val="bg1">
              <a:lumMod val="85000"/>
            </a:schemeClr>
          </a:solidFill>
        </p:spPr>
        <p:txBody>
          <a:bodyPr tIns="180000"/>
          <a:lstStyle>
            <a:lvl1pPr marL="0" indent="0" algn="ctr">
              <a:buNone/>
              <a:defRPr sz="16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icoon om een foto</a:t>
            </a:r>
            <a:br>
              <a:rPr lang="nl-NL" dirty="0"/>
            </a:br>
            <a:r>
              <a:rPr lang="nl-NL" dirty="0"/>
              <a:t>toe te voegen</a:t>
            </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dirty="0"/>
              <a:t>Titel bewerken</a:t>
            </a:r>
          </a:p>
        </p:txBody>
      </p:sp>
      <p:sp>
        <p:nvSpPr>
          <p:cNvPr id="3" name="Tijdelijke aanduiding voor datum 2"/>
          <p:cNvSpPr>
            <a:spLocks noGrp="1"/>
          </p:cNvSpPr>
          <p:nvPr>
            <p:ph type="dt" sz="half" idx="10"/>
          </p:nvPr>
        </p:nvSpPr>
        <p:spPr/>
        <p:txBody>
          <a:bodyPr/>
          <a:lstStyle/>
          <a:p>
            <a:fld id="{F10973AC-957D-C346-BA56-D82065FA2AEB}" type="datetimeFigureOut">
              <a:rPr lang="nl-NL" smtClean="0"/>
              <a:pPr/>
              <a:t>29-9-2022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C6BC05E-DB9A-EB4A-A776-575FA40369A3}" type="slidenum">
              <a:rPr lang="nl-NL" smtClean="0"/>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3"/>
            </p:custDataLst>
            <p:extLst>
              <p:ext uri="{D42A27DB-BD31-4B8C-83A1-F6EECF244321}">
                <p14:modId xmlns:p14="http://schemas.microsoft.com/office/powerpoint/2010/main" val="37373710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4" imgW="286" imgH="286" progId="TCLayout.ActiveDocument.1">
                  <p:embed/>
                </p:oleObj>
              </mc:Choice>
              <mc:Fallback>
                <p:oleObj name="think-cell Slide" r:id="rId14" imgW="286" imgH="286" progId="TCLayout.ActiveDocument.1">
                  <p:embed/>
                  <p:pic>
                    <p:nvPicPr>
                      <p:cNvPr id="8" name="Object 7" hidden="1"/>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2" name="Tijdelijke aanduiding voor titel 1"/>
          <p:cNvSpPr>
            <a:spLocks noGrp="1"/>
          </p:cNvSpPr>
          <p:nvPr>
            <p:ph type="title"/>
          </p:nvPr>
        </p:nvSpPr>
        <p:spPr>
          <a:xfrm>
            <a:off x="491525" y="396000"/>
            <a:ext cx="8172000" cy="828000"/>
          </a:xfrm>
          <a:prstGeom prst="rect">
            <a:avLst/>
          </a:prstGeom>
        </p:spPr>
        <p:txBody>
          <a:bodyPr vert="horz" lIns="0" tIns="0" rIns="0" bIns="0" rtlCol="0" anchor="t" anchorCtr="0">
            <a:noAutofit/>
          </a:bodyPr>
          <a:lstStyle/>
          <a:p>
            <a:r>
              <a:rPr lang="nl-NL" dirty="0"/>
              <a:t>Titel bewerken</a:t>
            </a:r>
          </a:p>
        </p:txBody>
      </p:sp>
      <p:sp>
        <p:nvSpPr>
          <p:cNvPr id="3" name="Tijdelijke aanduiding voor tekst 2"/>
          <p:cNvSpPr>
            <a:spLocks noGrp="1"/>
          </p:cNvSpPr>
          <p:nvPr>
            <p:ph type="body" idx="1"/>
          </p:nvPr>
        </p:nvSpPr>
        <p:spPr>
          <a:xfrm>
            <a:off x="491524" y="1295401"/>
            <a:ext cx="8172000" cy="4680000"/>
          </a:xfrm>
          <a:prstGeom prst="rect">
            <a:avLst/>
          </a:prstGeom>
        </p:spPr>
        <p:txBody>
          <a:bodyPr vert="horz" lIns="0" tIns="0" rIns="0" bIns="0" rtlCol="0" anchor="t" anchorCtr="0">
            <a:noAutofit/>
          </a:bodyPr>
          <a:lstStyle/>
          <a:p>
            <a:pPr lvl="0"/>
            <a:r>
              <a:rPr lang="nl-NL" dirty="0"/>
              <a:t>Klik om de tekst te bewerken</a:t>
            </a:r>
          </a:p>
          <a:p>
            <a:pPr lvl="1"/>
            <a:r>
              <a:rPr lang="nl-NL" dirty="0"/>
              <a:t>Tweede niveau tekst</a:t>
            </a:r>
          </a:p>
          <a:p>
            <a:pPr lvl="2"/>
            <a:r>
              <a:rPr lang="nl-NL" dirty="0"/>
              <a:t>Derde niveau tekst</a:t>
            </a:r>
          </a:p>
          <a:p>
            <a:pPr lvl="3"/>
            <a:r>
              <a:rPr lang="nl-NL" dirty="0"/>
              <a:t>Vierde niveau tekst</a:t>
            </a:r>
          </a:p>
          <a:p>
            <a:pPr lvl="4"/>
            <a:r>
              <a:rPr lang="nl-NL" dirty="0"/>
              <a:t>Vijfde niveau tekst</a:t>
            </a:r>
          </a:p>
        </p:txBody>
      </p:sp>
      <p:sp>
        <p:nvSpPr>
          <p:cNvPr id="4" name="Tijdelijke aanduiding voor datum 3"/>
          <p:cNvSpPr>
            <a:spLocks noGrp="1"/>
          </p:cNvSpPr>
          <p:nvPr>
            <p:ph type="dt" sz="half" idx="2"/>
          </p:nvPr>
        </p:nvSpPr>
        <p:spPr>
          <a:xfrm>
            <a:off x="817200" y="6217570"/>
            <a:ext cx="756000" cy="240380"/>
          </a:xfrm>
          <a:prstGeom prst="rect">
            <a:avLst/>
          </a:prstGeom>
        </p:spPr>
        <p:txBody>
          <a:bodyPr vert="horz" lIns="0" tIns="0" rIns="0" bIns="0" rtlCol="0" anchor="t" anchorCtr="0">
            <a:noAutofit/>
          </a:bodyPr>
          <a:lstStyle>
            <a:lvl1pPr algn="l">
              <a:defRPr sz="1000">
                <a:solidFill>
                  <a:schemeClr val="tx1"/>
                </a:solidFill>
                <a:latin typeface="Museo Sans 100"/>
                <a:cs typeface="Museo Sans 100"/>
              </a:defRPr>
            </a:lvl1pPr>
          </a:lstStyle>
          <a:p>
            <a:fld id="{F10973AC-957D-C346-BA56-D82065FA2AEB}" type="datetimeFigureOut">
              <a:rPr lang="nl-NL" smtClean="0"/>
              <a:pPr/>
              <a:t>29-9-2022</a:t>
            </a:fld>
            <a:endParaRPr lang="nl-NL" dirty="0"/>
          </a:p>
        </p:txBody>
      </p:sp>
      <p:sp>
        <p:nvSpPr>
          <p:cNvPr id="5" name="Tijdelijke aanduiding voor voettekst 4"/>
          <p:cNvSpPr>
            <a:spLocks noGrp="1"/>
          </p:cNvSpPr>
          <p:nvPr>
            <p:ph type="ftr" sz="quarter" idx="3"/>
          </p:nvPr>
        </p:nvSpPr>
        <p:spPr>
          <a:xfrm>
            <a:off x="1573200" y="6217570"/>
            <a:ext cx="5102920" cy="240380"/>
          </a:xfrm>
          <a:prstGeom prst="rect">
            <a:avLst/>
          </a:prstGeom>
        </p:spPr>
        <p:txBody>
          <a:bodyPr vert="horz" lIns="0" tIns="0" rIns="0" bIns="0" rtlCol="0" anchor="t" anchorCtr="0">
            <a:noAutofit/>
          </a:bodyPr>
          <a:lstStyle>
            <a:lvl1pPr algn="l">
              <a:defRPr sz="1000" b="0" i="0">
                <a:solidFill>
                  <a:schemeClr val="tx2"/>
                </a:solidFill>
                <a:latin typeface="+mn-lt"/>
                <a:cs typeface="Museo Sans 500"/>
              </a:defRPr>
            </a:lvl1pPr>
          </a:lstStyle>
          <a:p>
            <a:endParaRPr lang="nl-NL" dirty="0"/>
          </a:p>
        </p:txBody>
      </p:sp>
      <p:sp>
        <p:nvSpPr>
          <p:cNvPr id="6" name="Tijdelijke aanduiding voor dianummer 5"/>
          <p:cNvSpPr>
            <a:spLocks noGrp="1"/>
          </p:cNvSpPr>
          <p:nvPr>
            <p:ph type="sldNum" sz="quarter" idx="4"/>
          </p:nvPr>
        </p:nvSpPr>
        <p:spPr>
          <a:xfrm>
            <a:off x="491525" y="6217570"/>
            <a:ext cx="324000" cy="240380"/>
          </a:xfrm>
          <a:prstGeom prst="rect">
            <a:avLst/>
          </a:prstGeom>
        </p:spPr>
        <p:txBody>
          <a:bodyPr vert="horz" lIns="0" tIns="0" rIns="0" bIns="0" rtlCol="0" anchor="t" anchorCtr="0">
            <a:noAutofit/>
          </a:bodyPr>
          <a:lstStyle>
            <a:lvl1pPr algn="l">
              <a:defRPr sz="1000" b="0" i="0">
                <a:solidFill>
                  <a:schemeClr val="tx2"/>
                </a:solidFill>
                <a:latin typeface="+mn-lt"/>
                <a:cs typeface="Museo Sans 500"/>
              </a:defRPr>
            </a:lvl1pPr>
          </a:lstStyle>
          <a:p>
            <a:fld id="{8C6BC05E-DB9A-EB4A-A776-575FA40369A3}" type="slidenum">
              <a:rPr lang="nl-NL" smtClean="0"/>
              <a:pPr/>
              <a:t>‹#›</a:t>
            </a:fld>
            <a:endParaRPr lang="nl-NL" dirty="0"/>
          </a:p>
        </p:txBody>
      </p:sp>
      <p:pic>
        <p:nvPicPr>
          <p:cNvPr id="7" name="Afbeelding 6" descr="EU_Logo_Groen_300.png"/>
          <p:cNvPicPr>
            <a:picLocks noChangeAspect="1"/>
          </p:cNvPicPr>
          <p:nvPr userDrawn="1"/>
        </p:nvPicPr>
        <p:blipFill>
          <a:blip r:embed="rId16">
            <a:alphaModFix/>
          </a:blip>
          <a:stretch>
            <a:fillRect/>
          </a:stretch>
        </p:blipFill>
        <p:spPr>
          <a:xfrm>
            <a:off x="7308000" y="6012000"/>
            <a:ext cx="1432608" cy="57609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9" r:id="rId4"/>
    <p:sldLayoutId id="2147483652" r:id="rId5"/>
    <p:sldLayoutId id="2147483653" r:id="rId6"/>
    <p:sldLayoutId id="2147483660" r:id="rId7"/>
    <p:sldLayoutId id="2147483661" r:id="rId8"/>
    <p:sldLayoutId id="2147483654" r:id="rId9"/>
    <p:sldLayoutId id="2147483655" r:id="rId10"/>
    <p:sldLayoutId id="2147483657" r:id="rId11"/>
  </p:sldLayoutIdLst>
  <p:txStyles>
    <p:titleStyle>
      <a:lvl1pPr algn="l" defTabSz="457200" rtl="0" eaLnBrk="1" latinLnBrk="0" hangingPunct="1">
        <a:lnSpc>
          <a:spcPts val="3200"/>
        </a:lnSpc>
        <a:spcBef>
          <a:spcPct val="0"/>
        </a:spcBef>
        <a:buNone/>
        <a:defRPr sz="2800" b="0" i="0" kern="1200">
          <a:solidFill>
            <a:schemeClr val="tx2"/>
          </a:solidFill>
          <a:latin typeface="+mj-lt"/>
          <a:ea typeface="+mj-ea"/>
          <a:cs typeface="Museo Sans 700"/>
        </a:defRPr>
      </a:lvl1pPr>
    </p:titleStyle>
    <p:bodyStyle>
      <a:lvl1pPr marL="288000" indent="-288000" algn="l" defTabSz="457200" rtl="0" eaLnBrk="1" latinLnBrk="0" hangingPunct="1">
        <a:lnSpc>
          <a:spcPts val="2500"/>
        </a:lnSpc>
        <a:spcBef>
          <a:spcPts val="0"/>
        </a:spcBef>
        <a:buSzPct val="130000"/>
        <a:buFont typeface="Arial"/>
        <a:buChar char="•"/>
        <a:defRPr sz="2000" b="0" i="0" kern="1200">
          <a:solidFill>
            <a:schemeClr val="tx1"/>
          </a:solidFill>
          <a:latin typeface="+mn-lt"/>
          <a:ea typeface="+mn-ea"/>
          <a:cs typeface="Museo Sans 500"/>
        </a:defRPr>
      </a:lvl1pPr>
      <a:lvl2pPr marL="576000" indent="-288000" algn="l" defTabSz="457200" rtl="0" eaLnBrk="1" latinLnBrk="0" hangingPunct="1">
        <a:lnSpc>
          <a:spcPts val="2500"/>
        </a:lnSpc>
        <a:spcBef>
          <a:spcPts val="0"/>
        </a:spcBef>
        <a:buSzPct val="130000"/>
        <a:buFont typeface="Arial"/>
        <a:buChar char="•"/>
        <a:defRPr sz="2000" b="0" i="0" kern="1200">
          <a:solidFill>
            <a:schemeClr val="tx1"/>
          </a:solidFill>
          <a:latin typeface="+mn-lt"/>
          <a:ea typeface="+mn-ea"/>
          <a:cs typeface="Museo Sans 500"/>
        </a:defRPr>
      </a:lvl2pPr>
      <a:lvl3pPr marL="864000" indent="-288000" algn="l" defTabSz="457200" rtl="0" eaLnBrk="1" latinLnBrk="0" hangingPunct="1">
        <a:lnSpc>
          <a:spcPts val="2500"/>
        </a:lnSpc>
        <a:spcBef>
          <a:spcPts val="0"/>
        </a:spcBef>
        <a:buSzPct val="130000"/>
        <a:buFont typeface="Arial"/>
        <a:buChar char="•"/>
        <a:defRPr sz="2000" b="0" i="0" kern="1200">
          <a:solidFill>
            <a:schemeClr val="tx1"/>
          </a:solidFill>
          <a:latin typeface="+mn-lt"/>
          <a:ea typeface="+mn-ea"/>
          <a:cs typeface="Museo Sans 500"/>
        </a:defRPr>
      </a:lvl3pPr>
      <a:lvl4pPr marL="1152000" indent="-288000" algn="l" defTabSz="457200" rtl="0" eaLnBrk="1" latinLnBrk="0" hangingPunct="1">
        <a:lnSpc>
          <a:spcPts val="2500"/>
        </a:lnSpc>
        <a:spcBef>
          <a:spcPts val="0"/>
        </a:spcBef>
        <a:buSzPct val="130000"/>
        <a:buFont typeface="Arial"/>
        <a:buChar char="•"/>
        <a:defRPr sz="2000" b="0" i="0" kern="1200">
          <a:solidFill>
            <a:schemeClr val="tx1"/>
          </a:solidFill>
          <a:latin typeface="+mn-lt"/>
          <a:ea typeface="+mn-ea"/>
          <a:cs typeface="Museo Sans 500"/>
        </a:defRPr>
      </a:lvl4pPr>
      <a:lvl5pPr marL="1440000" indent="-288000" algn="l" defTabSz="457200" rtl="0" eaLnBrk="1" latinLnBrk="0" hangingPunct="1">
        <a:lnSpc>
          <a:spcPts val="2500"/>
        </a:lnSpc>
        <a:spcBef>
          <a:spcPts val="0"/>
        </a:spcBef>
        <a:buSzPct val="130000"/>
        <a:buFont typeface="Arial"/>
        <a:buChar char="•"/>
        <a:defRPr sz="2000" b="0" i="0" kern="1200">
          <a:solidFill>
            <a:schemeClr val="tx1"/>
          </a:solidFill>
          <a:latin typeface="+mn-lt"/>
          <a:ea typeface="+mn-ea"/>
          <a:cs typeface="Museo Sans 50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21C3B"/>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C82C1A-1C86-465F-BB57-132A030914FA}"/>
              </a:ext>
            </a:extLst>
          </p:cNvPr>
          <p:cNvPicPr>
            <a:picLocks noChangeAspect="1"/>
          </p:cNvPicPr>
          <p:nvPr/>
        </p:nvPicPr>
        <p:blipFill>
          <a:blip r:embed="rId3"/>
          <a:stretch>
            <a:fillRect/>
          </a:stretch>
        </p:blipFill>
        <p:spPr>
          <a:xfrm>
            <a:off x="0" y="2676560"/>
            <a:ext cx="9144000" cy="1504880"/>
          </a:xfrm>
          <a:prstGeom prst="rect">
            <a:avLst/>
          </a:prstGeom>
        </p:spPr>
      </p:pic>
    </p:spTree>
    <p:extLst>
      <p:ext uri="{BB962C8B-B14F-4D97-AF65-F5344CB8AC3E}">
        <p14:creationId xmlns:p14="http://schemas.microsoft.com/office/powerpoint/2010/main" val="292453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E9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C98CB5-AB81-4294-A5A9-EB3D2BE710F6}"/>
              </a:ext>
            </a:extLst>
          </p:cNvPr>
          <p:cNvPicPr>
            <a:picLocks noChangeAspect="1"/>
          </p:cNvPicPr>
          <p:nvPr/>
        </p:nvPicPr>
        <p:blipFill>
          <a:blip r:embed="rId3"/>
          <a:stretch>
            <a:fillRect/>
          </a:stretch>
        </p:blipFill>
        <p:spPr>
          <a:xfrm>
            <a:off x="0" y="287028"/>
            <a:ext cx="9144000" cy="5584648"/>
          </a:xfrm>
          <a:prstGeom prst="rect">
            <a:avLst/>
          </a:prstGeom>
        </p:spPr>
      </p:pic>
    </p:spTree>
    <p:extLst>
      <p:ext uri="{BB962C8B-B14F-4D97-AF65-F5344CB8AC3E}">
        <p14:creationId xmlns:p14="http://schemas.microsoft.com/office/powerpoint/2010/main" val="433760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21C3B"/>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6F37496-2333-4775-A045-546E64443CC0}"/>
              </a:ext>
            </a:extLst>
          </p:cNvPr>
          <p:cNvSpPr txBox="1">
            <a:spLocks/>
          </p:cNvSpPr>
          <p:nvPr/>
        </p:nvSpPr>
        <p:spPr>
          <a:xfrm>
            <a:off x="486000" y="241764"/>
            <a:ext cx="8172000" cy="828000"/>
          </a:xfrm>
          <a:prstGeom prst="rect">
            <a:avLst/>
          </a:prstGeom>
        </p:spPr>
        <p:txBody>
          <a:bodyPr vert="horz" lIns="0" tIns="0" rIns="0" bIns="0" rtlCol="0" anchor="t" anchorCtr="0">
            <a:noAutofit/>
          </a:bodyPr>
          <a:lstStyle>
            <a:lvl1pPr algn="l" defTabSz="457200" rtl="0" eaLnBrk="1" latinLnBrk="0" hangingPunct="1">
              <a:lnSpc>
                <a:spcPts val="6000"/>
              </a:lnSpc>
              <a:spcBef>
                <a:spcPct val="0"/>
              </a:spcBef>
              <a:buNone/>
              <a:defRPr sz="7000" b="0" i="0" kern="1200" baseline="0">
                <a:solidFill>
                  <a:schemeClr val="bg1"/>
                </a:solidFill>
                <a:latin typeface="+mj-lt"/>
                <a:ea typeface="+mj-ea"/>
                <a:cs typeface="Museo Sans 700"/>
              </a:defRPr>
            </a:lvl1pPr>
          </a:lstStyle>
          <a:p>
            <a:pPr marL="0" marR="0" lvl="0" indent="0" algn="l" defTabSz="457200" rtl="0" eaLnBrk="1" fontAlgn="auto" latinLnBrk="0" hangingPunct="1">
              <a:lnSpc>
                <a:spcPts val="6000"/>
              </a:lnSpc>
              <a:spcBef>
                <a:spcPct val="0"/>
              </a:spcBef>
              <a:spcAft>
                <a:spcPts val="0"/>
              </a:spcAft>
              <a:buClrTx/>
              <a:buSzTx/>
              <a:buFontTx/>
              <a:buNone/>
              <a:tabLst/>
              <a:defRPr/>
            </a:pPr>
            <a:r>
              <a:rPr kumimoji="0" lang="en-US" sz="2800" b="0" i="0" u="none" strike="noStrike" kern="1200" cap="none" spc="0" normalizeH="0" baseline="0" noProof="0" dirty="0" err="1">
                <a:ln>
                  <a:noFill/>
                </a:ln>
                <a:solidFill>
                  <a:srgbClr val="FEB8AD"/>
                </a:solidFill>
                <a:effectLst/>
                <a:uLnTx/>
                <a:uFillTx/>
                <a:latin typeface="Museo Sans 700"/>
                <a:ea typeface="+mj-ea"/>
              </a:rPr>
              <a:t>Opdracht</a:t>
            </a:r>
            <a:r>
              <a:rPr kumimoji="0" lang="en-US" sz="2800" b="0" i="0" u="none" strike="noStrike" kern="1200" cap="none" spc="0" normalizeH="0" baseline="0" noProof="0" dirty="0">
                <a:ln>
                  <a:noFill/>
                </a:ln>
                <a:solidFill>
                  <a:srgbClr val="FEB8AD"/>
                </a:solidFill>
                <a:effectLst/>
                <a:uLnTx/>
                <a:uFillTx/>
                <a:latin typeface="Museo Sans 700"/>
                <a:ea typeface="+mj-ea"/>
              </a:rPr>
              <a:t>: </a:t>
            </a:r>
            <a:r>
              <a:rPr kumimoji="0" lang="en-US" sz="2800" b="0" i="0" u="none" strike="noStrike" kern="1200" cap="none" spc="0" normalizeH="0" baseline="0" noProof="0" dirty="0" err="1">
                <a:ln>
                  <a:noFill/>
                </a:ln>
                <a:solidFill>
                  <a:srgbClr val="FEB8AD"/>
                </a:solidFill>
                <a:effectLst/>
                <a:uLnTx/>
                <a:uFillTx/>
                <a:latin typeface="Museo Sans 700"/>
                <a:ea typeface="+mj-ea"/>
              </a:rPr>
              <a:t>Lening</a:t>
            </a:r>
            <a:r>
              <a:rPr kumimoji="0" lang="en-US" sz="2800" b="0" i="0" u="none" strike="noStrike" kern="1200" cap="none" spc="0" normalizeH="0" baseline="0" noProof="0" dirty="0">
                <a:ln>
                  <a:noFill/>
                </a:ln>
                <a:solidFill>
                  <a:srgbClr val="FEB8AD"/>
                </a:solidFill>
                <a:effectLst/>
                <a:uLnTx/>
                <a:uFillTx/>
                <a:latin typeface="Museo Sans 700"/>
                <a:ea typeface="+mj-ea"/>
              </a:rPr>
              <a:t> </a:t>
            </a:r>
            <a:r>
              <a:rPr kumimoji="0" lang="en-US" sz="2800" b="0" i="0" u="none" strike="noStrike" kern="1200" cap="none" spc="0" normalizeH="0" baseline="0" noProof="0" dirty="0" err="1">
                <a:ln>
                  <a:noFill/>
                </a:ln>
                <a:solidFill>
                  <a:srgbClr val="FEB8AD"/>
                </a:solidFill>
                <a:effectLst/>
                <a:uLnTx/>
                <a:uFillTx/>
                <a:latin typeface="Museo Sans 700"/>
                <a:ea typeface="+mj-ea"/>
              </a:rPr>
              <a:t>terugbetalen</a:t>
            </a:r>
            <a:endParaRPr kumimoji="0" lang="nl-NL" sz="2800" b="0" i="0" u="none" strike="noStrike" kern="1200" cap="none" spc="0" normalizeH="0" baseline="0" noProof="0" dirty="0">
              <a:ln>
                <a:noFill/>
              </a:ln>
              <a:solidFill>
                <a:srgbClr val="FEB8AD"/>
              </a:solidFill>
              <a:effectLst/>
              <a:uLnTx/>
              <a:uFillTx/>
              <a:latin typeface="Museo Sans 700"/>
              <a:ea typeface="+mj-ea"/>
            </a:endParaRPr>
          </a:p>
        </p:txBody>
      </p:sp>
      <p:sp>
        <p:nvSpPr>
          <p:cNvPr id="11" name="TextBox 10">
            <a:extLst>
              <a:ext uri="{FF2B5EF4-FFF2-40B4-BE49-F238E27FC236}">
                <a16:creationId xmlns:a16="http://schemas.microsoft.com/office/drawing/2014/main" id="{AF0537F6-C1D3-481B-A0DB-0716EF7D2E46}"/>
              </a:ext>
            </a:extLst>
          </p:cNvPr>
          <p:cNvSpPr txBox="1"/>
          <p:nvPr/>
        </p:nvSpPr>
        <p:spPr>
          <a:xfrm>
            <a:off x="578386" y="1442675"/>
            <a:ext cx="8257142" cy="646331"/>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err="1">
                <a:ln>
                  <a:noFill/>
                </a:ln>
                <a:solidFill>
                  <a:srgbClr val="FEB8AD"/>
                </a:solidFill>
                <a:effectLst/>
                <a:uLnTx/>
                <a:uFillTx/>
                <a:latin typeface="Museo Sans 500"/>
                <a:ea typeface="+mn-ea"/>
                <a:cs typeface="+mn-cs"/>
              </a:rPr>
              <a:t>Bereken</a:t>
            </a:r>
            <a:r>
              <a:rPr kumimoji="0" lang="en-US" sz="1800" b="0" i="0" u="none" strike="noStrike" kern="1200" cap="none" spc="0" normalizeH="0" baseline="0" noProof="0" dirty="0">
                <a:ln>
                  <a:noFill/>
                </a:ln>
                <a:solidFill>
                  <a:srgbClr val="FEB8AD"/>
                </a:solidFill>
                <a:effectLst/>
                <a:uLnTx/>
                <a:uFillTx/>
                <a:latin typeface="Museo Sans 500"/>
                <a:ea typeface="+mn-ea"/>
                <a:cs typeface="+mn-cs"/>
              </a:rPr>
              <a:t> </a:t>
            </a:r>
            <a:r>
              <a:rPr kumimoji="0" lang="en-US" sz="1800" b="0" i="0" u="none" strike="noStrike" kern="1200" cap="none" spc="0" normalizeH="0" baseline="0" noProof="0" dirty="0" err="1">
                <a:ln>
                  <a:noFill/>
                </a:ln>
                <a:solidFill>
                  <a:srgbClr val="FEB8AD"/>
                </a:solidFill>
                <a:effectLst/>
                <a:uLnTx/>
                <a:uFillTx/>
                <a:latin typeface="Museo Sans 500"/>
                <a:ea typeface="+mn-ea"/>
                <a:cs typeface="+mn-cs"/>
              </a:rPr>
              <a:t>hoeveel</a:t>
            </a:r>
            <a:r>
              <a:rPr kumimoji="0" lang="en-US" sz="1800" b="0" i="0" u="none" strike="noStrike" kern="1200" cap="none" spc="0" normalizeH="0" baseline="0" noProof="0" dirty="0">
                <a:ln>
                  <a:noFill/>
                </a:ln>
                <a:solidFill>
                  <a:srgbClr val="FEB8AD"/>
                </a:solidFill>
                <a:effectLst/>
                <a:uLnTx/>
                <a:uFillTx/>
                <a:latin typeface="Museo Sans 500"/>
                <a:ea typeface="+mn-ea"/>
                <a:cs typeface="+mn-cs"/>
              </a:rPr>
              <a:t> je </a:t>
            </a:r>
            <a:r>
              <a:rPr kumimoji="0" lang="en-US" sz="1800" b="0" i="0" u="none" strike="noStrike" kern="1200" cap="none" spc="0" normalizeH="0" baseline="0" noProof="0" dirty="0" err="1">
                <a:ln>
                  <a:noFill/>
                </a:ln>
                <a:solidFill>
                  <a:srgbClr val="FEB8AD"/>
                </a:solidFill>
                <a:effectLst/>
                <a:uLnTx/>
                <a:uFillTx/>
                <a:latin typeface="Museo Sans 500"/>
                <a:ea typeface="+mn-ea"/>
                <a:cs typeface="+mn-cs"/>
              </a:rPr>
              <a:t>moet</a:t>
            </a:r>
            <a:r>
              <a:rPr kumimoji="0" lang="en-US" sz="1800" b="0" i="0" u="none" strike="noStrike" kern="1200" cap="none" spc="0" normalizeH="0" baseline="0" noProof="0" dirty="0">
                <a:ln>
                  <a:noFill/>
                </a:ln>
                <a:solidFill>
                  <a:srgbClr val="FEB8AD"/>
                </a:solidFill>
                <a:effectLst/>
                <a:uLnTx/>
                <a:uFillTx/>
                <a:latin typeface="Museo Sans 500"/>
                <a:ea typeface="+mn-ea"/>
                <a:cs typeface="+mn-cs"/>
              </a:rPr>
              <a:t> </a:t>
            </a:r>
            <a:r>
              <a:rPr kumimoji="0" lang="en-US" sz="1800" b="0" i="0" u="none" strike="noStrike" kern="1200" cap="none" spc="0" normalizeH="0" baseline="0" noProof="0" dirty="0" err="1">
                <a:ln>
                  <a:noFill/>
                </a:ln>
                <a:solidFill>
                  <a:srgbClr val="FEB8AD"/>
                </a:solidFill>
                <a:effectLst/>
                <a:uLnTx/>
                <a:uFillTx/>
                <a:latin typeface="Museo Sans 500"/>
                <a:ea typeface="+mn-ea"/>
                <a:cs typeface="+mn-cs"/>
              </a:rPr>
              <a:t>terugbetalen</a:t>
            </a:r>
            <a:r>
              <a:rPr kumimoji="0" lang="en-US" sz="1800" b="0" i="0" u="none" strike="noStrike" kern="1200" cap="none" spc="0" normalizeH="0" baseline="0" noProof="0" dirty="0">
                <a:ln>
                  <a:noFill/>
                </a:ln>
                <a:solidFill>
                  <a:srgbClr val="FEB8AD"/>
                </a:solidFill>
                <a:effectLst/>
                <a:uLnTx/>
                <a:uFillTx/>
                <a:latin typeface="Museo Sans 500"/>
                <a:ea typeface="+mn-ea"/>
                <a:cs typeface="+mn-cs"/>
              </a:rPr>
              <a:t> </a:t>
            </a:r>
            <a:r>
              <a:rPr kumimoji="0" lang="en-US" sz="1800" b="0" i="0" u="none" strike="noStrike" kern="1200" cap="none" spc="0" normalizeH="0" baseline="0" noProof="0" dirty="0" err="1">
                <a:ln>
                  <a:noFill/>
                </a:ln>
                <a:solidFill>
                  <a:srgbClr val="FEB8AD"/>
                </a:solidFill>
                <a:effectLst/>
                <a:uLnTx/>
                <a:uFillTx/>
                <a:latin typeface="Museo Sans 500"/>
                <a:ea typeface="+mn-ea"/>
                <a:cs typeface="+mn-cs"/>
              </a:rPr>
              <a:t>aan</a:t>
            </a:r>
            <a:r>
              <a:rPr kumimoji="0" lang="en-US" sz="1800" b="0" i="0" u="none" strike="noStrike" kern="1200" cap="none" spc="0" normalizeH="0" baseline="0" noProof="0" dirty="0">
                <a:ln>
                  <a:noFill/>
                </a:ln>
                <a:solidFill>
                  <a:srgbClr val="FEB8AD"/>
                </a:solidFill>
                <a:effectLst/>
                <a:uLnTx/>
                <a:uFillTx/>
                <a:latin typeface="Museo Sans 500"/>
                <a:ea typeface="+mn-ea"/>
                <a:cs typeface="+mn-cs"/>
              </a:rPr>
              <a:t> de hand van</a:t>
            </a:r>
            <a:r>
              <a:rPr kumimoji="0" lang="en-US" sz="1800" b="0" i="0" u="none" strike="noStrike" kern="1200" cap="none" spc="0" normalizeH="0" noProof="0" dirty="0">
                <a:ln>
                  <a:noFill/>
                </a:ln>
                <a:solidFill>
                  <a:srgbClr val="FEB8AD"/>
                </a:solidFill>
                <a:effectLst/>
                <a:uLnTx/>
                <a:uFillTx/>
                <a:latin typeface="Museo Sans 500"/>
                <a:ea typeface="+mn-ea"/>
                <a:cs typeface="+mn-cs"/>
              </a:rPr>
              <a:t> de </a:t>
            </a:r>
            <a:r>
              <a:rPr kumimoji="0" lang="en-US" sz="1800" b="0" i="0" u="none" strike="noStrike" kern="1200" cap="none" spc="0" normalizeH="0" noProof="0" dirty="0" err="1">
                <a:ln>
                  <a:noFill/>
                </a:ln>
                <a:solidFill>
                  <a:srgbClr val="FEB8AD"/>
                </a:solidFill>
                <a:effectLst/>
                <a:uLnTx/>
                <a:uFillTx/>
                <a:latin typeface="Museo Sans 500"/>
                <a:ea typeface="+mn-ea"/>
                <a:cs typeface="+mn-cs"/>
              </a:rPr>
              <a:t>rekenvoorbeelden</a:t>
            </a:r>
            <a:r>
              <a:rPr kumimoji="0" lang="en-US" sz="1800" b="0" i="0" u="none" strike="noStrike" kern="1200" cap="none" spc="0" normalizeH="0" noProof="0" dirty="0">
                <a:ln>
                  <a:noFill/>
                </a:ln>
                <a:solidFill>
                  <a:srgbClr val="FEB8AD"/>
                </a:solidFill>
                <a:effectLst/>
                <a:uLnTx/>
                <a:uFillTx/>
                <a:latin typeface="Museo Sans 500"/>
                <a:ea typeface="+mn-ea"/>
                <a:cs typeface="+mn-cs"/>
              </a:rPr>
              <a:t>. </a:t>
            </a:r>
            <a:endParaRPr kumimoji="0" lang="nl-NL" sz="1800" b="0" i="0" u="none" strike="noStrike" kern="1200" cap="none" spc="0" normalizeH="0" baseline="0" noProof="0" dirty="0">
              <a:ln>
                <a:noFill/>
              </a:ln>
              <a:solidFill>
                <a:srgbClr val="FEB8AD"/>
              </a:solidFill>
              <a:effectLst/>
              <a:uLnTx/>
              <a:uFillTx/>
              <a:latin typeface="Museo Sans 500"/>
              <a:ea typeface="+mn-ea"/>
              <a:cs typeface="+mn-cs"/>
            </a:endParaRPr>
          </a:p>
        </p:txBody>
      </p:sp>
      <p:pic>
        <p:nvPicPr>
          <p:cNvPr id="3" name="Picture 2">
            <a:extLst>
              <a:ext uri="{FF2B5EF4-FFF2-40B4-BE49-F238E27FC236}">
                <a16:creationId xmlns:a16="http://schemas.microsoft.com/office/drawing/2014/main" id="{AD34C381-3A36-43E2-8141-718A5CC200C3}"/>
              </a:ext>
            </a:extLst>
          </p:cNvPr>
          <p:cNvPicPr>
            <a:picLocks noChangeAspect="1"/>
          </p:cNvPicPr>
          <p:nvPr/>
        </p:nvPicPr>
        <p:blipFill>
          <a:blip r:embed="rId3"/>
          <a:stretch>
            <a:fillRect/>
          </a:stretch>
        </p:blipFill>
        <p:spPr>
          <a:xfrm>
            <a:off x="2205489" y="2743200"/>
            <a:ext cx="4733022" cy="3290887"/>
          </a:xfrm>
          <a:prstGeom prst="rect">
            <a:avLst/>
          </a:prstGeom>
        </p:spPr>
      </p:pic>
    </p:spTree>
    <p:extLst>
      <p:ext uri="{BB962C8B-B14F-4D97-AF65-F5344CB8AC3E}">
        <p14:creationId xmlns:p14="http://schemas.microsoft.com/office/powerpoint/2010/main" val="296538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21C3B"/>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6F37496-2333-4775-A045-546E64443CC0}"/>
              </a:ext>
            </a:extLst>
          </p:cNvPr>
          <p:cNvSpPr txBox="1">
            <a:spLocks/>
          </p:cNvSpPr>
          <p:nvPr/>
        </p:nvSpPr>
        <p:spPr>
          <a:xfrm>
            <a:off x="486000" y="241764"/>
            <a:ext cx="8172000" cy="828000"/>
          </a:xfrm>
          <a:prstGeom prst="rect">
            <a:avLst/>
          </a:prstGeom>
        </p:spPr>
        <p:txBody>
          <a:bodyPr vert="horz" lIns="0" tIns="0" rIns="0" bIns="0" rtlCol="0" anchor="t" anchorCtr="0">
            <a:noAutofit/>
          </a:bodyPr>
          <a:lstStyle>
            <a:lvl1pPr algn="l" defTabSz="457200" rtl="0" eaLnBrk="1" latinLnBrk="0" hangingPunct="1">
              <a:lnSpc>
                <a:spcPts val="6000"/>
              </a:lnSpc>
              <a:spcBef>
                <a:spcPct val="0"/>
              </a:spcBef>
              <a:buNone/>
              <a:defRPr sz="7000" b="0" i="0" kern="1200" baseline="0">
                <a:solidFill>
                  <a:schemeClr val="bg1"/>
                </a:solidFill>
                <a:latin typeface="+mj-lt"/>
                <a:ea typeface="+mj-ea"/>
                <a:cs typeface="Museo Sans 700"/>
              </a:defRPr>
            </a:lvl1pPr>
          </a:lstStyle>
          <a:p>
            <a:pPr marL="0" marR="0" lvl="0" indent="0" algn="l" defTabSz="457200" rtl="0" eaLnBrk="1" fontAlgn="auto" latinLnBrk="0" hangingPunct="1">
              <a:lnSpc>
                <a:spcPts val="6000"/>
              </a:lnSpc>
              <a:spcBef>
                <a:spcPct val="0"/>
              </a:spcBef>
              <a:spcAft>
                <a:spcPts val="0"/>
              </a:spcAft>
              <a:buClrTx/>
              <a:buSzTx/>
              <a:buFontTx/>
              <a:buNone/>
              <a:tabLst/>
              <a:defRPr/>
            </a:pPr>
            <a:r>
              <a:rPr kumimoji="0" lang="en-US" sz="2800" b="0" i="0" u="none" strike="noStrike" kern="1200" cap="none" spc="0" normalizeH="0" baseline="0" noProof="0" dirty="0" err="1">
                <a:ln>
                  <a:noFill/>
                </a:ln>
                <a:solidFill>
                  <a:srgbClr val="FEB8AD"/>
                </a:solidFill>
                <a:effectLst/>
                <a:uLnTx/>
                <a:uFillTx/>
                <a:latin typeface="Museo Sans 700"/>
                <a:ea typeface="+mj-ea"/>
              </a:rPr>
              <a:t>Opdracht</a:t>
            </a:r>
            <a:r>
              <a:rPr kumimoji="0" lang="en-US" sz="2800" b="0" i="0" u="none" strike="noStrike" kern="1200" cap="none" spc="0" normalizeH="0" baseline="0" noProof="0" dirty="0">
                <a:ln>
                  <a:noFill/>
                </a:ln>
                <a:solidFill>
                  <a:srgbClr val="FEB8AD"/>
                </a:solidFill>
                <a:effectLst/>
                <a:uLnTx/>
                <a:uFillTx/>
                <a:latin typeface="Museo Sans 700"/>
                <a:ea typeface="+mj-ea"/>
              </a:rPr>
              <a:t>: </a:t>
            </a:r>
            <a:r>
              <a:rPr kumimoji="0" lang="en-US" sz="2800" b="0" i="0" u="none" strike="noStrike" kern="1200" cap="none" spc="0" normalizeH="0" baseline="0" noProof="0" dirty="0" err="1">
                <a:ln>
                  <a:noFill/>
                </a:ln>
                <a:solidFill>
                  <a:srgbClr val="FEB8AD"/>
                </a:solidFill>
                <a:effectLst/>
                <a:uLnTx/>
                <a:uFillTx/>
                <a:latin typeface="Museo Sans 700"/>
                <a:ea typeface="+mj-ea"/>
              </a:rPr>
              <a:t>Klassikale</a:t>
            </a:r>
            <a:r>
              <a:rPr kumimoji="0" lang="en-US" sz="2800" b="0" i="0" u="none" strike="noStrike" kern="1200" cap="none" spc="0" normalizeH="0" baseline="0" noProof="0" dirty="0">
                <a:ln>
                  <a:noFill/>
                </a:ln>
                <a:solidFill>
                  <a:srgbClr val="FEB8AD"/>
                </a:solidFill>
                <a:effectLst/>
                <a:uLnTx/>
                <a:uFillTx/>
                <a:latin typeface="Museo Sans 700"/>
                <a:ea typeface="+mj-ea"/>
              </a:rPr>
              <a:t> </a:t>
            </a:r>
            <a:r>
              <a:rPr kumimoji="0" lang="en-US" sz="2800" b="0" i="0" u="none" strike="noStrike" kern="1200" cap="none" spc="0" normalizeH="0" baseline="0" noProof="0" dirty="0" err="1">
                <a:ln>
                  <a:noFill/>
                </a:ln>
                <a:solidFill>
                  <a:srgbClr val="FEB8AD"/>
                </a:solidFill>
                <a:effectLst/>
                <a:uLnTx/>
                <a:uFillTx/>
                <a:latin typeface="Museo Sans 700"/>
                <a:ea typeface="+mj-ea"/>
              </a:rPr>
              <a:t>discussie</a:t>
            </a:r>
            <a:endParaRPr kumimoji="0" lang="nl-NL" sz="2800" b="0" i="0" u="none" strike="noStrike" kern="1200" cap="none" spc="0" normalizeH="0" baseline="0" noProof="0" dirty="0">
              <a:ln>
                <a:noFill/>
              </a:ln>
              <a:solidFill>
                <a:srgbClr val="FEB8AD"/>
              </a:solidFill>
              <a:effectLst/>
              <a:uLnTx/>
              <a:uFillTx/>
              <a:latin typeface="Museo Sans 700"/>
              <a:ea typeface="+mj-ea"/>
            </a:endParaRPr>
          </a:p>
        </p:txBody>
      </p:sp>
      <p:pic>
        <p:nvPicPr>
          <p:cNvPr id="3" name="Graphic 2" descr="Group brainstorm with solid fill">
            <a:extLst>
              <a:ext uri="{FF2B5EF4-FFF2-40B4-BE49-F238E27FC236}">
                <a16:creationId xmlns:a16="http://schemas.microsoft.com/office/drawing/2014/main" id="{BE198B97-D48D-4412-B748-6FC35D5938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66060" y="1908810"/>
            <a:ext cx="3611880" cy="3611880"/>
          </a:xfrm>
          <a:prstGeom prst="rect">
            <a:avLst/>
          </a:prstGeom>
        </p:spPr>
      </p:pic>
    </p:spTree>
    <p:extLst>
      <p:ext uri="{BB962C8B-B14F-4D97-AF65-F5344CB8AC3E}">
        <p14:creationId xmlns:p14="http://schemas.microsoft.com/office/powerpoint/2010/main" val="558719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21C3B"/>
        </a:solidFill>
        <a:effectLst/>
      </p:bgPr>
    </p:bg>
    <p:spTree>
      <p:nvGrpSpPr>
        <p:cNvPr id="1" name=""/>
        <p:cNvGrpSpPr/>
        <p:nvPr/>
      </p:nvGrpSpPr>
      <p:grpSpPr>
        <a:xfrm>
          <a:off x="0" y="0"/>
          <a:ext cx="0" cy="0"/>
          <a:chOff x="0" y="0"/>
          <a:chExt cx="0" cy="0"/>
        </a:xfrm>
      </p:grpSpPr>
      <p:sp>
        <p:nvSpPr>
          <p:cNvPr id="7" name="Content Placeholder 2"/>
          <p:cNvSpPr txBox="1">
            <a:spLocks/>
          </p:cNvSpPr>
          <p:nvPr/>
        </p:nvSpPr>
        <p:spPr>
          <a:xfrm>
            <a:off x="491529" y="2106459"/>
            <a:ext cx="5716869" cy="585848"/>
          </a:xfrm>
          <a:prstGeom prst="rect">
            <a:avLst/>
          </a:prstGeom>
          <a:solidFill>
            <a:srgbClr val="FEB8AD"/>
          </a:solidFill>
          <a:ln w="12700">
            <a:solidFill>
              <a:srgbClr val="FEB8AD"/>
            </a:solidFill>
          </a:ln>
        </p:spPr>
        <p:txBody>
          <a:bodyPr vert="horz" lIns="68580" tIns="0" rIns="68580" bIns="0" rtlCol="0" anchor="ctr" anchorCtr="0">
            <a:noAutofit/>
          </a:bodyPr>
          <a:lstStyle>
            <a:lvl1pPr marL="288000" indent="-288000" algn="l" defTabSz="457200" rtl="0" eaLnBrk="1" latinLnBrk="0" hangingPunct="1">
              <a:lnSpc>
                <a:spcPts val="2500"/>
              </a:lnSpc>
              <a:spcBef>
                <a:spcPts val="0"/>
              </a:spcBef>
              <a:buSzPct val="130000"/>
              <a:buFont typeface="Arial"/>
              <a:buChar char="•"/>
              <a:defRPr sz="2000" b="0" i="0" kern="1200" baseline="0">
                <a:solidFill>
                  <a:schemeClr val="tx1"/>
                </a:solidFill>
                <a:latin typeface="+mn-lt"/>
                <a:ea typeface="+mn-ea"/>
                <a:cs typeface="Museo Sans 500"/>
              </a:defRPr>
            </a:lvl1pPr>
            <a:lvl2pPr marL="576000" indent="-288000" algn="l" defTabSz="457200" rtl="0" eaLnBrk="1" latinLnBrk="0" hangingPunct="1">
              <a:lnSpc>
                <a:spcPts val="2500"/>
              </a:lnSpc>
              <a:spcBef>
                <a:spcPts val="0"/>
              </a:spcBef>
              <a:buSzPct val="130000"/>
              <a:buFont typeface="Arial"/>
              <a:buChar char="•"/>
              <a:defRPr sz="2000" b="0" i="0" kern="1200">
                <a:solidFill>
                  <a:schemeClr val="tx1"/>
                </a:solidFill>
                <a:latin typeface="+mn-lt"/>
                <a:ea typeface="+mn-ea"/>
                <a:cs typeface="Museo Sans 500"/>
              </a:defRPr>
            </a:lvl2pPr>
            <a:lvl3pPr marL="864000" indent="-288000" algn="l" defTabSz="457200" rtl="0" eaLnBrk="1" latinLnBrk="0" hangingPunct="1">
              <a:lnSpc>
                <a:spcPts val="2500"/>
              </a:lnSpc>
              <a:spcBef>
                <a:spcPts val="0"/>
              </a:spcBef>
              <a:buSzPct val="130000"/>
              <a:buFont typeface="Arial"/>
              <a:buChar char="•"/>
              <a:defRPr sz="2000" b="0" i="0" kern="1200" baseline="0">
                <a:solidFill>
                  <a:schemeClr val="tx1"/>
                </a:solidFill>
                <a:latin typeface="+mn-lt"/>
                <a:ea typeface="+mn-ea"/>
                <a:cs typeface="Museo Sans 500"/>
              </a:defRPr>
            </a:lvl3pPr>
            <a:lvl4pPr marL="1152000" indent="-288000" algn="l" defTabSz="457200" rtl="0" eaLnBrk="1" latinLnBrk="0" hangingPunct="1">
              <a:lnSpc>
                <a:spcPts val="2500"/>
              </a:lnSpc>
              <a:spcBef>
                <a:spcPts val="0"/>
              </a:spcBef>
              <a:buSzPct val="130000"/>
              <a:buFont typeface="Arial"/>
              <a:buChar char="•"/>
              <a:defRPr sz="2000" b="0" i="0" kern="1200">
                <a:solidFill>
                  <a:schemeClr val="tx1"/>
                </a:solidFill>
                <a:latin typeface="+mn-lt"/>
                <a:ea typeface="+mn-ea"/>
                <a:cs typeface="Museo Sans 500"/>
              </a:defRPr>
            </a:lvl4pPr>
            <a:lvl5pPr marL="1440000" indent="-288000" algn="l" defTabSz="457200" rtl="0" eaLnBrk="1" latinLnBrk="0" hangingPunct="1">
              <a:lnSpc>
                <a:spcPts val="2500"/>
              </a:lnSpc>
              <a:spcBef>
                <a:spcPts val="0"/>
              </a:spcBef>
              <a:buSzPct val="130000"/>
              <a:buFont typeface="Arial"/>
              <a:buChar char="•"/>
              <a:defRPr sz="2000" b="0" i="0" kern="1200" baseline="0">
                <a:solidFill>
                  <a:schemeClr val="tx1"/>
                </a:solidFill>
                <a:latin typeface="+mn-lt"/>
                <a:ea typeface="+mn-ea"/>
                <a:cs typeface="Museo Sans 50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pPr>
            <a:r>
              <a:rPr lang="en-GB" sz="1500" dirty="0">
                <a:solidFill>
                  <a:srgbClr val="321C3B"/>
                </a:solidFill>
                <a:ea typeface="Arial" charset="0"/>
                <a:cs typeface="Arial" charset="0"/>
              </a:rPr>
              <a:t>Regel je </a:t>
            </a:r>
            <a:r>
              <a:rPr lang="en-GB" sz="1500" dirty="0" err="1">
                <a:solidFill>
                  <a:srgbClr val="321C3B"/>
                </a:solidFill>
                <a:ea typeface="Arial" charset="0"/>
                <a:cs typeface="Arial" charset="0"/>
              </a:rPr>
              <a:t>geldzaken</a:t>
            </a:r>
            <a:r>
              <a:rPr lang="en-GB" sz="1500" dirty="0">
                <a:solidFill>
                  <a:srgbClr val="321C3B"/>
                </a:solidFill>
                <a:ea typeface="Arial" charset="0"/>
                <a:cs typeface="Arial" charset="0"/>
              </a:rPr>
              <a:t> </a:t>
            </a:r>
            <a:r>
              <a:rPr lang="en-GB" sz="1500" dirty="0" err="1">
                <a:solidFill>
                  <a:srgbClr val="321C3B"/>
                </a:solidFill>
                <a:ea typeface="Arial" charset="0"/>
                <a:cs typeface="Arial" charset="0"/>
              </a:rPr>
              <a:t>zelf</a:t>
            </a:r>
            <a:endParaRPr lang="en-GB" sz="1500" dirty="0">
              <a:solidFill>
                <a:srgbClr val="321C3B"/>
              </a:solidFill>
              <a:ea typeface="Arial" charset="0"/>
              <a:cs typeface="Arial" charset="0"/>
            </a:endParaRPr>
          </a:p>
        </p:txBody>
      </p:sp>
      <p:sp>
        <p:nvSpPr>
          <p:cNvPr id="10" name="Content Placeholder 2"/>
          <p:cNvSpPr txBox="1">
            <a:spLocks/>
          </p:cNvSpPr>
          <p:nvPr/>
        </p:nvSpPr>
        <p:spPr>
          <a:xfrm>
            <a:off x="480473" y="2916456"/>
            <a:ext cx="5716870" cy="563773"/>
          </a:xfrm>
          <a:prstGeom prst="rect">
            <a:avLst/>
          </a:prstGeom>
          <a:solidFill>
            <a:srgbClr val="FEB8AD"/>
          </a:solidFill>
          <a:ln w="12700">
            <a:solidFill>
              <a:srgbClr val="FEB8AD"/>
            </a:solidFill>
          </a:ln>
        </p:spPr>
        <p:txBody>
          <a:bodyPr vert="horz" lIns="68580" tIns="0" rIns="68580" bIns="0" rtlCol="0" anchor="ctr" anchorCtr="0">
            <a:noAutofit/>
          </a:bodyPr>
          <a:lstStyle>
            <a:lvl1pPr marL="288000" indent="-288000" algn="l" defTabSz="457200" rtl="0" eaLnBrk="1" latinLnBrk="0" hangingPunct="1">
              <a:lnSpc>
                <a:spcPts val="2500"/>
              </a:lnSpc>
              <a:spcBef>
                <a:spcPts val="0"/>
              </a:spcBef>
              <a:buSzPct val="130000"/>
              <a:buFont typeface="Arial"/>
              <a:buChar char="•"/>
              <a:defRPr sz="2000" b="0" i="0" kern="1200" baseline="0">
                <a:solidFill>
                  <a:schemeClr val="tx1"/>
                </a:solidFill>
                <a:latin typeface="+mn-lt"/>
                <a:ea typeface="+mn-ea"/>
                <a:cs typeface="Museo Sans 500"/>
              </a:defRPr>
            </a:lvl1pPr>
            <a:lvl2pPr marL="576000" indent="-288000" algn="l" defTabSz="457200" rtl="0" eaLnBrk="1" latinLnBrk="0" hangingPunct="1">
              <a:lnSpc>
                <a:spcPts val="2500"/>
              </a:lnSpc>
              <a:spcBef>
                <a:spcPts val="0"/>
              </a:spcBef>
              <a:buSzPct val="130000"/>
              <a:buFont typeface="Arial"/>
              <a:buChar char="•"/>
              <a:defRPr sz="2000" b="0" i="0" kern="1200">
                <a:solidFill>
                  <a:schemeClr val="tx1"/>
                </a:solidFill>
                <a:latin typeface="+mn-lt"/>
                <a:ea typeface="+mn-ea"/>
                <a:cs typeface="Museo Sans 500"/>
              </a:defRPr>
            </a:lvl2pPr>
            <a:lvl3pPr marL="864000" indent="-288000" algn="l" defTabSz="457200" rtl="0" eaLnBrk="1" latinLnBrk="0" hangingPunct="1">
              <a:lnSpc>
                <a:spcPts val="2500"/>
              </a:lnSpc>
              <a:spcBef>
                <a:spcPts val="0"/>
              </a:spcBef>
              <a:buSzPct val="130000"/>
              <a:buFont typeface="Arial"/>
              <a:buChar char="•"/>
              <a:defRPr sz="2000" b="0" i="0" kern="1200" baseline="0">
                <a:solidFill>
                  <a:schemeClr val="tx1"/>
                </a:solidFill>
                <a:latin typeface="+mn-lt"/>
                <a:ea typeface="+mn-ea"/>
                <a:cs typeface="Museo Sans 500"/>
              </a:defRPr>
            </a:lvl3pPr>
            <a:lvl4pPr marL="1152000" indent="-288000" algn="l" defTabSz="457200" rtl="0" eaLnBrk="1" latinLnBrk="0" hangingPunct="1">
              <a:lnSpc>
                <a:spcPts val="2500"/>
              </a:lnSpc>
              <a:spcBef>
                <a:spcPts val="0"/>
              </a:spcBef>
              <a:buSzPct val="130000"/>
              <a:buFont typeface="Arial"/>
              <a:buChar char="•"/>
              <a:defRPr sz="2000" b="0" i="0" kern="1200">
                <a:solidFill>
                  <a:schemeClr val="tx1"/>
                </a:solidFill>
                <a:latin typeface="+mn-lt"/>
                <a:ea typeface="+mn-ea"/>
                <a:cs typeface="Museo Sans 500"/>
              </a:defRPr>
            </a:lvl4pPr>
            <a:lvl5pPr marL="1440000" indent="-288000" algn="l" defTabSz="457200" rtl="0" eaLnBrk="1" latinLnBrk="0" hangingPunct="1">
              <a:lnSpc>
                <a:spcPts val="2500"/>
              </a:lnSpc>
              <a:spcBef>
                <a:spcPts val="0"/>
              </a:spcBef>
              <a:buSzPct val="130000"/>
              <a:buFont typeface="Arial"/>
              <a:buChar char="•"/>
              <a:defRPr sz="2000" b="0" i="0" kern="1200" baseline="0">
                <a:solidFill>
                  <a:schemeClr val="tx1"/>
                </a:solidFill>
                <a:latin typeface="+mn-lt"/>
                <a:ea typeface="+mn-ea"/>
                <a:cs typeface="Museo Sans 50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pPr>
            <a:r>
              <a:rPr lang="en-GB" sz="1500" dirty="0">
                <a:solidFill>
                  <a:srgbClr val="321C3B"/>
                </a:solidFill>
                <a:ea typeface="Arial" charset="0"/>
                <a:cs typeface="Arial" charset="0"/>
              </a:rPr>
              <a:t>Leen </a:t>
            </a:r>
            <a:r>
              <a:rPr lang="en-GB" sz="1500" dirty="0" err="1">
                <a:solidFill>
                  <a:srgbClr val="321C3B"/>
                </a:solidFill>
                <a:ea typeface="Arial" charset="0"/>
                <a:cs typeface="Arial" charset="0"/>
              </a:rPr>
              <a:t>niet</a:t>
            </a:r>
            <a:r>
              <a:rPr lang="en-GB" sz="1500" dirty="0">
                <a:solidFill>
                  <a:srgbClr val="321C3B"/>
                </a:solidFill>
                <a:ea typeface="Arial" charset="0"/>
                <a:cs typeface="Arial" charset="0"/>
              </a:rPr>
              <a:t> </a:t>
            </a:r>
            <a:r>
              <a:rPr lang="en-GB" sz="1500" dirty="0" err="1">
                <a:solidFill>
                  <a:srgbClr val="321C3B"/>
                </a:solidFill>
                <a:ea typeface="Arial" charset="0"/>
                <a:cs typeface="Arial" charset="0"/>
              </a:rPr>
              <a:t>meer</a:t>
            </a:r>
            <a:r>
              <a:rPr lang="en-GB" sz="1500" dirty="0">
                <a:solidFill>
                  <a:srgbClr val="321C3B"/>
                </a:solidFill>
                <a:ea typeface="Arial" charset="0"/>
                <a:cs typeface="Arial" charset="0"/>
              </a:rPr>
              <a:t> dan </a:t>
            </a:r>
            <a:r>
              <a:rPr lang="en-GB" sz="1500" dirty="0" err="1">
                <a:solidFill>
                  <a:srgbClr val="321C3B"/>
                </a:solidFill>
                <a:ea typeface="Arial" charset="0"/>
                <a:cs typeface="Arial" charset="0"/>
              </a:rPr>
              <a:t>nodig</a:t>
            </a:r>
            <a:endParaRPr lang="en-GB" sz="1500" dirty="0">
              <a:solidFill>
                <a:srgbClr val="321C3B"/>
              </a:solidFill>
              <a:ea typeface="Arial" charset="0"/>
              <a:cs typeface="Arial" charset="0"/>
            </a:endParaRPr>
          </a:p>
        </p:txBody>
      </p:sp>
      <p:sp>
        <p:nvSpPr>
          <p:cNvPr id="18" name="Content Placeholder 2"/>
          <p:cNvSpPr txBox="1">
            <a:spLocks/>
          </p:cNvSpPr>
          <p:nvPr/>
        </p:nvSpPr>
        <p:spPr>
          <a:xfrm>
            <a:off x="491528" y="5210818"/>
            <a:ext cx="5705818" cy="563773"/>
          </a:xfrm>
          <a:prstGeom prst="rect">
            <a:avLst/>
          </a:prstGeom>
          <a:solidFill>
            <a:srgbClr val="FEB8AD"/>
          </a:solidFill>
          <a:ln w="12700">
            <a:solidFill>
              <a:srgbClr val="FEB8AD"/>
            </a:solidFill>
          </a:ln>
        </p:spPr>
        <p:txBody>
          <a:bodyPr vert="horz" lIns="68580" tIns="0" rIns="68580" bIns="0" rtlCol="0" anchor="ctr" anchorCtr="0">
            <a:noAutofit/>
          </a:bodyPr>
          <a:lstStyle>
            <a:lvl1pPr marL="288000" indent="-288000" algn="l" defTabSz="457200" rtl="0" eaLnBrk="1" latinLnBrk="0" hangingPunct="1">
              <a:lnSpc>
                <a:spcPts val="2500"/>
              </a:lnSpc>
              <a:spcBef>
                <a:spcPts val="0"/>
              </a:spcBef>
              <a:buSzPct val="130000"/>
              <a:buFont typeface="Arial"/>
              <a:buChar char="•"/>
              <a:defRPr sz="2000" b="0" i="0" kern="1200" baseline="0">
                <a:solidFill>
                  <a:schemeClr val="tx1"/>
                </a:solidFill>
                <a:latin typeface="+mn-lt"/>
                <a:ea typeface="+mn-ea"/>
                <a:cs typeface="Museo Sans 500"/>
              </a:defRPr>
            </a:lvl1pPr>
            <a:lvl2pPr marL="576000" indent="-288000" algn="l" defTabSz="457200" rtl="0" eaLnBrk="1" latinLnBrk="0" hangingPunct="1">
              <a:lnSpc>
                <a:spcPts val="2500"/>
              </a:lnSpc>
              <a:spcBef>
                <a:spcPts val="0"/>
              </a:spcBef>
              <a:buSzPct val="130000"/>
              <a:buFont typeface="Arial"/>
              <a:buChar char="•"/>
              <a:defRPr sz="2000" b="0" i="0" kern="1200">
                <a:solidFill>
                  <a:schemeClr val="tx1"/>
                </a:solidFill>
                <a:latin typeface="+mn-lt"/>
                <a:ea typeface="+mn-ea"/>
                <a:cs typeface="Museo Sans 500"/>
              </a:defRPr>
            </a:lvl2pPr>
            <a:lvl3pPr marL="864000" indent="-288000" algn="l" defTabSz="457200" rtl="0" eaLnBrk="1" latinLnBrk="0" hangingPunct="1">
              <a:lnSpc>
                <a:spcPts val="2500"/>
              </a:lnSpc>
              <a:spcBef>
                <a:spcPts val="0"/>
              </a:spcBef>
              <a:buSzPct val="130000"/>
              <a:buFont typeface="Arial"/>
              <a:buChar char="•"/>
              <a:defRPr sz="2000" b="0" i="0" kern="1200" baseline="0">
                <a:solidFill>
                  <a:schemeClr val="tx1"/>
                </a:solidFill>
                <a:latin typeface="+mn-lt"/>
                <a:ea typeface="+mn-ea"/>
                <a:cs typeface="Museo Sans 500"/>
              </a:defRPr>
            </a:lvl3pPr>
            <a:lvl4pPr marL="1152000" indent="-288000" algn="l" defTabSz="457200" rtl="0" eaLnBrk="1" latinLnBrk="0" hangingPunct="1">
              <a:lnSpc>
                <a:spcPts val="2500"/>
              </a:lnSpc>
              <a:spcBef>
                <a:spcPts val="0"/>
              </a:spcBef>
              <a:buSzPct val="130000"/>
              <a:buFont typeface="Arial"/>
              <a:buChar char="•"/>
              <a:defRPr sz="2000" b="0" i="0" kern="1200">
                <a:solidFill>
                  <a:schemeClr val="tx1"/>
                </a:solidFill>
                <a:latin typeface="+mn-lt"/>
                <a:ea typeface="+mn-ea"/>
                <a:cs typeface="Museo Sans 500"/>
              </a:defRPr>
            </a:lvl4pPr>
            <a:lvl5pPr marL="1440000" indent="-288000" algn="l" defTabSz="457200" rtl="0" eaLnBrk="1" latinLnBrk="0" hangingPunct="1">
              <a:lnSpc>
                <a:spcPts val="2500"/>
              </a:lnSpc>
              <a:spcBef>
                <a:spcPts val="0"/>
              </a:spcBef>
              <a:buSzPct val="130000"/>
              <a:buFont typeface="Arial"/>
              <a:buChar char="•"/>
              <a:defRPr sz="2000" b="0" i="0" kern="1200" baseline="0">
                <a:solidFill>
                  <a:schemeClr val="tx1"/>
                </a:solidFill>
                <a:latin typeface="+mn-lt"/>
                <a:ea typeface="+mn-ea"/>
                <a:cs typeface="Museo Sans 50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pPr>
            <a:r>
              <a:rPr lang="en-US" sz="1500" dirty="0" err="1">
                <a:solidFill>
                  <a:srgbClr val="321C3B"/>
                </a:solidFill>
                <a:ea typeface="Arial" charset="0"/>
                <a:cs typeface="Arial" charset="0"/>
              </a:rPr>
              <a:t>Nominaal</a:t>
            </a:r>
            <a:r>
              <a:rPr lang="en-US" sz="1500" dirty="0">
                <a:solidFill>
                  <a:srgbClr val="321C3B"/>
                </a:solidFill>
                <a:ea typeface="Arial" charset="0"/>
                <a:cs typeface="Arial" charset="0"/>
              </a:rPr>
              <a:t> </a:t>
            </a:r>
            <a:r>
              <a:rPr lang="en-US" sz="1500" dirty="0" err="1">
                <a:solidFill>
                  <a:srgbClr val="321C3B"/>
                </a:solidFill>
                <a:ea typeface="Arial" charset="0"/>
                <a:cs typeface="Arial" charset="0"/>
              </a:rPr>
              <a:t>studeren</a:t>
            </a:r>
            <a:r>
              <a:rPr lang="en-US" sz="1500" dirty="0">
                <a:solidFill>
                  <a:srgbClr val="321C3B"/>
                </a:solidFill>
                <a:ea typeface="Arial" charset="0"/>
                <a:cs typeface="Arial" charset="0"/>
              </a:rPr>
              <a:t> is </a:t>
            </a:r>
            <a:r>
              <a:rPr lang="en-US" sz="1500" dirty="0" err="1">
                <a:solidFill>
                  <a:srgbClr val="321C3B"/>
                </a:solidFill>
                <a:ea typeface="Arial" charset="0"/>
                <a:cs typeface="Arial" charset="0"/>
              </a:rPr>
              <a:t>financieel</a:t>
            </a:r>
            <a:r>
              <a:rPr lang="en-US" sz="1500" dirty="0">
                <a:solidFill>
                  <a:srgbClr val="321C3B"/>
                </a:solidFill>
                <a:ea typeface="Arial" charset="0"/>
                <a:cs typeface="Arial" charset="0"/>
              </a:rPr>
              <a:t> </a:t>
            </a:r>
            <a:r>
              <a:rPr lang="en-US" sz="1500" dirty="0" err="1">
                <a:solidFill>
                  <a:srgbClr val="321C3B"/>
                </a:solidFill>
                <a:ea typeface="Arial" charset="0"/>
                <a:cs typeface="Arial" charset="0"/>
              </a:rPr>
              <a:t>aantrekkelijk</a:t>
            </a:r>
            <a:endParaRPr lang="en-US" sz="1500" dirty="0">
              <a:solidFill>
                <a:srgbClr val="321C3B"/>
              </a:solidFill>
              <a:ea typeface="Arial" charset="0"/>
              <a:cs typeface="Arial" charset="0"/>
            </a:endParaRPr>
          </a:p>
        </p:txBody>
      </p:sp>
      <p:sp>
        <p:nvSpPr>
          <p:cNvPr id="8" name="Content Placeholder 2">
            <a:extLst>
              <a:ext uri="{FF2B5EF4-FFF2-40B4-BE49-F238E27FC236}">
                <a16:creationId xmlns:a16="http://schemas.microsoft.com/office/drawing/2014/main" id="{120E52CF-81A6-4920-B085-7DAF623D74F0}"/>
              </a:ext>
            </a:extLst>
          </p:cNvPr>
          <p:cNvSpPr txBox="1">
            <a:spLocks/>
          </p:cNvSpPr>
          <p:nvPr/>
        </p:nvSpPr>
        <p:spPr>
          <a:xfrm>
            <a:off x="491528" y="3639693"/>
            <a:ext cx="5716870" cy="563773"/>
          </a:xfrm>
          <a:prstGeom prst="rect">
            <a:avLst/>
          </a:prstGeom>
          <a:solidFill>
            <a:srgbClr val="FEB8AD"/>
          </a:solidFill>
          <a:ln w="12700">
            <a:solidFill>
              <a:srgbClr val="FEB8AD"/>
            </a:solidFill>
          </a:ln>
        </p:spPr>
        <p:txBody>
          <a:bodyPr vert="horz" lIns="68580" tIns="0" rIns="68580" bIns="0" rtlCol="0" anchor="ctr" anchorCtr="0">
            <a:noAutofit/>
          </a:bodyPr>
          <a:lstStyle>
            <a:lvl1pPr marL="288000" indent="-288000" algn="l" defTabSz="457200" rtl="0" eaLnBrk="1" latinLnBrk="0" hangingPunct="1">
              <a:lnSpc>
                <a:spcPts val="2500"/>
              </a:lnSpc>
              <a:spcBef>
                <a:spcPts val="0"/>
              </a:spcBef>
              <a:buSzPct val="130000"/>
              <a:buFont typeface="Arial"/>
              <a:buChar char="•"/>
              <a:defRPr sz="2000" b="0" i="0" kern="1200" baseline="0">
                <a:solidFill>
                  <a:schemeClr val="tx1"/>
                </a:solidFill>
                <a:latin typeface="+mn-lt"/>
                <a:ea typeface="+mn-ea"/>
                <a:cs typeface="Museo Sans 500"/>
              </a:defRPr>
            </a:lvl1pPr>
            <a:lvl2pPr marL="576000" indent="-288000" algn="l" defTabSz="457200" rtl="0" eaLnBrk="1" latinLnBrk="0" hangingPunct="1">
              <a:lnSpc>
                <a:spcPts val="2500"/>
              </a:lnSpc>
              <a:spcBef>
                <a:spcPts val="0"/>
              </a:spcBef>
              <a:buSzPct val="130000"/>
              <a:buFont typeface="Arial"/>
              <a:buChar char="•"/>
              <a:defRPr sz="2000" b="0" i="0" kern="1200">
                <a:solidFill>
                  <a:schemeClr val="tx1"/>
                </a:solidFill>
                <a:latin typeface="+mn-lt"/>
                <a:ea typeface="+mn-ea"/>
                <a:cs typeface="Museo Sans 500"/>
              </a:defRPr>
            </a:lvl2pPr>
            <a:lvl3pPr marL="864000" indent="-288000" algn="l" defTabSz="457200" rtl="0" eaLnBrk="1" latinLnBrk="0" hangingPunct="1">
              <a:lnSpc>
                <a:spcPts val="2500"/>
              </a:lnSpc>
              <a:spcBef>
                <a:spcPts val="0"/>
              </a:spcBef>
              <a:buSzPct val="130000"/>
              <a:buFont typeface="Arial"/>
              <a:buChar char="•"/>
              <a:defRPr sz="2000" b="0" i="0" kern="1200" baseline="0">
                <a:solidFill>
                  <a:schemeClr val="tx1"/>
                </a:solidFill>
                <a:latin typeface="+mn-lt"/>
                <a:ea typeface="+mn-ea"/>
                <a:cs typeface="Museo Sans 500"/>
              </a:defRPr>
            </a:lvl3pPr>
            <a:lvl4pPr marL="1152000" indent="-288000" algn="l" defTabSz="457200" rtl="0" eaLnBrk="1" latinLnBrk="0" hangingPunct="1">
              <a:lnSpc>
                <a:spcPts val="2500"/>
              </a:lnSpc>
              <a:spcBef>
                <a:spcPts val="0"/>
              </a:spcBef>
              <a:buSzPct val="130000"/>
              <a:buFont typeface="Arial"/>
              <a:buChar char="•"/>
              <a:defRPr sz="2000" b="0" i="0" kern="1200">
                <a:solidFill>
                  <a:schemeClr val="tx1"/>
                </a:solidFill>
                <a:latin typeface="+mn-lt"/>
                <a:ea typeface="+mn-ea"/>
                <a:cs typeface="Museo Sans 500"/>
              </a:defRPr>
            </a:lvl4pPr>
            <a:lvl5pPr marL="1440000" indent="-288000" algn="l" defTabSz="457200" rtl="0" eaLnBrk="1" latinLnBrk="0" hangingPunct="1">
              <a:lnSpc>
                <a:spcPts val="2500"/>
              </a:lnSpc>
              <a:spcBef>
                <a:spcPts val="0"/>
              </a:spcBef>
              <a:buSzPct val="130000"/>
              <a:buFont typeface="Arial"/>
              <a:buChar char="•"/>
              <a:defRPr sz="2000" b="0" i="0" kern="1200" baseline="0">
                <a:solidFill>
                  <a:schemeClr val="tx1"/>
                </a:solidFill>
                <a:latin typeface="+mn-lt"/>
                <a:ea typeface="+mn-ea"/>
                <a:cs typeface="Museo Sans 50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pPr>
            <a:r>
              <a:rPr lang="en-GB" sz="1500" dirty="0" err="1">
                <a:solidFill>
                  <a:srgbClr val="321C3B"/>
                </a:solidFill>
                <a:ea typeface="Arial" charset="0"/>
                <a:cs typeface="Arial" charset="0"/>
              </a:rPr>
              <a:t>Bijbaan</a:t>
            </a:r>
            <a:r>
              <a:rPr lang="en-GB" sz="1500" dirty="0">
                <a:solidFill>
                  <a:srgbClr val="321C3B"/>
                </a:solidFill>
                <a:ea typeface="Arial" charset="0"/>
                <a:cs typeface="Arial" charset="0"/>
              </a:rPr>
              <a:t> </a:t>
            </a:r>
            <a:r>
              <a:rPr lang="en-GB" sz="1500" dirty="0" err="1">
                <a:solidFill>
                  <a:srgbClr val="321C3B"/>
                </a:solidFill>
                <a:ea typeface="Arial" charset="0"/>
                <a:cs typeface="Arial" charset="0"/>
              </a:rPr>
              <a:t>heeft</a:t>
            </a:r>
            <a:r>
              <a:rPr lang="en-GB" sz="1500" dirty="0">
                <a:solidFill>
                  <a:srgbClr val="321C3B"/>
                </a:solidFill>
                <a:ea typeface="Arial" charset="0"/>
                <a:cs typeface="Arial" charset="0"/>
              </a:rPr>
              <a:t> </a:t>
            </a:r>
            <a:r>
              <a:rPr lang="en-GB" sz="1500" dirty="0" err="1">
                <a:solidFill>
                  <a:srgbClr val="321C3B"/>
                </a:solidFill>
                <a:ea typeface="Arial" charset="0"/>
                <a:cs typeface="Arial" charset="0"/>
              </a:rPr>
              <a:t>meestal</a:t>
            </a:r>
            <a:r>
              <a:rPr lang="en-GB" sz="1500" dirty="0">
                <a:solidFill>
                  <a:srgbClr val="321C3B"/>
                </a:solidFill>
                <a:ea typeface="Arial" charset="0"/>
                <a:cs typeface="Arial" charset="0"/>
              </a:rPr>
              <a:t> </a:t>
            </a:r>
            <a:r>
              <a:rPr lang="en-GB" sz="1500" dirty="0" err="1">
                <a:solidFill>
                  <a:srgbClr val="321C3B"/>
                </a:solidFill>
                <a:ea typeface="Arial" charset="0"/>
                <a:cs typeface="Arial" charset="0"/>
              </a:rPr>
              <a:t>geen</a:t>
            </a:r>
            <a:r>
              <a:rPr lang="en-GB" sz="1500" dirty="0">
                <a:solidFill>
                  <a:srgbClr val="321C3B"/>
                </a:solidFill>
                <a:ea typeface="Arial" charset="0"/>
                <a:cs typeface="Arial" charset="0"/>
              </a:rPr>
              <a:t> </a:t>
            </a:r>
            <a:r>
              <a:rPr lang="en-GB" sz="1500" dirty="0" err="1">
                <a:solidFill>
                  <a:srgbClr val="321C3B"/>
                </a:solidFill>
                <a:ea typeface="Arial" charset="0"/>
                <a:cs typeface="Arial" charset="0"/>
              </a:rPr>
              <a:t>negatieve</a:t>
            </a:r>
            <a:r>
              <a:rPr lang="en-GB" sz="1500" dirty="0">
                <a:solidFill>
                  <a:srgbClr val="321C3B"/>
                </a:solidFill>
                <a:ea typeface="Arial" charset="0"/>
                <a:cs typeface="Arial" charset="0"/>
              </a:rPr>
              <a:t> </a:t>
            </a:r>
            <a:r>
              <a:rPr lang="en-GB" sz="1500" dirty="0" err="1">
                <a:solidFill>
                  <a:srgbClr val="321C3B"/>
                </a:solidFill>
                <a:ea typeface="Arial" charset="0"/>
                <a:cs typeface="Arial" charset="0"/>
              </a:rPr>
              <a:t>invloed</a:t>
            </a:r>
            <a:r>
              <a:rPr lang="en-GB" sz="1500" dirty="0">
                <a:solidFill>
                  <a:srgbClr val="321C3B"/>
                </a:solidFill>
                <a:ea typeface="Arial" charset="0"/>
                <a:cs typeface="Arial" charset="0"/>
              </a:rPr>
              <a:t> op </a:t>
            </a:r>
            <a:r>
              <a:rPr lang="en-GB" sz="1500" dirty="0" err="1">
                <a:solidFill>
                  <a:srgbClr val="321C3B"/>
                </a:solidFill>
                <a:ea typeface="Arial" charset="0"/>
                <a:cs typeface="Arial" charset="0"/>
              </a:rPr>
              <a:t>studietempo</a:t>
            </a:r>
            <a:endParaRPr lang="en-GB" sz="1500" dirty="0">
              <a:solidFill>
                <a:srgbClr val="321C3B"/>
              </a:solidFill>
              <a:ea typeface="Arial" charset="0"/>
              <a:cs typeface="Arial" charset="0"/>
            </a:endParaRPr>
          </a:p>
        </p:txBody>
      </p:sp>
      <p:sp>
        <p:nvSpPr>
          <p:cNvPr id="9" name="Content Placeholder 2">
            <a:extLst>
              <a:ext uri="{FF2B5EF4-FFF2-40B4-BE49-F238E27FC236}">
                <a16:creationId xmlns:a16="http://schemas.microsoft.com/office/drawing/2014/main" id="{2B8C7E71-FC8A-4155-BED6-1F8F3A74303D}"/>
              </a:ext>
            </a:extLst>
          </p:cNvPr>
          <p:cNvSpPr txBox="1">
            <a:spLocks/>
          </p:cNvSpPr>
          <p:nvPr/>
        </p:nvSpPr>
        <p:spPr>
          <a:xfrm>
            <a:off x="480473" y="4426449"/>
            <a:ext cx="5716870" cy="563773"/>
          </a:xfrm>
          <a:prstGeom prst="rect">
            <a:avLst/>
          </a:prstGeom>
          <a:solidFill>
            <a:srgbClr val="FEB8AD"/>
          </a:solidFill>
          <a:ln w="12700">
            <a:solidFill>
              <a:srgbClr val="FEB8AD"/>
            </a:solidFill>
          </a:ln>
        </p:spPr>
        <p:txBody>
          <a:bodyPr vert="horz" lIns="68580" tIns="0" rIns="68580" bIns="0" rtlCol="0" anchor="ctr" anchorCtr="0">
            <a:noAutofit/>
          </a:bodyPr>
          <a:lstStyle>
            <a:lvl1pPr marL="288000" indent="-288000" algn="l" defTabSz="457200" rtl="0" eaLnBrk="1" latinLnBrk="0" hangingPunct="1">
              <a:lnSpc>
                <a:spcPts val="2500"/>
              </a:lnSpc>
              <a:spcBef>
                <a:spcPts val="0"/>
              </a:spcBef>
              <a:buSzPct val="130000"/>
              <a:buFont typeface="Arial"/>
              <a:buChar char="•"/>
              <a:defRPr sz="2000" b="0" i="0" kern="1200" baseline="0">
                <a:solidFill>
                  <a:schemeClr val="tx1"/>
                </a:solidFill>
                <a:latin typeface="+mn-lt"/>
                <a:ea typeface="+mn-ea"/>
                <a:cs typeface="Museo Sans 500"/>
              </a:defRPr>
            </a:lvl1pPr>
            <a:lvl2pPr marL="576000" indent="-288000" algn="l" defTabSz="457200" rtl="0" eaLnBrk="1" latinLnBrk="0" hangingPunct="1">
              <a:lnSpc>
                <a:spcPts val="2500"/>
              </a:lnSpc>
              <a:spcBef>
                <a:spcPts val="0"/>
              </a:spcBef>
              <a:buSzPct val="130000"/>
              <a:buFont typeface="Arial"/>
              <a:buChar char="•"/>
              <a:defRPr sz="2000" b="0" i="0" kern="1200">
                <a:solidFill>
                  <a:schemeClr val="tx1"/>
                </a:solidFill>
                <a:latin typeface="+mn-lt"/>
                <a:ea typeface="+mn-ea"/>
                <a:cs typeface="Museo Sans 500"/>
              </a:defRPr>
            </a:lvl2pPr>
            <a:lvl3pPr marL="864000" indent="-288000" algn="l" defTabSz="457200" rtl="0" eaLnBrk="1" latinLnBrk="0" hangingPunct="1">
              <a:lnSpc>
                <a:spcPts val="2500"/>
              </a:lnSpc>
              <a:spcBef>
                <a:spcPts val="0"/>
              </a:spcBef>
              <a:buSzPct val="130000"/>
              <a:buFont typeface="Arial"/>
              <a:buChar char="•"/>
              <a:defRPr sz="2000" b="0" i="0" kern="1200" baseline="0">
                <a:solidFill>
                  <a:schemeClr val="tx1"/>
                </a:solidFill>
                <a:latin typeface="+mn-lt"/>
                <a:ea typeface="+mn-ea"/>
                <a:cs typeface="Museo Sans 500"/>
              </a:defRPr>
            </a:lvl3pPr>
            <a:lvl4pPr marL="1152000" indent="-288000" algn="l" defTabSz="457200" rtl="0" eaLnBrk="1" latinLnBrk="0" hangingPunct="1">
              <a:lnSpc>
                <a:spcPts val="2500"/>
              </a:lnSpc>
              <a:spcBef>
                <a:spcPts val="0"/>
              </a:spcBef>
              <a:buSzPct val="130000"/>
              <a:buFont typeface="Arial"/>
              <a:buChar char="•"/>
              <a:defRPr sz="2000" b="0" i="0" kern="1200">
                <a:solidFill>
                  <a:schemeClr val="tx1"/>
                </a:solidFill>
                <a:latin typeface="+mn-lt"/>
                <a:ea typeface="+mn-ea"/>
                <a:cs typeface="Museo Sans 500"/>
              </a:defRPr>
            </a:lvl4pPr>
            <a:lvl5pPr marL="1440000" indent="-288000" algn="l" defTabSz="457200" rtl="0" eaLnBrk="1" latinLnBrk="0" hangingPunct="1">
              <a:lnSpc>
                <a:spcPts val="2500"/>
              </a:lnSpc>
              <a:spcBef>
                <a:spcPts val="0"/>
              </a:spcBef>
              <a:buSzPct val="130000"/>
              <a:buFont typeface="Arial"/>
              <a:buChar char="•"/>
              <a:defRPr sz="2000" b="0" i="0" kern="1200" baseline="0">
                <a:solidFill>
                  <a:schemeClr val="tx1"/>
                </a:solidFill>
                <a:latin typeface="+mn-lt"/>
                <a:ea typeface="+mn-ea"/>
                <a:cs typeface="Museo Sans 50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pPr>
            <a:r>
              <a:rPr lang="en-GB" sz="1500" dirty="0" err="1">
                <a:solidFill>
                  <a:srgbClr val="321C3B"/>
                </a:solidFill>
                <a:ea typeface="Arial" charset="0"/>
                <a:cs typeface="Arial" charset="0"/>
              </a:rPr>
              <a:t>Studieschuld</a:t>
            </a:r>
            <a:r>
              <a:rPr lang="en-GB" sz="1500" dirty="0">
                <a:solidFill>
                  <a:srgbClr val="321C3B"/>
                </a:solidFill>
                <a:ea typeface="Arial" charset="0"/>
                <a:cs typeface="Arial" charset="0"/>
              </a:rPr>
              <a:t> </a:t>
            </a:r>
            <a:r>
              <a:rPr lang="en-GB" sz="1500" dirty="0" err="1">
                <a:solidFill>
                  <a:srgbClr val="321C3B"/>
                </a:solidFill>
                <a:ea typeface="Arial" charset="0"/>
                <a:cs typeface="Arial" charset="0"/>
              </a:rPr>
              <a:t>heeft</a:t>
            </a:r>
            <a:r>
              <a:rPr lang="en-GB" sz="1500" dirty="0">
                <a:solidFill>
                  <a:srgbClr val="321C3B"/>
                </a:solidFill>
                <a:ea typeface="Arial" charset="0"/>
                <a:cs typeface="Arial" charset="0"/>
              </a:rPr>
              <a:t> </a:t>
            </a:r>
            <a:r>
              <a:rPr lang="en-GB" sz="1500" dirty="0" err="1">
                <a:solidFill>
                  <a:srgbClr val="321C3B"/>
                </a:solidFill>
                <a:ea typeface="Arial" charset="0"/>
                <a:cs typeface="Arial" charset="0"/>
              </a:rPr>
              <a:t>negatief</a:t>
            </a:r>
            <a:r>
              <a:rPr lang="en-GB" sz="1500" dirty="0">
                <a:solidFill>
                  <a:srgbClr val="321C3B"/>
                </a:solidFill>
                <a:ea typeface="Arial" charset="0"/>
                <a:cs typeface="Arial" charset="0"/>
              </a:rPr>
              <a:t> effect op </a:t>
            </a:r>
            <a:r>
              <a:rPr lang="en-GB" sz="1500" dirty="0" err="1">
                <a:solidFill>
                  <a:srgbClr val="321C3B"/>
                </a:solidFill>
                <a:ea typeface="Arial" charset="0"/>
                <a:cs typeface="Arial" charset="0"/>
              </a:rPr>
              <a:t>maximale</a:t>
            </a:r>
            <a:r>
              <a:rPr lang="en-GB" sz="1500" dirty="0">
                <a:solidFill>
                  <a:srgbClr val="321C3B"/>
                </a:solidFill>
                <a:ea typeface="Arial" charset="0"/>
                <a:cs typeface="Arial" charset="0"/>
              </a:rPr>
              <a:t> </a:t>
            </a:r>
            <a:r>
              <a:rPr lang="en-GB" sz="1500" dirty="0" err="1">
                <a:solidFill>
                  <a:srgbClr val="321C3B"/>
                </a:solidFill>
                <a:ea typeface="Arial" charset="0"/>
                <a:cs typeface="Arial" charset="0"/>
              </a:rPr>
              <a:t>hypotheek</a:t>
            </a:r>
            <a:endParaRPr lang="en-GB" sz="1500" dirty="0">
              <a:solidFill>
                <a:srgbClr val="321C3B"/>
              </a:solidFill>
              <a:ea typeface="Arial" charset="0"/>
              <a:cs typeface="Arial" charset="0"/>
            </a:endParaRPr>
          </a:p>
        </p:txBody>
      </p:sp>
      <p:sp>
        <p:nvSpPr>
          <p:cNvPr id="11" name="Rectangle 10">
            <a:extLst>
              <a:ext uri="{FF2B5EF4-FFF2-40B4-BE49-F238E27FC236}">
                <a16:creationId xmlns:a16="http://schemas.microsoft.com/office/drawing/2014/main" id="{D8D14CFA-BFF0-4213-AD8F-7B7B3EFAB9DE}"/>
              </a:ext>
            </a:extLst>
          </p:cNvPr>
          <p:cNvSpPr/>
          <p:nvPr/>
        </p:nvSpPr>
        <p:spPr>
          <a:xfrm>
            <a:off x="-1007705" y="613500"/>
            <a:ext cx="5579706" cy="895350"/>
          </a:xfrm>
          <a:prstGeom prst="rect">
            <a:avLst/>
          </a:prstGeom>
          <a:solidFill>
            <a:srgbClr val="FEB8A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err="1">
                <a:solidFill>
                  <a:srgbClr val="321C3B"/>
                </a:solidFill>
                <a:latin typeface="Museo Sans 500" panose="02000000000000000000" pitchFamily="50" charset="0"/>
                <a:ea typeface="+mj-ea"/>
              </a:rPr>
              <a:t>Advies</a:t>
            </a:r>
            <a:endParaRPr lang="nl-NL" dirty="0">
              <a:solidFill>
                <a:srgbClr val="321C3B"/>
              </a:solidFill>
            </a:endParaRPr>
          </a:p>
        </p:txBody>
      </p:sp>
    </p:spTree>
    <p:extLst>
      <p:ext uri="{BB962C8B-B14F-4D97-AF65-F5344CB8AC3E}">
        <p14:creationId xmlns:p14="http://schemas.microsoft.com/office/powerpoint/2010/main" val="848004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1E6ED"/>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4A9EDC0-05AB-446C-9F13-8036B55DF394}"/>
              </a:ext>
            </a:extLst>
          </p:cNvPr>
          <p:cNvPicPr>
            <a:picLocks noChangeAspect="1"/>
          </p:cNvPicPr>
          <p:nvPr/>
        </p:nvPicPr>
        <p:blipFill>
          <a:blip r:embed="rId3"/>
          <a:stretch>
            <a:fillRect/>
          </a:stretch>
        </p:blipFill>
        <p:spPr>
          <a:xfrm>
            <a:off x="4661037" y="2744470"/>
            <a:ext cx="2963409" cy="1390650"/>
          </a:xfrm>
          <a:prstGeom prst="rect">
            <a:avLst/>
          </a:prstGeom>
        </p:spPr>
      </p:pic>
      <p:pic>
        <p:nvPicPr>
          <p:cNvPr id="4" name="Picture 3" descr="Text&#10;&#10;Description automatically generated">
            <a:extLst>
              <a:ext uri="{FF2B5EF4-FFF2-40B4-BE49-F238E27FC236}">
                <a16:creationId xmlns:a16="http://schemas.microsoft.com/office/drawing/2014/main" id="{C4AE6844-E4A6-AC22-5387-65D14785B800}"/>
              </a:ext>
            </a:extLst>
          </p:cNvPr>
          <p:cNvPicPr>
            <a:picLocks noChangeAspect="1"/>
          </p:cNvPicPr>
          <p:nvPr/>
        </p:nvPicPr>
        <p:blipFill>
          <a:blip r:embed="rId4"/>
          <a:stretch>
            <a:fillRect/>
          </a:stretch>
        </p:blipFill>
        <p:spPr>
          <a:xfrm>
            <a:off x="1519554" y="2168687"/>
            <a:ext cx="2866305" cy="2866305"/>
          </a:xfrm>
          <a:prstGeom prst="rect">
            <a:avLst/>
          </a:prstGeom>
        </p:spPr>
      </p:pic>
    </p:spTree>
    <p:extLst>
      <p:ext uri="{BB962C8B-B14F-4D97-AF65-F5344CB8AC3E}">
        <p14:creationId xmlns:p14="http://schemas.microsoft.com/office/powerpoint/2010/main" val="3575550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21C3B"/>
        </a:solidFill>
        <a:effectLst/>
      </p:bgPr>
    </p:bg>
    <p:spTree>
      <p:nvGrpSpPr>
        <p:cNvPr id="1" name=""/>
        <p:cNvGrpSpPr/>
        <p:nvPr/>
      </p:nvGrpSpPr>
      <p:grpSpPr>
        <a:xfrm>
          <a:off x="0" y="0"/>
          <a:ext cx="0" cy="0"/>
          <a:chOff x="0" y="0"/>
          <a:chExt cx="0" cy="0"/>
        </a:xfrm>
      </p:grpSpPr>
      <p:sp>
        <p:nvSpPr>
          <p:cNvPr id="12" name="Tijdelijke aanduiding voor inhoud 7"/>
          <p:cNvSpPr>
            <a:spLocks noGrp="1"/>
          </p:cNvSpPr>
          <p:nvPr>
            <p:ph type="subTitle" idx="1"/>
          </p:nvPr>
        </p:nvSpPr>
        <p:spPr/>
        <p:txBody>
          <a:bodyPr/>
          <a:lstStyle/>
          <a:p>
            <a:endParaRPr lang="nl-NL" altLang="en-US" sz="225" dirty="0"/>
          </a:p>
          <a:p>
            <a:endParaRPr lang="en-US" dirty="0"/>
          </a:p>
        </p:txBody>
      </p:sp>
      <p:sp>
        <p:nvSpPr>
          <p:cNvPr id="13" name="TextBox 12"/>
          <p:cNvSpPr txBox="1"/>
          <p:nvPr/>
        </p:nvSpPr>
        <p:spPr>
          <a:xfrm>
            <a:off x="480476" y="2278768"/>
            <a:ext cx="5843206" cy="1384995"/>
          </a:xfrm>
          <a:prstGeom prst="rect">
            <a:avLst/>
          </a:prstGeom>
          <a:solidFill>
            <a:srgbClr val="FEB8AD"/>
          </a:solidFill>
          <a:ln w="12700">
            <a:solidFill>
              <a:srgbClr val="321C3B"/>
            </a:solidFill>
          </a:ln>
        </p:spPr>
        <p:txBody>
          <a:bodyPr wrap="square" rtlCol="0">
            <a:spAutoFit/>
          </a:bodyPr>
          <a:lstStyle/>
          <a:p>
            <a:pPr algn="l"/>
            <a:r>
              <a:rPr lang="en-US" sz="2100" b="1" dirty="0"/>
              <a:t>Rowan Beijk-Huijgen of Jorian Waleson</a:t>
            </a:r>
          </a:p>
          <a:p>
            <a:pPr algn="l"/>
            <a:r>
              <a:rPr lang="en-US" sz="2100" dirty="0" err="1"/>
              <a:t>Telefoon</a:t>
            </a:r>
            <a:r>
              <a:rPr lang="en-US" sz="2100" dirty="0"/>
              <a:t>: 	010-408 2252</a:t>
            </a:r>
          </a:p>
          <a:p>
            <a:pPr algn="l"/>
            <a:r>
              <a:rPr lang="en-US" sz="2100" dirty="0"/>
              <a:t>E-mail: 	rowan.huijgen@eur.nl</a:t>
            </a:r>
            <a:br>
              <a:rPr lang="en-US" sz="2100" dirty="0"/>
            </a:br>
            <a:r>
              <a:rPr lang="en-US" sz="2100" dirty="0"/>
              <a:t> 			jorian.Waleson@eur.nl </a:t>
            </a:r>
          </a:p>
        </p:txBody>
      </p:sp>
      <p:sp>
        <p:nvSpPr>
          <p:cNvPr id="3" name="Rectangle 2">
            <a:extLst>
              <a:ext uri="{FF2B5EF4-FFF2-40B4-BE49-F238E27FC236}">
                <a16:creationId xmlns:a16="http://schemas.microsoft.com/office/drawing/2014/main" id="{EFCA003E-34AB-4917-806C-7425A1922FE2}"/>
              </a:ext>
            </a:extLst>
          </p:cNvPr>
          <p:cNvSpPr/>
          <p:nvPr/>
        </p:nvSpPr>
        <p:spPr>
          <a:xfrm>
            <a:off x="-1007705" y="613500"/>
            <a:ext cx="5579706" cy="895350"/>
          </a:xfrm>
          <a:prstGeom prst="rect">
            <a:avLst/>
          </a:prstGeom>
          <a:solidFill>
            <a:srgbClr val="FEB8A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latin typeface="Museo Sans 500" panose="02000000000000000000" pitchFamily="50" charset="0"/>
                <a:ea typeface="+mj-ea"/>
              </a:rPr>
              <a:t>Vragen over de tool?</a:t>
            </a:r>
            <a:endParaRPr lang="nl-NL" dirty="0">
              <a:solidFill>
                <a:schemeClr val="tx1"/>
              </a:solidFill>
            </a:endParaRPr>
          </a:p>
        </p:txBody>
      </p:sp>
      <p:pic>
        <p:nvPicPr>
          <p:cNvPr id="7" name="Graphic 6" descr="Badge Question Mark with solid fill">
            <a:extLst>
              <a:ext uri="{FF2B5EF4-FFF2-40B4-BE49-F238E27FC236}">
                <a16:creationId xmlns:a16="http://schemas.microsoft.com/office/drawing/2014/main" id="{1F09E076-2D87-4BF8-9F66-6AA9D5A9B0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02079" y="4133850"/>
            <a:ext cx="2291080" cy="2291080"/>
          </a:xfrm>
          <a:prstGeom prst="rect">
            <a:avLst/>
          </a:prstGeom>
        </p:spPr>
      </p:pic>
    </p:spTree>
    <p:extLst>
      <p:ext uri="{BB962C8B-B14F-4D97-AF65-F5344CB8AC3E}">
        <p14:creationId xmlns:p14="http://schemas.microsoft.com/office/powerpoint/2010/main" val="1219709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21C3B"/>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6F37496-2333-4775-A045-546E64443CC0}"/>
              </a:ext>
            </a:extLst>
          </p:cNvPr>
          <p:cNvSpPr txBox="1">
            <a:spLocks/>
          </p:cNvSpPr>
          <p:nvPr/>
        </p:nvSpPr>
        <p:spPr>
          <a:xfrm>
            <a:off x="486000" y="241764"/>
            <a:ext cx="8172000" cy="828000"/>
          </a:xfrm>
          <a:prstGeom prst="rect">
            <a:avLst/>
          </a:prstGeom>
        </p:spPr>
        <p:txBody>
          <a:bodyPr vert="horz" lIns="0" tIns="0" rIns="0" bIns="0" rtlCol="0" anchor="t" anchorCtr="0">
            <a:noAutofit/>
          </a:bodyPr>
          <a:lstStyle>
            <a:lvl1pPr algn="l" defTabSz="457200" rtl="0" eaLnBrk="1" latinLnBrk="0" hangingPunct="1">
              <a:lnSpc>
                <a:spcPts val="6000"/>
              </a:lnSpc>
              <a:spcBef>
                <a:spcPct val="0"/>
              </a:spcBef>
              <a:buNone/>
              <a:defRPr sz="7000" b="0" i="0" kern="1200" baseline="0">
                <a:solidFill>
                  <a:schemeClr val="bg1"/>
                </a:solidFill>
                <a:latin typeface="+mj-lt"/>
                <a:ea typeface="+mj-ea"/>
                <a:cs typeface="Museo Sans 700"/>
              </a:defRPr>
            </a:lvl1pPr>
          </a:lstStyle>
          <a:p>
            <a:r>
              <a:rPr lang="en-US" sz="2800" dirty="0">
                <a:solidFill>
                  <a:srgbClr val="FEB8AD"/>
                </a:solidFill>
              </a:rPr>
              <a:t>Introductie</a:t>
            </a:r>
            <a:endParaRPr lang="nl-NL" sz="2800" dirty="0">
              <a:solidFill>
                <a:srgbClr val="FEB8AD"/>
              </a:solidFill>
            </a:endParaRPr>
          </a:p>
        </p:txBody>
      </p:sp>
      <p:sp>
        <p:nvSpPr>
          <p:cNvPr id="11" name="TextBox 10">
            <a:extLst>
              <a:ext uri="{FF2B5EF4-FFF2-40B4-BE49-F238E27FC236}">
                <a16:creationId xmlns:a16="http://schemas.microsoft.com/office/drawing/2014/main" id="{AF0537F6-C1D3-481B-A0DB-0716EF7D2E46}"/>
              </a:ext>
            </a:extLst>
          </p:cNvPr>
          <p:cNvSpPr txBox="1"/>
          <p:nvPr/>
        </p:nvSpPr>
        <p:spPr>
          <a:xfrm>
            <a:off x="578386" y="1442675"/>
            <a:ext cx="4594032" cy="1754326"/>
          </a:xfrm>
          <a:prstGeom prst="rect">
            <a:avLst/>
          </a:prstGeom>
          <a:noFill/>
        </p:spPr>
        <p:txBody>
          <a:bodyPr wrap="square">
            <a:spAutoFit/>
          </a:bodyPr>
          <a:lstStyle/>
          <a:p>
            <a:endParaRPr lang="nl-NL" dirty="0">
              <a:solidFill>
                <a:srgbClr val="FEB8AD"/>
              </a:solidFill>
            </a:endParaRPr>
          </a:p>
          <a:p>
            <a:pPr marL="285750" indent="-285750">
              <a:buFont typeface="Arial" panose="020B0604020202020204" pitchFamily="34" charset="0"/>
              <a:buChar char="•"/>
            </a:pPr>
            <a:r>
              <a:rPr lang="nl-NL" dirty="0">
                <a:solidFill>
                  <a:srgbClr val="FEB8AD"/>
                </a:solidFill>
              </a:rPr>
              <a:t>Begroting invullen uitgaven</a:t>
            </a:r>
          </a:p>
          <a:p>
            <a:pPr marL="285750" indent="-285750">
              <a:buFont typeface="Arial" panose="020B0604020202020204" pitchFamily="34" charset="0"/>
              <a:buChar char="•"/>
            </a:pPr>
            <a:r>
              <a:rPr lang="nl-NL" dirty="0">
                <a:solidFill>
                  <a:srgbClr val="FEB8AD"/>
                </a:solidFill>
              </a:rPr>
              <a:t>Begroting invullen inkomsten</a:t>
            </a:r>
          </a:p>
          <a:p>
            <a:pPr marL="285750" indent="-285750">
              <a:buFont typeface="Arial" panose="020B0604020202020204" pitchFamily="34" charset="0"/>
              <a:buChar char="•"/>
            </a:pPr>
            <a:r>
              <a:rPr lang="nl-NL" dirty="0">
                <a:solidFill>
                  <a:srgbClr val="FEB8AD"/>
                </a:solidFill>
              </a:rPr>
              <a:t>Begroting bijschaven</a:t>
            </a:r>
          </a:p>
          <a:p>
            <a:pPr marL="285750" indent="-285750">
              <a:buFont typeface="Arial" panose="020B0604020202020204" pitchFamily="34" charset="0"/>
              <a:buChar char="•"/>
            </a:pPr>
            <a:r>
              <a:rPr lang="nl-NL" dirty="0">
                <a:solidFill>
                  <a:srgbClr val="FEB8AD"/>
                </a:solidFill>
              </a:rPr>
              <a:t>Eventuele lening vaststellen</a:t>
            </a:r>
          </a:p>
          <a:p>
            <a:pPr marL="1200150" lvl="2" indent="-285750">
              <a:buFont typeface="Arial" panose="020B0604020202020204" pitchFamily="34" charset="0"/>
              <a:buChar char="•"/>
            </a:pPr>
            <a:endParaRPr lang="nl-NL" dirty="0">
              <a:solidFill>
                <a:srgbClr val="FEB8AD"/>
              </a:solidFill>
            </a:endParaRPr>
          </a:p>
        </p:txBody>
      </p:sp>
    </p:spTree>
    <p:extLst>
      <p:ext uri="{BB962C8B-B14F-4D97-AF65-F5344CB8AC3E}">
        <p14:creationId xmlns:p14="http://schemas.microsoft.com/office/powerpoint/2010/main" val="650966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21C3B"/>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6F37496-2333-4775-A045-546E64443CC0}"/>
              </a:ext>
            </a:extLst>
          </p:cNvPr>
          <p:cNvSpPr txBox="1">
            <a:spLocks/>
          </p:cNvSpPr>
          <p:nvPr/>
        </p:nvSpPr>
        <p:spPr>
          <a:xfrm>
            <a:off x="486000" y="241764"/>
            <a:ext cx="8172000" cy="828000"/>
          </a:xfrm>
          <a:prstGeom prst="rect">
            <a:avLst/>
          </a:prstGeom>
        </p:spPr>
        <p:txBody>
          <a:bodyPr vert="horz" lIns="0" tIns="0" rIns="0" bIns="0" rtlCol="0" anchor="t" anchorCtr="0">
            <a:noAutofit/>
          </a:bodyPr>
          <a:lstStyle>
            <a:lvl1pPr algn="l" defTabSz="457200" rtl="0" eaLnBrk="1" latinLnBrk="0" hangingPunct="1">
              <a:lnSpc>
                <a:spcPts val="6000"/>
              </a:lnSpc>
              <a:spcBef>
                <a:spcPct val="0"/>
              </a:spcBef>
              <a:buNone/>
              <a:defRPr sz="7000" b="0" i="0" kern="1200" baseline="0">
                <a:solidFill>
                  <a:schemeClr val="bg1"/>
                </a:solidFill>
                <a:latin typeface="+mj-lt"/>
                <a:ea typeface="+mj-ea"/>
                <a:cs typeface="Museo Sans 700"/>
              </a:defRPr>
            </a:lvl1pPr>
          </a:lstStyle>
          <a:p>
            <a:pPr marL="0" marR="0" lvl="0" indent="0" algn="l" defTabSz="457200" rtl="0" eaLnBrk="1" fontAlgn="auto" latinLnBrk="0" hangingPunct="1">
              <a:lnSpc>
                <a:spcPts val="6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FEB8AD"/>
                </a:solidFill>
                <a:effectLst/>
                <a:uLnTx/>
                <a:uFillTx/>
                <a:latin typeface="Museo Sans 700"/>
                <a:ea typeface="+mj-ea"/>
              </a:rPr>
              <a:t>Wat </a:t>
            </a:r>
            <a:r>
              <a:rPr kumimoji="0" lang="en-US" sz="2800" b="0" i="0" u="none" strike="noStrike" kern="1200" cap="none" spc="0" normalizeH="0" baseline="0" noProof="0" dirty="0" err="1">
                <a:ln>
                  <a:noFill/>
                </a:ln>
                <a:solidFill>
                  <a:srgbClr val="FEB8AD"/>
                </a:solidFill>
                <a:effectLst/>
                <a:uLnTx/>
                <a:uFillTx/>
                <a:latin typeface="Museo Sans 700"/>
                <a:ea typeface="+mj-ea"/>
              </a:rPr>
              <a:t>weet</a:t>
            </a:r>
            <a:r>
              <a:rPr kumimoji="0" lang="en-US" sz="2800" b="0" i="0" u="none" strike="noStrike" kern="1200" cap="none" spc="0" normalizeH="0" baseline="0" noProof="0" dirty="0">
                <a:ln>
                  <a:noFill/>
                </a:ln>
                <a:solidFill>
                  <a:srgbClr val="FEB8AD"/>
                </a:solidFill>
                <a:effectLst/>
                <a:uLnTx/>
                <a:uFillTx/>
                <a:latin typeface="Museo Sans 700"/>
                <a:ea typeface="+mj-ea"/>
              </a:rPr>
              <a:t> je al?</a:t>
            </a:r>
            <a:endParaRPr kumimoji="0" lang="nl-NL" sz="2800" b="0" i="0" u="none" strike="noStrike" kern="1200" cap="none" spc="0" normalizeH="0" baseline="0" noProof="0" dirty="0">
              <a:ln>
                <a:noFill/>
              </a:ln>
              <a:solidFill>
                <a:srgbClr val="FEB8AD"/>
              </a:solidFill>
              <a:effectLst/>
              <a:uLnTx/>
              <a:uFillTx/>
              <a:latin typeface="Museo Sans 700"/>
              <a:ea typeface="+mj-ea"/>
            </a:endParaRPr>
          </a:p>
        </p:txBody>
      </p:sp>
      <p:sp>
        <p:nvSpPr>
          <p:cNvPr id="11" name="TextBox 10">
            <a:extLst>
              <a:ext uri="{FF2B5EF4-FFF2-40B4-BE49-F238E27FC236}">
                <a16:creationId xmlns:a16="http://schemas.microsoft.com/office/drawing/2014/main" id="{AF0537F6-C1D3-481B-A0DB-0716EF7D2E46}"/>
              </a:ext>
            </a:extLst>
          </p:cNvPr>
          <p:cNvSpPr txBox="1"/>
          <p:nvPr/>
        </p:nvSpPr>
        <p:spPr>
          <a:xfrm>
            <a:off x="578386" y="1442675"/>
            <a:ext cx="8257142" cy="1477328"/>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EB8AD"/>
                </a:solidFill>
                <a:effectLst/>
                <a:uLnTx/>
                <a:uFillTx/>
                <a:latin typeface="Museo Sans 500"/>
                <a:ea typeface="+mn-ea"/>
                <a:cs typeface="+mn-cs"/>
              </a:rPr>
              <a:t>Wat </a:t>
            </a:r>
            <a:r>
              <a:rPr kumimoji="0" lang="en-US" sz="1800" b="0" i="0" u="none" strike="noStrike" kern="1200" cap="none" spc="0" normalizeH="0" baseline="0" noProof="0" dirty="0" err="1">
                <a:ln>
                  <a:noFill/>
                </a:ln>
                <a:solidFill>
                  <a:srgbClr val="FEB8AD"/>
                </a:solidFill>
                <a:effectLst/>
                <a:uLnTx/>
                <a:uFillTx/>
                <a:latin typeface="Museo Sans 500"/>
                <a:ea typeface="+mn-ea"/>
                <a:cs typeface="+mn-cs"/>
              </a:rPr>
              <a:t>kost</a:t>
            </a:r>
            <a:r>
              <a:rPr kumimoji="0" lang="en-US" sz="1800" b="0" i="0" u="none" strike="noStrike" kern="1200" cap="none" spc="0" normalizeH="0" baseline="0" noProof="0" dirty="0">
                <a:ln>
                  <a:noFill/>
                </a:ln>
                <a:solidFill>
                  <a:srgbClr val="FEB8AD"/>
                </a:solidFill>
                <a:effectLst/>
                <a:uLnTx/>
                <a:uFillTx/>
                <a:latin typeface="Museo Sans 500"/>
                <a:ea typeface="+mn-ea"/>
                <a:cs typeface="+mn-cs"/>
              </a:rPr>
              <a:t> </a:t>
            </a:r>
            <a:r>
              <a:rPr kumimoji="0" lang="en-US" sz="1800" b="0" i="0" u="none" strike="noStrike" kern="1200" cap="none" spc="0" normalizeH="0" baseline="0" noProof="0" dirty="0" err="1">
                <a:ln>
                  <a:noFill/>
                </a:ln>
                <a:solidFill>
                  <a:srgbClr val="FEB8AD"/>
                </a:solidFill>
                <a:effectLst/>
                <a:uLnTx/>
                <a:uFillTx/>
                <a:latin typeface="Museo Sans 500"/>
                <a:ea typeface="+mn-ea"/>
                <a:cs typeface="+mn-cs"/>
              </a:rPr>
              <a:t>studeren</a:t>
            </a:r>
            <a:r>
              <a:rPr kumimoji="0" lang="en-US" sz="1800" b="0" i="0" u="none" strike="noStrike" kern="1200" cap="none" spc="0" normalizeH="0" baseline="0" noProof="0" dirty="0">
                <a:ln>
                  <a:noFill/>
                </a:ln>
                <a:solidFill>
                  <a:srgbClr val="FEB8AD"/>
                </a:solidFill>
                <a:effectLst/>
                <a:uLnTx/>
                <a:uFillTx/>
                <a:latin typeface="Museo Sans 500"/>
                <a:ea typeface="+mn-ea"/>
                <a:cs typeface="+mn-cs"/>
              </a:rPr>
              <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EB8AD"/>
                </a:solidFill>
                <a:effectLst/>
                <a:uLnTx/>
                <a:uFillTx/>
                <a:latin typeface="Museo Sans 500"/>
                <a:ea typeface="+mn-ea"/>
                <a:cs typeface="+mn-cs"/>
              </a:rPr>
              <a:t>Heb je al een plan </a:t>
            </a:r>
            <a:r>
              <a:rPr kumimoji="0" lang="en-US" sz="1800" b="0" i="0" u="none" strike="noStrike" kern="1200" cap="none" spc="0" normalizeH="0" baseline="0" noProof="0" dirty="0" err="1">
                <a:ln>
                  <a:noFill/>
                </a:ln>
                <a:solidFill>
                  <a:srgbClr val="FEB8AD"/>
                </a:solidFill>
                <a:effectLst/>
                <a:uLnTx/>
                <a:uFillTx/>
                <a:latin typeface="Museo Sans 500"/>
                <a:ea typeface="+mn-ea"/>
                <a:cs typeface="+mn-cs"/>
              </a:rPr>
              <a:t>gemaakt</a:t>
            </a:r>
            <a:r>
              <a:rPr kumimoji="0" lang="en-US" sz="1800" b="0" i="0" u="none" strike="noStrike" kern="1200" cap="none" spc="0" normalizeH="0" baseline="0" noProof="0" dirty="0">
                <a:ln>
                  <a:noFill/>
                </a:ln>
                <a:solidFill>
                  <a:srgbClr val="FEB8AD"/>
                </a:solidFill>
                <a:effectLst/>
                <a:uLnTx/>
                <a:uFillTx/>
                <a:latin typeface="Museo Sans 500"/>
                <a:ea typeface="+mn-ea"/>
                <a:cs typeface="+mn-cs"/>
              </a:rPr>
              <a:t> over hoe je </a:t>
            </a:r>
            <a:r>
              <a:rPr kumimoji="0" lang="en-US" sz="1800" b="0" i="0" u="none" strike="noStrike" kern="1200" cap="none" spc="0" normalizeH="0" baseline="0" noProof="0" dirty="0" err="1">
                <a:ln>
                  <a:noFill/>
                </a:ln>
                <a:solidFill>
                  <a:srgbClr val="FEB8AD"/>
                </a:solidFill>
                <a:effectLst/>
                <a:uLnTx/>
                <a:uFillTx/>
                <a:latin typeface="Museo Sans 500"/>
                <a:ea typeface="+mn-ea"/>
                <a:cs typeface="+mn-cs"/>
              </a:rPr>
              <a:t>je</a:t>
            </a:r>
            <a:r>
              <a:rPr kumimoji="0" lang="en-US" sz="1800" b="0" i="0" u="none" strike="noStrike" kern="1200" cap="none" spc="0" normalizeH="0" baseline="0" noProof="0" dirty="0">
                <a:ln>
                  <a:noFill/>
                </a:ln>
                <a:solidFill>
                  <a:srgbClr val="FEB8AD"/>
                </a:solidFill>
                <a:effectLst/>
                <a:uLnTx/>
                <a:uFillTx/>
                <a:latin typeface="Museo Sans 500"/>
                <a:ea typeface="+mn-ea"/>
                <a:cs typeface="+mn-cs"/>
              </a:rPr>
              <a:t> </a:t>
            </a:r>
            <a:r>
              <a:rPr kumimoji="0" lang="en-US" sz="1800" b="0" i="0" u="none" strike="noStrike" kern="1200" cap="none" spc="0" normalizeH="0" baseline="0" noProof="0" dirty="0" err="1">
                <a:ln>
                  <a:noFill/>
                </a:ln>
                <a:solidFill>
                  <a:srgbClr val="FEB8AD"/>
                </a:solidFill>
                <a:effectLst/>
                <a:uLnTx/>
                <a:uFillTx/>
                <a:latin typeface="Museo Sans 500"/>
                <a:ea typeface="+mn-ea"/>
                <a:cs typeface="+mn-cs"/>
              </a:rPr>
              <a:t>studie</a:t>
            </a:r>
            <a:r>
              <a:rPr kumimoji="0" lang="en-US" sz="1800" b="0" i="0" u="none" strike="noStrike" kern="1200" cap="none" spc="0" normalizeH="0" baseline="0" noProof="0" dirty="0">
                <a:ln>
                  <a:noFill/>
                </a:ln>
                <a:solidFill>
                  <a:srgbClr val="FEB8AD"/>
                </a:solidFill>
                <a:effectLst/>
                <a:uLnTx/>
                <a:uFillTx/>
                <a:latin typeface="Museo Sans 500"/>
                <a:ea typeface="+mn-ea"/>
                <a:cs typeface="+mn-cs"/>
              </a:rPr>
              <a:t> </a:t>
            </a:r>
            <a:r>
              <a:rPr kumimoji="0" lang="en-US" sz="1800" b="0" i="0" u="none" strike="noStrike" kern="1200" cap="none" spc="0" normalizeH="0" baseline="0" noProof="0" dirty="0" err="1">
                <a:ln>
                  <a:noFill/>
                </a:ln>
                <a:solidFill>
                  <a:srgbClr val="FEB8AD"/>
                </a:solidFill>
                <a:effectLst/>
                <a:uLnTx/>
                <a:uFillTx/>
                <a:latin typeface="Museo Sans 500"/>
                <a:ea typeface="+mn-ea"/>
                <a:cs typeface="+mn-cs"/>
              </a:rPr>
              <a:t>gaat</a:t>
            </a:r>
            <a:r>
              <a:rPr kumimoji="0" lang="en-US" sz="1800" b="0" i="0" u="none" strike="noStrike" kern="1200" cap="none" spc="0" normalizeH="0" baseline="0" noProof="0" dirty="0">
                <a:ln>
                  <a:noFill/>
                </a:ln>
                <a:solidFill>
                  <a:srgbClr val="FEB8AD"/>
                </a:solidFill>
                <a:effectLst/>
                <a:uLnTx/>
                <a:uFillTx/>
                <a:latin typeface="Museo Sans 500"/>
                <a:ea typeface="+mn-ea"/>
                <a:cs typeface="+mn-cs"/>
              </a:rPr>
              <a:t> </a:t>
            </a:r>
            <a:r>
              <a:rPr kumimoji="0" lang="en-US" sz="1800" b="0" i="0" u="none" strike="noStrike" kern="1200" cap="none" spc="0" normalizeH="0" baseline="0" noProof="0" dirty="0" err="1">
                <a:ln>
                  <a:noFill/>
                </a:ln>
                <a:solidFill>
                  <a:srgbClr val="FEB8AD"/>
                </a:solidFill>
                <a:effectLst/>
                <a:uLnTx/>
                <a:uFillTx/>
                <a:latin typeface="Museo Sans 500"/>
                <a:ea typeface="+mn-ea"/>
                <a:cs typeface="+mn-cs"/>
              </a:rPr>
              <a:t>bekostigen</a:t>
            </a:r>
            <a:r>
              <a:rPr kumimoji="0" lang="en-US" sz="1800" b="0" i="0" u="none" strike="noStrike" kern="1200" cap="none" spc="0" normalizeH="0" baseline="0" noProof="0" dirty="0">
                <a:ln>
                  <a:noFill/>
                </a:ln>
                <a:solidFill>
                  <a:srgbClr val="FEB8AD"/>
                </a:solidFill>
                <a:effectLst/>
                <a:uLnTx/>
                <a:uFillTx/>
                <a:latin typeface="Museo Sans 500"/>
                <a:ea typeface="+mn-ea"/>
                <a:cs typeface="+mn-cs"/>
              </a:rPr>
              <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EB8AD"/>
                </a:solidFill>
                <a:effectLst/>
                <a:uLnTx/>
                <a:uFillTx/>
                <a:latin typeface="Museo Sans 500"/>
                <a:ea typeface="+mn-ea"/>
                <a:cs typeface="+mn-cs"/>
              </a:rPr>
              <a:t>Heb je al </a:t>
            </a:r>
            <a:r>
              <a:rPr kumimoji="0" lang="en-US" sz="1800" b="0" i="0" u="none" strike="noStrike" kern="1200" cap="none" spc="0" normalizeH="0" baseline="0" noProof="0" dirty="0" err="1">
                <a:ln>
                  <a:noFill/>
                </a:ln>
                <a:solidFill>
                  <a:srgbClr val="FEB8AD"/>
                </a:solidFill>
                <a:effectLst/>
                <a:uLnTx/>
                <a:uFillTx/>
                <a:latin typeface="Museo Sans 500"/>
                <a:ea typeface="+mn-ea"/>
                <a:cs typeface="+mn-cs"/>
              </a:rPr>
              <a:t>eens</a:t>
            </a:r>
            <a:r>
              <a:rPr kumimoji="0" lang="en-US" sz="1800" b="0" i="0" u="none" strike="noStrike" kern="1200" cap="none" spc="0" normalizeH="0" baseline="0" noProof="0" dirty="0">
                <a:ln>
                  <a:noFill/>
                </a:ln>
                <a:solidFill>
                  <a:srgbClr val="FEB8AD"/>
                </a:solidFill>
                <a:effectLst/>
                <a:uLnTx/>
                <a:uFillTx/>
                <a:latin typeface="Museo Sans 500"/>
                <a:ea typeface="+mn-ea"/>
                <a:cs typeface="+mn-cs"/>
              </a:rPr>
              <a:t> met je </a:t>
            </a:r>
            <a:r>
              <a:rPr kumimoji="0" lang="en-US" sz="1800" b="0" i="0" u="none" strike="noStrike" kern="1200" cap="none" spc="0" normalizeH="0" baseline="0" noProof="0" dirty="0" err="1">
                <a:ln>
                  <a:noFill/>
                </a:ln>
                <a:solidFill>
                  <a:srgbClr val="FEB8AD"/>
                </a:solidFill>
                <a:effectLst/>
                <a:uLnTx/>
                <a:uFillTx/>
                <a:latin typeface="Museo Sans 500"/>
                <a:ea typeface="+mn-ea"/>
                <a:cs typeface="+mn-cs"/>
              </a:rPr>
              <a:t>ouders</a:t>
            </a:r>
            <a:r>
              <a:rPr kumimoji="0" lang="en-US" sz="1800" b="0" i="0" u="none" strike="noStrike" kern="1200" cap="none" spc="0" normalizeH="0" baseline="0" noProof="0" dirty="0">
                <a:ln>
                  <a:noFill/>
                </a:ln>
                <a:solidFill>
                  <a:srgbClr val="FEB8AD"/>
                </a:solidFill>
                <a:effectLst/>
                <a:uLnTx/>
                <a:uFillTx/>
                <a:latin typeface="Museo Sans 500"/>
                <a:ea typeface="+mn-ea"/>
                <a:cs typeface="+mn-cs"/>
              </a:rPr>
              <a:t>/</a:t>
            </a:r>
            <a:r>
              <a:rPr kumimoji="0" lang="en-US" sz="1800" b="0" i="0" u="none" strike="noStrike" kern="1200" cap="none" spc="0" normalizeH="0" baseline="0" noProof="0" dirty="0" err="1">
                <a:ln>
                  <a:noFill/>
                </a:ln>
                <a:solidFill>
                  <a:srgbClr val="FEB8AD"/>
                </a:solidFill>
                <a:effectLst/>
                <a:uLnTx/>
                <a:uFillTx/>
                <a:latin typeface="Museo Sans 500"/>
                <a:ea typeface="+mn-ea"/>
                <a:cs typeface="+mn-cs"/>
              </a:rPr>
              <a:t>verzorgers</a:t>
            </a:r>
            <a:r>
              <a:rPr kumimoji="0" lang="en-US" sz="1800" b="0" i="0" u="none" strike="noStrike" kern="1200" cap="none" spc="0" normalizeH="0" baseline="0" noProof="0" dirty="0">
                <a:ln>
                  <a:noFill/>
                </a:ln>
                <a:solidFill>
                  <a:srgbClr val="FEB8AD"/>
                </a:solidFill>
                <a:effectLst/>
                <a:uLnTx/>
                <a:uFillTx/>
                <a:latin typeface="Museo Sans 500"/>
                <a:ea typeface="+mn-ea"/>
                <a:cs typeface="+mn-cs"/>
              </a:rPr>
              <a:t> </a:t>
            </a:r>
            <a:r>
              <a:rPr kumimoji="0" lang="en-US" sz="1800" b="0" i="0" u="none" strike="noStrike" kern="1200" cap="none" spc="0" normalizeH="0" baseline="0" noProof="0" dirty="0" err="1">
                <a:ln>
                  <a:noFill/>
                </a:ln>
                <a:solidFill>
                  <a:srgbClr val="FEB8AD"/>
                </a:solidFill>
                <a:effectLst/>
                <a:uLnTx/>
                <a:uFillTx/>
                <a:latin typeface="Museo Sans 500"/>
                <a:ea typeface="+mn-ea"/>
                <a:cs typeface="+mn-cs"/>
              </a:rPr>
              <a:t>gesproken</a:t>
            </a:r>
            <a:r>
              <a:rPr kumimoji="0" lang="en-US" sz="1800" b="0" i="0" u="none" strike="noStrike" kern="1200" cap="none" spc="0" normalizeH="0" baseline="0" noProof="0" dirty="0">
                <a:ln>
                  <a:noFill/>
                </a:ln>
                <a:solidFill>
                  <a:srgbClr val="FEB8AD"/>
                </a:solidFill>
                <a:effectLst/>
                <a:uLnTx/>
                <a:uFillTx/>
                <a:latin typeface="Museo Sans 500"/>
                <a:ea typeface="+mn-ea"/>
                <a:cs typeface="+mn-cs"/>
              </a:rPr>
              <a:t> over de </a:t>
            </a:r>
            <a:r>
              <a:rPr kumimoji="0" lang="en-US" sz="1800" b="0" i="0" u="none" strike="noStrike" kern="1200" cap="none" spc="0" normalizeH="0" baseline="0" noProof="0" dirty="0" err="1">
                <a:ln>
                  <a:noFill/>
                </a:ln>
                <a:solidFill>
                  <a:srgbClr val="FEB8AD"/>
                </a:solidFill>
                <a:effectLst/>
                <a:uLnTx/>
                <a:uFillTx/>
                <a:latin typeface="Museo Sans 500"/>
                <a:ea typeface="+mn-ea"/>
                <a:cs typeface="+mn-cs"/>
              </a:rPr>
              <a:t>kosten</a:t>
            </a:r>
            <a:r>
              <a:rPr kumimoji="0" lang="en-US" sz="1800" b="0" i="0" u="none" strike="noStrike" kern="1200" cap="none" spc="0" normalizeH="0" baseline="0" noProof="0" dirty="0">
                <a:ln>
                  <a:noFill/>
                </a:ln>
                <a:solidFill>
                  <a:srgbClr val="FEB8AD"/>
                </a:solidFill>
                <a:effectLst/>
                <a:uLnTx/>
                <a:uFillTx/>
                <a:latin typeface="Museo Sans 500"/>
                <a:ea typeface="+mn-ea"/>
                <a:cs typeface="+mn-cs"/>
              </a:rPr>
              <a:t> van studeren?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EB8AD"/>
                </a:solidFill>
                <a:effectLst/>
                <a:uLnTx/>
                <a:uFillTx/>
                <a:latin typeface="Museo Sans 500"/>
                <a:ea typeface="+mn-ea"/>
                <a:cs typeface="+mn-cs"/>
              </a:rPr>
              <a:t>Weet je al wat je </a:t>
            </a:r>
            <a:r>
              <a:rPr kumimoji="0" lang="en-US" sz="1800" b="0" i="0" u="none" strike="noStrike" kern="1200" cap="none" spc="0" normalizeH="0" baseline="0" noProof="0" dirty="0" err="1">
                <a:ln>
                  <a:noFill/>
                </a:ln>
                <a:solidFill>
                  <a:srgbClr val="FEB8AD"/>
                </a:solidFill>
                <a:effectLst/>
                <a:uLnTx/>
                <a:uFillTx/>
                <a:latin typeface="Museo Sans 500"/>
                <a:ea typeface="+mn-ea"/>
                <a:cs typeface="+mn-cs"/>
              </a:rPr>
              <a:t>moet</a:t>
            </a:r>
            <a:r>
              <a:rPr kumimoji="0" lang="en-US" sz="1800" b="0" i="0" u="none" strike="noStrike" kern="1200" cap="none" spc="0" normalizeH="0" baseline="0" noProof="0" dirty="0">
                <a:ln>
                  <a:noFill/>
                </a:ln>
                <a:solidFill>
                  <a:srgbClr val="FEB8AD"/>
                </a:solidFill>
                <a:effectLst/>
                <a:uLnTx/>
                <a:uFillTx/>
                <a:latin typeface="Museo Sans 500"/>
                <a:ea typeface="+mn-ea"/>
                <a:cs typeface="+mn-cs"/>
              </a:rPr>
              <a:t> </a:t>
            </a:r>
            <a:r>
              <a:rPr kumimoji="0" lang="en-US" sz="1800" b="0" i="0" u="none" strike="noStrike" kern="1200" cap="none" spc="0" normalizeH="0" baseline="0" noProof="0" dirty="0" err="1">
                <a:ln>
                  <a:noFill/>
                </a:ln>
                <a:solidFill>
                  <a:srgbClr val="FEB8AD"/>
                </a:solidFill>
                <a:effectLst/>
                <a:uLnTx/>
                <a:uFillTx/>
                <a:latin typeface="Museo Sans 500"/>
                <a:ea typeface="+mn-ea"/>
                <a:cs typeface="+mn-cs"/>
              </a:rPr>
              <a:t>regelen</a:t>
            </a:r>
            <a:r>
              <a:rPr kumimoji="0" lang="en-US" sz="1800" b="0" i="0" u="none" strike="noStrike" kern="1200" cap="none" spc="0" normalizeH="0" baseline="0" noProof="0" dirty="0">
                <a:ln>
                  <a:noFill/>
                </a:ln>
                <a:solidFill>
                  <a:srgbClr val="FEB8AD"/>
                </a:solidFill>
                <a:effectLst/>
                <a:uLnTx/>
                <a:uFillTx/>
                <a:latin typeface="Museo Sans 500"/>
                <a:ea typeface="+mn-ea"/>
                <a:cs typeface="+mn-cs"/>
              </a:rPr>
              <a:t> om te </a:t>
            </a:r>
            <a:r>
              <a:rPr kumimoji="0" lang="en-US" sz="1800" b="0" i="0" u="none" strike="noStrike" kern="1200" cap="none" spc="0" normalizeH="0" baseline="0" noProof="0" dirty="0" err="1">
                <a:ln>
                  <a:noFill/>
                </a:ln>
                <a:solidFill>
                  <a:srgbClr val="FEB8AD"/>
                </a:solidFill>
                <a:effectLst/>
                <a:uLnTx/>
                <a:uFillTx/>
                <a:latin typeface="Museo Sans 500"/>
                <a:ea typeface="+mn-ea"/>
                <a:cs typeface="+mn-cs"/>
              </a:rPr>
              <a:t>kunnen</a:t>
            </a:r>
            <a:r>
              <a:rPr kumimoji="0" lang="en-US" sz="1800" b="0" i="0" u="none" strike="noStrike" kern="1200" cap="none" spc="0" normalizeH="0" baseline="0" noProof="0" dirty="0">
                <a:ln>
                  <a:noFill/>
                </a:ln>
                <a:solidFill>
                  <a:srgbClr val="FEB8AD"/>
                </a:solidFill>
                <a:effectLst/>
                <a:uLnTx/>
                <a:uFillTx/>
                <a:latin typeface="Museo Sans 500"/>
                <a:ea typeface="+mn-ea"/>
                <a:cs typeface="+mn-cs"/>
              </a:rPr>
              <a:t> studeren?</a:t>
            </a:r>
            <a:endParaRPr kumimoji="0" lang="nl-NL" sz="1800" b="0" i="0" u="none" strike="noStrike" kern="1200" cap="none" spc="0" normalizeH="0" baseline="0" noProof="0" dirty="0">
              <a:ln>
                <a:noFill/>
              </a:ln>
              <a:solidFill>
                <a:srgbClr val="FEB8AD"/>
              </a:solidFill>
              <a:effectLst/>
              <a:uLnTx/>
              <a:uFillTx/>
              <a:latin typeface="Museo Sans 500"/>
              <a:ea typeface="+mn-ea"/>
              <a:cs typeface="+mn-cs"/>
            </a:endParaRPr>
          </a:p>
        </p:txBody>
      </p:sp>
      <p:pic>
        <p:nvPicPr>
          <p:cNvPr id="5" name="Graphic 4" descr="Badge Question Mark with solid fill">
            <a:extLst>
              <a:ext uri="{FF2B5EF4-FFF2-40B4-BE49-F238E27FC236}">
                <a16:creationId xmlns:a16="http://schemas.microsoft.com/office/drawing/2014/main" id="{A375F089-F4F8-4E96-95CA-8D2602164E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6460" y="3642360"/>
            <a:ext cx="2291080" cy="2291080"/>
          </a:xfrm>
          <a:prstGeom prst="rect">
            <a:avLst/>
          </a:prstGeom>
        </p:spPr>
      </p:pic>
    </p:spTree>
    <p:extLst>
      <p:ext uri="{BB962C8B-B14F-4D97-AF65-F5344CB8AC3E}">
        <p14:creationId xmlns:p14="http://schemas.microsoft.com/office/powerpoint/2010/main" val="364168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6F37496-2333-4775-A045-546E64443CC0}"/>
              </a:ext>
            </a:extLst>
          </p:cNvPr>
          <p:cNvSpPr txBox="1">
            <a:spLocks/>
          </p:cNvSpPr>
          <p:nvPr/>
        </p:nvSpPr>
        <p:spPr>
          <a:xfrm>
            <a:off x="486000" y="241764"/>
            <a:ext cx="8172000" cy="828000"/>
          </a:xfrm>
          <a:prstGeom prst="rect">
            <a:avLst/>
          </a:prstGeom>
        </p:spPr>
        <p:txBody>
          <a:bodyPr vert="horz" lIns="0" tIns="0" rIns="0" bIns="0" rtlCol="0" anchor="t" anchorCtr="0">
            <a:noAutofit/>
          </a:bodyPr>
          <a:lstStyle>
            <a:lvl1pPr algn="l" defTabSz="457200" rtl="0" eaLnBrk="1" latinLnBrk="0" hangingPunct="1">
              <a:lnSpc>
                <a:spcPts val="6000"/>
              </a:lnSpc>
              <a:spcBef>
                <a:spcPct val="0"/>
              </a:spcBef>
              <a:buNone/>
              <a:defRPr sz="7000" b="0" i="0" kern="1200" baseline="0">
                <a:solidFill>
                  <a:schemeClr val="bg1"/>
                </a:solidFill>
                <a:latin typeface="+mj-lt"/>
                <a:ea typeface="+mj-ea"/>
                <a:cs typeface="Museo Sans 700"/>
              </a:defRPr>
            </a:lvl1pPr>
          </a:lstStyle>
          <a:p>
            <a:r>
              <a:rPr lang="nl-NL" sz="2800" dirty="0">
                <a:solidFill>
                  <a:srgbClr val="321C3B"/>
                </a:solidFill>
              </a:rPr>
              <a:t>Tip vooraf: Pas op met gemiddelden…</a:t>
            </a:r>
          </a:p>
        </p:txBody>
      </p:sp>
      <p:pic>
        <p:nvPicPr>
          <p:cNvPr id="4" name="Picture 3">
            <a:extLst>
              <a:ext uri="{FF2B5EF4-FFF2-40B4-BE49-F238E27FC236}">
                <a16:creationId xmlns:a16="http://schemas.microsoft.com/office/drawing/2014/main" id="{476F5D36-89CD-40A1-96D1-26588975FAEB}"/>
              </a:ext>
            </a:extLst>
          </p:cNvPr>
          <p:cNvPicPr>
            <a:picLocks noChangeAspect="1"/>
          </p:cNvPicPr>
          <p:nvPr/>
        </p:nvPicPr>
        <p:blipFill>
          <a:blip r:embed="rId3"/>
          <a:stretch>
            <a:fillRect/>
          </a:stretch>
        </p:blipFill>
        <p:spPr>
          <a:xfrm>
            <a:off x="405408" y="1371734"/>
            <a:ext cx="4232672" cy="4232672"/>
          </a:xfrm>
          <a:prstGeom prst="rect">
            <a:avLst/>
          </a:prstGeom>
        </p:spPr>
      </p:pic>
      <p:sp>
        <p:nvSpPr>
          <p:cNvPr id="5" name="TextBox 4">
            <a:extLst>
              <a:ext uri="{FF2B5EF4-FFF2-40B4-BE49-F238E27FC236}">
                <a16:creationId xmlns:a16="http://schemas.microsoft.com/office/drawing/2014/main" id="{41690EDF-3F76-4EC4-8591-FEA961F2BED0}"/>
              </a:ext>
            </a:extLst>
          </p:cNvPr>
          <p:cNvSpPr txBox="1"/>
          <p:nvPr/>
        </p:nvSpPr>
        <p:spPr>
          <a:xfrm>
            <a:off x="4450556" y="2426241"/>
            <a:ext cx="3789362" cy="1061829"/>
          </a:xfrm>
          <a:prstGeom prst="rect">
            <a:avLst/>
          </a:prstGeom>
          <a:noFill/>
        </p:spPr>
        <p:txBody>
          <a:bodyPr wrap="square" rtlCol="0">
            <a:spAutoFit/>
          </a:bodyPr>
          <a:lstStyle/>
          <a:p>
            <a:r>
              <a:rPr lang="en-US" sz="2100" dirty="0" err="1"/>
              <a:t>Nederlandse</a:t>
            </a:r>
            <a:r>
              <a:rPr lang="en-US" sz="2100" dirty="0"/>
              <a:t> </a:t>
            </a:r>
            <a:r>
              <a:rPr lang="en-US" sz="2100" dirty="0" err="1"/>
              <a:t>gezinnen</a:t>
            </a:r>
            <a:r>
              <a:rPr lang="en-US" sz="2100" dirty="0"/>
              <a:t> </a:t>
            </a:r>
            <a:r>
              <a:rPr lang="en-US" sz="2100" dirty="0" err="1"/>
              <a:t>hebben</a:t>
            </a:r>
            <a:r>
              <a:rPr lang="en-US" sz="2100" dirty="0"/>
              <a:t> </a:t>
            </a:r>
            <a:r>
              <a:rPr lang="en-US" sz="2100" b="1" dirty="0" err="1"/>
              <a:t>gemiddeld</a:t>
            </a:r>
            <a:r>
              <a:rPr lang="en-US" sz="2100" dirty="0"/>
              <a:t> </a:t>
            </a:r>
            <a:r>
              <a:rPr lang="en-US" sz="2100" b="1" dirty="0"/>
              <a:t>1,7 </a:t>
            </a:r>
            <a:r>
              <a:rPr lang="en-US" sz="2100" b="1" dirty="0" err="1"/>
              <a:t>kinderen</a:t>
            </a:r>
            <a:r>
              <a:rPr lang="en-US" sz="2100" b="1" dirty="0"/>
              <a:t>…</a:t>
            </a:r>
          </a:p>
        </p:txBody>
      </p:sp>
    </p:spTree>
    <p:extLst>
      <p:ext uri="{BB962C8B-B14F-4D97-AF65-F5344CB8AC3E}">
        <p14:creationId xmlns:p14="http://schemas.microsoft.com/office/powerpoint/2010/main" val="1016115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A242138-ADBE-4432-9406-AABCE025F4B3}"/>
              </a:ext>
            </a:extLst>
          </p:cNvPr>
          <p:cNvSpPr txBox="1">
            <a:spLocks/>
          </p:cNvSpPr>
          <p:nvPr/>
        </p:nvSpPr>
        <p:spPr>
          <a:xfrm>
            <a:off x="486000" y="241764"/>
            <a:ext cx="8172000" cy="828000"/>
          </a:xfrm>
          <a:prstGeom prst="rect">
            <a:avLst/>
          </a:prstGeom>
        </p:spPr>
        <p:txBody>
          <a:bodyPr vert="horz" lIns="0" tIns="0" rIns="0" bIns="0" rtlCol="0" anchor="t" anchorCtr="0">
            <a:noAutofit/>
          </a:bodyPr>
          <a:lstStyle>
            <a:lvl1pPr algn="l" defTabSz="457200" rtl="0" eaLnBrk="1" latinLnBrk="0" hangingPunct="1">
              <a:lnSpc>
                <a:spcPts val="6000"/>
              </a:lnSpc>
              <a:spcBef>
                <a:spcPct val="0"/>
              </a:spcBef>
              <a:buNone/>
              <a:defRPr sz="7000" b="0" i="0" kern="1200" baseline="0">
                <a:solidFill>
                  <a:schemeClr val="bg1"/>
                </a:solidFill>
                <a:latin typeface="+mj-lt"/>
                <a:ea typeface="+mj-ea"/>
                <a:cs typeface="Museo Sans 700"/>
              </a:defRPr>
            </a:lvl1pPr>
          </a:lstStyle>
          <a:p>
            <a:r>
              <a:rPr lang="nl-NL" sz="2800" dirty="0">
                <a:solidFill>
                  <a:srgbClr val="321C3B"/>
                </a:solidFill>
              </a:rPr>
              <a:t>Ga naar de tool: watkoststuderen.nl</a:t>
            </a:r>
          </a:p>
        </p:txBody>
      </p:sp>
      <p:pic>
        <p:nvPicPr>
          <p:cNvPr id="6" name="Picture 5" descr="Qr code&#10;&#10;Description automatically generated">
            <a:extLst>
              <a:ext uri="{FF2B5EF4-FFF2-40B4-BE49-F238E27FC236}">
                <a16:creationId xmlns:a16="http://schemas.microsoft.com/office/drawing/2014/main" id="{CB08E0C1-9CC5-9913-8C81-4D308C968059}"/>
              </a:ext>
            </a:extLst>
          </p:cNvPr>
          <p:cNvPicPr>
            <a:picLocks noChangeAspect="1"/>
          </p:cNvPicPr>
          <p:nvPr/>
        </p:nvPicPr>
        <p:blipFill>
          <a:blip r:embed="rId3"/>
          <a:stretch>
            <a:fillRect/>
          </a:stretch>
        </p:blipFill>
        <p:spPr>
          <a:xfrm>
            <a:off x="1867864" y="1069764"/>
            <a:ext cx="5408271" cy="5408271"/>
          </a:xfrm>
          <a:prstGeom prst="rect">
            <a:avLst/>
          </a:prstGeom>
        </p:spPr>
      </p:pic>
    </p:spTree>
    <p:extLst>
      <p:ext uri="{BB962C8B-B14F-4D97-AF65-F5344CB8AC3E}">
        <p14:creationId xmlns:p14="http://schemas.microsoft.com/office/powerpoint/2010/main" val="3957794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21C3B"/>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9BA77B-5496-45A8-9956-2B713B0F0ABF}"/>
              </a:ext>
            </a:extLst>
          </p:cNvPr>
          <p:cNvPicPr>
            <a:picLocks noChangeAspect="1"/>
          </p:cNvPicPr>
          <p:nvPr/>
        </p:nvPicPr>
        <p:blipFill>
          <a:blip r:embed="rId3"/>
          <a:stretch>
            <a:fillRect/>
          </a:stretch>
        </p:blipFill>
        <p:spPr>
          <a:xfrm>
            <a:off x="0" y="1432313"/>
            <a:ext cx="9144000" cy="4934197"/>
          </a:xfrm>
          <a:prstGeom prst="rect">
            <a:avLst/>
          </a:prstGeom>
        </p:spPr>
      </p:pic>
    </p:spTree>
    <p:extLst>
      <p:ext uri="{BB962C8B-B14F-4D97-AF65-F5344CB8AC3E}">
        <p14:creationId xmlns:p14="http://schemas.microsoft.com/office/powerpoint/2010/main" val="1897126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21C3B"/>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05CDA0-FEEA-4520-88DB-696445D77E12}"/>
              </a:ext>
            </a:extLst>
          </p:cNvPr>
          <p:cNvPicPr>
            <a:picLocks noChangeAspect="1"/>
          </p:cNvPicPr>
          <p:nvPr/>
        </p:nvPicPr>
        <p:blipFill>
          <a:blip r:embed="rId3"/>
          <a:stretch>
            <a:fillRect/>
          </a:stretch>
        </p:blipFill>
        <p:spPr>
          <a:xfrm>
            <a:off x="178050" y="857250"/>
            <a:ext cx="8787900" cy="5869781"/>
          </a:xfrm>
          <a:prstGeom prst="rect">
            <a:avLst/>
          </a:prstGeom>
        </p:spPr>
      </p:pic>
    </p:spTree>
    <p:extLst>
      <p:ext uri="{BB962C8B-B14F-4D97-AF65-F5344CB8AC3E}">
        <p14:creationId xmlns:p14="http://schemas.microsoft.com/office/powerpoint/2010/main" val="2969208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21C3B"/>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6F37496-2333-4775-A045-546E64443CC0}"/>
              </a:ext>
            </a:extLst>
          </p:cNvPr>
          <p:cNvSpPr txBox="1">
            <a:spLocks/>
          </p:cNvSpPr>
          <p:nvPr/>
        </p:nvSpPr>
        <p:spPr>
          <a:xfrm>
            <a:off x="486000" y="241764"/>
            <a:ext cx="8172000" cy="828000"/>
          </a:xfrm>
          <a:prstGeom prst="rect">
            <a:avLst/>
          </a:prstGeom>
        </p:spPr>
        <p:txBody>
          <a:bodyPr vert="horz" lIns="0" tIns="0" rIns="0" bIns="0" rtlCol="0" anchor="t" anchorCtr="0">
            <a:noAutofit/>
          </a:bodyPr>
          <a:lstStyle>
            <a:lvl1pPr algn="l" defTabSz="457200" rtl="0" eaLnBrk="1" latinLnBrk="0" hangingPunct="1">
              <a:lnSpc>
                <a:spcPts val="6000"/>
              </a:lnSpc>
              <a:spcBef>
                <a:spcPct val="0"/>
              </a:spcBef>
              <a:buNone/>
              <a:defRPr sz="7000" b="0" i="0" kern="1200" baseline="0">
                <a:solidFill>
                  <a:schemeClr val="bg1"/>
                </a:solidFill>
                <a:latin typeface="+mj-lt"/>
                <a:ea typeface="+mj-ea"/>
                <a:cs typeface="Museo Sans 700"/>
              </a:defRPr>
            </a:lvl1pPr>
          </a:lstStyle>
          <a:p>
            <a:pPr marL="0" marR="0" lvl="0" indent="0" algn="l" defTabSz="457200" rtl="0" eaLnBrk="1" fontAlgn="auto" latinLnBrk="0" hangingPunct="1">
              <a:lnSpc>
                <a:spcPts val="6000"/>
              </a:lnSpc>
              <a:spcBef>
                <a:spcPct val="0"/>
              </a:spcBef>
              <a:spcAft>
                <a:spcPts val="0"/>
              </a:spcAft>
              <a:buClrTx/>
              <a:buSzTx/>
              <a:buFontTx/>
              <a:buNone/>
              <a:tabLst/>
              <a:defRPr/>
            </a:pPr>
            <a:r>
              <a:rPr kumimoji="0" lang="en-US" sz="2800" b="0" i="0" u="none" strike="noStrike" kern="1200" cap="none" spc="0" normalizeH="0" baseline="0" noProof="0" dirty="0" err="1">
                <a:ln>
                  <a:noFill/>
                </a:ln>
                <a:solidFill>
                  <a:srgbClr val="FEB8AD"/>
                </a:solidFill>
                <a:effectLst/>
                <a:uLnTx/>
                <a:uFillTx/>
                <a:latin typeface="Museo Sans 700"/>
                <a:ea typeface="+mj-ea"/>
              </a:rPr>
              <a:t>Opdracht</a:t>
            </a:r>
            <a:r>
              <a:rPr kumimoji="0" lang="en-US" sz="2800" b="0" i="0" u="none" strike="noStrike" kern="1200" cap="none" spc="0" normalizeH="0" baseline="0" noProof="0" dirty="0">
                <a:ln>
                  <a:noFill/>
                </a:ln>
                <a:solidFill>
                  <a:srgbClr val="FEB8AD"/>
                </a:solidFill>
                <a:effectLst/>
                <a:uLnTx/>
                <a:uFillTx/>
                <a:latin typeface="Museo Sans 700"/>
                <a:ea typeface="+mj-ea"/>
              </a:rPr>
              <a:t>: </a:t>
            </a:r>
            <a:r>
              <a:rPr kumimoji="0" lang="en-US" sz="2800" b="0" i="0" u="none" strike="noStrike" kern="1200" cap="none" spc="0" normalizeH="0" baseline="0" noProof="0" dirty="0" err="1">
                <a:ln>
                  <a:noFill/>
                </a:ln>
                <a:solidFill>
                  <a:srgbClr val="FEB8AD"/>
                </a:solidFill>
                <a:effectLst/>
                <a:uLnTx/>
                <a:uFillTx/>
                <a:latin typeface="Museo Sans 700"/>
                <a:ea typeface="+mj-ea"/>
              </a:rPr>
              <a:t>wissel</a:t>
            </a:r>
            <a:r>
              <a:rPr kumimoji="0" lang="en-US" sz="2800" b="0" i="0" u="none" strike="noStrike" kern="1200" cap="none" spc="0" normalizeH="0" baseline="0" noProof="0" dirty="0">
                <a:ln>
                  <a:noFill/>
                </a:ln>
                <a:solidFill>
                  <a:srgbClr val="FEB8AD"/>
                </a:solidFill>
                <a:effectLst/>
                <a:uLnTx/>
                <a:uFillTx/>
                <a:latin typeface="Museo Sans 700"/>
                <a:ea typeface="+mj-ea"/>
              </a:rPr>
              <a:t> </a:t>
            </a:r>
            <a:r>
              <a:rPr kumimoji="0" lang="en-US" sz="2800" b="0" i="0" u="none" strike="noStrike" kern="1200" cap="none" spc="0" normalizeH="0" baseline="0" noProof="0" dirty="0" err="1">
                <a:ln>
                  <a:noFill/>
                </a:ln>
                <a:solidFill>
                  <a:srgbClr val="FEB8AD"/>
                </a:solidFill>
                <a:effectLst/>
                <a:uLnTx/>
                <a:uFillTx/>
                <a:latin typeface="Museo Sans 700"/>
                <a:ea typeface="+mj-ea"/>
              </a:rPr>
              <a:t>uit</a:t>
            </a:r>
            <a:r>
              <a:rPr kumimoji="0" lang="en-US" sz="2800" b="0" i="0" u="none" strike="noStrike" kern="1200" cap="none" spc="0" normalizeH="0" baseline="0" noProof="0" dirty="0">
                <a:ln>
                  <a:noFill/>
                </a:ln>
                <a:solidFill>
                  <a:srgbClr val="FEB8AD"/>
                </a:solidFill>
                <a:effectLst/>
                <a:uLnTx/>
                <a:uFillTx/>
                <a:latin typeface="Museo Sans 700"/>
                <a:ea typeface="+mj-ea"/>
              </a:rPr>
              <a:t>!</a:t>
            </a:r>
            <a:endParaRPr kumimoji="0" lang="nl-NL" sz="2800" b="0" i="0" u="none" strike="noStrike" kern="1200" cap="none" spc="0" normalizeH="0" baseline="0" noProof="0" dirty="0">
              <a:ln>
                <a:noFill/>
              </a:ln>
              <a:solidFill>
                <a:srgbClr val="FEB8AD"/>
              </a:solidFill>
              <a:effectLst/>
              <a:uLnTx/>
              <a:uFillTx/>
              <a:latin typeface="Museo Sans 700"/>
              <a:ea typeface="+mj-ea"/>
            </a:endParaRPr>
          </a:p>
        </p:txBody>
      </p:sp>
      <p:sp>
        <p:nvSpPr>
          <p:cNvPr id="11" name="TextBox 10">
            <a:extLst>
              <a:ext uri="{FF2B5EF4-FFF2-40B4-BE49-F238E27FC236}">
                <a16:creationId xmlns:a16="http://schemas.microsoft.com/office/drawing/2014/main" id="{AF0537F6-C1D3-481B-A0DB-0716EF7D2E46}"/>
              </a:ext>
            </a:extLst>
          </p:cNvPr>
          <p:cNvSpPr txBox="1"/>
          <p:nvPr/>
        </p:nvSpPr>
        <p:spPr>
          <a:xfrm>
            <a:off x="381617" y="1442675"/>
            <a:ext cx="8484591" cy="258532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FEB8AD"/>
                </a:solidFill>
                <a:effectLst/>
                <a:uLnTx/>
                <a:uFillTx/>
                <a:latin typeface="Museo Sans 500"/>
                <a:ea typeface="+mn-ea"/>
                <a:cs typeface="+mn-cs"/>
              </a:rPr>
              <a:t>Bespreek</a:t>
            </a:r>
            <a:r>
              <a:rPr kumimoji="0" lang="en-US" sz="1800" b="1" i="0" u="none" strike="noStrike" kern="1200" cap="none" spc="0" normalizeH="0" baseline="0" noProof="0" dirty="0">
                <a:ln>
                  <a:noFill/>
                </a:ln>
                <a:solidFill>
                  <a:srgbClr val="FEB8AD"/>
                </a:solidFill>
                <a:effectLst/>
                <a:uLnTx/>
                <a:uFillTx/>
                <a:latin typeface="Museo Sans 500"/>
                <a:ea typeface="+mn-ea"/>
                <a:cs typeface="+mn-cs"/>
              </a:rPr>
              <a:t> in </a:t>
            </a:r>
            <a:r>
              <a:rPr kumimoji="0" lang="en-US" sz="1800" b="1" i="0" u="none" strike="noStrike" kern="1200" cap="none" spc="0" normalizeH="0" baseline="0" noProof="0" dirty="0" err="1">
                <a:ln>
                  <a:noFill/>
                </a:ln>
                <a:solidFill>
                  <a:srgbClr val="FEB8AD"/>
                </a:solidFill>
                <a:effectLst/>
                <a:uLnTx/>
                <a:uFillTx/>
                <a:latin typeface="Museo Sans 500"/>
                <a:ea typeface="+mn-ea"/>
                <a:cs typeface="+mn-cs"/>
              </a:rPr>
              <a:t>tweetallen</a:t>
            </a:r>
            <a:r>
              <a:rPr kumimoji="0" lang="en-US" sz="1800" b="1" i="0" u="none" strike="noStrike" kern="1200" cap="none" spc="0" normalizeH="0" baseline="0" noProof="0" dirty="0">
                <a:ln>
                  <a:noFill/>
                </a:ln>
                <a:solidFill>
                  <a:srgbClr val="FEB8AD"/>
                </a:solidFill>
                <a:effectLst/>
                <a:uLnTx/>
                <a:uFillTx/>
                <a:latin typeface="Museo Sans 500"/>
                <a:ea typeface="+mn-ea"/>
                <a:cs typeface="+mn-cs"/>
              </a:rPr>
              <a:t> wat je </a:t>
            </a:r>
            <a:r>
              <a:rPr kumimoji="0" lang="en-US" sz="1800" b="1" i="0" u="none" strike="noStrike" kern="1200" cap="none" spc="0" normalizeH="0" baseline="0" noProof="0" dirty="0" err="1">
                <a:ln>
                  <a:noFill/>
                </a:ln>
                <a:solidFill>
                  <a:srgbClr val="FEB8AD"/>
                </a:solidFill>
                <a:effectLst/>
                <a:uLnTx/>
                <a:uFillTx/>
                <a:latin typeface="Museo Sans 500"/>
                <a:ea typeface="+mn-ea"/>
                <a:cs typeface="+mn-cs"/>
              </a:rPr>
              <a:t>hebt</a:t>
            </a:r>
            <a:r>
              <a:rPr kumimoji="0" lang="en-US" sz="1800" b="1" i="0" u="none" strike="noStrike" kern="1200" cap="none" spc="0" normalizeH="0" baseline="0" noProof="0" dirty="0">
                <a:ln>
                  <a:noFill/>
                </a:ln>
                <a:solidFill>
                  <a:srgbClr val="FEB8AD"/>
                </a:solidFill>
                <a:effectLst/>
                <a:uLnTx/>
                <a:uFillTx/>
                <a:latin typeface="Museo Sans 500"/>
                <a:ea typeface="+mn-ea"/>
                <a:cs typeface="+mn-cs"/>
              </a:rPr>
              <a:t> </a:t>
            </a:r>
            <a:r>
              <a:rPr kumimoji="0" lang="en-US" sz="1800" b="1" i="0" u="none" strike="noStrike" kern="1200" cap="none" spc="0" normalizeH="0" baseline="0" noProof="0" dirty="0" err="1">
                <a:ln>
                  <a:noFill/>
                </a:ln>
                <a:solidFill>
                  <a:srgbClr val="FEB8AD"/>
                </a:solidFill>
                <a:effectLst/>
                <a:uLnTx/>
                <a:uFillTx/>
                <a:latin typeface="Museo Sans 500"/>
                <a:ea typeface="+mn-ea"/>
                <a:cs typeface="+mn-cs"/>
              </a:rPr>
              <a:t>ingevuld</a:t>
            </a:r>
            <a:r>
              <a:rPr kumimoji="0" lang="en-US" sz="1800" b="1" i="0" u="none" strike="noStrike" kern="1200" cap="none" spc="0" normalizeH="0" baseline="0" noProof="0" dirty="0">
                <a:ln>
                  <a:noFill/>
                </a:ln>
                <a:solidFill>
                  <a:srgbClr val="FEB8AD"/>
                </a:solidFill>
                <a:effectLst/>
                <a:uLnTx/>
                <a:uFillTx/>
                <a:latin typeface="Museo Sans 500"/>
                <a:ea typeface="+mn-ea"/>
                <a:cs typeface="+mn-cs"/>
              </a:rPr>
              <a:t>. </a:t>
            </a:r>
            <a:r>
              <a:rPr kumimoji="0" lang="en-US" sz="1800" b="1" i="0" u="none" strike="noStrike" kern="1200" cap="none" spc="0" normalizeH="0" baseline="0" noProof="0" dirty="0" err="1">
                <a:ln>
                  <a:noFill/>
                </a:ln>
                <a:solidFill>
                  <a:srgbClr val="FEB8AD"/>
                </a:solidFill>
                <a:effectLst/>
                <a:uLnTx/>
                <a:uFillTx/>
                <a:latin typeface="Museo Sans 500"/>
                <a:ea typeface="+mn-ea"/>
                <a:cs typeface="+mn-cs"/>
              </a:rPr>
              <a:t>Geef</a:t>
            </a:r>
            <a:r>
              <a:rPr kumimoji="0" lang="en-US" sz="1800" b="1" i="0" u="none" strike="noStrike" kern="1200" cap="none" spc="0" normalizeH="0" baseline="0" noProof="0" dirty="0">
                <a:ln>
                  <a:noFill/>
                </a:ln>
                <a:solidFill>
                  <a:srgbClr val="FEB8AD"/>
                </a:solidFill>
                <a:effectLst/>
                <a:uLnTx/>
                <a:uFillTx/>
                <a:latin typeface="Museo Sans 500"/>
                <a:ea typeface="+mn-ea"/>
                <a:cs typeface="+mn-cs"/>
              </a:rPr>
              <a:t> </a:t>
            </a:r>
            <a:r>
              <a:rPr kumimoji="0" lang="en-US" sz="1800" b="1" i="0" u="none" strike="noStrike" kern="1200" cap="none" spc="0" normalizeH="0" baseline="0" noProof="0" dirty="0" err="1">
                <a:ln>
                  <a:noFill/>
                </a:ln>
                <a:solidFill>
                  <a:srgbClr val="FEB8AD"/>
                </a:solidFill>
                <a:effectLst/>
                <a:uLnTx/>
                <a:uFillTx/>
                <a:latin typeface="Museo Sans 500"/>
                <a:ea typeface="+mn-ea"/>
                <a:cs typeface="+mn-cs"/>
              </a:rPr>
              <a:t>antwoord</a:t>
            </a:r>
            <a:r>
              <a:rPr kumimoji="0" lang="en-US" sz="1800" b="1" i="0" u="none" strike="noStrike" kern="1200" cap="none" spc="0" normalizeH="0" baseline="0" noProof="0" dirty="0">
                <a:ln>
                  <a:noFill/>
                </a:ln>
                <a:solidFill>
                  <a:srgbClr val="FEB8AD"/>
                </a:solidFill>
                <a:effectLst/>
                <a:uLnTx/>
                <a:uFillTx/>
                <a:latin typeface="Museo Sans 500"/>
                <a:ea typeface="+mn-ea"/>
                <a:cs typeface="+mn-cs"/>
              </a:rPr>
              <a:t> op de </a:t>
            </a:r>
            <a:r>
              <a:rPr kumimoji="0" lang="en-US" sz="1800" b="1" i="0" u="none" strike="noStrike" kern="1200" cap="none" spc="0" normalizeH="0" baseline="0" noProof="0" dirty="0" err="1">
                <a:ln>
                  <a:noFill/>
                </a:ln>
                <a:solidFill>
                  <a:srgbClr val="FEB8AD"/>
                </a:solidFill>
                <a:effectLst/>
                <a:uLnTx/>
                <a:uFillTx/>
                <a:latin typeface="Museo Sans 500"/>
                <a:ea typeface="+mn-ea"/>
                <a:cs typeface="+mn-cs"/>
              </a:rPr>
              <a:t>vragen</a:t>
            </a:r>
            <a:r>
              <a:rPr kumimoji="0" lang="en-US" sz="1800" b="1" i="0" u="none" strike="noStrike" kern="1200" cap="none" spc="0" normalizeH="0" baseline="0" noProof="0" dirty="0">
                <a:ln>
                  <a:noFill/>
                </a:ln>
                <a:solidFill>
                  <a:srgbClr val="FEB8AD"/>
                </a:solidFill>
                <a:effectLst/>
                <a:uLnTx/>
                <a:uFillTx/>
                <a:latin typeface="Museo Sans 50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EB8AD"/>
              </a:solidFill>
              <a:effectLst/>
              <a:uLnTx/>
              <a:uFillTx/>
              <a:latin typeface="Museo Sans 50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FEB8AD"/>
                </a:solidFill>
                <a:effectLst/>
                <a:uLnTx/>
                <a:uFillTx/>
                <a:latin typeface="Museo Sans 500"/>
                <a:ea typeface="+mn-ea"/>
                <a:cs typeface="+mn-cs"/>
              </a:rPr>
              <a:t>Lijken jullie ingevulde bedragen op elkaar of niet?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FEB8AD"/>
                </a:solidFill>
                <a:effectLst/>
                <a:uLnTx/>
                <a:uFillTx/>
                <a:latin typeface="Museo Sans 500"/>
                <a:ea typeface="+mn-ea"/>
                <a:cs typeface="+mn-cs"/>
              </a:rPr>
              <a:t>Waar zitten overeenkomsten en waar komt dit door?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FEB8AD"/>
                </a:solidFill>
                <a:effectLst/>
                <a:uLnTx/>
                <a:uFillTx/>
                <a:latin typeface="Museo Sans 500"/>
                <a:ea typeface="+mn-ea"/>
                <a:cs typeface="+mn-cs"/>
              </a:rPr>
              <a:t>Welke verschillen zien jullie? Waarom hebben jullie deze verschillen?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FEB8AD"/>
                </a:solidFill>
                <a:effectLst/>
                <a:uLnTx/>
                <a:uFillTx/>
                <a:latin typeface="Museo Sans 500"/>
                <a:ea typeface="+mn-ea"/>
                <a:cs typeface="+mn-cs"/>
              </a:rPr>
              <a:t>Over welke bedragen twijfel je? Hoe kan je ervoor zorgen dat je beter weet wat je moet invullen?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FEB8AD"/>
                </a:solidFill>
                <a:effectLst/>
                <a:uLnTx/>
                <a:uFillTx/>
                <a:latin typeface="Museo Sans 500"/>
                <a:ea typeface="+mn-ea"/>
                <a:cs typeface="+mn-cs"/>
              </a:rPr>
              <a:t>Welke informatie mis je nog om een goede begroting te kunnen maken?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srgbClr val="FEB8AD"/>
              </a:solidFill>
              <a:effectLst/>
              <a:uLnTx/>
              <a:uFillTx/>
              <a:latin typeface="Museo Sans 500"/>
              <a:ea typeface="+mn-ea"/>
              <a:cs typeface="+mn-cs"/>
            </a:endParaRPr>
          </a:p>
        </p:txBody>
      </p:sp>
      <p:pic>
        <p:nvPicPr>
          <p:cNvPr id="3" name="Graphic 2" descr="Person with idea with solid fill">
            <a:extLst>
              <a:ext uri="{FF2B5EF4-FFF2-40B4-BE49-F238E27FC236}">
                <a16:creationId xmlns:a16="http://schemas.microsoft.com/office/drawing/2014/main" id="{E2AF0753-8A9A-496A-923E-B18E5B4531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77540" y="3727772"/>
            <a:ext cx="2537460" cy="2537460"/>
          </a:xfrm>
          <a:prstGeom prst="rect">
            <a:avLst/>
          </a:prstGeom>
        </p:spPr>
      </p:pic>
    </p:spTree>
    <p:extLst>
      <p:ext uri="{BB962C8B-B14F-4D97-AF65-F5344CB8AC3E}">
        <p14:creationId xmlns:p14="http://schemas.microsoft.com/office/powerpoint/2010/main" val="2996595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B8AD"/>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F7510D8-9D3C-498C-A86C-B37FE1655B91}"/>
              </a:ext>
            </a:extLst>
          </p:cNvPr>
          <p:cNvSpPr>
            <a:spLocks noGrp="1"/>
          </p:cNvSpPr>
          <p:nvPr>
            <p:ph type="subTitle" idx="1"/>
          </p:nvPr>
        </p:nvSpPr>
        <p:spPr/>
        <p:txBody>
          <a:bodyPr/>
          <a:lstStyle/>
          <a:p>
            <a:endParaRPr lang="nl-NL"/>
          </a:p>
        </p:txBody>
      </p:sp>
      <p:pic>
        <p:nvPicPr>
          <p:cNvPr id="4" name="Picture 3">
            <a:extLst>
              <a:ext uri="{FF2B5EF4-FFF2-40B4-BE49-F238E27FC236}">
                <a16:creationId xmlns:a16="http://schemas.microsoft.com/office/drawing/2014/main" id="{E373E9D0-7025-4205-872F-714DD1FD8937}"/>
              </a:ext>
            </a:extLst>
          </p:cNvPr>
          <p:cNvPicPr>
            <a:picLocks noChangeAspect="1"/>
          </p:cNvPicPr>
          <p:nvPr/>
        </p:nvPicPr>
        <p:blipFill>
          <a:blip r:embed="rId3"/>
          <a:stretch>
            <a:fillRect/>
          </a:stretch>
        </p:blipFill>
        <p:spPr>
          <a:xfrm>
            <a:off x="-947686" y="-496652"/>
            <a:ext cx="11039371" cy="6799744"/>
          </a:xfrm>
          <a:prstGeom prst="rect">
            <a:avLst/>
          </a:prstGeom>
        </p:spPr>
      </p:pic>
    </p:spTree>
    <p:extLst>
      <p:ext uri="{BB962C8B-B14F-4D97-AF65-F5344CB8AC3E}">
        <p14:creationId xmlns:p14="http://schemas.microsoft.com/office/powerpoint/2010/main" val="16698624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resentatie1">
  <a:themeElements>
    <a:clrScheme name="Erasmus_Corporate">
      <a:dk1>
        <a:srgbClr val="002328"/>
      </a:dk1>
      <a:lt1>
        <a:sysClr val="window" lastClr="FFFFFF"/>
      </a:lt1>
      <a:dk2>
        <a:srgbClr val="00B969"/>
      </a:dk2>
      <a:lt2>
        <a:srgbClr val="9C9C9C"/>
      </a:lt2>
      <a:accent1>
        <a:srgbClr val="E3DAD8"/>
      </a:accent1>
      <a:accent2>
        <a:srgbClr val="00B4D2"/>
      </a:accent2>
      <a:accent3>
        <a:srgbClr val="00A22E"/>
      </a:accent3>
      <a:accent4>
        <a:srgbClr val="FFD700"/>
      </a:accent4>
      <a:accent5>
        <a:srgbClr val="FF9E00"/>
      </a:accent5>
      <a:accent6>
        <a:srgbClr val="BC0436"/>
      </a:accent6>
      <a:hlink>
        <a:srgbClr val="000000"/>
      </a:hlink>
      <a:folHlink>
        <a:srgbClr val="000000"/>
      </a:folHlink>
    </a:clrScheme>
    <a:fontScheme name="Erasmus_500-700">
      <a:majorFont>
        <a:latin typeface="Museo Sans 700"/>
        <a:ea typeface=""/>
        <a:cs typeface=""/>
      </a:majorFont>
      <a:minorFont>
        <a:latin typeface="Museo Sans 500"/>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2.potx" id="{91A6F19B-1627-48DA-98E7-F14FDCD95BC8}" vid="{9E373E47-EBED-4C2E-81E9-7C35F947BC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Erasmus_corporate_template_NL</Template>
  <TotalTime>747</TotalTime>
  <Words>1400</Words>
  <Application>Microsoft Office PowerPoint</Application>
  <PresentationFormat>On-screen Show (4:3)</PresentationFormat>
  <Paragraphs>113</Paragraphs>
  <Slides>15</Slides>
  <Notes>15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7" baseType="lpstr">
      <vt:lpstr>MS PGothic</vt:lpstr>
      <vt:lpstr>Arial</vt:lpstr>
      <vt:lpstr>Calibri</vt:lpstr>
      <vt:lpstr>Museo Sans 100</vt:lpstr>
      <vt:lpstr>Museo Sans 500</vt:lpstr>
      <vt:lpstr>Museo Sans 700</vt:lpstr>
      <vt:lpstr>Museo Sans 900</vt:lpstr>
      <vt:lpstr>MuseoSans-300</vt:lpstr>
      <vt:lpstr>MuseoSans-900</vt:lpstr>
      <vt:lpstr>Symbol</vt:lpstr>
      <vt:lpstr>Presentatie1</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EUR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Rowan Huijgen</dc:creator>
  <cp:keywords/>
  <dc:description>Corporate presentatie _x000d_versie 1.0 - november 2014_x000d_Ontwerp: Fabrique_x000d_Sjabloon: Ton Persoon</dc:description>
  <cp:lastModifiedBy>Jorian Waleson</cp:lastModifiedBy>
  <cp:revision>63</cp:revision>
  <cp:lastPrinted>2020-02-10T07:42:13Z</cp:lastPrinted>
  <dcterms:created xsi:type="dcterms:W3CDTF">2019-12-06T09:51:49Z</dcterms:created>
  <dcterms:modified xsi:type="dcterms:W3CDTF">2022-09-29T14:43:27Z</dcterms:modified>
  <cp:category/>
</cp:coreProperties>
</file>